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14899-8930-498C-880F-F288DB3F1F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A854E3-B688-4CB1-B208-E1BDC9E3C2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C17B0-F9E6-449D-9960-898F2364B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0B57-C519-4987-BFEC-C9B45B915DB4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7CD1D-45F5-441B-8EF8-DF56BE47B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B5D705-5A5E-472D-89CD-997A29572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4D286-06FD-41CA-ACA8-2B8D8D68B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77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F3E2F-B940-4D63-ACF3-1F35A1BB8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576636-9D26-4AB0-8DA9-B5F502DEF2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40C04C-05E1-4B7E-95D1-A3F5C8DA6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0B57-C519-4987-BFEC-C9B45B915DB4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76199-5E5E-4687-BD8A-E71A1CE1B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7F7DBA-061B-4B8A-8A20-C1E85A0E0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4D286-06FD-41CA-ACA8-2B8D8D68B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570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392C0B-E762-408F-A906-405BBAE9C4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B9DAAF-49CB-48E9-83FE-8E8443E74D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5D7C1-3A13-4DA6-BF3D-211BD2332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0B57-C519-4987-BFEC-C9B45B915DB4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AFE4E-F8C1-4D8D-AF0D-BE3884EEC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AC98D-4985-4A50-84F0-60757A5D7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4D286-06FD-41CA-ACA8-2B8D8D68B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356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8361A-F6EC-49BC-965F-C10A10CC7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E8108-2D8F-4BC0-B9AB-EAAF04B48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8F8A78-81A4-41ED-8024-FE713FC1D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0B57-C519-4987-BFEC-C9B45B915DB4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72568-CB87-43DE-B580-10BF0E207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DAFEB-5AC8-4114-9830-8B66B1D95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4D286-06FD-41CA-ACA8-2B8D8D68B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945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CDCB2-EA6A-494A-B36D-9157597A8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2DC556-ABAF-477A-934E-4476DFE9F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4A426F-A63A-4525-94E7-23C3D37D2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0B57-C519-4987-BFEC-C9B45B915DB4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AC326-F0C3-47B7-82BF-67CC39BFC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9F75F-AA93-486D-9ADF-2FE66BA79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4D286-06FD-41CA-ACA8-2B8D8D68B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645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DC219-BC43-4FB5-9B1E-5E0888F79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CE06E-5B84-4A21-A328-58833666BC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62036E-A9EC-42AB-A551-EFEC1C8551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EC03B3-4EA9-419F-B7A7-D98A0CA37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0B57-C519-4987-BFEC-C9B45B915DB4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CAA93A-EB3F-4412-89F9-D310D3C50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563635-16FC-48BE-8BD7-F4ACDC345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4D286-06FD-41CA-ACA8-2B8D8D68B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960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7E403-0159-4CD2-ADC9-DE1A3D4E5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8F8806-0243-446C-A44A-75A6C84AA0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112CB4-07A4-45A5-84B5-03F6FC954B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615421-7D64-47BF-9550-549F4C8F85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F1C7A-D3B7-4A47-8833-1F6A95F890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1322F6-149F-4D3E-ABF3-0B0CB3FEB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0B57-C519-4987-BFEC-C9B45B915DB4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754939-13E3-4F96-A4F8-6AA84AFF4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2533C2-9F1F-463E-BAA2-96489AED4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4D286-06FD-41CA-ACA8-2B8D8D68B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6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98AF0-431F-476C-9310-CC82A4BD8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09F531-238B-42D1-B4A7-DEA96BE31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0B57-C519-4987-BFEC-C9B45B915DB4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335F05-579A-4A36-B597-DB19D52D3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B375D6-0F82-43C5-B7F9-63FC7F7B6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4D286-06FD-41CA-ACA8-2B8D8D68B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317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869D48-9C2A-477A-9097-0BDE1CE8B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0B57-C519-4987-BFEC-C9B45B915DB4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8671B8-2E9C-471F-B057-67DCC7D14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E6902C-2208-47E9-A26F-915CC53DC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4D286-06FD-41CA-ACA8-2B8D8D68B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17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F06D2-28AC-40C8-9C3B-CAB9BC06F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C3CEB-5D99-496F-8EF2-B39AC2684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53B03A-23D8-4E75-96BC-FAA8ACAD0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DE9119-835C-4B02-BCB4-BEC88DB05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0B57-C519-4987-BFEC-C9B45B915DB4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6A7BA9-E7AD-4BEA-9253-1354AE7E4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77DAA0-93E0-4C58-8529-7E0A4A0C4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4D286-06FD-41CA-ACA8-2B8D8D68B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53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179AA-98F1-43D2-96DD-0C908115C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D65902-0155-42BB-962B-9276A13912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B7F223-D01D-4505-9066-E16668C204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1BE7A9-F075-4082-A9FF-11BEA7DB7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0B57-C519-4987-BFEC-C9B45B915DB4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9A3887-6899-4DD8-9899-07778DD74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4403-3D0E-437B-8CD2-94E60FE00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4D286-06FD-41CA-ACA8-2B8D8D68B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70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227A1A-3D73-41CC-BD06-AF5284E9A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AD0913-1DD5-42A7-AA34-B4D55BAED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4BD8E-0926-4681-803D-1564FD276F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B0B57-C519-4987-BFEC-C9B45B915DB4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B72B02-09E9-4ABC-9C40-19C4215690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5E141-7D9A-41A9-BDD3-68F2127CDF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4D286-06FD-41CA-ACA8-2B8D8D68B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297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.mp3"/><Relationship Id="rId7" Type="http://schemas.microsoft.com/office/2007/relationships/hdphoto" Target="../media/hdphoto1.wdp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microsoft.com/office/2007/relationships/hdphoto" Target="../media/hdphoto4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2.m4a"/><Relationship Id="rId7" Type="http://schemas.openxmlformats.org/officeDocument/2006/relationships/image" Target="../media/image11.jpg"/><Relationship Id="rId2" Type="http://schemas.microsoft.com/office/2007/relationships/media" Target="../media/media2.m4a"/><Relationship Id="rId1" Type="http://schemas.openxmlformats.org/officeDocument/2006/relationships/tags" Target="../tags/tag4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some flowers&#10;&#10;Description automatically generated with low confidence">
            <a:extLst>
              <a:ext uri="{FF2B5EF4-FFF2-40B4-BE49-F238E27FC236}">
                <a16:creationId xmlns:a16="http://schemas.microsoft.com/office/drawing/2014/main" id="{AC96C058-1C19-4FC3-A226-05473DB34B8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close-up of a flower&#10;&#10;Description automatically generated">
            <a:extLst>
              <a:ext uri="{FF2B5EF4-FFF2-40B4-BE49-F238E27FC236}">
                <a16:creationId xmlns:a16="http://schemas.microsoft.com/office/drawing/2014/main" id="{468A7CE9-2E9C-48AC-83C9-A61C9EE4AD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08" b="97633" l="9896" r="89881">
                        <a14:foregroundMark x1="51488" y1="24852" x2="51339" y2="24112"/>
                        <a14:foregroundMark x1="29464" y1="16420" x2="29464" y2="16420"/>
                        <a14:foregroundMark x1="28274" y1="13757" x2="28274" y2="13757"/>
                        <a14:foregroundMark x1="25595" y1="29290" x2="25595" y2="29290"/>
                        <a14:foregroundMark x1="32589" y1="30178" x2="32589" y2="30178"/>
                        <a14:foregroundMark x1="27530" y1="28624" x2="33408" y2="35577"/>
                        <a14:foregroundMark x1="33408" y1="35577" x2="33780" y2="35725"/>
                        <a14:foregroundMark x1="23586" y1="28994" x2="22024" y2="28624"/>
                        <a14:foregroundMark x1="24628" y1="35577" x2="27902" y2="37574"/>
                        <a14:foregroundMark x1="38095" y1="13092" x2="43899" y2="8950"/>
                        <a14:foregroundMark x1="43899" y1="8950" x2="52530" y2="8580"/>
                        <a14:foregroundMark x1="52530" y1="8580" x2="59077" y2="13609"/>
                        <a14:foregroundMark x1="59077" y1="13609" x2="59301" y2="14127"/>
                        <a14:foregroundMark x1="41295" y1="10355" x2="38170" y2="14349"/>
                        <a14:foregroundMark x1="37426" y1="14275" x2="41071" y2="10725"/>
                        <a14:foregroundMark x1="37798" y1="10355" x2="39881" y2="9837"/>
                        <a14:foregroundMark x1="52902" y1="5991" x2="54241" y2="5695"/>
                        <a14:foregroundMark x1="74554" y1="19305" x2="74405" y2="19527"/>
                        <a14:foregroundMark x1="76711" y1="36538" x2="77158" y2="36095"/>
                        <a14:foregroundMark x1="78795" y1="35873" x2="80283" y2="35503"/>
                        <a14:foregroundMark x1="58408" y1="90607" x2="68676" y2="89201"/>
                        <a14:foregroundMark x1="68676" y1="89201" x2="75595" y2="93565"/>
                        <a14:foregroundMark x1="75595" y1="93565" x2="65551" y2="94601"/>
                        <a14:foregroundMark x1="65551" y1="94601" x2="60565" y2="93565"/>
                        <a14:foregroundMark x1="54464" y1="91790" x2="56548" y2="88388"/>
                        <a14:foregroundMark x1="32887" y1="95266" x2="45387" y2="92160"/>
                        <a14:foregroundMark x1="45387" y1="92160" x2="46803" y2="91221"/>
                        <a14:foregroundMark x1="50595" y1="96080" x2="51860" y2="97115"/>
                        <a14:foregroundMark x1="41071" y1="97337" x2="35045" y2="97707"/>
                        <a14:foregroundMark x1="33482" y1="62944" x2="33557" y2="55547"/>
                        <a14:foregroundMark x1="33557" y1="55547" x2="35565" y2="58802"/>
                        <a14:foregroundMark x1="24256" y1="36021" x2="23214" y2="35207"/>
                        <a14:foregroundMark x1="23214" y1="28624" x2="21949" y2="28254"/>
                        <a14:foregroundMark x1="53795" y1="5695" x2="53720" y2="4808"/>
                        <a14:foregroundMark x1="65699" y1="76479" x2="66964" y2="74334"/>
                        <a14:foregroundMark x1="67634" y1="73373" x2="70759" y2="69896"/>
                        <a14:backgroundMark x1="49107" y1="75444" x2="50446" y2="76257"/>
                        <a14:backgroundMark x1="45610" y1="86095" x2="48884" y2="91642"/>
                        <a14:backgroundMark x1="65179" y1="73817" x2="65179" y2="75888"/>
                        <a14:backgroundMark x1="72991" y1="62278" x2="73512" y2="61464"/>
                        <a14:backgroundMark x1="68824" y1="69231" x2="68824" y2="69231"/>
                        <a14:backgroundMark x1="66592" y1="74038" x2="66592" y2="74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7969" y="2579475"/>
            <a:ext cx="4119239" cy="427852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3C9343D-AD49-46C0-B0DB-B999C30E6CA7}"/>
              </a:ext>
            </a:extLst>
          </p:cNvPr>
          <p:cNvGrpSpPr/>
          <p:nvPr/>
        </p:nvGrpSpPr>
        <p:grpSpPr>
          <a:xfrm>
            <a:off x="-727969" y="0"/>
            <a:ext cx="12919969" cy="6858000"/>
            <a:chOff x="-727969" y="-1"/>
            <a:chExt cx="12919969" cy="6858000"/>
          </a:xfrm>
        </p:grpSpPr>
        <p:pic>
          <p:nvPicPr>
            <p:cNvPr id="8" name="Picture 7" descr="A close up of some flowers&#10;&#10;Description automatically generated with low confidence">
              <a:extLst>
                <a:ext uri="{FF2B5EF4-FFF2-40B4-BE49-F238E27FC236}">
                  <a16:creationId xmlns:a16="http://schemas.microsoft.com/office/drawing/2014/main" id="{ABCB4DFF-279F-4164-9473-8F1E7A6C41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75"/>
            <a:stretch/>
          </p:blipFill>
          <p:spPr>
            <a:xfrm>
              <a:off x="0" y="-1"/>
              <a:ext cx="12192000" cy="6858000"/>
            </a:xfrm>
            <a:prstGeom prst="rect">
              <a:avLst/>
            </a:prstGeom>
          </p:spPr>
        </p:pic>
        <p:pic>
          <p:nvPicPr>
            <p:cNvPr id="9" name="Picture 8" descr="A close-up of a flower&#10;&#10;Description automatically generated">
              <a:extLst>
                <a:ext uri="{FF2B5EF4-FFF2-40B4-BE49-F238E27FC236}">
                  <a16:creationId xmlns:a16="http://schemas.microsoft.com/office/drawing/2014/main" id="{0C59881F-B70C-4539-ACF0-EF234CC8B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808" b="97633" l="9896" r="89881">
                          <a14:foregroundMark x1="51488" y1="24852" x2="51339" y2="24112"/>
                          <a14:foregroundMark x1="29464" y1="16420" x2="29464" y2="16420"/>
                          <a14:foregroundMark x1="28274" y1="13757" x2="28274" y2="13757"/>
                          <a14:foregroundMark x1="25595" y1="29290" x2="25595" y2="29290"/>
                          <a14:foregroundMark x1="32589" y1="30178" x2="32589" y2="30178"/>
                          <a14:foregroundMark x1="27530" y1="28624" x2="33408" y2="35577"/>
                          <a14:foregroundMark x1="33408" y1="35577" x2="33780" y2="35725"/>
                          <a14:foregroundMark x1="23586" y1="28994" x2="22024" y2="28624"/>
                          <a14:foregroundMark x1="24628" y1="35577" x2="27902" y2="37574"/>
                          <a14:foregroundMark x1="38095" y1="13092" x2="43899" y2="8950"/>
                          <a14:foregroundMark x1="43899" y1="8950" x2="52530" y2="8580"/>
                          <a14:foregroundMark x1="52530" y1="8580" x2="59077" y2="13609"/>
                          <a14:foregroundMark x1="59077" y1="13609" x2="59301" y2="14127"/>
                          <a14:foregroundMark x1="41295" y1="10355" x2="38170" y2="14349"/>
                          <a14:foregroundMark x1="37426" y1="14275" x2="41071" y2="10725"/>
                          <a14:foregroundMark x1="37798" y1="10355" x2="39881" y2="9837"/>
                          <a14:foregroundMark x1="52902" y1="5991" x2="54241" y2="5695"/>
                          <a14:foregroundMark x1="74554" y1="19305" x2="74405" y2="19527"/>
                          <a14:foregroundMark x1="76711" y1="36538" x2="77158" y2="36095"/>
                          <a14:foregroundMark x1="78795" y1="35873" x2="80283" y2="35503"/>
                          <a14:foregroundMark x1="58408" y1="90607" x2="68676" y2="89201"/>
                          <a14:foregroundMark x1="68676" y1="89201" x2="75595" y2="93565"/>
                          <a14:foregroundMark x1="75595" y1="93565" x2="65551" y2="94601"/>
                          <a14:foregroundMark x1="65551" y1="94601" x2="60565" y2="93565"/>
                          <a14:foregroundMark x1="54464" y1="91790" x2="56548" y2="88388"/>
                          <a14:foregroundMark x1="32887" y1="95266" x2="45387" y2="92160"/>
                          <a14:foregroundMark x1="45387" y1="92160" x2="46803" y2="91221"/>
                          <a14:foregroundMark x1="50595" y1="96080" x2="51860" y2="97115"/>
                          <a14:foregroundMark x1="41071" y1="97337" x2="35045" y2="97707"/>
                          <a14:foregroundMark x1="33482" y1="62944" x2="33557" y2="55547"/>
                          <a14:foregroundMark x1="33557" y1="55547" x2="35565" y2="58802"/>
                          <a14:foregroundMark x1="24256" y1="36021" x2="23214" y2="35207"/>
                          <a14:foregroundMark x1="23214" y1="28624" x2="21949" y2="28254"/>
                          <a14:foregroundMark x1="53795" y1="5695" x2="53720" y2="4808"/>
                          <a14:foregroundMark x1="65699" y1="76479" x2="66964" y2="74334"/>
                          <a14:foregroundMark x1="67634" y1="73373" x2="70759" y2="69896"/>
                          <a14:backgroundMark x1="49107" y1="75444" x2="50446" y2="76257"/>
                          <a14:backgroundMark x1="45610" y1="86095" x2="48884" y2="91642"/>
                          <a14:backgroundMark x1="65179" y1="73817" x2="65179" y2="75888"/>
                          <a14:backgroundMark x1="72991" y1="62278" x2="73512" y2="61464"/>
                          <a14:backgroundMark x1="68824" y1="69231" x2="68824" y2="69231"/>
                          <a14:backgroundMark x1="66592" y1="74038" x2="66592" y2="740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27969" y="2579474"/>
              <a:ext cx="4119239" cy="4278525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4FCA85F-8D88-4208-A75E-8C62EEBB82AB}"/>
              </a:ext>
            </a:extLst>
          </p:cNvPr>
          <p:cNvSpPr/>
          <p:nvPr/>
        </p:nvSpPr>
        <p:spPr>
          <a:xfrm>
            <a:off x="2745298" y="650624"/>
            <a:ext cx="6987209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1</a:t>
            </a:r>
            <a:b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MẦM NON LÊ THỊ RIÊNG</a:t>
            </a:r>
            <a:br>
              <a:rPr lang="en-US" sz="2400" b="1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5D44E2-CB11-4787-96BF-F8DA3037CE6D}"/>
              </a:ext>
            </a:extLst>
          </p:cNvPr>
          <p:cNvSpPr txBox="1"/>
          <p:nvPr/>
        </p:nvSpPr>
        <p:spPr>
          <a:xfrm>
            <a:off x="2745298" y="2634339"/>
            <a:ext cx="746488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  <a:p>
            <a:pPr algn="ctr">
              <a:lnSpc>
                <a:spcPct val="10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thược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dược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2BDB6D-B08E-4B7B-BD67-EAA013369AC0}"/>
              </a:ext>
            </a:extLst>
          </p:cNvPr>
          <p:cNvSpPr txBox="1"/>
          <p:nvPr/>
        </p:nvSpPr>
        <p:spPr>
          <a:xfrm>
            <a:off x="3104965" y="4843639"/>
            <a:ext cx="660054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4-5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Nguyệt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TheWhistlersSong-SteveBarakatt-2799957 (1)">
            <a:hlinkClick r:id="" action="ppaction://media"/>
            <a:extLst>
              <a:ext uri="{FF2B5EF4-FFF2-40B4-BE49-F238E27FC236}">
                <a16:creationId xmlns:a16="http://schemas.microsoft.com/office/drawing/2014/main" id="{71C38DB0-068F-466E-9CCA-FED37224025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71090" y="6087523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100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5580">
        <p:circle/>
      </p:transition>
    </mc:Choice>
    <mc:Fallback xmlns="">
      <p:transition spd="slow" advTm="1558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2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/>
      <p:bldP spid="13" grpId="0"/>
      <p:bldP spid="15" grpId="0"/>
    </p:bldLst>
  </p:timing>
  <p:extLst>
    <p:ext uri="{E180D4A7-C9FB-4DFB-919C-405C955672EB}">
      <p14:showEvtLst xmlns:p14="http://schemas.microsoft.com/office/powerpoint/2010/main">
        <p14:playEvt time="4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31F7D69B-E93E-4C3E-9934-D0369BF071C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-1" y="-71022"/>
            <a:chExt cx="12192001" cy="6858000"/>
          </a:xfrm>
        </p:grpSpPr>
        <p:pic>
          <p:nvPicPr>
            <p:cNvPr id="5" name="Picture 4" descr="Background pattern&#10;&#10;Description automatically generated with medium confidence">
              <a:extLst>
                <a:ext uri="{FF2B5EF4-FFF2-40B4-BE49-F238E27FC236}">
                  <a16:creationId xmlns:a16="http://schemas.microsoft.com/office/drawing/2014/main" id="{21A5FBFC-F5E9-4560-9236-1B4813E80B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22269"/>
            <a:stretch/>
          </p:blipFill>
          <p:spPr>
            <a:xfrm>
              <a:off x="-1" y="-71022"/>
              <a:ext cx="12192001" cy="6858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F723859-65D5-4CBA-91A4-5E47EA59C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197" b="99063" l="3195" r="99042">
                          <a14:foregroundMark x1="78115" y1="28806" x2="78115" y2="27869"/>
                          <a14:foregroundMark x1="72364" y1="8197" x2="72364" y2="8197"/>
                          <a14:foregroundMark x1="90256" y1="45199" x2="90415" y2="45902"/>
                          <a14:foregroundMark x1="93450" y1="77518" x2="93450" y2="78923"/>
                          <a14:foregroundMark x1="83227" y1="80796" x2="84505" y2="80562"/>
                          <a14:foregroundMark x1="97444" y1="78689" x2="97125" y2="77049"/>
                          <a14:foregroundMark x1="93450" y1="50820" x2="93450" y2="50820"/>
                          <a14:foregroundMark x1="98083" y1="45667" x2="99042" y2="46838"/>
                          <a14:foregroundMark x1="49521" y1="57377" x2="49521" y2="57377"/>
                          <a14:foregroundMark x1="38658" y1="82436" x2="38658" y2="82436"/>
                          <a14:foregroundMark x1="43131" y1="77518" x2="43131" y2="77518"/>
                          <a14:foregroundMark x1="40575" y1="73770" x2="40575" y2="73770"/>
                          <a14:foregroundMark x1="40895" y1="75176" x2="40895" y2="76112"/>
                          <a14:foregroundMark x1="40096" y1="76112" x2="39936" y2="76815"/>
                          <a14:foregroundMark x1="38658" y1="73302" x2="36741" y2="78923"/>
                          <a14:foregroundMark x1="38818" y1="73068" x2="36422" y2="78220"/>
                          <a14:foregroundMark x1="40256" y1="71663" x2="42173" y2="76347"/>
                          <a14:foregroundMark x1="42971" y1="85480" x2="46166" y2="90632"/>
                          <a14:foregroundMark x1="61502" y1="89696" x2="63259" y2="85948"/>
                          <a14:foregroundMark x1="59105" y1="91335" x2="63898" y2="89227"/>
                          <a14:foregroundMark x1="62780" y1="92506" x2="90895" y2="90632"/>
                          <a14:foregroundMark x1="90895" y1="90632" x2="94249" y2="97190"/>
                          <a14:foregroundMark x1="3195" y1="87822" x2="3674" y2="87822"/>
                          <a14:foregroundMark x1="5112" y1="97424" x2="5911" y2="97658"/>
                          <a14:foregroundMark x1="8786" y1="98829" x2="8786" y2="98829"/>
                          <a14:foregroundMark x1="8626" y1="99063" x2="10863" y2="96487"/>
                          <a14:foregroundMark x1="25080" y1="89227" x2="25080" y2="89227"/>
                          <a14:foregroundMark x1="35623" y1="91803" x2="35623" y2="91803"/>
                          <a14:foregroundMark x1="37859" y1="91101" x2="37859" y2="91101"/>
                          <a14:foregroundMark x1="35304" y1="88993" x2="35304" y2="88993"/>
                          <a14:foregroundMark x1="92332" y1="76347" x2="92332" y2="76347"/>
                          <a14:foregroundMark x1="90895" y1="72365" x2="90895" y2="72365"/>
                          <a14:foregroundMark x1="73802" y1="55972" x2="73802" y2="55972"/>
                          <a14:foregroundMark x1="87061" y1="84309" x2="87061" y2="84309"/>
                          <a14:foregroundMark x1="96645" y1="87119" x2="96645" y2="87119"/>
                          <a14:foregroundMark x1="39137" y1="90164" x2="39137" y2="90164"/>
                          <a14:foregroundMark x1="37220" y1="90164" x2="37220" y2="90164"/>
                          <a14:foregroundMark x1="36422" y1="88759" x2="39137" y2="88525"/>
                          <a14:foregroundMark x1="38658" y1="86885" x2="38658" y2="87822"/>
                          <a14:foregroundMark x1="38339" y1="88759" x2="38818" y2="94614"/>
                          <a14:foregroundMark x1="38658" y1="90164" x2="36581" y2="920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6691" y="2548903"/>
              <a:ext cx="7815309" cy="4067175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E00BAA4-BFB4-4410-9BCE-DD279118A4D4}"/>
              </a:ext>
            </a:extLst>
          </p:cNvPr>
          <p:cNvSpPr txBox="1"/>
          <p:nvPr/>
        </p:nvSpPr>
        <p:spPr>
          <a:xfrm>
            <a:off x="1438233" y="1352874"/>
            <a:ext cx="76081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4C6964-A764-4DCA-A15B-9EECD915944B}"/>
              </a:ext>
            </a:extLst>
          </p:cNvPr>
          <p:cNvSpPr txBox="1"/>
          <p:nvPr/>
        </p:nvSpPr>
        <p:spPr>
          <a:xfrm>
            <a:off x="1438233" y="2718395"/>
            <a:ext cx="723673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Phụ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huynh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khảo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yên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tĩnh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. </a:t>
            </a:r>
          </a:p>
          <a:p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video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194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4414">
        <p:split orient="vert"/>
      </p:transition>
    </mc:Choice>
    <mc:Fallback xmlns="">
      <p:transition spd="slow" advTm="14414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26F0A57-4B71-4F85-85A5-01737A61F5C7}"/>
              </a:ext>
            </a:extLst>
          </p:cNvPr>
          <p:cNvGrpSpPr/>
          <p:nvPr/>
        </p:nvGrpSpPr>
        <p:grpSpPr>
          <a:xfrm>
            <a:off x="-1" y="0"/>
            <a:ext cx="12192001" cy="7205830"/>
            <a:chOff x="-1" y="0"/>
            <a:chExt cx="12192001" cy="7205830"/>
          </a:xfrm>
        </p:grpSpPr>
        <p:pic>
          <p:nvPicPr>
            <p:cNvPr id="7" name="Picture 6" descr="Background pattern&#10;&#10;Description automatically generated">
              <a:extLst>
                <a:ext uri="{FF2B5EF4-FFF2-40B4-BE49-F238E27FC236}">
                  <a16:creationId xmlns:a16="http://schemas.microsoft.com/office/drawing/2014/main" id="{7C515F49-CA0B-4E52-8D9E-A959CFE3E7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972"/>
            <a:stretch/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pic>
          <p:nvPicPr>
            <p:cNvPr id="10" name="Picture 9" descr="A picture containing background pattern&#10;&#10;Description automatically generated">
              <a:extLst>
                <a:ext uri="{FF2B5EF4-FFF2-40B4-BE49-F238E27FC236}">
                  <a16:creationId xmlns:a16="http://schemas.microsoft.com/office/drawing/2014/main" id="{27827008-8767-4DAC-8D7D-624C6E03E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48" b="89848" l="100" r="90000">
                          <a14:foregroundMark x1="13300" y1="51472" x2="13300" y2="51472"/>
                          <a14:foregroundMark x1="10300" y1="35838" x2="14300" y2="39391"/>
                          <a14:foregroundMark x1="18200" y1="51168" x2="23200" y2="58477"/>
                          <a14:foregroundMark x1="23200" y1="58477" x2="22900" y2="56853"/>
                          <a14:foregroundMark x1="13100" y1="56650" x2="13100" y2="64670"/>
                          <a14:foregroundMark x1="13100" y1="64670" x2="19800" y2="85787"/>
                          <a14:foregroundMark x1="19800" y1="85787" x2="16900" y2="79391"/>
                          <a14:foregroundMark x1="34741" y1="80848" x2="39100" y2="80406"/>
                          <a14:foregroundMark x1="31630" y1="81164" x2="33895" y2="80934"/>
                          <a14:foregroundMark x1="29100" y1="81421" x2="30784" y2="81250"/>
                          <a14:foregroundMark x1="39100" y1="80406" x2="39600" y2="80406"/>
                          <a14:foregroundMark x1="26875" y1="79352" x2="27900" y2="88629"/>
                          <a14:foregroundMark x1="26082" y1="72183" x2="26853" y2="79158"/>
                          <a14:foregroundMark x1="24400" y1="56954" x2="26082" y2="72183"/>
                          <a14:foregroundMark x1="27900" y1="88629" x2="6371" y2="89231"/>
                          <a14:foregroundMark x1="5922" y1="60960" x2="5900" y2="57462"/>
                          <a14:foregroundMark x1="6100" y1="89239" x2="6029" y2="77980"/>
                          <a14:foregroundMark x1="5900" y1="57462" x2="12700" y2="57259"/>
                          <a14:foregroundMark x1="33749" y1="79267" x2="35500" y2="78477"/>
                          <a14:foregroundMark x1="32800" y1="79695" x2="33048" y2="79583"/>
                          <a14:foregroundMark x1="41000" y1="80305" x2="42292" y2="80420"/>
                          <a14:foregroundMark x1="42387" y1="79568" x2="41600" y2="79492"/>
                          <a14:foregroundMark x1="3800" y1="87107" x2="4300" y2="87614"/>
                          <a14:foregroundMark x1="700" y1="88528" x2="100" y2="88832"/>
                          <a14:backgroundMark x1="38800" y1="38680" x2="42400" y2="55330"/>
                          <a14:backgroundMark x1="42400" y1="55330" x2="88900" y2="44264"/>
                          <a14:backgroundMark x1="88900" y1="44264" x2="81900" y2="24569"/>
                          <a14:backgroundMark x1="81900" y1="24569" x2="52400" y2="24264"/>
                          <a14:backgroundMark x1="52400" y1="24264" x2="39500" y2="40406"/>
                          <a14:backgroundMark x1="39500" y1="40406" x2="55000" y2="65279"/>
                          <a14:backgroundMark x1="55000" y1="65279" x2="65700" y2="68122"/>
                          <a14:backgroundMark x1="65700" y1="68122" x2="66000" y2="67716"/>
                          <a14:backgroundMark x1="44900" y1="80609" x2="44200" y2="80914"/>
                          <a14:backgroundMark x1="43500" y1="80000" x2="43500" y2="80000"/>
                          <a14:backgroundMark x1="43500" y1="80508" x2="46000" y2="81015"/>
                          <a14:backgroundMark x1="43000" y1="80102" x2="47500" y2="82030"/>
                          <a14:backgroundMark x1="43300" y1="80406" x2="42800" y2="79594"/>
                          <a14:backgroundMark x1="43400" y1="80102" x2="42400" y2="79594"/>
                          <a14:backgroundMark x1="43000" y1="80914" x2="42000" y2="79695"/>
                          <a14:backgroundMark x1="31600" y1="81117" x2="30700" y2="81117"/>
                          <a14:backgroundMark x1="34400" y1="80305" x2="33500" y2="80305"/>
                          <a14:backgroundMark x1="27700" y1="80508" x2="27600" y2="80508"/>
                          <a14:backgroundMark x1="26300" y1="72183" x2="26300" y2="72183"/>
                          <a14:backgroundMark x1="4600" y1="62538" x2="1800" y2="84670"/>
                          <a14:backgroundMark x1="1800" y1="84670" x2="600" y2="86904"/>
                          <a14:backgroundMark x1="5800" y1="67817" x2="5700" y2="75127"/>
                          <a14:backgroundMark x1="5700" y1="75127" x2="5700" y2="75228"/>
                          <a14:backgroundMark x1="5300" y1="61523" x2="5800" y2="60711"/>
                          <a14:backgroundMark x1="6200" y1="74010" x2="5900" y2="77970"/>
                          <a14:backgroundMark x1="5700" y1="61015" x2="6100" y2="62640"/>
                          <a14:backgroundMark x1="6600" y1="89036" x2="6600" y2="89036"/>
                          <a14:backgroundMark x1="6600" y1="89340" x2="6600" y2="89340"/>
                          <a14:backgroundMark x1="6200" y1="89442" x2="6200" y2="89442"/>
                          <a14:backgroundMark x1="6200" y1="89442" x2="6700" y2="883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675" y="966929"/>
              <a:ext cx="6333910" cy="6238901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4856647-7232-4A0D-BD4C-9068CC3CBA5C}"/>
              </a:ext>
            </a:extLst>
          </p:cNvPr>
          <p:cNvSpPr txBox="1"/>
          <p:nvPr/>
        </p:nvSpPr>
        <p:spPr>
          <a:xfrm>
            <a:off x="1922199" y="366623"/>
            <a:ext cx="8347600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b="1" i="0" dirty="0">
                <a:solidFill>
                  <a:srgbClr val="FF0000"/>
                </a:solidFill>
                <a:effectLst/>
                <a:latin typeface="+mj-lt"/>
              </a:rPr>
              <a:t>Bài thơ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+mj-lt"/>
              </a:rPr>
              <a:t>: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+mj-lt"/>
              </a:rPr>
              <a:t> Cây thược dược</a:t>
            </a:r>
          </a:p>
          <a:p>
            <a:pPr algn="ctr"/>
            <a:r>
              <a:rPr lang="vi-VN" sz="2800" b="0" i="0" dirty="0">
                <a:solidFill>
                  <a:srgbClr val="0070C0"/>
                </a:solidFill>
                <a:effectLst/>
                <a:latin typeface="+mj-lt"/>
              </a:rPr>
              <a:t>Cây thược dược</a:t>
            </a:r>
            <a:br>
              <a:rPr lang="vi-VN" sz="2800" b="0" i="0" dirty="0">
                <a:solidFill>
                  <a:srgbClr val="0070C0"/>
                </a:solidFill>
                <a:effectLst/>
                <a:latin typeface="+mj-lt"/>
              </a:rPr>
            </a:br>
            <a:r>
              <a:rPr lang="vi-VN" sz="2800" b="0" i="0" dirty="0">
                <a:solidFill>
                  <a:srgbClr val="0070C0"/>
                </a:solidFill>
                <a:effectLst/>
                <a:latin typeface="+mj-lt"/>
              </a:rPr>
              <a:t>Mới ra hoa</a:t>
            </a:r>
            <a:br>
              <a:rPr lang="vi-VN" sz="2800" b="0" i="0" dirty="0">
                <a:solidFill>
                  <a:srgbClr val="0070C0"/>
                </a:solidFill>
                <a:effectLst/>
                <a:latin typeface="+mj-lt"/>
              </a:rPr>
            </a:br>
            <a:r>
              <a:rPr lang="vi-VN" sz="2800" b="0" i="0" dirty="0">
                <a:solidFill>
                  <a:srgbClr val="0070C0"/>
                </a:solidFill>
                <a:effectLst/>
                <a:latin typeface="+mj-lt"/>
              </a:rPr>
              <a:t>Trận gió qua</a:t>
            </a:r>
            <a:br>
              <a:rPr lang="vi-VN" sz="2800" b="0" i="0" dirty="0">
                <a:solidFill>
                  <a:srgbClr val="0070C0"/>
                </a:solidFill>
                <a:effectLst/>
                <a:latin typeface="+mj-lt"/>
              </a:rPr>
            </a:br>
            <a:r>
              <a:rPr lang="vi-VN" sz="2800" b="0" i="0" dirty="0">
                <a:solidFill>
                  <a:srgbClr val="0070C0"/>
                </a:solidFill>
                <a:effectLst/>
                <a:latin typeface="+mj-lt"/>
              </a:rPr>
              <a:t>Cây đổ rạp</a:t>
            </a:r>
            <a:br>
              <a:rPr lang="vi-VN" sz="2800" b="0" i="0" dirty="0">
                <a:solidFill>
                  <a:srgbClr val="0070C0"/>
                </a:solidFill>
                <a:effectLst/>
                <a:latin typeface="+mj-lt"/>
              </a:rPr>
            </a:br>
            <a:r>
              <a:rPr lang="vi-VN" sz="2800" b="0" i="0" dirty="0">
                <a:solidFill>
                  <a:srgbClr val="0070C0"/>
                </a:solidFill>
                <a:effectLst/>
                <a:latin typeface="+mj-lt"/>
              </a:rPr>
              <a:t>Có đau lắm?</a:t>
            </a:r>
            <a:br>
              <a:rPr lang="vi-VN" sz="2800" b="0" i="0" dirty="0">
                <a:solidFill>
                  <a:srgbClr val="0070C0"/>
                </a:solidFill>
                <a:effectLst/>
                <a:latin typeface="+mj-lt"/>
              </a:rPr>
            </a:br>
            <a:r>
              <a:rPr lang="vi-VN" sz="2800" b="0" i="0" dirty="0">
                <a:solidFill>
                  <a:srgbClr val="0070C0"/>
                </a:solidFill>
                <a:effectLst/>
                <a:latin typeface="+mj-lt"/>
              </a:rPr>
              <a:t>Tôi đỡ nào</a:t>
            </a:r>
            <a:br>
              <a:rPr lang="vi-VN" sz="2800" b="0" i="0" dirty="0">
                <a:solidFill>
                  <a:srgbClr val="0070C0"/>
                </a:solidFill>
                <a:effectLst/>
                <a:latin typeface="+mj-lt"/>
              </a:rPr>
            </a:br>
            <a:r>
              <a:rPr lang="vi-VN" sz="2800" b="0" i="0" dirty="0">
                <a:solidFill>
                  <a:srgbClr val="0070C0"/>
                </a:solidFill>
                <a:effectLst/>
                <a:latin typeface="+mj-lt"/>
              </a:rPr>
              <a:t>Kẻo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r>
              <a:rPr lang="vi-VN" sz="2800" b="0" i="0" dirty="0">
                <a:solidFill>
                  <a:srgbClr val="0070C0"/>
                </a:solidFill>
                <a:effectLst/>
                <a:latin typeface="+mj-lt"/>
              </a:rPr>
              <a:t> lâu</a:t>
            </a:r>
            <a:br>
              <a:rPr lang="vi-VN" sz="2800" b="0" i="0" dirty="0">
                <a:solidFill>
                  <a:srgbClr val="0070C0"/>
                </a:solidFill>
                <a:effectLst/>
                <a:latin typeface="+mj-lt"/>
              </a:rPr>
            </a:br>
            <a:r>
              <a:rPr lang="vi-VN" sz="2800" b="0" i="0" dirty="0">
                <a:solidFill>
                  <a:srgbClr val="0070C0"/>
                </a:solidFill>
                <a:effectLst/>
                <a:latin typeface="+mj-lt"/>
              </a:rPr>
              <a:t>Lưng sẽ mỏi</a:t>
            </a:r>
            <a:br>
              <a:rPr lang="vi-VN" sz="2800" b="0" i="0" dirty="0">
                <a:solidFill>
                  <a:srgbClr val="0070C0"/>
                </a:solidFill>
                <a:effectLst/>
                <a:latin typeface="+mj-lt"/>
              </a:rPr>
            </a:br>
            <a:r>
              <a:rPr lang="vi-VN" sz="2800" b="0" i="0" dirty="0">
                <a:solidFill>
                  <a:srgbClr val="0070C0"/>
                </a:solidFill>
                <a:effectLst/>
                <a:latin typeface="+mj-lt"/>
              </a:rPr>
              <a:t>Tay bé đỡ</a:t>
            </a:r>
            <a:br>
              <a:rPr lang="vi-VN" sz="2800" b="0" i="0" dirty="0">
                <a:solidFill>
                  <a:srgbClr val="0070C0"/>
                </a:solidFill>
                <a:effectLst/>
                <a:latin typeface="+mj-lt"/>
              </a:rPr>
            </a:br>
            <a:r>
              <a:rPr lang="vi-VN" sz="2800" b="0" i="0" dirty="0">
                <a:solidFill>
                  <a:srgbClr val="0070C0"/>
                </a:solidFill>
                <a:effectLst/>
                <a:latin typeface="+mj-lt"/>
              </a:rPr>
              <a:t>Bông hoa cười</a:t>
            </a:r>
            <a:br>
              <a:rPr lang="vi-VN" sz="2800" b="0" i="0" dirty="0">
                <a:solidFill>
                  <a:srgbClr val="0070C0"/>
                </a:solidFill>
                <a:effectLst/>
                <a:latin typeface="+mj-lt"/>
              </a:rPr>
            </a:br>
            <a:r>
              <a:rPr lang="vi-VN" sz="2800" b="0" i="0" dirty="0">
                <a:solidFill>
                  <a:srgbClr val="0070C0"/>
                </a:solidFill>
                <a:effectLst/>
                <a:latin typeface="+mj-lt"/>
              </a:rPr>
              <a:t>Mắt bé tươi</a:t>
            </a:r>
            <a:br>
              <a:rPr lang="vi-VN" sz="2800" b="0" i="0" dirty="0">
                <a:solidFill>
                  <a:srgbClr val="0070C0"/>
                </a:solidFill>
                <a:effectLst/>
                <a:latin typeface="+mj-lt"/>
              </a:rPr>
            </a:br>
            <a:r>
              <a:rPr lang="vi-VN" sz="2800" b="0" i="0" dirty="0">
                <a:solidFill>
                  <a:srgbClr val="0070C0"/>
                </a:solidFill>
                <a:effectLst/>
                <a:latin typeface="+mj-lt"/>
              </a:rPr>
              <a:t>Như hoa nở.</a:t>
            </a:r>
          </a:p>
          <a:p>
            <a:pPr algn="ctr"/>
            <a:r>
              <a:rPr lang="vi-VN" sz="2800" b="0" i="1" dirty="0">
                <a:solidFill>
                  <a:srgbClr val="0070C0"/>
                </a:solidFill>
                <a:effectLst/>
                <a:latin typeface="+mj-lt"/>
              </a:rPr>
              <a:t>Tác giả: 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+mj-lt"/>
              </a:rPr>
              <a:t>Ngô Quân Miện</a:t>
            </a:r>
            <a:r>
              <a:rPr lang="vi-VN" sz="2800" b="0" i="1" dirty="0">
                <a:solidFill>
                  <a:srgbClr val="0070C0"/>
                </a:solidFill>
                <a:effectLst/>
                <a:latin typeface="+mj-lt"/>
              </a:rPr>
              <a:t>.</a:t>
            </a:r>
            <a:endParaRPr lang="vi-VN" sz="2800" b="0" i="0" dirty="0">
              <a:solidFill>
                <a:srgbClr val="0070C0"/>
              </a:solidFill>
              <a:effectLst/>
              <a:latin typeface="+mj-lt"/>
            </a:endParaRPr>
          </a:p>
        </p:txBody>
      </p:sp>
      <p:pic>
        <p:nvPicPr>
          <p:cNvPr id="21" name="Picture 20" descr="A close up of a flower&#10;&#10;Description automatically generated with medium confidence">
            <a:extLst>
              <a:ext uri="{FF2B5EF4-FFF2-40B4-BE49-F238E27FC236}">
                <a16:creationId xmlns:a16="http://schemas.microsoft.com/office/drawing/2014/main" id="{DA410B06-FE14-4428-B383-88E3519917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83" b="99634" l="5038" r="96474">
                        <a14:foregroundMark x1="66121" y1="16220" x2="65491" y2="7195"/>
                        <a14:foregroundMark x1="84887" y1="10244" x2="76574" y2="23902"/>
                        <a14:foregroundMark x1="78841" y1="2683" x2="78715" y2="8902"/>
                        <a14:foregroundMark x1="76952" y1="15488" x2="79723" y2="12805"/>
                        <a14:foregroundMark x1="94962" y1="7439" x2="96474" y2="17317"/>
                        <a14:foregroundMark x1="92317" y1="23659" x2="90806" y2="21341"/>
                        <a14:foregroundMark x1="63854" y1="90488" x2="74055" y2="84024"/>
                        <a14:foregroundMark x1="52015" y1="91098" x2="52015" y2="98049"/>
                        <a14:foregroundMark x1="64610" y1="99390" x2="64610" y2="99390"/>
                        <a14:foregroundMark x1="74685" y1="99024" x2="84257" y2="99634"/>
                        <a14:foregroundMark x1="84257" y1="99634" x2="84761" y2="99756"/>
                        <a14:foregroundMark x1="8312" y1="45000" x2="5038" y2="44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3337">
            <a:off x="9445690" y="4409881"/>
            <a:ext cx="2809651" cy="24927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9225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3762">
        <p15:prstTrans prst="airplane"/>
      </p:transition>
    </mc:Choice>
    <mc:Fallback xmlns="">
      <p:transition spd="slow" advTm="237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F1DB94-3DC8-4793-89C2-BF7DCF1DDFBD}"/>
              </a:ext>
            </a:extLst>
          </p:cNvPr>
          <p:cNvSpPr txBox="1"/>
          <p:nvPr/>
        </p:nvSpPr>
        <p:spPr>
          <a:xfrm>
            <a:off x="1924605" y="134303"/>
            <a:ext cx="803965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Phụ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huynh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Bài thơ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: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Cây thược dược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3B90DA7F-EBC0-4A95-BA87-B73CAEFAA26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4" r="1" b="18742"/>
          <a:stretch/>
        </p:blipFill>
        <p:spPr>
          <a:xfrm>
            <a:off x="1155981" y="1202821"/>
            <a:ext cx="10221074" cy="5401607"/>
          </a:xfrm>
          <a:prstGeom prst="rect">
            <a:avLst/>
          </a:prstGeom>
        </p:spPr>
      </p:pic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1352925-1BED-4EEE-8811-71103389C0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763" y="1202820"/>
            <a:ext cx="10069510" cy="5401607"/>
          </a:xfrm>
          <a:prstGeom prst="rect">
            <a:avLst/>
          </a:prstGeom>
        </p:spPr>
      </p:pic>
      <p:pic>
        <p:nvPicPr>
          <p:cNvPr id="8" name="Picture 7" descr="A child holding a flower&#10;&#10;Description automatically generated with low confidence">
            <a:extLst>
              <a:ext uri="{FF2B5EF4-FFF2-40B4-BE49-F238E27FC236}">
                <a16:creationId xmlns:a16="http://schemas.microsoft.com/office/drawing/2014/main" id="{D44AD836-E35A-43EB-96D9-0535577E61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763" y="1202820"/>
            <a:ext cx="10221074" cy="5401607"/>
          </a:xfrm>
          <a:prstGeom prst="rect">
            <a:avLst/>
          </a:prstGeom>
        </p:spPr>
      </p:pic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04EC81C9-84E0-465C-AAAD-798DAAABA35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8307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9219">
        <p15:prstTrans prst="wind"/>
      </p:transition>
    </mc:Choice>
    <mc:Fallback xmlns="">
      <p:transition spd="slow" advTm="292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05C8F1-C063-4D9E-97E9-57AC56D3F6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058" y="0"/>
            <a:ext cx="1241605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4D1897-08D9-44E3-A225-21D69102D09B}"/>
              </a:ext>
            </a:extLst>
          </p:cNvPr>
          <p:cNvSpPr txBox="1"/>
          <p:nvPr/>
        </p:nvSpPr>
        <p:spPr>
          <a:xfrm>
            <a:off x="609601" y="1664453"/>
            <a:ext cx="11277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 </a:t>
            </a:r>
          </a:p>
        </p:txBody>
      </p:sp>
    </p:spTree>
    <p:extLst>
      <p:ext uri="{BB962C8B-B14F-4D97-AF65-F5344CB8AC3E}">
        <p14:creationId xmlns:p14="http://schemas.microsoft.com/office/powerpoint/2010/main" val="53205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88">
        <p:split orient="vert"/>
      </p:transition>
    </mc:Choice>
    <mc:Fallback xmlns="">
      <p:transition spd="slow" advTm="10088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|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4|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.4|10|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210</Words>
  <Application>Microsoft Office PowerPoint</Application>
  <PresentationFormat>Widescreen</PresentationFormat>
  <Paragraphs>16</Paragraphs>
  <Slides>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Xuan Hieu Nguyen</dc:creator>
  <cp:lastModifiedBy>Xuan Hieu Nguyen</cp:lastModifiedBy>
  <cp:revision>12</cp:revision>
  <dcterms:created xsi:type="dcterms:W3CDTF">2022-01-03T16:30:35Z</dcterms:created>
  <dcterms:modified xsi:type="dcterms:W3CDTF">2022-01-07T03:48:24Z</dcterms:modified>
</cp:coreProperties>
</file>