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92" r:id="rId2"/>
    <p:sldId id="295" r:id="rId3"/>
    <p:sldId id="290" r:id="rId4"/>
    <p:sldId id="291" r:id="rId5"/>
    <p:sldId id="293" r:id="rId6"/>
    <p:sldId id="289" r:id="rId7"/>
    <p:sldId id="294" r:id="rId8"/>
    <p:sldId id="287" r:id="rId9"/>
    <p:sldId id="257" r:id="rId10"/>
    <p:sldId id="261" r:id="rId11"/>
    <p:sldId id="274" r:id="rId12"/>
    <p:sldId id="276" r:id="rId13"/>
    <p:sldId id="268" r:id="rId14"/>
    <p:sldId id="269" r:id="rId15"/>
    <p:sldId id="296" r:id="rId16"/>
    <p:sldId id="262" r:id="rId17"/>
    <p:sldId id="278" r:id="rId18"/>
    <p:sldId id="29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7128A-7116-4E0D-B32E-24BD057660FC}" type="datetimeFigureOut">
              <a:rPr lang="en-US" smtClean="0"/>
              <a:t>10/26/2023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A0693-15EC-4EAC-B4E6-70DDE17547B3}" type="slidenum">
              <a:rPr lang="en-US" smtClean="0"/>
              <a:t>‹#›</a:t>
            </a:fld>
            <a:endParaRPr lang="en-US"/>
          </a:p>
        </p:txBody>
      </p:sp>
    </p:spTree>
    <p:extLst>
      <p:ext uri="{BB962C8B-B14F-4D97-AF65-F5344CB8AC3E}">
        <p14:creationId xmlns:p14="http://schemas.microsoft.com/office/powerpoint/2010/main" val="262748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Vũ Văn Kiên - THCS Hùng Sơn</a:t>
            </a:r>
          </a:p>
        </p:txBody>
      </p:sp>
      <p:sp>
        <p:nvSpPr>
          <p:cNvPr id="7" name="Rectangle 7"/>
          <p:cNvSpPr>
            <a:spLocks noGrp="1" noChangeArrowheads="1"/>
          </p:cNvSpPr>
          <p:nvPr>
            <p:ph type="sldNum" sz="quarter" idx="5"/>
          </p:nvPr>
        </p:nvSpPr>
        <p:spPr>
          <a:ln/>
        </p:spPr>
        <p:txBody>
          <a:bodyPr/>
          <a:lstStyle/>
          <a:p>
            <a:fld id="{88A005EF-8509-4C03-9438-C2D0A41871A8}" type="slidenum">
              <a:rPr lang="en-US"/>
              <a:pPr/>
              <a:t>4</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3FAAA4A-3063-4A38-9D53-E8937FE428D5}" type="datetimeFigureOut">
              <a:rPr lang="en-US" smtClean="0"/>
              <a:t>10/26/2023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4824F20-BF74-44CE-AE1D-FC7594B5995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FAAA4A-3063-4A38-9D53-E8937FE428D5}"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24F20-BF74-44CE-AE1D-FC7594B599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FAAA4A-3063-4A38-9D53-E8937FE428D5}"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24F20-BF74-44CE-AE1D-FC7594B599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3FAAA4A-3063-4A38-9D53-E8937FE428D5}" type="datetimeFigureOut">
              <a:rPr lang="en-US" smtClean="0"/>
              <a:t>10/26/2023</a:t>
            </a:fld>
            <a:endParaRPr lang="en-US"/>
          </a:p>
        </p:txBody>
      </p:sp>
      <p:sp>
        <p:nvSpPr>
          <p:cNvPr id="9" name="Slide Number Placeholder 8"/>
          <p:cNvSpPr>
            <a:spLocks noGrp="1"/>
          </p:cNvSpPr>
          <p:nvPr>
            <p:ph type="sldNum" sz="quarter" idx="15"/>
          </p:nvPr>
        </p:nvSpPr>
        <p:spPr/>
        <p:txBody>
          <a:bodyPr rtlCol="0"/>
          <a:lstStyle/>
          <a:p>
            <a:fld id="{84824F20-BF74-44CE-AE1D-FC7594B5995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3FAAA4A-3063-4A38-9D53-E8937FE428D5}" type="datetimeFigureOut">
              <a:rPr lang="en-US" smtClean="0"/>
              <a:t>10/26/2023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4824F20-BF74-44CE-AE1D-FC7594B599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3FAAA4A-3063-4A38-9D53-E8937FE428D5}"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24F20-BF74-44CE-AE1D-FC7594B5995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3FAAA4A-3063-4A38-9D53-E8937FE428D5}"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24F20-BF74-44CE-AE1D-FC7594B5995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3FAAA4A-3063-4A38-9D53-E8937FE428D5}" type="datetimeFigureOut">
              <a:rPr lang="en-US" smtClean="0"/>
              <a:t>10/26/2023</a:t>
            </a:fld>
            <a:endParaRPr lang="en-US"/>
          </a:p>
        </p:txBody>
      </p:sp>
      <p:sp>
        <p:nvSpPr>
          <p:cNvPr id="7" name="Slide Number Placeholder 6"/>
          <p:cNvSpPr>
            <a:spLocks noGrp="1"/>
          </p:cNvSpPr>
          <p:nvPr>
            <p:ph type="sldNum" sz="quarter" idx="11"/>
          </p:nvPr>
        </p:nvSpPr>
        <p:spPr/>
        <p:txBody>
          <a:bodyPr rtlCol="0"/>
          <a:lstStyle/>
          <a:p>
            <a:fld id="{84824F20-BF74-44CE-AE1D-FC7594B5995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AAA4A-3063-4A38-9D53-E8937FE428D5}"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24F20-BF74-44CE-AE1D-FC7594B599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3FAAA4A-3063-4A38-9D53-E8937FE428D5}" type="datetimeFigureOut">
              <a:rPr lang="en-US" smtClean="0"/>
              <a:t>10/26/2023</a:t>
            </a:fld>
            <a:endParaRPr lang="en-US"/>
          </a:p>
        </p:txBody>
      </p:sp>
      <p:sp>
        <p:nvSpPr>
          <p:cNvPr id="22" name="Slide Number Placeholder 21"/>
          <p:cNvSpPr>
            <a:spLocks noGrp="1"/>
          </p:cNvSpPr>
          <p:nvPr>
            <p:ph type="sldNum" sz="quarter" idx="15"/>
          </p:nvPr>
        </p:nvSpPr>
        <p:spPr/>
        <p:txBody>
          <a:bodyPr rtlCol="0"/>
          <a:lstStyle/>
          <a:p>
            <a:fld id="{84824F20-BF74-44CE-AE1D-FC7594B5995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3FAAA4A-3063-4A38-9D53-E8937FE428D5}" type="datetimeFigureOut">
              <a:rPr lang="en-US" smtClean="0"/>
              <a:t>10/26/2023</a:t>
            </a:fld>
            <a:endParaRPr lang="en-US"/>
          </a:p>
        </p:txBody>
      </p:sp>
      <p:sp>
        <p:nvSpPr>
          <p:cNvPr id="18" name="Slide Number Placeholder 17"/>
          <p:cNvSpPr>
            <a:spLocks noGrp="1"/>
          </p:cNvSpPr>
          <p:nvPr>
            <p:ph type="sldNum" sz="quarter" idx="11"/>
          </p:nvPr>
        </p:nvSpPr>
        <p:spPr/>
        <p:txBody>
          <a:bodyPr rtlCol="0"/>
          <a:lstStyle/>
          <a:p>
            <a:fld id="{84824F20-BF74-44CE-AE1D-FC7594B5995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FAAA4A-3063-4A38-9D53-E8937FE428D5}" type="datetimeFigureOut">
              <a:rPr lang="en-US" smtClean="0"/>
              <a:t>10/26/2023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4824F20-BF74-44CE-AE1D-FC7594B599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8.xml"/><Relationship Id="rId18" Type="http://schemas.openxmlformats.org/officeDocument/2006/relationships/image" Target="../media/image16.wmf"/><Relationship Id="rId3" Type="http://schemas.openxmlformats.org/officeDocument/2006/relationships/audio" Target="../media/audio2.wav"/><Relationship Id="rId7" Type="http://schemas.openxmlformats.org/officeDocument/2006/relationships/slide" Target="slide14.xml"/><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audio" Target="../media/audio3.wav"/><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7.png"/><Relationship Id="rId10" Type="http://schemas.openxmlformats.org/officeDocument/2006/relationships/image" Target="../media/image19.gif"/><Relationship Id="rId4" Type="http://schemas.openxmlformats.org/officeDocument/2006/relationships/audio" Target="../media/audio2.wav"/><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194" name="Picture 2" descr="E:\KHUNG HINH\KHUNG HINH MAM NON\f09e10bc9ec035c6420e40b027a063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0" y="0"/>
            <a:ext cx="9171039" cy="7476922"/>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4"/>
          <p:cNvSpPr>
            <a:spLocks noChangeArrowheads="1" noChangeShapeType="1" noTextEdit="1"/>
          </p:cNvSpPr>
          <p:nvPr/>
        </p:nvSpPr>
        <p:spPr bwMode="auto">
          <a:xfrm>
            <a:off x="1981200" y="990600"/>
            <a:ext cx="5688013"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solidFill>
                  <a:srgbClr val="FF0000"/>
                </a:solidFill>
                <a:effectLst>
                  <a:outerShdw blurRad="50800" dist="38100" dir="2700000" algn="tl" rotWithShape="0">
                    <a:prstClr val="black">
                      <a:alpha val="40000"/>
                    </a:prstClr>
                  </a:outerShdw>
                </a:effectLst>
                <a:latin typeface="Times New Roman"/>
                <a:cs typeface="Times New Roman"/>
              </a:rPr>
              <a:t>CHUYÊN ĐỀ</a:t>
            </a:r>
          </a:p>
          <a:p>
            <a:pPr algn="ctr"/>
            <a:r>
              <a:rPr lang="en-US" sz="3600" b="1" kern="10" spc="50">
                <a:ln w="11430"/>
                <a:solidFill>
                  <a:srgbClr val="FF0000"/>
                </a:solidFill>
                <a:effectLst>
                  <a:outerShdw blurRad="50800" dist="38100" dir="2700000" algn="tl" rotWithShape="0">
                    <a:prstClr val="black">
                      <a:alpha val="40000"/>
                    </a:prstClr>
                  </a:outerShdw>
                </a:effectLst>
                <a:latin typeface="Times New Roman"/>
                <a:cs typeface="Times New Roman"/>
              </a:rPr>
              <a:t>ỨNG DỤNG CNTT</a:t>
            </a:r>
          </a:p>
        </p:txBody>
      </p:sp>
      <p:sp>
        <p:nvSpPr>
          <p:cNvPr id="6" name="Text Box 65"/>
          <p:cNvSpPr txBox="1">
            <a:spLocks noChangeArrowheads="1"/>
          </p:cNvSpPr>
          <p:nvPr/>
        </p:nvSpPr>
        <p:spPr bwMode="gray">
          <a:xfrm>
            <a:off x="1447800" y="2184737"/>
            <a:ext cx="6629400" cy="101566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gradFill rotWithShape="1">
                  <a:gsLst>
                    <a:gs pos="0">
                      <a:srgbClr val="CCECFF"/>
                    </a:gs>
                    <a:gs pos="50000">
                      <a:srgbClr val="FFFFFF"/>
                    </a:gs>
                    <a:gs pos="100000">
                      <a:srgbClr val="CCECFF"/>
                    </a:gs>
                  </a:gsLst>
                  <a:lin ang="5400000" scaled="1"/>
                </a:gradFill>
              </a14:hiddenFill>
            </a:ext>
            <a:ext uri="{91240B29-F687-4F45-9708-019B960494DF}">
              <a14:hiddenLine xmlns:a14="http://schemas.microsoft.com/office/drawing/2010/main" w="38100" algn="ctr">
                <a:solidFill>
                  <a:srgbClr val="FFFFFF"/>
                </a:solidFill>
                <a:miter lim="800000"/>
                <a:headEnd/>
                <a:tailEnd/>
              </a14:hiddenLine>
            </a:ext>
          </a:extLst>
        </p:spPr>
        <p:txBody>
          <a:bodyPr>
            <a:spAutoFit/>
          </a:bodyPr>
          <a:lstStyle/>
          <a:p>
            <a:pPr algn="ctr"/>
            <a:r>
              <a:rPr lang="en-US" sz="2000" b="1">
                <a:latin typeface="Times New Roman" pitchFamily="18" charset="0"/>
                <a:cs typeface="Times New Roman" pitchFamily="18" charset="0"/>
              </a:rPr>
              <a:t>HƯỚNG DẪN SỬ DỤNG DỊCH VỤ LƯU TRỮ DỮ LIỆU TRỰC TUYẾN : GOOGLE </a:t>
            </a:r>
            <a:r>
              <a:rPr lang="en-US" sz="2000" b="1">
                <a:latin typeface="Times New Roman" pitchFamily="18" charset="0"/>
                <a:cs typeface="Times New Roman" pitchFamily="18" charset="0"/>
              </a:rPr>
              <a:t>DRIVE </a:t>
            </a:r>
            <a:r>
              <a:rPr lang="en-US" sz="2000" b="1" smtClean="0">
                <a:latin typeface="Times New Roman" pitchFamily="18" charset="0"/>
                <a:cs typeface="Times New Roman" pitchFamily="18" charset="0"/>
              </a:rPr>
              <a:t>và TẠO MÃ QR</a:t>
            </a:r>
            <a:endParaRPr lang="en-US" sz="2000" b="1">
              <a:latin typeface="Times New Roman" pitchFamily="18" charset="0"/>
              <a:cs typeface="Times New Roman" pitchFamily="18" charset="0"/>
            </a:endParaRPr>
          </a:p>
          <a:p>
            <a:endParaRPr lang="en-US" sz="2000" b="1">
              <a:latin typeface="Times New Roman" pitchFamily="18" charset="0"/>
              <a:cs typeface="Times New Roman" pitchFamily="18" charset="0"/>
            </a:endParaRPr>
          </a:p>
        </p:txBody>
      </p:sp>
      <p:sp>
        <p:nvSpPr>
          <p:cNvPr id="8" name="Text Box 241"/>
          <p:cNvSpPr txBox="1">
            <a:spLocks noChangeArrowheads="1"/>
          </p:cNvSpPr>
          <p:nvPr/>
        </p:nvSpPr>
        <p:spPr bwMode="gray">
          <a:xfrm>
            <a:off x="1528916" y="6174658"/>
            <a:ext cx="6781800" cy="646331"/>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gradFill rotWithShape="1">
                  <a:gsLst>
                    <a:gs pos="0">
                      <a:srgbClr val="CCECFF"/>
                    </a:gs>
                    <a:gs pos="50000">
                      <a:srgbClr val="FFFFFF"/>
                    </a:gs>
                    <a:gs pos="100000">
                      <a:srgbClr val="CCECFF"/>
                    </a:gs>
                  </a:gsLst>
                  <a:lin ang="5400000" scaled="1"/>
                </a:gradFill>
              </a14:hiddenFill>
            </a:ext>
            <a:ext uri="{91240B29-F687-4F45-9708-019B960494DF}">
              <a14:hiddenLine xmlns:a14="http://schemas.microsoft.com/office/drawing/2010/main" w="38100" algn="ctr">
                <a:solidFill>
                  <a:srgbClr val="FFFFFF"/>
                </a:solidFill>
                <a:miter lim="800000"/>
                <a:headEnd/>
                <a:tailEnd/>
              </a14:hiddenLine>
            </a:ext>
          </a:extLst>
        </p:spPr>
        <p:txBody>
          <a:bodyPr>
            <a:spAutoFit/>
          </a:bodyPr>
          <a:lstStyle/>
          <a:p>
            <a:pPr algn="ctr">
              <a:spcBef>
                <a:spcPct val="50000"/>
              </a:spcBef>
            </a:pPr>
            <a:r>
              <a:rPr lang="en-US" sz="3600" b="1" smtClean="0">
                <a:solidFill>
                  <a:schemeClr val="bg1"/>
                </a:solidFill>
                <a:latin typeface="Times New Roman" pitchFamily="18" charset="0"/>
              </a:rPr>
              <a:t>THÁNG 10/2023</a:t>
            </a:r>
            <a:endParaRPr lang="en-US" sz="3600" b="1">
              <a:solidFill>
                <a:schemeClr val="bg1"/>
              </a:solidFill>
              <a:latin typeface="Times New Roman" pitchFamily="18" charset="0"/>
            </a:endParaRPr>
          </a:p>
        </p:txBody>
      </p:sp>
      <p:sp>
        <p:nvSpPr>
          <p:cNvPr id="9" name="Title 1"/>
          <p:cNvSpPr txBox="1">
            <a:spLocks/>
          </p:cNvSpPr>
          <p:nvPr/>
        </p:nvSpPr>
        <p:spPr>
          <a:xfrm>
            <a:off x="2515854" y="228600"/>
            <a:ext cx="4648200" cy="6751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600" b="1" smtClean="0">
                <a:solidFill>
                  <a:schemeClr val="tx1"/>
                </a:solidFill>
                <a:latin typeface="Times New Roman" pitchFamily="18" charset="0"/>
                <a:cs typeface="Times New Roman" pitchFamily="18" charset="0"/>
              </a:rPr>
              <a:t>UỶ BAN NHÂN DÂN THÀNH PHỐ THỦ ĐỨC</a:t>
            </a:r>
            <a:br>
              <a:rPr lang="en-US" sz="1600" b="1" smtClean="0">
                <a:solidFill>
                  <a:schemeClr val="tx1"/>
                </a:solidFill>
                <a:latin typeface="Times New Roman" pitchFamily="18" charset="0"/>
                <a:cs typeface="Times New Roman" pitchFamily="18" charset="0"/>
              </a:rPr>
            </a:br>
            <a:r>
              <a:rPr lang="en-US" sz="1600" b="1" smtClean="0">
                <a:solidFill>
                  <a:schemeClr val="tx1"/>
                </a:solidFill>
                <a:latin typeface="Times New Roman" pitchFamily="18" charset="0"/>
                <a:cs typeface="Times New Roman" pitchFamily="18" charset="0"/>
              </a:rPr>
              <a:t>TRƯỜNG MẦM NON LONG SƠN</a:t>
            </a:r>
            <a:endParaRPr lang="en-US" sz="16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3426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3797835" cy="369332"/>
          </a:xfrm>
          <a:prstGeom prst="rect">
            <a:avLst/>
          </a:prstGeom>
        </p:spPr>
        <p:txBody>
          <a:bodyPr wrap="none">
            <a:spAutoFit/>
          </a:bodyPr>
          <a:lstStyle/>
          <a:p>
            <a:r>
              <a:rPr lang="vi-VN" b="1"/>
              <a:t>Bước 3: </a:t>
            </a:r>
            <a:r>
              <a:rPr lang="vi-VN"/>
              <a:t>Nhấn </a:t>
            </a:r>
            <a:r>
              <a:rPr lang="vi-VN" b="1"/>
              <a:t>Open </a:t>
            </a:r>
            <a:r>
              <a:rPr lang="vi-VN"/>
              <a:t>để tải tệp lên.</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34" y="762000"/>
            <a:ext cx="805126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37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467600" cy="369332"/>
          </a:xfrm>
          <a:prstGeom prst="rect">
            <a:avLst/>
          </a:prstGeom>
        </p:spPr>
        <p:txBody>
          <a:bodyPr wrap="square">
            <a:spAutoFit/>
          </a:bodyPr>
          <a:lstStyle/>
          <a:p>
            <a:r>
              <a:rPr lang="vi-VN"/>
              <a:t>Thông báo tải tệp, thư mục lên sau khi hoàn tất.</a:t>
            </a:r>
            <a:endParaRPr lang="en-US"/>
          </a:p>
        </p:txBody>
      </p:sp>
      <p:sp>
        <p:nvSpPr>
          <p:cNvPr id="3" name="AutoShape 2" descr="Tải tập tin lên hoàn t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03531"/>
            <a:ext cx="6705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85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KHUNG HINH\KHUNG HINH MAM NON\0868009eb7be27d0d4f50cad94967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18"/>
            <a:ext cx="9144000" cy="8639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1324786"/>
            <a:ext cx="7067961" cy="1015663"/>
          </a:xfrm>
          <a:prstGeom prst="rect">
            <a:avLst/>
          </a:prstGeom>
        </p:spPr>
        <p:txBody>
          <a:bodyPr wrap="none">
            <a:spAutoFit/>
          </a:bodyPr>
          <a:lstStyle/>
          <a:p>
            <a:r>
              <a:rPr lang="en-US" sz="4000" b="1" smtClean="0">
                <a:solidFill>
                  <a:srgbClr val="FF0000"/>
                </a:solidFill>
              </a:rPr>
              <a:t>Phần 2: </a:t>
            </a:r>
            <a:r>
              <a:rPr lang="en-US" sz="6000" b="1" smtClean="0">
                <a:solidFill>
                  <a:srgbClr val="FF0000"/>
                </a:solidFill>
              </a:rPr>
              <a:t>TẠO MÃ QR</a:t>
            </a:r>
            <a:endParaRPr lang="en-US" sz="6000" b="1">
              <a:solidFill>
                <a:srgbClr val="FF0000"/>
              </a:solidFill>
            </a:endParaRPr>
          </a:p>
        </p:txBody>
      </p:sp>
    </p:spTree>
    <p:extLst>
      <p:ext uri="{BB962C8B-B14F-4D97-AF65-F5344CB8AC3E}">
        <p14:creationId xmlns:p14="http://schemas.microsoft.com/office/powerpoint/2010/main" val="100543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0023" y="162580"/>
            <a:ext cx="7717177" cy="523220"/>
          </a:xfrm>
          <a:prstGeom prst="rect">
            <a:avLst/>
          </a:prstGeom>
        </p:spPr>
        <p:txBody>
          <a:bodyPr wrap="none">
            <a:spAutoFit/>
          </a:bodyPr>
          <a:lstStyle/>
          <a:p>
            <a:r>
              <a:rPr lang="vi-VN" sz="2800" b="1" smtClean="0">
                <a:solidFill>
                  <a:srgbClr val="FF0000"/>
                </a:solidFill>
              </a:rPr>
              <a:t>Bư</a:t>
            </a:r>
            <a:r>
              <a:rPr lang="en-US" sz="2800" b="1" smtClean="0">
                <a:solidFill>
                  <a:srgbClr val="FF0000"/>
                </a:solidFill>
              </a:rPr>
              <a:t>ớc 1: Các cô mở file/ tài liệu cần tạo QR</a:t>
            </a:r>
            <a:endParaRPr lang="en-US" sz="2800" b="1">
              <a:solidFill>
                <a:srgbClr val="FF0000"/>
              </a:solidFill>
            </a:endParaRPr>
          </a:p>
        </p:txBody>
      </p:sp>
    </p:spTree>
    <p:extLst>
      <p:ext uri="{BB962C8B-B14F-4D97-AF65-F5344CB8AC3E}">
        <p14:creationId xmlns:p14="http://schemas.microsoft.com/office/powerpoint/2010/main" val="1005436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5" y="976312"/>
            <a:ext cx="89154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0023" y="162580"/>
            <a:ext cx="8210902" cy="523220"/>
          </a:xfrm>
          <a:prstGeom prst="rect">
            <a:avLst/>
          </a:prstGeom>
        </p:spPr>
        <p:txBody>
          <a:bodyPr wrap="none">
            <a:spAutoFit/>
          </a:bodyPr>
          <a:lstStyle/>
          <a:p>
            <a:r>
              <a:rPr lang="vi-VN" sz="2800" b="1" smtClean="0">
                <a:solidFill>
                  <a:srgbClr val="FF0000"/>
                </a:solidFill>
              </a:rPr>
              <a:t>Bư</a:t>
            </a:r>
            <a:r>
              <a:rPr lang="en-US" sz="2800" b="1" smtClean="0">
                <a:solidFill>
                  <a:srgbClr val="FF0000"/>
                </a:solidFill>
              </a:rPr>
              <a:t>ớc 2: Copy đường link trên thanh công cụ</a:t>
            </a:r>
            <a:endParaRPr lang="en-US" sz="2800" b="1">
              <a:solidFill>
                <a:srgbClr val="FF0000"/>
              </a:solidFill>
            </a:endParaRPr>
          </a:p>
        </p:txBody>
      </p:sp>
      <p:sp>
        <p:nvSpPr>
          <p:cNvPr id="4" name="Rectangle 3"/>
          <p:cNvSpPr/>
          <p:nvPr/>
        </p:nvSpPr>
        <p:spPr>
          <a:xfrm>
            <a:off x="325610" y="1766887"/>
            <a:ext cx="8501045" cy="523220"/>
          </a:xfrm>
          <a:prstGeom prst="rect">
            <a:avLst/>
          </a:prstGeom>
        </p:spPr>
        <p:txBody>
          <a:bodyPr wrap="none">
            <a:spAutoFit/>
          </a:bodyPr>
          <a:lstStyle/>
          <a:p>
            <a:r>
              <a:rPr lang="vi-VN" sz="2800" b="1" smtClean="0">
                <a:solidFill>
                  <a:srgbClr val="FF0000"/>
                </a:solidFill>
              </a:rPr>
              <a:t>Bư</a:t>
            </a:r>
            <a:r>
              <a:rPr lang="en-US" sz="2800" b="1" smtClean="0">
                <a:solidFill>
                  <a:srgbClr val="FF0000"/>
                </a:solidFill>
              </a:rPr>
              <a:t>ớc 3: Mở một trang google khác –gõ tạo QR </a:t>
            </a:r>
            <a:endParaRPr lang="en-US" sz="2800" b="1">
              <a:solidFill>
                <a:srgbClr val="FF0000"/>
              </a:solidFill>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3" y="2354017"/>
            <a:ext cx="11163300"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321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368"/>
            <a:ext cx="7467600" cy="1143000"/>
          </a:xfrm>
        </p:spPr>
        <p:txBody>
          <a:bodyPr/>
          <a:lstStyle/>
          <a:p>
            <a:r>
              <a:rPr lang="en-US" smtClean="0">
                <a:solidFill>
                  <a:schemeClr val="tx1"/>
                </a:solidFill>
                <a:latin typeface="Times New Roman" pitchFamily="18" charset="0"/>
                <a:cs typeface="Times New Roman" pitchFamily="18" charset="0"/>
              </a:rPr>
              <a:t>CHỌN: Tạo mã qr </a:t>
            </a:r>
            <a:endParaRPr lang="en-US">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19652" cy="560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016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961103"/>
            <a:ext cx="917349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3734" y="2379406"/>
            <a:ext cx="2153265" cy="646331"/>
          </a:xfrm>
          <a:prstGeom prst="rect">
            <a:avLst/>
          </a:prstGeom>
          <a:noFill/>
        </p:spPr>
        <p:txBody>
          <a:bodyPr wrap="square" rtlCol="0">
            <a:spAutoFit/>
          </a:bodyPr>
          <a:lstStyle/>
          <a:p>
            <a:r>
              <a:rPr lang="en-US" smtClean="0">
                <a:solidFill>
                  <a:srgbClr val="FF0000"/>
                </a:solidFill>
              </a:rPr>
              <a:t>Copy đường link tài liệu</a:t>
            </a:r>
            <a:endParaRPr lang="en-US">
              <a:solidFill>
                <a:srgbClr val="FF0000"/>
              </a:solidFill>
            </a:endParaRPr>
          </a:p>
        </p:txBody>
      </p:sp>
      <p:sp>
        <p:nvSpPr>
          <p:cNvPr id="3" name="Right Arrow 2"/>
          <p:cNvSpPr/>
          <p:nvPr/>
        </p:nvSpPr>
        <p:spPr>
          <a:xfrm>
            <a:off x="685800" y="3025737"/>
            <a:ext cx="1828800" cy="250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flipH="1">
            <a:off x="7258665" y="4267200"/>
            <a:ext cx="1371600" cy="274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34200" y="3821668"/>
            <a:ext cx="2374490" cy="369332"/>
          </a:xfrm>
          <a:prstGeom prst="rect">
            <a:avLst/>
          </a:prstGeom>
          <a:noFill/>
        </p:spPr>
        <p:txBody>
          <a:bodyPr wrap="square" rtlCol="0">
            <a:spAutoFit/>
          </a:bodyPr>
          <a:lstStyle/>
          <a:p>
            <a:r>
              <a:rPr lang="en-US" smtClean="0">
                <a:solidFill>
                  <a:srgbClr val="FF0000"/>
                </a:solidFill>
              </a:rPr>
              <a:t>Đặt tên cho mã QR</a:t>
            </a:r>
            <a:endParaRPr lang="en-US">
              <a:solidFill>
                <a:srgbClr val="FF0000"/>
              </a:solidFill>
            </a:endParaRPr>
          </a:p>
        </p:txBody>
      </p:sp>
      <p:sp>
        <p:nvSpPr>
          <p:cNvPr id="7" name="TextBox 6"/>
          <p:cNvSpPr txBox="1"/>
          <p:nvPr/>
        </p:nvSpPr>
        <p:spPr>
          <a:xfrm>
            <a:off x="3492910" y="5990303"/>
            <a:ext cx="3060290" cy="523220"/>
          </a:xfrm>
          <a:prstGeom prst="rect">
            <a:avLst/>
          </a:prstGeom>
          <a:noFill/>
        </p:spPr>
        <p:txBody>
          <a:bodyPr wrap="square" rtlCol="0">
            <a:spAutoFit/>
          </a:bodyPr>
          <a:lstStyle/>
          <a:p>
            <a:r>
              <a:rPr lang="en-US" sz="2800" smtClean="0">
                <a:solidFill>
                  <a:srgbClr val="FF0000"/>
                </a:solidFill>
              </a:rPr>
              <a:t>Xong rồi chọn </a:t>
            </a:r>
            <a:endParaRPr lang="en-US" sz="2800">
              <a:solidFill>
                <a:srgbClr val="FF0000"/>
              </a:solidFill>
            </a:endParaRPr>
          </a:p>
        </p:txBody>
      </p:sp>
    </p:spTree>
    <p:extLst>
      <p:ext uri="{BB962C8B-B14F-4D97-AF65-F5344CB8AC3E}">
        <p14:creationId xmlns:p14="http://schemas.microsoft.com/office/powerpoint/2010/main" val="1795853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445"/>
            <a:ext cx="88392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8206" y="292753"/>
            <a:ext cx="7231627" cy="584775"/>
          </a:xfrm>
          <a:prstGeom prst="rect">
            <a:avLst/>
          </a:prstGeom>
          <a:noFill/>
        </p:spPr>
        <p:txBody>
          <a:bodyPr wrap="square" rtlCol="0">
            <a:spAutoFit/>
          </a:bodyPr>
          <a:lstStyle/>
          <a:p>
            <a:r>
              <a:rPr lang="en-US" sz="3200" smtClean="0">
                <a:solidFill>
                  <a:srgbClr val="FF0000"/>
                </a:solidFill>
              </a:rPr>
              <a:t>Như vậy đã xong</a:t>
            </a:r>
            <a:endParaRPr lang="en-US" sz="3200">
              <a:solidFill>
                <a:srgbClr val="FF0000"/>
              </a:solidFill>
            </a:endParaRPr>
          </a:p>
        </p:txBody>
      </p:sp>
      <p:sp>
        <p:nvSpPr>
          <p:cNvPr id="4" name="TextBox 3"/>
          <p:cNvSpPr txBox="1"/>
          <p:nvPr/>
        </p:nvSpPr>
        <p:spPr>
          <a:xfrm>
            <a:off x="398205" y="5638800"/>
            <a:ext cx="7231627" cy="1077218"/>
          </a:xfrm>
          <a:prstGeom prst="rect">
            <a:avLst/>
          </a:prstGeom>
          <a:noFill/>
        </p:spPr>
        <p:txBody>
          <a:bodyPr wrap="square" rtlCol="0">
            <a:spAutoFit/>
          </a:bodyPr>
          <a:lstStyle/>
          <a:p>
            <a:r>
              <a:rPr lang="en-US" sz="3200" smtClean="0">
                <a:solidFill>
                  <a:srgbClr val="FF0000"/>
                </a:solidFill>
              </a:rPr>
              <a:t>Tuy nhiên, muốn trang trí thêm mã QR đẹp thì chọn các mẫu có sẵn nhe!</a:t>
            </a:r>
            <a:endParaRPr lang="en-US" sz="3200">
              <a:solidFill>
                <a:srgbClr val="FF0000"/>
              </a:solidFill>
            </a:endParaRPr>
          </a:p>
        </p:txBody>
      </p:sp>
    </p:spTree>
    <p:extLst>
      <p:ext uri="{BB962C8B-B14F-4D97-AF65-F5344CB8AC3E}">
        <p14:creationId xmlns:p14="http://schemas.microsoft.com/office/powerpoint/2010/main" val="1795853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E:\KHUNG HINH\KHUNG HINH MAM NON\ngo-nghinh-105aded915ac389_6db3a04bf4f2613796100cdbb24df4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45" y="307257"/>
            <a:ext cx="8378884" cy="5976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1524000"/>
            <a:ext cx="4336027" cy="3416320"/>
          </a:xfrm>
          <a:prstGeom prst="rect">
            <a:avLst/>
          </a:prstGeom>
          <a:noFill/>
        </p:spPr>
        <p:txBody>
          <a:bodyPr wrap="square" rtlCol="0">
            <a:spAutoFit/>
          </a:bodyPr>
          <a:lstStyle/>
          <a:p>
            <a:pPr algn="ctr"/>
            <a:r>
              <a:rPr lang="en-US" sz="5400" b="1" smtClean="0">
                <a:solidFill>
                  <a:srgbClr val="FF0000"/>
                </a:solidFill>
                <a:latin typeface="Times New Roman" pitchFamily="18" charset="0"/>
                <a:cs typeface="Times New Roman" pitchFamily="18" charset="0"/>
              </a:rPr>
              <a:t>CHÚC MỌI NGƯỜI THÀNH CÔNG!</a:t>
            </a:r>
            <a:endParaRPr lang="en-US" sz="5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5020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434" name="Picture 2" descr="E:\KHUNG HINH\KHUNG HINH MAM NON\61d6f66bbb2b4633e1c7b1851060f7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3458"/>
            <a:ext cx="7671128"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2102584"/>
            <a:ext cx="6094938" cy="1631216"/>
          </a:xfrm>
          <a:prstGeom prst="rect">
            <a:avLst/>
          </a:prstGeom>
        </p:spPr>
        <p:txBody>
          <a:bodyPr wrap="none">
            <a:spAutoFit/>
          </a:bodyPr>
          <a:lstStyle/>
          <a:p>
            <a:r>
              <a:rPr lang="en-US" sz="4000" b="1" smtClean="0">
                <a:solidFill>
                  <a:srgbClr val="FF0000"/>
                </a:solidFill>
              </a:rPr>
              <a:t>Phần 1: Giới thiệu </a:t>
            </a:r>
          </a:p>
          <a:p>
            <a:r>
              <a:rPr lang="en-US" sz="4000" b="1" smtClean="0">
                <a:solidFill>
                  <a:srgbClr val="FF0000"/>
                </a:solidFill>
              </a:rPr>
              <a:t>về </a:t>
            </a:r>
            <a:r>
              <a:rPr lang="en-US" sz="6000" b="1" smtClean="0">
                <a:solidFill>
                  <a:srgbClr val="FF0000"/>
                </a:solidFill>
              </a:rPr>
              <a:t>Google Drive</a:t>
            </a:r>
            <a:endParaRPr lang="en-US" sz="6000" b="1">
              <a:solidFill>
                <a:srgbClr val="FF0000"/>
              </a:solidFill>
            </a:endParaRPr>
          </a:p>
        </p:txBody>
      </p:sp>
    </p:spTree>
    <p:extLst>
      <p:ext uri="{BB962C8B-B14F-4D97-AF65-F5344CB8AC3E}">
        <p14:creationId xmlns:p14="http://schemas.microsoft.com/office/powerpoint/2010/main" val="149997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772" name="Group 76"/>
          <p:cNvGrpSpPr>
            <a:grpSpLocks/>
          </p:cNvGrpSpPr>
          <p:nvPr/>
        </p:nvGrpSpPr>
        <p:grpSpPr bwMode="auto">
          <a:xfrm>
            <a:off x="0" y="-2514600"/>
            <a:ext cx="9144000" cy="7286625"/>
            <a:chOff x="0" y="-933"/>
            <a:chExt cx="5760" cy="4590"/>
          </a:xfrm>
        </p:grpSpPr>
        <p:sp>
          <p:nvSpPr>
            <p:cNvPr id="285699" name="AutoShape 3"/>
            <p:cNvSpPr>
              <a:spLocks noChangeArrowheads="1"/>
            </p:cNvSpPr>
            <p:nvPr/>
          </p:nvSpPr>
          <p:spPr bwMode="ltGray">
            <a:xfrm flipV="1">
              <a:off x="0" y="-933"/>
              <a:ext cx="5760" cy="3936"/>
            </a:xfrm>
            <a:custGeom>
              <a:avLst/>
              <a:gdLst>
                <a:gd name="G0" fmla="+- 7224 0 0"/>
                <a:gd name="G1" fmla="+- -9175604 0 0"/>
                <a:gd name="G2" fmla="+- 0 0 -9175604"/>
                <a:gd name="T0" fmla="*/ 0 256 1"/>
                <a:gd name="T1" fmla="*/ 180 256 1"/>
                <a:gd name="G3" fmla="+- -9175604 T0 T1"/>
                <a:gd name="T2" fmla="*/ 0 256 1"/>
                <a:gd name="T3" fmla="*/ 90 256 1"/>
                <a:gd name="G4" fmla="+- -9175604 T2 T3"/>
                <a:gd name="G5" fmla="*/ G4 2 1"/>
                <a:gd name="T4" fmla="*/ 90 256 1"/>
                <a:gd name="T5" fmla="*/ 0 256 1"/>
                <a:gd name="G6" fmla="+- -9175604 T4 T5"/>
                <a:gd name="G7" fmla="*/ G6 2 1"/>
                <a:gd name="G8" fmla="abs -917560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224"/>
                <a:gd name="G18" fmla="*/ 7224 1 2"/>
                <a:gd name="G19" fmla="+- G18 5400 0"/>
                <a:gd name="G20" fmla="cos G19 -9175604"/>
                <a:gd name="G21" fmla="sin G19 -9175604"/>
                <a:gd name="G22" fmla="+- G20 10800 0"/>
                <a:gd name="G23" fmla="+- G21 10800 0"/>
                <a:gd name="G24" fmla="+- 10800 0 G20"/>
                <a:gd name="G25" fmla="+- 7224 10800 0"/>
                <a:gd name="G26" fmla="?: G9 G17 G25"/>
                <a:gd name="G27" fmla="?: G9 0 21600"/>
                <a:gd name="G28" fmla="cos 10800 -9175604"/>
                <a:gd name="G29" fmla="sin 10800 -9175604"/>
                <a:gd name="G30" fmla="sin 7224 -9175604"/>
                <a:gd name="G31" fmla="+- G28 10800 0"/>
                <a:gd name="G32" fmla="+- G29 10800 0"/>
                <a:gd name="G33" fmla="+- G30 10800 0"/>
                <a:gd name="G34" fmla="?: G4 0 G31"/>
                <a:gd name="G35" fmla="?: -9175604 G34 0"/>
                <a:gd name="G36" fmla="?: G6 G35 G31"/>
                <a:gd name="G37" fmla="+- 21600 0 G36"/>
                <a:gd name="G38" fmla="?: G4 0 G33"/>
                <a:gd name="G39" fmla="?: -9175604 G38 G32"/>
                <a:gd name="G40" fmla="?: G6 G39 0"/>
                <a:gd name="G41" fmla="?: G4 G32 21600"/>
                <a:gd name="G42" fmla="?: G6 G41 G33"/>
                <a:gd name="T12" fmla="*/ 10800 w 21600"/>
                <a:gd name="T13" fmla="*/ 0 h 21600"/>
                <a:gd name="T14" fmla="*/ 3895 w 21600"/>
                <a:gd name="T15" fmla="*/ 5008 h 21600"/>
                <a:gd name="T16" fmla="*/ 10800 w 21600"/>
                <a:gd name="T17" fmla="*/ 3576 h 21600"/>
                <a:gd name="T18" fmla="*/ 17705 w 21600"/>
                <a:gd name="T19" fmla="*/ 500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265" y="6157"/>
                  </a:moveTo>
                  <a:cubicBezTo>
                    <a:pt x="6637" y="4521"/>
                    <a:pt x="8664" y="3575"/>
                    <a:pt x="10800" y="3576"/>
                  </a:cubicBezTo>
                  <a:cubicBezTo>
                    <a:pt x="12935" y="3576"/>
                    <a:pt x="14962" y="4521"/>
                    <a:pt x="16334" y="6157"/>
                  </a:cubicBezTo>
                  <a:lnTo>
                    <a:pt x="19074" y="3859"/>
                  </a:lnTo>
                  <a:cubicBezTo>
                    <a:pt x="17022" y="1412"/>
                    <a:pt x="13992" y="-1"/>
                    <a:pt x="10799" y="0"/>
                  </a:cubicBezTo>
                  <a:cubicBezTo>
                    <a:pt x="7607" y="0"/>
                    <a:pt x="4577" y="1412"/>
                    <a:pt x="2525" y="3859"/>
                  </a:cubicBezTo>
                  <a:close/>
                </a:path>
              </a:pathLst>
            </a:custGeom>
            <a:gradFill rotWithShape="1">
              <a:gsLst>
                <a:gs pos="0">
                  <a:srgbClr val="006699"/>
                </a:gs>
                <a:gs pos="100000">
                  <a:srgbClr val="BDCBDB"/>
                </a:gs>
              </a:gsLst>
              <a:lin ang="0" scaled="1"/>
            </a:gradFill>
            <a:ln w="9525">
              <a:miter lim="800000"/>
              <a:headEnd/>
              <a:tailEnd/>
            </a:ln>
            <a:effectLst/>
            <a:scene3d>
              <a:camera prst="legacyPerspectiveBottom">
                <a:rot lat="20099999" lon="0" rev="0"/>
              </a:camera>
              <a:lightRig rig="legacyHarsh3" dir="l"/>
            </a:scene3d>
            <a:sp3d extrusionH="2259000" prstMaterial="legacyPlastic">
              <a:bevelT w="13500" h="13500" prst="angle"/>
              <a:bevelB w="13500" h="13500" prst="angle"/>
              <a:extrusionClr>
                <a:srgbClr val="0033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85700" name="Freeform 4"/>
            <p:cNvSpPr>
              <a:spLocks/>
            </p:cNvSpPr>
            <p:nvPr/>
          </p:nvSpPr>
          <p:spPr bwMode="ltGray">
            <a:xfrm>
              <a:off x="436" y="1740"/>
              <a:ext cx="4893" cy="1917"/>
            </a:xfrm>
            <a:custGeom>
              <a:avLst/>
              <a:gdLst>
                <a:gd name="T0" fmla="*/ 4878 w 4893"/>
                <a:gd name="T1" fmla="*/ 0 h 1917"/>
                <a:gd name="T2" fmla="*/ 4893 w 4893"/>
                <a:gd name="T3" fmla="*/ 440 h 1917"/>
                <a:gd name="T4" fmla="*/ 2467 w 4893"/>
                <a:gd name="T5" fmla="*/ 1917 h 1917"/>
                <a:gd name="T6" fmla="*/ 21 w 4893"/>
                <a:gd name="T7" fmla="*/ 500 h 1917"/>
                <a:gd name="T8" fmla="*/ 0 w 4893"/>
                <a:gd name="T9" fmla="*/ 2 h 1917"/>
                <a:gd name="T10" fmla="*/ 2461 w 4893"/>
                <a:gd name="T11" fmla="*/ 667 h 1917"/>
                <a:gd name="T12" fmla="*/ 4878 w 4893"/>
                <a:gd name="T13" fmla="*/ 0 h 1917"/>
              </a:gdLst>
              <a:ahLst/>
              <a:cxnLst>
                <a:cxn ang="0">
                  <a:pos x="T0" y="T1"/>
                </a:cxn>
                <a:cxn ang="0">
                  <a:pos x="T2" y="T3"/>
                </a:cxn>
                <a:cxn ang="0">
                  <a:pos x="T4" y="T5"/>
                </a:cxn>
                <a:cxn ang="0">
                  <a:pos x="T6" y="T7"/>
                </a:cxn>
                <a:cxn ang="0">
                  <a:pos x="T8" y="T9"/>
                </a:cxn>
                <a:cxn ang="0">
                  <a:pos x="T10" y="T11"/>
                </a:cxn>
                <a:cxn ang="0">
                  <a:pos x="T12" y="T13"/>
                </a:cxn>
              </a:cxnLst>
              <a:rect l="0" t="0" r="r" b="b"/>
              <a:pathLst>
                <a:path w="4893" h="1917">
                  <a:moveTo>
                    <a:pt x="4878" y="0"/>
                  </a:moveTo>
                  <a:cubicBezTo>
                    <a:pt x="4878" y="0"/>
                    <a:pt x="4891" y="226"/>
                    <a:pt x="4893" y="440"/>
                  </a:cubicBezTo>
                  <a:cubicBezTo>
                    <a:pt x="3867" y="440"/>
                    <a:pt x="3815" y="1811"/>
                    <a:pt x="2467" y="1917"/>
                  </a:cubicBezTo>
                  <a:cubicBezTo>
                    <a:pt x="1073" y="1877"/>
                    <a:pt x="1309" y="493"/>
                    <a:pt x="21" y="500"/>
                  </a:cubicBezTo>
                  <a:lnTo>
                    <a:pt x="0" y="2"/>
                  </a:lnTo>
                  <a:cubicBezTo>
                    <a:pt x="620" y="518"/>
                    <a:pt x="1873" y="671"/>
                    <a:pt x="2461" y="667"/>
                  </a:cubicBezTo>
                  <a:cubicBezTo>
                    <a:pt x="2461" y="667"/>
                    <a:pt x="4076" y="668"/>
                    <a:pt x="4878" y="0"/>
                  </a:cubicBezTo>
                  <a:close/>
                </a:path>
              </a:pathLst>
            </a:custGeom>
            <a:gradFill rotWithShape="1">
              <a:gsLst>
                <a:gs pos="0">
                  <a:srgbClr val="0D2D47"/>
                </a:gs>
                <a:gs pos="50000">
                  <a:srgbClr val="0F5C83"/>
                </a:gs>
                <a:gs pos="100000">
                  <a:srgbClr val="0D2D47"/>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5701" name="Line 5"/>
          <p:cNvSpPr>
            <a:spLocks noChangeShapeType="1"/>
          </p:cNvSpPr>
          <p:nvPr/>
        </p:nvSpPr>
        <p:spPr bwMode="gray">
          <a:xfrm flipH="1">
            <a:off x="2216150" y="4605338"/>
            <a:ext cx="874713" cy="712787"/>
          </a:xfrm>
          <a:prstGeom prst="line">
            <a:avLst/>
          </a:prstGeom>
          <a:noFill/>
          <a:ln w="9525">
            <a:solidFill>
              <a:srgbClr val="F8F8F8">
                <a:alpha val="10001"/>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2" name="Line 6"/>
          <p:cNvSpPr>
            <a:spLocks noChangeShapeType="1"/>
          </p:cNvSpPr>
          <p:nvPr/>
        </p:nvSpPr>
        <p:spPr bwMode="gray">
          <a:xfrm>
            <a:off x="5970588" y="4621213"/>
            <a:ext cx="874712" cy="712787"/>
          </a:xfrm>
          <a:prstGeom prst="line">
            <a:avLst/>
          </a:prstGeom>
          <a:noFill/>
          <a:ln w="9525">
            <a:solidFill>
              <a:srgbClr val="F8F8F8">
                <a:alpha val="10001"/>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3" name="Line 7"/>
          <p:cNvSpPr>
            <a:spLocks noChangeShapeType="1"/>
          </p:cNvSpPr>
          <p:nvPr/>
        </p:nvSpPr>
        <p:spPr bwMode="gray">
          <a:xfrm flipH="1">
            <a:off x="666750" y="4827588"/>
            <a:ext cx="1143000" cy="331787"/>
          </a:xfrm>
          <a:prstGeom prst="line">
            <a:avLst/>
          </a:prstGeom>
          <a:noFill/>
          <a:ln w="9525">
            <a:solidFill>
              <a:srgbClr val="F8F8F8">
                <a:alpha val="10001"/>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4" name="Line 8"/>
          <p:cNvSpPr>
            <a:spLocks noChangeShapeType="1"/>
          </p:cNvSpPr>
          <p:nvPr/>
        </p:nvSpPr>
        <p:spPr bwMode="gray">
          <a:xfrm>
            <a:off x="7362825" y="4256088"/>
            <a:ext cx="1103313" cy="331787"/>
          </a:xfrm>
          <a:prstGeom prst="line">
            <a:avLst/>
          </a:prstGeom>
          <a:noFill/>
          <a:ln w="9525">
            <a:solidFill>
              <a:srgbClr val="F8F8F8">
                <a:alpha val="10001"/>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6" name="Line 10"/>
          <p:cNvSpPr>
            <a:spLocks noChangeShapeType="1"/>
          </p:cNvSpPr>
          <p:nvPr/>
        </p:nvSpPr>
        <p:spPr bwMode="gray">
          <a:xfrm flipH="1">
            <a:off x="2227263" y="2616200"/>
            <a:ext cx="874712" cy="712788"/>
          </a:xfrm>
          <a:prstGeom prst="line">
            <a:avLst/>
          </a:prstGeom>
          <a:noFill/>
          <a:ln w="9525">
            <a:solidFill>
              <a:srgbClr val="F8F8F8">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7" name="Line 11"/>
          <p:cNvSpPr>
            <a:spLocks noChangeShapeType="1"/>
          </p:cNvSpPr>
          <p:nvPr/>
        </p:nvSpPr>
        <p:spPr bwMode="gray">
          <a:xfrm>
            <a:off x="5981700" y="2632075"/>
            <a:ext cx="874713" cy="712788"/>
          </a:xfrm>
          <a:prstGeom prst="line">
            <a:avLst/>
          </a:prstGeom>
          <a:noFill/>
          <a:ln w="9525">
            <a:solidFill>
              <a:srgbClr val="F8F8F8">
                <a:alpha val="39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8" name="Line 12"/>
          <p:cNvSpPr>
            <a:spLocks noChangeShapeType="1"/>
          </p:cNvSpPr>
          <p:nvPr/>
        </p:nvSpPr>
        <p:spPr bwMode="gray">
          <a:xfrm>
            <a:off x="4575175" y="2814638"/>
            <a:ext cx="0" cy="825500"/>
          </a:xfrm>
          <a:prstGeom prst="line">
            <a:avLst/>
          </a:prstGeom>
          <a:noFill/>
          <a:ln w="9525">
            <a:solidFill>
              <a:srgbClr val="F8F8F8">
                <a:alpha val="3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09" name="Freeform 13"/>
          <p:cNvSpPr>
            <a:spLocks/>
          </p:cNvSpPr>
          <p:nvPr/>
        </p:nvSpPr>
        <p:spPr bwMode="gray">
          <a:xfrm>
            <a:off x="685800" y="2744788"/>
            <a:ext cx="7743825" cy="1036637"/>
          </a:xfrm>
          <a:custGeom>
            <a:avLst/>
            <a:gdLst>
              <a:gd name="T0" fmla="*/ 0 w 4878"/>
              <a:gd name="T1" fmla="*/ 0 h 653"/>
              <a:gd name="T2" fmla="*/ 2443 w 4878"/>
              <a:gd name="T3" fmla="*/ 649 h 653"/>
              <a:gd name="T4" fmla="*/ 4878 w 4878"/>
              <a:gd name="T5" fmla="*/ 17 h 653"/>
            </a:gdLst>
            <a:ahLst/>
            <a:cxnLst>
              <a:cxn ang="0">
                <a:pos x="T0" y="T1"/>
              </a:cxn>
              <a:cxn ang="0">
                <a:pos x="T2" y="T3"/>
              </a:cxn>
              <a:cxn ang="0">
                <a:pos x="T4" y="T5"/>
              </a:cxn>
            </a:cxnLst>
            <a:rect l="0" t="0" r="r" b="b"/>
            <a:pathLst>
              <a:path w="4878" h="653">
                <a:moveTo>
                  <a:pt x="0" y="0"/>
                </a:moveTo>
                <a:cubicBezTo>
                  <a:pt x="522" y="422"/>
                  <a:pt x="1577" y="653"/>
                  <a:pt x="2443" y="649"/>
                </a:cubicBezTo>
                <a:cubicBezTo>
                  <a:pt x="3387" y="645"/>
                  <a:pt x="4229" y="447"/>
                  <a:pt x="4878" y="17"/>
                </a:cubicBezTo>
              </a:path>
            </a:pathLst>
          </a:custGeom>
          <a:noFill/>
          <a:ln w="28575" cmpd="sng">
            <a:solidFill>
              <a:srgbClr val="FFFFFF">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5938" name="Group 242"/>
          <p:cNvGrpSpPr>
            <a:grpSpLocks/>
          </p:cNvGrpSpPr>
          <p:nvPr/>
        </p:nvGrpSpPr>
        <p:grpSpPr bwMode="auto">
          <a:xfrm>
            <a:off x="1219200" y="990600"/>
            <a:ext cx="1038225" cy="1127125"/>
            <a:chOff x="768" y="624"/>
            <a:chExt cx="654" cy="710"/>
          </a:xfrm>
        </p:grpSpPr>
        <p:grpSp>
          <p:nvGrpSpPr>
            <p:cNvPr id="285710" name="Group 14"/>
            <p:cNvGrpSpPr>
              <a:grpSpLocks/>
            </p:cNvGrpSpPr>
            <p:nvPr/>
          </p:nvGrpSpPr>
          <p:grpSpPr bwMode="auto">
            <a:xfrm>
              <a:off x="768" y="624"/>
              <a:ext cx="654" cy="710"/>
              <a:chOff x="699" y="1238"/>
              <a:chExt cx="898" cy="950"/>
            </a:xfrm>
          </p:grpSpPr>
          <p:grpSp>
            <p:nvGrpSpPr>
              <p:cNvPr id="285711" name="Group 15"/>
              <p:cNvGrpSpPr>
                <a:grpSpLocks/>
              </p:cNvGrpSpPr>
              <p:nvPr/>
            </p:nvGrpSpPr>
            <p:grpSpPr bwMode="auto">
              <a:xfrm>
                <a:off x="699" y="1238"/>
                <a:ext cx="898" cy="950"/>
                <a:chOff x="192" y="1917"/>
                <a:chExt cx="1042" cy="1102"/>
              </a:xfrm>
            </p:grpSpPr>
            <p:pic>
              <p:nvPicPr>
                <p:cNvPr id="285712" name="Picture 16"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713" name="Picture 17"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714" name="Oval 18"/>
                <p:cNvSpPr>
                  <a:spLocks noChangeArrowheads="1"/>
                </p:cNvSpPr>
                <p:nvPr/>
              </p:nvSpPr>
              <p:spPr bwMode="gray">
                <a:xfrm>
                  <a:off x="192" y="1917"/>
                  <a:ext cx="1035" cy="1019"/>
                </a:xfrm>
                <a:prstGeom prst="ellipse">
                  <a:avLst/>
                </a:prstGeom>
                <a:gradFill rotWithShape="1">
                  <a:gsLst>
                    <a:gs pos="0">
                      <a:srgbClr val="FF9900">
                        <a:gamma/>
                        <a:shade val="63529"/>
                        <a:invGamma/>
                        <a:alpha val="89999"/>
                      </a:srgbClr>
                    </a:gs>
                    <a:gs pos="50000">
                      <a:srgbClr val="FF9900">
                        <a:alpha val="55000"/>
                      </a:srgbClr>
                    </a:gs>
                    <a:gs pos="100000">
                      <a:srgbClr val="FF9900">
                        <a:gamma/>
                        <a:shade val="63529"/>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15" name="Picture 19"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789" y="1247"/>
                <a:ext cx="709" cy="310"/>
              </a:xfrm>
              <a:prstGeom prst="rect">
                <a:avLst/>
              </a:prstGeom>
              <a:noFill/>
              <a:extLst>
                <a:ext uri="{909E8E84-426E-40DD-AFC4-6F175D3DCCD1}">
                  <a14:hiddenFill xmlns:a14="http://schemas.microsoft.com/office/drawing/2010/main">
                    <a:solidFill>
                      <a:srgbClr val="FFFFFF"/>
                    </a:solidFill>
                  </a14:hiddenFill>
                </a:ext>
              </a:extLst>
            </p:spPr>
          </p:pic>
        </p:grpSp>
        <p:sp>
          <p:nvSpPr>
            <p:cNvPr id="285722" name="Rectangle 26">
              <a:hlinkClick r:id="rId7" action="ppaction://hlinksldjump"/>
            </p:cNvPr>
            <p:cNvSpPr>
              <a:spLocks noChangeArrowheads="1"/>
            </p:cNvSpPr>
            <p:nvPr/>
          </p:nvSpPr>
          <p:spPr bwMode="gray">
            <a:xfrm>
              <a:off x="864" y="768"/>
              <a:ext cx="53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
                  <a:srgbClr val="FF0066"/>
                </a:buClr>
                <a:buSzPct val="75000"/>
                <a:buFont typeface="Arial" charset="0"/>
                <a:buNone/>
              </a:pPr>
              <a:r>
                <a:rPr lang="en-US" sz="1600">
                  <a:solidFill>
                    <a:srgbClr val="080808"/>
                  </a:solidFill>
                  <a:latin typeface="Times New Roman" pitchFamily="18" charset="0"/>
                </a:rPr>
                <a:t>Google </a:t>
              </a:r>
            </a:p>
            <a:p>
              <a:pPr algn="ctr">
                <a:buClr>
                  <a:srgbClr val="FF0066"/>
                </a:buClr>
                <a:buSzPct val="75000"/>
                <a:buFont typeface="Arial" charset="0"/>
                <a:buNone/>
              </a:pPr>
              <a:r>
                <a:rPr lang="en-US" sz="1600">
                  <a:solidFill>
                    <a:srgbClr val="080808"/>
                  </a:solidFill>
                  <a:latin typeface="Times New Roman" pitchFamily="18" charset="0"/>
                </a:rPr>
                <a:t>drive</a:t>
              </a:r>
            </a:p>
          </p:txBody>
        </p:sp>
      </p:grpSp>
      <p:grpSp>
        <p:nvGrpSpPr>
          <p:cNvPr id="285716" name="Group 20"/>
          <p:cNvGrpSpPr>
            <a:grpSpLocks/>
          </p:cNvGrpSpPr>
          <p:nvPr/>
        </p:nvGrpSpPr>
        <p:grpSpPr bwMode="auto">
          <a:xfrm>
            <a:off x="6934200" y="1033463"/>
            <a:ext cx="1038225" cy="1127125"/>
            <a:chOff x="192" y="1917"/>
            <a:chExt cx="1042" cy="1102"/>
          </a:xfrm>
        </p:grpSpPr>
        <p:grpSp>
          <p:nvGrpSpPr>
            <p:cNvPr id="285717" name="Group 21"/>
            <p:cNvGrpSpPr>
              <a:grpSpLocks/>
            </p:cNvGrpSpPr>
            <p:nvPr/>
          </p:nvGrpSpPr>
          <p:grpSpPr bwMode="auto">
            <a:xfrm>
              <a:off x="192" y="1917"/>
              <a:ext cx="1042" cy="1102"/>
              <a:chOff x="192" y="1917"/>
              <a:chExt cx="1042" cy="1102"/>
            </a:xfrm>
          </p:grpSpPr>
          <p:pic>
            <p:nvPicPr>
              <p:cNvPr id="285718" name="Picture 22"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719" name="Picture 23"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720" name="Oval 24"/>
              <p:cNvSpPr>
                <a:spLocks noChangeArrowheads="1"/>
              </p:cNvSpPr>
              <p:nvPr/>
            </p:nvSpPr>
            <p:spPr bwMode="gray">
              <a:xfrm>
                <a:off x="192" y="1917"/>
                <a:ext cx="1035" cy="1019"/>
              </a:xfrm>
              <a:prstGeom prst="ellipse">
                <a:avLst/>
              </a:prstGeom>
              <a:gradFill rotWithShape="1">
                <a:gsLst>
                  <a:gs pos="0">
                    <a:schemeClr val="folHlink">
                      <a:gamma/>
                      <a:shade val="46275"/>
                      <a:invGamma/>
                      <a:alpha val="89999"/>
                    </a:schemeClr>
                  </a:gs>
                  <a:gs pos="50000">
                    <a:schemeClr val="folHlink">
                      <a:alpha val="55000"/>
                    </a:schemeClr>
                  </a:gs>
                  <a:gs pos="100000">
                    <a:schemeClr val="folHlink">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21" name="Picture 25"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285723" name="Rectangle 27">
            <a:hlinkClick r:id="" action="ppaction://noaction"/>
          </p:cNvPr>
          <p:cNvSpPr>
            <a:spLocks noChangeArrowheads="1"/>
          </p:cNvSpPr>
          <p:nvPr/>
        </p:nvSpPr>
        <p:spPr bwMode="gray">
          <a:xfrm>
            <a:off x="7010400" y="1295400"/>
            <a:ext cx="846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080808"/>
                </a:solidFill>
                <a:latin typeface="Times New Roman" pitchFamily="18" charset="0"/>
              </a:rPr>
              <a:t>Google </a:t>
            </a:r>
          </a:p>
          <a:p>
            <a:pPr algn="ctr"/>
            <a:r>
              <a:rPr lang="en-US" sz="1600">
                <a:solidFill>
                  <a:srgbClr val="080808"/>
                </a:solidFill>
                <a:latin typeface="Times New Roman" pitchFamily="18" charset="0"/>
              </a:rPr>
              <a:t>map</a:t>
            </a:r>
          </a:p>
        </p:txBody>
      </p:sp>
      <p:grpSp>
        <p:nvGrpSpPr>
          <p:cNvPr id="285724" name="Group 28"/>
          <p:cNvGrpSpPr>
            <a:grpSpLocks/>
          </p:cNvGrpSpPr>
          <p:nvPr/>
        </p:nvGrpSpPr>
        <p:grpSpPr bwMode="auto">
          <a:xfrm>
            <a:off x="3352800" y="1414463"/>
            <a:ext cx="1203325" cy="1308100"/>
            <a:chOff x="192" y="1917"/>
            <a:chExt cx="1042" cy="1102"/>
          </a:xfrm>
        </p:grpSpPr>
        <p:grpSp>
          <p:nvGrpSpPr>
            <p:cNvPr id="285725" name="Group 29"/>
            <p:cNvGrpSpPr>
              <a:grpSpLocks/>
            </p:cNvGrpSpPr>
            <p:nvPr/>
          </p:nvGrpSpPr>
          <p:grpSpPr bwMode="auto">
            <a:xfrm>
              <a:off x="192" y="1917"/>
              <a:ext cx="1042" cy="1102"/>
              <a:chOff x="192" y="1917"/>
              <a:chExt cx="1042" cy="1102"/>
            </a:xfrm>
          </p:grpSpPr>
          <p:pic>
            <p:nvPicPr>
              <p:cNvPr id="285726" name="Picture 30" descr="light_shadow"/>
              <p:cNvPicPr>
                <a:picLocks noChangeAspect="1" noChangeArrowheads="1"/>
              </p:cNvPicPr>
              <p:nvPr/>
            </p:nvPicPr>
            <p:blipFill>
              <a:blip r:embed="rId8"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727" name="Picture 31" descr="circuler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728" name="Oval 32"/>
              <p:cNvSpPr>
                <a:spLocks noChangeArrowheads="1"/>
              </p:cNvSpPr>
              <p:nvPr/>
            </p:nvSpPr>
            <p:spPr bwMode="gray">
              <a:xfrm>
                <a:off x="192" y="1917"/>
                <a:ext cx="1035" cy="1019"/>
              </a:xfrm>
              <a:prstGeom prst="ellipse">
                <a:avLst/>
              </a:prstGeom>
              <a:gradFill rotWithShape="1">
                <a:gsLst>
                  <a:gs pos="0">
                    <a:schemeClr val="accent2">
                      <a:gamma/>
                      <a:shade val="36078"/>
                      <a:invGamma/>
                      <a:alpha val="89999"/>
                    </a:schemeClr>
                  </a:gs>
                  <a:gs pos="50000">
                    <a:schemeClr val="accent2">
                      <a:alpha val="55000"/>
                    </a:schemeClr>
                  </a:gs>
                  <a:gs pos="100000">
                    <a:schemeClr val="accent2">
                      <a:gamma/>
                      <a:shade val="36078"/>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29" name="Picture 33"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285736" name="Rectangle 40">
            <a:hlinkClick r:id="" action="ppaction://noaction"/>
          </p:cNvPr>
          <p:cNvSpPr>
            <a:spLocks noChangeArrowheads="1"/>
          </p:cNvSpPr>
          <p:nvPr/>
        </p:nvSpPr>
        <p:spPr bwMode="gray">
          <a:xfrm>
            <a:off x="3503613" y="1752600"/>
            <a:ext cx="8461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080808"/>
                </a:solidFill>
                <a:latin typeface="Times New Roman" pitchFamily="18" charset="0"/>
              </a:rPr>
              <a:t>Google </a:t>
            </a:r>
          </a:p>
          <a:p>
            <a:pPr algn="ctr"/>
            <a:r>
              <a:rPr lang="en-US" sz="1600">
                <a:solidFill>
                  <a:srgbClr val="080808"/>
                </a:solidFill>
                <a:latin typeface="Times New Roman" pitchFamily="18" charset="0"/>
              </a:rPr>
              <a:t>Picture</a:t>
            </a:r>
          </a:p>
        </p:txBody>
      </p:sp>
      <p:grpSp>
        <p:nvGrpSpPr>
          <p:cNvPr id="285730" name="Group 34"/>
          <p:cNvGrpSpPr>
            <a:grpSpLocks/>
          </p:cNvGrpSpPr>
          <p:nvPr/>
        </p:nvGrpSpPr>
        <p:grpSpPr bwMode="auto">
          <a:xfrm>
            <a:off x="4572000" y="1338263"/>
            <a:ext cx="1204913" cy="1308100"/>
            <a:chOff x="192" y="1917"/>
            <a:chExt cx="1042" cy="1102"/>
          </a:xfrm>
        </p:grpSpPr>
        <p:grpSp>
          <p:nvGrpSpPr>
            <p:cNvPr id="285731" name="Group 35"/>
            <p:cNvGrpSpPr>
              <a:grpSpLocks/>
            </p:cNvGrpSpPr>
            <p:nvPr/>
          </p:nvGrpSpPr>
          <p:grpSpPr bwMode="auto">
            <a:xfrm>
              <a:off x="192" y="1917"/>
              <a:ext cx="1042" cy="1102"/>
              <a:chOff x="192" y="1917"/>
              <a:chExt cx="1042" cy="1102"/>
            </a:xfrm>
          </p:grpSpPr>
          <p:pic>
            <p:nvPicPr>
              <p:cNvPr id="285732" name="Picture 36" descr="light_shadow"/>
              <p:cNvPicPr>
                <a:picLocks noChangeAspect="1" noChangeArrowheads="1"/>
              </p:cNvPicPr>
              <p:nvPr/>
            </p:nvPicPr>
            <p:blipFill>
              <a:blip r:embed="rId10"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733" name="Picture 37" descr="circuler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734" name="Oval 38"/>
              <p:cNvSpPr>
                <a:spLocks noChangeArrowheads="1"/>
              </p:cNvSpPr>
              <p:nvPr/>
            </p:nvSpPr>
            <p:spPr bwMode="gray">
              <a:xfrm>
                <a:off x="192" y="1917"/>
                <a:ext cx="1035" cy="1019"/>
              </a:xfrm>
              <a:prstGeom prst="ellipse">
                <a:avLst/>
              </a:prstGeom>
              <a:gradFill rotWithShape="1">
                <a:gsLst>
                  <a:gs pos="0">
                    <a:schemeClr val="hlink">
                      <a:gamma/>
                      <a:shade val="26275"/>
                      <a:invGamma/>
                      <a:alpha val="89999"/>
                    </a:schemeClr>
                  </a:gs>
                  <a:gs pos="50000">
                    <a:schemeClr val="hlink">
                      <a:alpha val="55000"/>
                    </a:schemeClr>
                  </a:gs>
                  <a:gs pos="100000">
                    <a:schemeClr val="hlink">
                      <a:gamma/>
                      <a:shade val="2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35" name="Picture 39"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285737" name="Rectangle 41">
            <a:hlinkClick r:id="" action="ppaction://noaction"/>
          </p:cNvPr>
          <p:cNvSpPr>
            <a:spLocks noChangeArrowheads="1"/>
          </p:cNvSpPr>
          <p:nvPr/>
        </p:nvSpPr>
        <p:spPr bwMode="gray">
          <a:xfrm>
            <a:off x="4648200" y="1676400"/>
            <a:ext cx="11350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080808"/>
                </a:solidFill>
                <a:latin typeface="Times New Roman" pitchFamily="18" charset="0"/>
              </a:rPr>
              <a:t>Google </a:t>
            </a:r>
          </a:p>
          <a:p>
            <a:pPr algn="ctr"/>
            <a:r>
              <a:rPr lang="en-US" sz="1600">
                <a:solidFill>
                  <a:srgbClr val="080808"/>
                </a:solidFill>
                <a:latin typeface="Times New Roman" pitchFamily="18" charset="0"/>
              </a:rPr>
              <a:t>translation</a:t>
            </a:r>
          </a:p>
        </p:txBody>
      </p:sp>
      <p:pic>
        <p:nvPicPr>
          <p:cNvPr id="285742" name="Picture 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2209800"/>
            <a:ext cx="51943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5749" name="Group 53"/>
          <p:cNvGrpSpPr>
            <a:grpSpLocks/>
          </p:cNvGrpSpPr>
          <p:nvPr/>
        </p:nvGrpSpPr>
        <p:grpSpPr bwMode="auto">
          <a:xfrm>
            <a:off x="2286000" y="1262063"/>
            <a:ext cx="1038225" cy="1127125"/>
            <a:chOff x="192" y="1917"/>
            <a:chExt cx="1042" cy="1102"/>
          </a:xfrm>
        </p:grpSpPr>
        <p:grpSp>
          <p:nvGrpSpPr>
            <p:cNvPr id="285750" name="Group 54"/>
            <p:cNvGrpSpPr>
              <a:grpSpLocks/>
            </p:cNvGrpSpPr>
            <p:nvPr/>
          </p:nvGrpSpPr>
          <p:grpSpPr bwMode="auto">
            <a:xfrm>
              <a:off x="192" y="1917"/>
              <a:ext cx="1042" cy="1102"/>
              <a:chOff x="192" y="1917"/>
              <a:chExt cx="1042" cy="1102"/>
            </a:xfrm>
          </p:grpSpPr>
          <p:pic>
            <p:nvPicPr>
              <p:cNvPr id="285751" name="Picture 55"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752" name="Picture 56"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753" name="Oval 57"/>
              <p:cNvSpPr>
                <a:spLocks noChangeArrowheads="1"/>
              </p:cNvSpPr>
              <p:nvPr/>
            </p:nvSpPr>
            <p:spPr bwMode="gray">
              <a:xfrm>
                <a:off x="192" y="1917"/>
                <a:ext cx="1035" cy="1019"/>
              </a:xfrm>
              <a:prstGeom prst="ellipse">
                <a:avLst/>
              </a:prstGeom>
              <a:gradFill rotWithShape="1">
                <a:gsLst>
                  <a:gs pos="0">
                    <a:schemeClr val="folHlink">
                      <a:gamma/>
                      <a:shade val="46275"/>
                      <a:invGamma/>
                      <a:alpha val="89999"/>
                    </a:schemeClr>
                  </a:gs>
                  <a:gs pos="50000">
                    <a:schemeClr val="folHlink">
                      <a:alpha val="55000"/>
                    </a:schemeClr>
                  </a:gs>
                  <a:gs pos="100000">
                    <a:schemeClr val="folHlink">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54" name="Picture 58"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285755" name="Rectangle 59">
            <a:hlinkClick r:id="rId13" action="ppaction://hlinksldjump"/>
          </p:cNvPr>
          <p:cNvSpPr>
            <a:spLocks noChangeArrowheads="1"/>
          </p:cNvSpPr>
          <p:nvPr/>
        </p:nvSpPr>
        <p:spPr bwMode="gray">
          <a:xfrm>
            <a:off x="2312988" y="1525588"/>
            <a:ext cx="996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080808"/>
                </a:solidFill>
                <a:latin typeface="Times New Roman" pitchFamily="18" charset="0"/>
              </a:rPr>
              <a:t>Google </a:t>
            </a:r>
          </a:p>
          <a:p>
            <a:pPr algn="ctr"/>
            <a:r>
              <a:rPr lang="en-US" sz="1600">
                <a:solidFill>
                  <a:srgbClr val="080808"/>
                </a:solidFill>
                <a:latin typeface="Times New Roman" pitchFamily="18" charset="0"/>
              </a:rPr>
              <a:t>Calendar</a:t>
            </a:r>
          </a:p>
        </p:txBody>
      </p:sp>
      <p:grpSp>
        <p:nvGrpSpPr>
          <p:cNvPr id="285765" name="Group 69"/>
          <p:cNvGrpSpPr>
            <a:grpSpLocks/>
          </p:cNvGrpSpPr>
          <p:nvPr/>
        </p:nvGrpSpPr>
        <p:grpSpPr bwMode="auto">
          <a:xfrm>
            <a:off x="5822950" y="1338263"/>
            <a:ext cx="1038225" cy="1127125"/>
            <a:chOff x="699" y="1238"/>
            <a:chExt cx="898" cy="950"/>
          </a:xfrm>
        </p:grpSpPr>
        <p:grpSp>
          <p:nvGrpSpPr>
            <p:cNvPr id="285766" name="Group 70"/>
            <p:cNvGrpSpPr>
              <a:grpSpLocks/>
            </p:cNvGrpSpPr>
            <p:nvPr/>
          </p:nvGrpSpPr>
          <p:grpSpPr bwMode="auto">
            <a:xfrm>
              <a:off x="699" y="1238"/>
              <a:ext cx="898" cy="950"/>
              <a:chOff x="192" y="1917"/>
              <a:chExt cx="1042" cy="1102"/>
            </a:xfrm>
          </p:grpSpPr>
          <p:pic>
            <p:nvPicPr>
              <p:cNvPr id="285767" name="Picture 71"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768" name="Picture 72" descr="circuler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769" name="Oval 73"/>
              <p:cNvSpPr>
                <a:spLocks noChangeArrowheads="1"/>
              </p:cNvSpPr>
              <p:nvPr/>
            </p:nvSpPr>
            <p:spPr bwMode="gray">
              <a:xfrm>
                <a:off x="192" y="1917"/>
                <a:ext cx="1035" cy="1019"/>
              </a:xfrm>
              <a:prstGeom prst="ellipse">
                <a:avLst/>
              </a:prstGeom>
              <a:gradFill rotWithShape="1">
                <a:gsLst>
                  <a:gs pos="0">
                    <a:srgbClr val="FF9900">
                      <a:gamma/>
                      <a:shade val="63529"/>
                      <a:invGamma/>
                      <a:alpha val="89999"/>
                    </a:srgbClr>
                  </a:gs>
                  <a:gs pos="50000">
                    <a:srgbClr val="FF9900">
                      <a:alpha val="55000"/>
                    </a:srgbClr>
                  </a:gs>
                  <a:gs pos="100000">
                    <a:srgbClr val="FF9900">
                      <a:gamma/>
                      <a:shade val="63529"/>
                      <a:invGamma/>
                      <a:alpha val="89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70" name="Picture 74"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789" y="1247"/>
              <a:ext cx="709" cy="310"/>
            </a:xfrm>
            <a:prstGeom prst="rect">
              <a:avLst/>
            </a:prstGeom>
            <a:noFill/>
            <a:extLst>
              <a:ext uri="{909E8E84-426E-40DD-AFC4-6F175D3DCCD1}">
                <a14:hiddenFill xmlns:a14="http://schemas.microsoft.com/office/drawing/2010/main">
                  <a:solidFill>
                    <a:srgbClr val="FFFFFF"/>
                  </a:solidFill>
                </a14:hiddenFill>
              </a:ext>
            </a:extLst>
          </p:spPr>
        </p:pic>
      </p:grpSp>
      <p:sp>
        <p:nvSpPr>
          <p:cNvPr id="285771" name="Rectangle 75">
            <a:hlinkClick r:id="" action="ppaction://noaction"/>
          </p:cNvPr>
          <p:cNvSpPr>
            <a:spLocks noChangeArrowheads="1"/>
          </p:cNvSpPr>
          <p:nvPr/>
        </p:nvSpPr>
        <p:spPr bwMode="gray">
          <a:xfrm>
            <a:off x="5943600" y="1600200"/>
            <a:ext cx="846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rgbClr val="080808"/>
                </a:solidFill>
                <a:latin typeface="Times New Roman" pitchFamily="18" charset="0"/>
              </a:rPr>
              <a:t>Google </a:t>
            </a:r>
          </a:p>
          <a:p>
            <a:pPr algn="ctr"/>
            <a:r>
              <a:rPr lang="en-US" sz="1600">
                <a:solidFill>
                  <a:srgbClr val="080808"/>
                </a:solidFill>
                <a:latin typeface="Times New Roman" pitchFamily="18" charset="0"/>
              </a:rPr>
              <a:t>gmail</a:t>
            </a:r>
          </a:p>
        </p:txBody>
      </p:sp>
      <p:grpSp>
        <p:nvGrpSpPr>
          <p:cNvPr id="285773" name="Group 77"/>
          <p:cNvGrpSpPr>
            <a:grpSpLocks/>
          </p:cNvGrpSpPr>
          <p:nvPr/>
        </p:nvGrpSpPr>
        <p:grpSpPr bwMode="auto">
          <a:xfrm>
            <a:off x="177800" y="2921000"/>
            <a:ext cx="2157413" cy="2133600"/>
            <a:chOff x="480" y="1008"/>
            <a:chExt cx="1359" cy="1344"/>
          </a:xfrm>
        </p:grpSpPr>
        <p:grpSp>
          <p:nvGrpSpPr>
            <p:cNvPr id="285774" name="Group 78"/>
            <p:cNvGrpSpPr>
              <a:grpSpLocks/>
            </p:cNvGrpSpPr>
            <p:nvPr/>
          </p:nvGrpSpPr>
          <p:grpSpPr bwMode="auto">
            <a:xfrm>
              <a:off x="480" y="1344"/>
              <a:ext cx="1359" cy="1008"/>
              <a:chOff x="642" y="1572"/>
              <a:chExt cx="1359" cy="2158"/>
            </a:xfrm>
          </p:grpSpPr>
          <p:sp>
            <p:nvSpPr>
              <p:cNvPr id="285775" name="Freeform 79"/>
              <p:cNvSpPr>
                <a:spLocks/>
              </p:cNvSpPr>
              <p:nvPr/>
            </p:nvSpPr>
            <p:spPr bwMode="gray">
              <a:xfrm>
                <a:off x="642" y="1572"/>
                <a:ext cx="1359" cy="2158"/>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1"/>
                  </a:gs>
                  <a:gs pos="100000">
                    <a:schemeClr val="accent1">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85776" name="Freeform 80"/>
              <p:cNvSpPr>
                <a:spLocks/>
              </p:cNvSpPr>
              <p:nvPr/>
            </p:nvSpPr>
            <p:spPr bwMode="gray">
              <a:xfrm>
                <a:off x="650" y="1576"/>
                <a:ext cx="1348" cy="377"/>
              </a:xfrm>
              <a:custGeom>
                <a:avLst/>
                <a:gdLst>
                  <a:gd name="T0" fmla="*/ 0 w 1348"/>
                  <a:gd name="T1" fmla="*/ 183 h 341"/>
                  <a:gd name="T2" fmla="*/ 309 w 1348"/>
                  <a:gd name="T3" fmla="*/ 340 h 341"/>
                  <a:gd name="T4" fmla="*/ 670 w 1348"/>
                  <a:gd name="T5" fmla="*/ 225 h 341"/>
                  <a:gd name="T6" fmla="*/ 1042 w 1348"/>
                  <a:gd name="T7" fmla="*/ 9 h 341"/>
                  <a:gd name="T8" fmla="*/ 1348 w 1348"/>
                  <a:gd name="T9" fmla="*/ 165 h 341"/>
                </a:gdLst>
                <a:ahLst/>
                <a:cxnLst>
                  <a:cxn ang="0">
                    <a:pos x="T0" y="T1"/>
                  </a:cxn>
                  <a:cxn ang="0">
                    <a:pos x="T2" y="T3"/>
                  </a:cxn>
                  <a:cxn ang="0">
                    <a:pos x="T4" y="T5"/>
                  </a:cxn>
                  <a:cxn ang="0">
                    <a:pos x="T6" y="T7"/>
                  </a:cxn>
                  <a:cxn ang="0">
                    <a:pos x="T8" y="T9"/>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77" name="Freeform 81"/>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Lst>
                <a:ahLst/>
                <a:cxnLst>
                  <a:cxn ang="0">
                    <a:pos x="T0" y="T1"/>
                  </a:cxn>
                  <a:cxn ang="0">
                    <a:pos x="T2" y="T3"/>
                  </a:cxn>
                  <a:cxn ang="0">
                    <a:pos x="T4" y="T5"/>
                  </a:cxn>
                  <a:cxn ang="0">
                    <a:pos x="T6" y="T7"/>
                  </a:cxn>
                  <a:cxn ang="0">
                    <a:pos x="T8" y="T9"/>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5778" name="Text Box 82"/>
            <p:cNvSpPr txBox="1">
              <a:spLocks noChangeArrowheads="1"/>
            </p:cNvSpPr>
            <p:nvPr/>
          </p:nvSpPr>
          <p:spPr bwMode="gray">
            <a:xfrm>
              <a:off x="624" y="1536"/>
              <a:ext cx="937" cy="48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solidFill>
                    <a:srgbClr val="080808"/>
                  </a:solidFill>
                </a:rPr>
                <a:t>Google </a:t>
              </a:r>
            </a:p>
            <a:p>
              <a:pPr algn="ctr"/>
              <a:r>
                <a:rPr lang="en-US">
                  <a:solidFill>
                    <a:srgbClr val="080808"/>
                  </a:solidFill>
                </a:rPr>
                <a:t>drive</a:t>
              </a:r>
            </a:p>
          </p:txBody>
        </p:sp>
        <p:grpSp>
          <p:nvGrpSpPr>
            <p:cNvPr id="285779" name="Group 83"/>
            <p:cNvGrpSpPr>
              <a:grpSpLocks/>
            </p:cNvGrpSpPr>
            <p:nvPr/>
          </p:nvGrpSpPr>
          <p:grpSpPr bwMode="auto">
            <a:xfrm>
              <a:off x="624" y="1008"/>
              <a:ext cx="454" cy="518"/>
              <a:chOff x="624" y="1008"/>
              <a:chExt cx="454" cy="518"/>
            </a:xfrm>
          </p:grpSpPr>
          <p:grpSp>
            <p:nvGrpSpPr>
              <p:cNvPr id="285780" name="Group 84"/>
              <p:cNvGrpSpPr>
                <a:grpSpLocks/>
              </p:cNvGrpSpPr>
              <p:nvPr/>
            </p:nvGrpSpPr>
            <p:grpSpPr bwMode="auto">
              <a:xfrm>
                <a:off x="624" y="1008"/>
                <a:ext cx="454" cy="518"/>
                <a:chOff x="192" y="1917"/>
                <a:chExt cx="1042" cy="1102"/>
              </a:xfrm>
            </p:grpSpPr>
            <p:grpSp>
              <p:nvGrpSpPr>
                <p:cNvPr id="285781" name="Group 85"/>
                <p:cNvGrpSpPr>
                  <a:grpSpLocks/>
                </p:cNvGrpSpPr>
                <p:nvPr/>
              </p:nvGrpSpPr>
              <p:grpSpPr bwMode="auto">
                <a:xfrm>
                  <a:off x="192" y="1917"/>
                  <a:ext cx="1042" cy="1102"/>
                  <a:chOff x="192" y="1917"/>
                  <a:chExt cx="1042" cy="1102"/>
                </a:xfrm>
              </p:grpSpPr>
              <p:pic>
                <p:nvPicPr>
                  <p:cNvPr id="285782" name="Picture 86" descr="light_shadow"/>
                  <p:cNvPicPr>
                    <a:picLocks noChangeAspect="1" noChangeArrowheads="1"/>
                  </p:cNvPicPr>
                  <p:nvPr/>
                </p:nvPicPr>
                <p:blipFill>
                  <a:blip r:embed="rId14"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783" name="Picture 87" descr="circuler_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784" name="Oval 88"/>
                  <p:cNvSpPr>
                    <a:spLocks noChangeArrowheads="1"/>
                  </p:cNvSpPr>
                  <p:nvPr/>
                </p:nvSpPr>
                <p:spPr bwMode="gray">
                  <a:xfrm>
                    <a:off x="192" y="1917"/>
                    <a:ext cx="1035" cy="1019"/>
                  </a:xfrm>
                  <a:prstGeom prst="ellipse">
                    <a:avLst/>
                  </a:prstGeom>
                  <a:gradFill rotWithShape="1">
                    <a:gsLst>
                      <a:gs pos="0">
                        <a:schemeClr val="accent1">
                          <a:gamma/>
                          <a:shade val="46275"/>
                          <a:invGamma/>
                          <a:alpha val="89999"/>
                        </a:schemeClr>
                      </a:gs>
                      <a:gs pos="50000">
                        <a:schemeClr val="accent1">
                          <a:alpha val="55000"/>
                        </a:schemeClr>
                      </a:gs>
                      <a:gs pos="100000">
                        <a:schemeClr val="accent1">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85" name="Picture 89"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285786" name="WordArt 90"/>
              <p:cNvSpPr>
                <a:spLocks noChangeArrowheads="1" noChangeShapeType="1" noTextEdit="1"/>
              </p:cNvSpPr>
              <p:nvPr/>
            </p:nvSpPr>
            <p:spPr bwMode="gray">
              <a:xfrm>
                <a:off x="693" y="1104"/>
                <a:ext cx="328" cy="2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solidFill>
                      <a:srgbClr val="FCFCFC">
                        <a:alpha val="80000"/>
                      </a:srgbClr>
                    </a:solidFill>
                    <a:latin typeface="Arial Black"/>
                  </a:rPr>
                  <a:t>01</a:t>
                </a:r>
              </a:p>
            </p:txBody>
          </p:sp>
        </p:grpSp>
        <p:sp>
          <p:nvSpPr>
            <p:cNvPr id="285787" name="Line 91"/>
            <p:cNvSpPr>
              <a:spLocks noChangeShapeType="1"/>
            </p:cNvSpPr>
            <p:nvPr/>
          </p:nvSpPr>
          <p:spPr bwMode="gray">
            <a:xfrm>
              <a:off x="555" y="2106"/>
              <a:ext cx="1207"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285788" name="Group 92"/>
          <p:cNvGrpSpPr>
            <a:grpSpLocks/>
          </p:cNvGrpSpPr>
          <p:nvPr/>
        </p:nvGrpSpPr>
        <p:grpSpPr bwMode="auto">
          <a:xfrm>
            <a:off x="6958013" y="3200400"/>
            <a:ext cx="2185987" cy="2078038"/>
            <a:chOff x="2160" y="1043"/>
            <a:chExt cx="1377" cy="1309"/>
          </a:xfrm>
        </p:grpSpPr>
        <p:grpSp>
          <p:nvGrpSpPr>
            <p:cNvPr id="285789" name="Group 93"/>
            <p:cNvGrpSpPr>
              <a:grpSpLocks/>
            </p:cNvGrpSpPr>
            <p:nvPr/>
          </p:nvGrpSpPr>
          <p:grpSpPr bwMode="auto">
            <a:xfrm>
              <a:off x="2168" y="1344"/>
              <a:ext cx="1359" cy="1008"/>
              <a:chOff x="642" y="1572"/>
              <a:chExt cx="1359" cy="2158"/>
            </a:xfrm>
          </p:grpSpPr>
          <p:sp>
            <p:nvSpPr>
              <p:cNvPr id="285790" name="Freeform 94"/>
              <p:cNvSpPr>
                <a:spLocks/>
              </p:cNvSpPr>
              <p:nvPr/>
            </p:nvSpPr>
            <p:spPr bwMode="gray">
              <a:xfrm>
                <a:off x="642" y="1572"/>
                <a:ext cx="1359" cy="2158"/>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2"/>
                  </a:gs>
                  <a:gs pos="100000">
                    <a:schemeClr val="accent2">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85791" name="Freeform 95"/>
              <p:cNvSpPr>
                <a:spLocks/>
              </p:cNvSpPr>
              <p:nvPr/>
            </p:nvSpPr>
            <p:spPr bwMode="gray">
              <a:xfrm>
                <a:off x="650" y="1576"/>
                <a:ext cx="1348" cy="377"/>
              </a:xfrm>
              <a:custGeom>
                <a:avLst/>
                <a:gdLst>
                  <a:gd name="T0" fmla="*/ 0 w 1348"/>
                  <a:gd name="T1" fmla="*/ 183 h 341"/>
                  <a:gd name="T2" fmla="*/ 309 w 1348"/>
                  <a:gd name="T3" fmla="*/ 340 h 341"/>
                  <a:gd name="T4" fmla="*/ 670 w 1348"/>
                  <a:gd name="T5" fmla="*/ 225 h 341"/>
                  <a:gd name="T6" fmla="*/ 1042 w 1348"/>
                  <a:gd name="T7" fmla="*/ 9 h 341"/>
                  <a:gd name="T8" fmla="*/ 1348 w 1348"/>
                  <a:gd name="T9" fmla="*/ 165 h 341"/>
                </a:gdLst>
                <a:ahLst/>
                <a:cxnLst>
                  <a:cxn ang="0">
                    <a:pos x="T0" y="T1"/>
                  </a:cxn>
                  <a:cxn ang="0">
                    <a:pos x="T2" y="T3"/>
                  </a:cxn>
                  <a:cxn ang="0">
                    <a:pos x="T4" y="T5"/>
                  </a:cxn>
                  <a:cxn ang="0">
                    <a:pos x="T6" y="T7"/>
                  </a:cxn>
                  <a:cxn ang="0">
                    <a:pos x="T8" y="T9"/>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792" name="Freeform 96"/>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Lst>
                <a:ahLst/>
                <a:cxnLst>
                  <a:cxn ang="0">
                    <a:pos x="T0" y="T1"/>
                  </a:cxn>
                  <a:cxn ang="0">
                    <a:pos x="T2" y="T3"/>
                  </a:cxn>
                  <a:cxn ang="0">
                    <a:pos x="T4" y="T5"/>
                  </a:cxn>
                  <a:cxn ang="0">
                    <a:pos x="T6" y="T7"/>
                  </a:cxn>
                  <a:cxn ang="0">
                    <a:pos x="T8" y="T9"/>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5793" name="Group 97"/>
            <p:cNvGrpSpPr>
              <a:grpSpLocks/>
            </p:cNvGrpSpPr>
            <p:nvPr/>
          </p:nvGrpSpPr>
          <p:grpSpPr bwMode="auto">
            <a:xfrm>
              <a:off x="2308" y="1043"/>
              <a:ext cx="466" cy="518"/>
              <a:chOff x="2308" y="1043"/>
              <a:chExt cx="466" cy="518"/>
            </a:xfrm>
          </p:grpSpPr>
          <p:grpSp>
            <p:nvGrpSpPr>
              <p:cNvPr id="285794" name="Group 98"/>
              <p:cNvGrpSpPr>
                <a:grpSpLocks/>
              </p:cNvGrpSpPr>
              <p:nvPr/>
            </p:nvGrpSpPr>
            <p:grpSpPr bwMode="auto">
              <a:xfrm>
                <a:off x="2308" y="1043"/>
                <a:ext cx="466" cy="518"/>
                <a:chOff x="2608" y="1076"/>
                <a:chExt cx="466" cy="518"/>
              </a:xfrm>
            </p:grpSpPr>
            <p:grpSp>
              <p:nvGrpSpPr>
                <p:cNvPr id="285795" name="Group 99"/>
                <p:cNvGrpSpPr>
                  <a:grpSpLocks/>
                </p:cNvGrpSpPr>
                <p:nvPr/>
              </p:nvGrpSpPr>
              <p:grpSpPr bwMode="auto">
                <a:xfrm>
                  <a:off x="2608" y="1076"/>
                  <a:ext cx="466" cy="518"/>
                  <a:chOff x="2608" y="1076"/>
                  <a:chExt cx="466" cy="518"/>
                </a:xfrm>
              </p:grpSpPr>
              <p:pic>
                <p:nvPicPr>
                  <p:cNvPr id="285796" name="Picture 100" descr="light_shadow"/>
                  <p:cNvPicPr>
                    <a:picLocks noChangeAspect="1" noChangeArrowheads="1"/>
                  </p:cNvPicPr>
                  <p:nvPr/>
                </p:nvPicPr>
                <p:blipFill>
                  <a:blip r:embed="rId16" cstate="print">
                    <a:lum bright="-78000" contrast="-78000"/>
                    <a:extLst>
                      <a:ext uri="{28A0092B-C50C-407E-A947-70E740481C1C}">
                        <a14:useLocalDpi xmlns:a14="http://schemas.microsoft.com/office/drawing/2010/main" val="0"/>
                      </a:ext>
                    </a:extLst>
                  </a:blip>
                  <a:srcRect/>
                  <a:stretch>
                    <a:fillRect/>
                  </a:stretch>
                </p:blipFill>
                <p:spPr bwMode="gray">
                  <a:xfrm>
                    <a:off x="2652" y="1482"/>
                    <a:ext cx="384" cy="112"/>
                  </a:xfrm>
                  <a:prstGeom prst="rect">
                    <a:avLst/>
                  </a:prstGeom>
                  <a:noFill/>
                  <a:extLst>
                    <a:ext uri="{909E8E84-426E-40DD-AFC4-6F175D3DCCD1}">
                      <a14:hiddenFill xmlns:a14="http://schemas.microsoft.com/office/drawing/2010/main">
                        <a:solidFill>
                          <a:srgbClr val="FFFFFF"/>
                        </a:solidFill>
                      </a14:hiddenFill>
                    </a:ext>
                  </a:extLst>
                </p:spPr>
              </p:pic>
              <p:pic>
                <p:nvPicPr>
                  <p:cNvPr id="285797" name="Picture 101" descr="circuler_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2608" y="1076"/>
                    <a:ext cx="466" cy="478"/>
                  </a:xfrm>
                  <a:prstGeom prst="rect">
                    <a:avLst/>
                  </a:prstGeom>
                  <a:noFill/>
                  <a:extLst>
                    <a:ext uri="{909E8E84-426E-40DD-AFC4-6F175D3DCCD1}">
                      <a14:hiddenFill xmlns:a14="http://schemas.microsoft.com/office/drawing/2010/main">
                        <a:solidFill>
                          <a:srgbClr val="FFFFFF"/>
                        </a:solidFill>
                      </a14:hiddenFill>
                    </a:ext>
                  </a:extLst>
                </p:spPr>
              </p:pic>
              <p:sp>
                <p:nvSpPr>
                  <p:cNvPr id="285798" name="Oval 102"/>
                  <p:cNvSpPr>
                    <a:spLocks noChangeArrowheads="1"/>
                  </p:cNvSpPr>
                  <p:nvPr/>
                </p:nvSpPr>
                <p:spPr bwMode="gray">
                  <a:xfrm>
                    <a:off x="2608" y="1076"/>
                    <a:ext cx="463" cy="479"/>
                  </a:xfrm>
                  <a:prstGeom prst="ellipse">
                    <a:avLst/>
                  </a:prstGeom>
                  <a:gradFill rotWithShape="1">
                    <a:gsLst>
                      <a:gs pos="0">
                        <a:schemeClr val="accent2">
                          <a:gamma/>
                          <a:shade val="46275"/>
                          <a:invGamma/>
                          <a:alpha val="89999"/>
                        </a:schemeClr>
                      </a:gs>
                      <a:gs pos="50000">
                        <a:schemeClr val="accent2">
                          <a:alpha val="55000"/>
                        </a:schemeClr>
                      </a:gs>
                      <a:gs pos="100000">
                        <a:schemeClr val="accent2">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799" name="Picture 103"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665" y="1081"/>
                  <a:ext cx="359" cy="169"/>
                </a:xfrm>
                <a:prstGeom prst="rect">
                  <a:avLst/>
                </a:prstGeom>
                <a:noFill/>
                <a:extLst>
                  <a:ext uri="{909E8E84-426E-40DD-AFC4-6F175D3DCCD1}">
                    <a14:hiddenFill xmlns:a14="http://schemas.microsoft.com/office/drawing/2010/main">
                      <a:solidFill>
                        <a:srgbClr val="FFFFFF"/>
                      </a:solidFill>
                    </a14:hiddenFill>
                  </a:ext>
                </a:extLst>
              </p:spPr>
            </p:pic>
          </p:grpSp>
          <p:sp>
            <p:nvSpPr>
              <p:cNvPr id="285800" name="WordArt 104"/>
              <p:cNvSpPr>
                <a:spLocks noChangeArrowheads="1" noChangeShapeType="1" noTextEdit="1"/>
              </p:cNvSpPr>
              <p:nvPr/>
            </p:nvSpPr>
            <p:spPr bwMode="gray">
              <a:xfrm>
                <a:off x="2379" y="1153"/>
                <a:ext cx="334" cy="2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solidFill>
                      <a:srgbClr val="FCFCFC">
                        <a:alpha val="80000"/>
                      </a:srgbClr>
                    </a:solidFill>
                    <a:latin typeface="Arial Black"/>
                  </a:rPr>
                  <a:t>02</a:t>
                </a:r>
              </a:p>
            </p:txBody>
          </p:sp>
        </p:grpSp>
        <p:sp>
          <p:nvSpPr>
            <p:cNvPr id="285801" name="Line 105"/>
            <p:cNvSpPr>
              <a:spLocks noChangeShapeType="1"/>
            </p:cNvSpPr>
            <p:nvPr/>
          </p:nvSpPr>
          <p:spPr bwMode="gray">
            <a:xfrm>
              <a:off x="2214" y="2086"/>
              <a:ext cx="1207"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a:extLst>
              <a:ext uri="{909E8E84-426E-40DD-AFC4-6F175D3DCCD1}">
                <a14:hiddenFill xmlns:a14="http://schemas.microsoft.com/office/drawing/2010/main">
                  <a:noFill/>
                </a14:hiddenFill>
              </a:ext>
            </a:extLst>
          </p:spPr>
          <p:txBody>
            <a:bodyPr/>
            <a:lstStyle/>
            <a:p>
              <a:endParaRPr lang="en-US"/>
            </a:p>
          </p:txBody>
        </p:sp>
        <p:sp>
          <p:nvSpPr>
            <p:cNvPr id="285802" name="Text Box 106"/>
            <p:cNvSpPr txBox="1">
              <a:spLocks noChangeArrowheads="1"/>
            </p:cNvSpPr>
            <p:nvPr/>
          </p:nvSpPr>
          <p:spPr bwMode="gray">
            <a:xfrm>
              <a:off x="2160" y="1632"/>
              <a:ext cx="1377" cy="48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80808"/>
                  </a:solidFill>
                </a:rPr>
                <a:t>Google </a:t>
              </a:r>
            </a:p>
            <a:p>
              <a:r>
                <a:rPr lang="en-US">
                  <a:solidFill>
                    <a:srgbClr val="080808"/>
                  </a:solidFill>
                </a:rPr>
                <a:t>gmail</a:t>
              </a:r>
            </a:p>
          </p:txBody>
        </p:sp>
      </p:grpSp>
      <p:grpSp>
        <p:nvGrpSpPr>
          <p:cNvPr id="285828" name="Group 132"/>
          <p:cNvGrpSpPr>
            <a:grpSpLocks/>
          </p:cNvGrpSpPr>
          <p:nvPr/>
        </p:nvGrpSpPr>
        <p:grpSpPr bwMode="auto">
          <a:xfrm>
            <a:off x="152400" y="4791075"/>
            <a:ext cx="2157413" cy="2066925"/>
            <a:chOff x="3840" y="1050"/>
            <a:chExt cx="1359" cy="1302"/>
          </a:xfrm>
        </p:grpSpPr>
        <p:grpSp>
          <p:nvGrpSpPr>
            <p:cNvPr id="285829" name="Group 133"/>
            <p:cNvGrpSpPr>
              <a:grpSpLocks/>
            </p:cNvGrpSpPr>
            <p:nvPr/>
          </p:nvGrpSpPr>
          <p:grpSpPr bwMode="auto">
            <a:xfrm>
              <a:off x="3840" y="1392"/>
              <a:ext cx="1359" cy="960"/>
              <a:chOff x="642" y="1572"/>
              <a:chExt cx="1359" cy="2158"/>
            </a:xfrm>
          </p:grpSpPr>
          <p:sp>
            <p:nvSpPr>
              <p:cNvPr id="285830" name="Freeform 134"/>
              <p:cNvSpPr>
                <a:spLocks/>
              </p:cNvSpPr>
              <p:nvPr/>
            </p:nvSpPr>
            <p:spPr bwMode="gray">
              <a:xfrm>
                <a:off x="642" y="1572"/>
                <a:ext cx="1359" cy="2158"/>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hlink"/>
                  </a:gs>
                  <a:gs pos="100000">
                    <a:schemeClr val="hlink">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85831" name="Freeform 135"/>
              <p:cNvSpPr>
                <a:spLocks/>
              </p:cNvSpPr>
              <p:nvPr/>
            </p:nvSpPr>
            <p:spPr bwMode="gray">
              <a:xfrm>
                <a:off x="650" y="1576"/>
                <a:ext cx="1348" cy="377"/>
              </a:xfrm>
              <a:custGeom>
                <a:avLst/>
                <a:gdLst>
                  <a:gd name="T0" fmla="*/ 0 w 1348"/>
                  <a:gd name="T1" fmla="*/ 183 h 341"/>
                  <a:gd name="T2" fmla="*/ 309 w 1348"/>
                  <a:gd name="T3" fmla="*/ 340 h 341"/>
                  <a:gd name="T4" fmla="*/ 670 w 1348"/>
                  <a:gd name="T5" fmla="*/ 225 h 341"/>
                  <a:gd name="T6" fmla="*/ 1042 w 1348"/>
                  <a:gd name="T7" fmla="*/ 9 h 341"/>
                  <a:gd name="T8" fmla="*/ 1348 w 1348"/>
                  <a:gd name="T9" fmla="*/ 165 h 341"/>
                </a:gdLst>
                <a:ahLst/>
                <a:cxnLst>
                  <a:cxn ang="0">
                    <a:pos x="T0" y="T1"/>
                  </a:cxn>
                  <a:cxn ang="0">
                    <a:pos x="T2" y="T3"/>
                  </a:cxn>
                  <a:cxn ang="0">
                    <a:pos x="T4" y="T5"/>
                  </a:cxn>
                  <a:cxn ang="0">
                    <a:pos x="T6" y="T7"/>
                  </a:cxn>
                  <a:cxn ang="0">
                    <a:pos x="T8" y="T9"/>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832" name="Freeform 136"/>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Lst>
                <a:ahLst/>
                <a:cxnLst>
                  <a:cxn ang="0">
                    <a:pos x="T0" y="T1"/>
                  </a:cxn>
                  <a:cxn ang="0">
                    <a:pos x="T2" y="T3"/>
                  </a:cxn>
                  <a:cxn ang="0">
                    <a:pos x="T4" y="T5"/>
                  </a:cxn>
                  <a:cxn ang="0">
                    <a:pos x="T6" y="T7"/>
                  </a:cxn>
                  <a:cxn ang="0">
                    <a:pos x="T8" y="T9"/>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85833" name="Picture 137"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3990" y="1058"/>
              <a:ext cx="359" cy="169"/>
            </a:xfrm>
            <a:prstGeom prst="rect">
              <a:avLst/>
            </a:prstGeom>
            <a:noFill/>
            <a:extLst>
              <a:ext uri="{909E8E84-426E-40DD-AFC4-6F175D3DCCD1}">
                <a14:hiddenFill xmlns:a14="http://schemas.microsoft.com/office/drawing/2010/main">
                  <a:solidFill>
                    <a:srgbClr val="FFFFFF"/>
                  </a:solidFill>
                </a14:hiddenFill>
              </a:ext>
            </a:extLst>
          </p:spPr>
        </p:pic>
        <p:sp>
          <p:nvSpPr>
            <p:cNvPr id="285834" name="Line 138"/>
            <p:cNvSpPr>
              <a:spLocks noChangeShapeType="1"/>
            </p:cNvSpPr>
            <p:nvPr/>
          </p:nvSpPr>
          <p:spPr bwMode="gray">
            <a:xfrm>
              <a:off x="3908" y="2084"/>
              <a:ext cx="1207"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a:extLst>
              <a:ext uri="{909E8E84-426E-40DD-AFC4-6F175D3DCCD1}">
                <a14:hiddenFill xmlns:a14="http://schemas.microsoft.com/office/drawing/2010/main">
                  <a:noFill/>
                </a14:hiddenFill>
              </a:ext>
            </a:extLst>
          </p:spPr>
          <p:txBody>
            <a:bodyPr/>
            <a:lstStyle/>
            <a:p>
              <a:endParaRPr lang="en-US"/>
            </a:p>
          </p:txBody>
        </p:sp>
        <p:grpSp>
          <p:nvGrpSpPr>
            <p:cNvPr id="285835" name="Group 139"/>
            <p:cNvGrpSpPr>
              <a:grpSpLocks/>
            </p:cNvGrpSpPr>
            <p:nvPr/>
          </p:nvGrpSpPr>
          <p:grpSpPr bwMode="auto">
            <a:xfrm>
              <a:off x="3919" y="1050"/>
              <a:ext cx="466" cy="518"/>
              <a:chOff x="2608" y="1076"/>
              <a:chExt cx="466" cy="518"/>
            </a:xfrm>
          </p:grpSpPr>
          <p:grpSp>
            <p:nvGrpSpPr>
              <p:cNvPr id="285836" name="Group 140"/>
              <p:cNvGrpSpPr>
                <a:grpSpLocks/>
              </p:cNvGrpSpPr>
              <p:nvPr/>
            </p:nvGrpSpPr>
            <p:grpSpPr bwMode="auto">
              <a:xfrm>
                <a:off x="2608" y="1076"/>
                <a:ext cx="466" cy="518"/>
                <a:chOff x="2608" y="1076"/>
                <a:chExt cx="466" cy="518"/>
              </a:xfrm>
            </p:grpSpPr>
            <p:pic>
              <p:nvPicPr>
                <p:cNvPr id="285837" name="Picture 141" descr="light_shadow"/>
                <p:cNvPicPr>
                  <a:picLocks noChangeAspect="1" noChangeArrowheads="1"/>
                </p:cNvPicPr>
                <p:nvPr/>
              </p:nvPicPr>
              <p:blipFill>
                <a:blip r:embed="rId16" cstate="print">
                  <a:lum bright="-78000" contrast="-78000"/>
                  <a:extLst>
                    <a:ext uri="{28A0092B-C50C-407E-A947-70E740481C1C}">
                      <a14:useLocalDpi xmlns:a14="http://schemas.microsoft.com/office/drawing/2010/main" val="0"/>
                    </a:ext>
                  </a:extLst>
                </a:blip>
                <a:srcRect/>
                <a:stretch>
                  <a:fillRect/>
                </a:stretch>
              </p:blipFill>
              <p:spPr bwMode="gray">
                <a:xfrm>
                  <a:off x="2652" y="1482"/>
                  <a:ext cx="384" cy="112"/>
                </a:xfrm>
                <a:prstGeom prst="rect">
                  <a:avLst/>
                </a:prstGeom>
                <a:noFill/>
                <a:extLst>
                  <a:ext uri="{909E8E84-426E-40DD-AFC4-6F175D3DCCD1}">
                    <a14:hiddenFill xmlns:a14="http://schemas.microsoft.com/office/drawing/2010/main">
                      <a:solidFill>
                        <a:srgbClr val="FFFFFF"/>
                      </a:solidFill>
                    </a14:hiddenFill>
                  </a:ext>
                </a:extLst>
              </p:spPr>
            </p:pic>
            <p:pic>
              <p:nvPicPr>
                <p:cNvPr id="285838" name="Picture 142" descr="circuler_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2608" y="1076"/>
                  <a:ext cx="466" cy="478"/>
                </a:xfrm>
                <a:prstGeom prst="rect">
                  <a:avLst/>
                </a:prstGeom>
                <a:noFill/>
                <a:extLst>
                  <a:ext uri="{909E8E84-426E-40DD-AFC4-6F175D3DCCD1}">
                    <a14:hiddenFill xmlns:a14="http://schemas.microsoft.com/office/drawing/2010/main">
                      <a:solidFill>
                        <a:srgbClr val="FFFFFF"/>
                      </a:solidFill>
                    </a14:hiddenFill>
                  </a:ext>
                </a:extLst>
              </p:spPr>
            </p:pic>
            <p:sp>
              <p:nvSpPr>
                <p:cNvPr id="285839" name="Oval 143"/>
                <p:cNvSpPr>
                  <a:spLocks noChangeArrowheads="1"/>
                </p:cNvSpPr>
                <p:nvPr/>
              </p:nvSpPr>
              <p:spPr bwMode="gray">
                <a:xfrm>
                  <a:off x="2608" y="1076"/>
                  <a:ext cx="463" cy="479"/>
                </a:xfrm>
                <a:prstGeom prst="ellipse">
                  <a:avLst/>
                </a:prstGeom>
                <a:gradFill rotWithShape="1">
                  <a:gsLst>
                    <a:gs pos="0">
                      <a:schemeClr val="hlink">
                        <a:gamma/>
                        <a:shade val="46275"/>
                        <a:invGamma/>
                        <a:alpha val="89999"/>
                      </a:schemeClr>
                    </a:gs>
                    <a:gs pos="50000">
                      <a:schemeClr val="hlink">
                        <a:alpha val="55000"/>
                      </a:schemeClr>
                    </a:gs>
                    <a:gs pos="100000">
                      <a:schemeClr val="hlink">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840" name="Picture 144"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665" y="1081"/>
                <a:ext cx="359" cy="169"/>
              </a:xfrm>
              <a:prstGeom prst="rect">
                <a:avLst/>
              </a:prstGeom>
              <a:noFill/>
              <a:extLst>
                <a:ext uri="{909E8E84-426E-40DD-AFC4-6F175D3DCCD1}">
                  <a14:hiddenFill xmlns:a14="http://schemas.microsoft.com/office/drawing/2010/main">
                    <a:solidFill>
                      <a:srgbClr val="FFFFFF"/>
                    </a:solidFill>
                  </a14:hiddenFill>
                </a:ext>
              </a:extLst>
            </p:spPr>
          </p:pic>
        </p:grpSp>
        <p:sp>
          <p:nvSpPr>
            <p:cNvPr id="285841" name="WordArt 145"/>
            <p:cNvSpPr>
              <a:spLocks noChangeArrowheads="1" noChangeShapeType="1" noTextEdit="1"/>
            </p:cNvSpPr>
            <p:nvPr/>
          </p:nvSpPr>
          <p:spPr bwMode="gray">
            <a:xfrm>
              <a:off x="3997" y="1163"/>
              <a:ext cx="334" cy="2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solidFill>
                    <a:srgbClr val="FCFCFC">
                      <a:alpha val="80000"/>
                    </a:srgbClr>
                  </a:solidFill>
                  <a:latin typeface="Arial Black"/>
                </a:rPr>
                <a:t>03</a:t>
              </a:r>
            </a:p>
          </p:txBody>
        </p:sp>
        <p:sp>
          <p:nvSpPr>
            <p:cNvPr id="285842" name="Text Box 146"/>
            <p:cNvSpPr txBox="1">
              <a:spLocks noChangeArrowheads="1"/>
            </p:cNvSpPr>
            <p:nvPr/>
          </p:nvSpPr>
          <p:spPr bwMode="gray">
            <a:xfrm>
              <a:off x="3936" y="1632"/>
              <a:ext cx="1102" cy="48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80808"/>
                  </a:solidFill>
                </a:rPr>
                <a:t>Google </a:t>
              </a:r>
            </a:p>
            <a:p>
              <a:r>
                <a:rPr lang="en-US">
                  <a:solidFill>
                    <a:srgbClr val="080808"/>
                  </a:solidFill>
                </a:rPr>
                <a:t>Calendar</a:t>
              </a:r>
            </a:p>
          </p:txBody>
        </p:sp>
      </p:grpSp>
      <p:grpSp>
        <p:nvGrpSpPr>
          <p:cNvPr id="285866" name="Group 170"/>
          <p:cNvGrpSpPr>
            <a:grpSpLocks/>
          </p:cNvGrpSpPr>
          <p:nvPr/>
        </p:nvGrpSpPr>
        <p:grpSpPr bwMode="auto">
          <a:xfrm>
            <a:off x="4648200" y="4724400"/>
            <a:ext cx="2157413" cy="2133600"/>
            <a:chOff x="2928" y="2976"/>
            <a:chExt cx="1359" cy="1344"/>
          </a:xfrm>
        </p:grpSpPr>
        <p:grpSp>
          <p:nvGrpSpPr>
            <p:cNvPr id="285816" name="Group 120"/>
            <p:cNvGrpSpPr>
              <a:grpSpLocks/>
            </p:cNvGrpSpPr>
            <p:nvPr/>
          </p:nvGrpSpPr>
          <p:grpSpPr bwMode="auto">
            <a:xfrm>
              <a:off x="2928" y="3312"/>
              <a:ext cx="1359" cy="1008"/>
              <a:chOff x="642" y="1572"/>
              <a:chExt cx="1359" cy="2158"/>
            </a:xfrm>
          </p:grpSpPr>
          <p:sp>
            <p:nvSpPr>
              <p:cNvPr id="285817" name="Freeform 121"/>
              <p:cNvSpPr>
                <a:spLocks/>
              </p:cNvSpPr>
              <p:nvPr/>
            </p:nvSpPr>
            <p:spPr bwMode="gray">
              <a:xfrm>
                <a:off x="642" y="1572"/>
                <a:ext cx="1359" cy="2158"/>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1"/>
                  </a:gs>
                  <a:gs pos="100000">
                    <a:schemeClr val="accent1">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85818" name="Freeform 122"/>
              <p:cNvSpPr>
                <a:spLocks/>
              </p:cNvSpPr>
              <p:nvPr/>
            </p:nvSpPr>
            <p:spPr bwMode="gray">
              <a:xfrm>
                <a:off x="650" y="1576"/>
                <a:ext cx="1348" cy="377"/>
              </a:xfrm>
              <a:custGeom>
                <a:avLst/>
                <a:gdLst>
                  <a:gd name="T0" fmla="*/ 0 w 1348"/>
                  <a:gd name="T1" fmla="*/ 183 h 341"/>
                  <a:gd name="T2" fmla="*/ 309 w 1348"/>
                  <a:gd name="T3" fmla="*/ 340 h 341"/>
                  <a:gd name="T4" fmla="*/ 670 w 1348"/>
                  <a:gd name="T5" fmla="*/ 225 h 341"/>
                  <a:gd name="T6" fmla="*/ 1042 w 1348"/>
                  <a:gd name="T7" fmla="*/ 9 h 341"/>
                  <a:gd name="T8" fmla="*/ 1348 w 1348"/>
                  <a:gd name="T9" fmla="*/ 165 h 341"/>
                </a:gdLst>
                <a:ahLst/>
                <a:cxnLst>
                  <a:cxn ang="0">
                    <a:pos x="T0" y="T1"/>
                  </a:cxn>
                  <a:cxn ang="0">
                    <a:pos x="T2" y="T3"/>
                  </a:cxn>
                  <a:cxn ang="0">
                    <a:pos x="T4" y="T5"/>
                  </a:cxn>
                  <a:cxn ang="0">
                    <a:pos x="T6" y="T7"/>
                  </a:cxn>
                  <a:cxn ang="0">
                    <a:pos x="T8" y="T9"/>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819" name="Freeform 123"/>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Lst>
                <a:ahLst/>
                <a:cxnLst>
                  <a:cxn ang="0">
                    <a:pos x="T0" y="T1"/>
                  </a:cxn>
                  <a:cxn ang="0">
                    <a:pos x="T2" y="T3"/>
                  </a:cxn>
                  <a:cxn ang="0">
                    <a:pos x="T4" y="T5"/>
                  </a:cxn>
                  <a:cxn ang="0">
                    <a:pos x="T6" y="T7"/>
                  </a:cxn>
                  <a:cxn ang="0">
                    <a:pos x="T8" y="T9"/>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5821" name="Group 125"/>
            <p:cNvGrpSpPr>
              <a:grpSpLocks/>
            </p:cNvGrpSpPr>
            <p:nvPr/>
          </p:nvGrpSpPr>
          <p:grpSpPr bwMode="auto">
            <a:xfrm>
              <a:off x="3046" y="2976"/>
              <a:ext cx="454" cy="518"/>
              <a:chOff x="192" y="1917"/>
              <a:chExt cx="1042" cy="1102"/>
            </a:xfrm>
          </p:grpSpPr>
          <p:grpSp>
            <p:nvGrpSpPr>
              <p:cNvPr id="285822" name="Group 126"/>
              <p:cNvGrpSpPr>
                <a:grpSpLocks/>
              </p:cNvGrpSpPr>
              <p:nvPr/>
            </p:nvGrpSpPr>
            <p:grpSpPr bwMode="auto">
              <a:xfrm>
                <a:off x="192" y="1917"/>
                <a:ext cx="1042" cy="1102"/>
                <a:chOff x="192" y="1917"/>
                <a:chExt cx="1042" cy="1102"/>
              </a:xfrm>
            </p:grpSpPr>
            <p:pic>
              <p:nvPicPr>
                <p:cNvPr id="285823" name="Picture 127" descr="light_shadow"/>
                <p:cNvPicPr>
                  <a:picLocks noChangeAspect="1" noChangeArrowheads="1"/>
                </p:cNvPicPr>
                <p:nvPr/>
              </p:nvPicPr>
              <p:blipFill>
                <a:blip r:embed="rId14"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285824" name="Picture 128" descr="circuler_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285825" name="Oval 129"/>
                <p:cNvSpPr>
                  <a:spLocks noChangeArrowheads="1"/>
                </p:cNvSpPr>
                <p:nvPr/>
              </p:nvSpPr>
              <p:spPr bwMode="gray">
                <a:xfrm>
                  <a:off x="192" y="1917"/>
                  <a:ext cx="1035" cy="1019"/>
                </a:xfrm>
                <a:prstGeom prst="ellipse">
                  <a:avLst/>
                </a:prstGeom>
                <a:gradFill rotWithShape="1">
                  <a:gsLst>
                    <a:gs pos="0">
                      <a:schemeClr val="accent1">
                        <a:gamma/>
                        <a:shade val="46275"/>
                        <a:invGamma/>
                        <a:alpha val="89999"/>
                      </a:schemeClr>
                    </a:gs>
                    <a:gs pos="50000">
                      <a:schemeClr val="accent1">
                        <a:alpha val="55000"/>
                      </a:schemeClr>
                    </a:gs>
                    <a:gs pos="100000">
                      <a:schemeClr val="accent1">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826" name="Picture 130"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extLst>
                <a:ext uri="{909E8E84-426E-40DD-AFC4-6F175D3DCCD1}">
                  <a14:hiddenFill xmlns:a14="http://schemas.microsoft.com/office/drawing/2010/main">
                    <a:solidFill>
                      <a:srgbClr val="FFFFFF"/>
                    </a:solidFill>
                  </a14:hiddenFill>
                </a:ext>
              </a:extLst>
            </p:spPr>
          </p:pic>
        </p:grpSp>
        <p:sp>
          <p:nvSpPr>
            <p:cNvPr id="285854" name="WordArt 158"/>
            <p:cNvSpPr>
              <a:spLocks noChangeArrowheads="1" noChangeShapeType="1" noTextEdit="1"/>
            </p:cNvSpPr>
            <p:nvPr/>
          </p:nvSpPr>
          <p:spPr bwMode="gray">
            <a:xfrm>
              <a:off x="3104" y="3088"/>
              <a:ext cx="334" cy="2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solidFill>
                    <a:srgbClr val="FCFCFC">
                      <a:alpha val="80000"/>
                    </a:srgbClr>
                  </a:solidFill>
                  <a:latin typeface="Arial Black"/>
                </a:rPr>
                <a:t>05</a:t>
              </a:r>
            </a:p>
          </p:txBody>
        </p:sp>
        <p:sp>
          <p:nvSpPr>
            <p:cNvPr id="285858" name="Text Box 162"/>
            <p:cNvSpPr txBox="1">
              <a:spLocks noChangeArrowheads="1"/>
            </p:cNvSpPr>
            <p:nvPr/>
          </p:nvSpPr>
          <p:spPr bwMode="gray">
            <a:xfrm>
              <a:off x="2976" y="3696"/>
              <a:ext cx="1296" cy="48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80808"/>
                  </a:solidFill>
                </a:rPr>
                <a:t>Google </a:t>
              </a:r>
            </a:p>
            <a:p>
              <a:r>
                <a:rPr lang="en-US">
                  <a:solidFill>
                    <a:srgbClr val="080808"/>
                  </a:solidFill>
                </a:rPr>
                <a:t>translation</a:t>
              </a:r>
            </a:p>
          </p:txBody>
        </p:sp>
      </p:grpSp>
      <p:grpSp>
        <p:nvGrpSpPr>
          <p:cNvPr id="285867" name="Group 171"/>
          <p:cNvGrpSpPr>
            <a:grpSpLocks/>
          </p:cNvGrpSpPr>
          <p:nvPr/>
        </p:nvGrpSpPr>
        <p:grpSpPr bwMode="auto">
          <a:xfrm>
            <a:off x="6958013" y="4791075"/>
            <a:ext cx="2185987" cy="2066925"/>
            <a:chOff x="4383" y="3018"/>
            <a:chExt cx="1377" cy="1302"/>
          </a:xfrm>
        </p:grpSpPr>
        <p:grpSp>
          <p:nvGrpSpPr>
            <p:cNvPr id="285803" name="Group 107"/>
            <p:cNvGrpSpPr>
              <a:grpSpLocks/>
            </p:cNvGrpSpPr>
            <p:nvPr/>
          </p:nvGrpSpPr>
          <p:grpSpPr bwMode="auto">
            <a:xfrm>
              <a:off x="4401" y="3018"/>
              <a:ext cx="1359" cy="1302"/>
              <a:chOff x="528" y="2586"/>
              <a:chExt cx="1359" cy="1302"/>
            </a:xfrm>
          </p:grpSpPr>
          <p:grpSp>
            <p:nvGrpSpPr>
              <p:cNvPr id="285804" name="Group 108"/>
              <p:cNvGrpSpPr>
                <a:grpSpLocks/>
              </p:cNvGrpSpPr>
              <p:nvPr/>
            </p:nvGrpSpPr>
            <p:grpSpPr bwMode="auto">
              <a:xfrm>
                <a:off x="528" y="2928"/>
                <a:ext cx="1359" cy="960"/>
                <a:chOff x="642" y="1572"/>
                <a:chExt cx="1359" cy="2158"/>
              </a:xfrm>
            </p:grpSpPr>
            <p:sp>
              <p:nvSpPr>
                <p:cNvPr id="285805" name="Freeform 109"/>
                <p:cNvSpPr>
                  <a:spLocks/>
                </p:cNvSpPr>
                <p:nvPr/>
              </p:nvSpPr>
              <p:spPr bwMode="gray">
                <a:xfrm>
                  <a:off x="642" y="1572"/>
                  <a:ext cx="1359" cy="2158"/>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hlink"/>
                    </a:gs>
                    <a:gs pos="100000">
                      <a:schemeClr val="hlink">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85806" name="Freeform 110"/>
                <p:cNvSpPr>
                  <a:spLocks/>
                </p:cNvSpPr>
                <p:nvPr/>
              </p:nvSpPr>
              <p:spPr bwMode="gray">
                <a:xfrm>
                  <a:off x="650" y="1576"/>
                  <a:ext cx="1348" cy="377"/>
                </a:xfrm>
                <a:custGeom>
                  <a:avLst/>
                  <a:gdLst>
                    <a:gd name="T0" fmla="*/ 0 w 1348"/>
                    <a:gd name="T1" fmla="*/ 183 h 341"/>
                    <a:gd name="T2" fmla="*/ 309 w 1348"/>
                    <a:gd name="T3" fmla="*/ 340 h 341"/>
                    <a:gd name="T4" fmla="*/ 670 w 1348"/>
                    <a:gd name="T5" fmla="*/ 225 h 341"/>
                    <a:gd name="T6" fmla="*/ 1042 w 1348"/>
                    <a:gd name="T7" fmla="*/ 9 h 341"/>
                    <a:gd name="T8" fmla="*/ 1348 w 1348"/>
                    <a:gd name="T9" fmla="*/ 165 h 341"/>
                  </a:gdLst>
                  <a:ahLst/>
                  <a:cxnLst>
                    <a:cxn ang="0">
                      <a:pos x="T0" y="T1"/>
                    </a:cxn>
                    <a:cxn ang="0">
                      <a:pos x="T2" y="T3"/>
                    </a:cxn>
                    <a:cxn ang="0">
                      <a:pos x="T4" y="T5"/>
                    </a:cxn>
                    <a:cxn ang="0">
                      <a:pos x="T6" y="T7"/>
                    </a:cxn>
                    <a:cxn ang="0">
                      <a:pos x="T8" y="T9"/>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807" name="Freeform 111"/>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Lst>
                  <a:ahLst/>
                  <a:cxnLst>
                    <a:cxn ang="0">
                      <a:pos x="T0" y="T1"/>
                    </a:cxn>
                    <a:cxn ang="0">
                      <a:pos x="T2" y="T3"/>
                    </a:cxn>
                    <a:cxn ang="0">
                      <a:pos x="T4" y="T5"/>
                    </a:cxn>
                    <a:cxn ang="0">
                      <a:pos x="T6" y="T7"/>
                    </a:cxn>
                    <a:cxn ang="0">
                      <a:pos x="T8" y="T9"/>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5808" name="Group 112"/>
              <p:cNvGrpSpPr>
                <a:grpSpLocks/>
              </p:cNvGrpSpPr>
              <p:nvPr/>
            </p:nvGrpSpPr>
            <p:grpSpPr bwMode="auto">
              <a:xfrm>
                <a:off x="607" y="2586"/>
                <a:ext cx="466" cy="518"/>
                <a:chOff x="2608" y="1076"/>
                <a:chExt cx="466" cy="518"/>
              </a:xfrm>
            </p:grpSpPr>
            <p:grpSp>
              <p:nvGrpSpPr>
                <p:cNvPr id="285809" name="Group 113"/>
                <p:cNvGrpSpPr>
                  <a:grpSpLocks/>
                </p:cNvGrpSpPr>
                <p:nvPr/>
              </p:nvGrpSpPr>
              <p:grpSpPr bwMode="auto">
                <a:xfrm>
                  <a:off x="2608" y="1076"/>
                  <a:ext cx="466" cy="518"/>
                  <a:chOff x="2608" y="1076"/>
                  <a:chExt cx="466" cy="518"/>
                </a:xfrm>
              </p:grpSpPr>
              <p:pic>
                <p:nvPicPr>
                  <p:cNvPr id="285810" name="Picture 114" descr="light_shadow"/>
                  <p:cNvPicPr>
                    <a:picLocks noChangeAspect="1" noChangeArrowheads="1"/>
                  </p:cNvPicPr>
                  <p:nvPr/>
                </p:nvPicPr>
                <p:blipFill>
                  <a:blip r:embed="rId16" cstate="print">
                    <a:lum bright="-78000" contrast="-78000"/>
                    <a:extLst>
                      <a:ext uri="{28A0092B-C50C-407E-A947-70E740481C1C}">
                        <a14:useLocalDpi xmlns:a14="http://schemas.microsoft.com/office/drawing/2010/main" val="0"/>
                      </a:ext>
                    </a:extLst>
                  </a:blip>
                  <a:srcRect/>
                  <a:stretch>
                    <a:fillRect/>
                  </a:stretch>
                </p:blipFill>
                <p:spPr bwMode="gray">
                  <a:xfrm>
                    <a:off x="2652" y="1482"/>
                    <a:ext cx="384" cy="112"/>
                  </a:xfrm>
                  <a:prstGeom prst="rect">
                    <a:avLst/>
                  </a:prstGeom>
                  <a:noFill/>
                  <a:extLst>
                    <a:ext uri="{909E8E84-426E-40DD-AFC4-6F175D3DCCD1}">
                      <a14:hiddenFill xmlns:a14="http://schemas.microsoft.com/office/drawing/2010/main">
                        <a:solidFill>
                          <a:srgbClr val="FFFFFF"/>
                        </a:solidFill>
                      </a14:hiddenFill>
                    </a:ext>
                  </a:extLst>
                </p:spPr>
              </p:pic>
              <p:pic>
                <p:nvPicPr>
                  <p:cNvPr id="285811" name="Picture 115" descr="circuler_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2608" y="1076"/>
                    <a:ext cx="466" cy="478"/>
                  </a:xfrm>
                  <a:prstGeom prst="rect">
                    <a:avLst/>
                  </a:prstGeom>
                  <a:noFill/>
                  <a:extLst>
                    <a:ext uri="{909E8E84-426E-40DD-AFC4-6F175D3DCCD1}">
                      <a14:hiddenFill xmlns:a14="http://schemas.microsoft.com/office/drawing/2010/main">
                        <a:solidFill>
                          <a:srgbClr val="FFFFFF"/>
                        </a:solidFill>
                      </a14:hiddenFill>
                    </a:ext>
                  </a:extLst>
                </p:spPr>
              </p:pic>
              <p:sp>
                <p:nvSpPr>
                  <p:cNvPr id="285812" name="Oval 116"/>
                  <p:cNvSpPr>
                    <a:spLocks noChangeArrowheads="1"/>
                  </p:cNvSpPr>
                  <p:nvPr/>
                </p:nvSpPr>
                <p:spPr bwMode="gray">
                  <a:xfrm>
                    <a:off x="2608" y="1076"/>
                    <a:ext cx="463" cy="479"/>
                  </a:xfrm>
                  <a:prstGeom prst="ellipse">
                    <a:avLst/>
                  </a:prstGeom>
                  <a:gradFill rotWithShape="1">
                    <a:gsLst>
                      <a:gs pos="0">
                        <a:schemeClr val="hlink">
                          <a:gamma/>
                          <a:shade val="46275"/>
                          <a:invGamma/>
                          <a:alpha val="89999"/>
                        </a:schemeClr>
                      </a:gs>
                      <a:gs pos="50000">
                        <a:schemeClr val="hlink">
                          <a:alpha val="55000"/>
                        </a:schemeClr>
                      </a:gs>
                      <a:gs pos="100000">
                        <a:schemeClr val="hlink">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813" name="Picture 117"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665" y="1081"/>
                  <a:ext cx="359" cy="169"/>
                </a:xfrm>
                <a:prstGeom prst="rect">
                  <a:avLst/>
                </a:prstGeom>
                <a:noFill/>
                <a:extLst>
                  <a:ext uri="{909E8E84-426E-40DD-AFC4-6F175D3DCCD1}">
                    <a14:hiddenFill xmlns:a14="http://schemas.microsoft.com/office/drawing/2010/main">
                      <a:solidFill>
                        <a:srgbClr val="FFFFFF"/>
                      </a:solidFill>
                    </a14:hiddenFill>
                  </a:ext>
                </a:extLst>
              </p:spPr>
            </p:pic>
          </p:grpSp>
          <p:sp>
            <p:nvSpPr>
              <p:cNvPr id="285814" name="WordArt 118"/>
              <p:cNvSpPr>
                <a:spLocks noChangeArrowheads="1" noChangeShapeType="1" noTextEdit="1"/>
              </p:cNvSpPr>
              <p:nvPr/>
            </p:nvSpPr>
            <p:spPr bwMode="gray">
              <a:xfrm>
                <a:off x="685" y="2699"/>
                <a:ext cx="334" cy="2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solidFill>
                      <a:srgbClr val="FCFCFC">
                        <a:alpha val="80000"/>
                      </a:srgbClr>
                    </a:solidFill>
                    <a:latin typeface="Arial Black"/>
                  </a:rPr>
                  <a:t>06</a:t>
                </a:r>
              </a:p>
            </p:txBody>
          </p:sp>
        </p:grpSp>
        <p:sp>
          <p:nvSpPr>
            <p:cNvPr id="285862" name="Text Box 166"/>
            <p:cNvSpPr txBox="1">
              <a:spLocks noChangeArrowheads="1"/>
            </p:cNvSpPr>
            <p:nvPr/>
          </p:nvSpPr>
          <p:spPr bwMode="gray">
            <a:xfrm>
              <a:off x="4383" y="3544"/>
              <a:ext cx="1377" cy="48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80808"/>
                  </a:solidFill>
                </a:rPr>
                <a:t>Google </a:t>
              </a:r>
            </a:p>
            <a:p>
              <a:r>
                <a:rPr lang="en-US">
                  <a:solidFill>
                    <a:srgbClr val="080808"/>
                  </a:solidFill>
                </a:rPr>
                <a:t>map</a:t>
              </a:r>
            </a:p>
          </p:txBody>
        </p:sp>
      </p:grpSp>
      <p:grpSp>
        <p:nvGrpSpPr>
          <p:cNvPr id="285844" name="Group 148"/>
          <p:cNvGrpSpPr>
            <a:grpSpLocks/>
          </p:cNvGrpSpPr>
          <p:nvPr/>
        </p:nvGrpSpPr>
        <p:grpSpPr bwMode="auto">
          <a:xfrm>
            <a:off x="2362200" y="5257800"/>
            <a:ext cx="2157413" cy="1600200"/>
            <a:chOff x="642" y="1572"/>
            <a:chExt cx="1359" cy="2158"/>
          </a:xfrm>
        </p:grpSpPr>
        <p:sp>
          <p:nvSpPr>
            <p:cNvPr id="285845" name="Freeform 149"/>
            <p:cNvSpPr>
              <a:spLocks/>
            </p:cNvSpPr>
            <p:nvPr/>
          </p:nvSpPr>
          <p:spPr bwMode="gray">
            <a:xfrm>
              <a:off x="642" y="1572"/>
              <a:ext cx="1359" cy="2158"/>
            </a:xfrm>
            <a:custGeom>
              <a:avLst/>
              <a:gdLst>
                <a:gd name="T0" fmla="*/ 0 w 1359"/>
                <a:gd name="T1" fmla="*/ 207 h 2158"/>
                <a:gd name="T2" fmla="*/ 1 w 1359"/>
                <a:gd name="T3" fmla="*/ 1987 h 2158"/>
                <a:gd name="T4" fmla="*/ 309 w 1359"/>
                <a:gd name="T5" fmla="*/ 2154 h 2158"/>
                <a:gd name="T6" fmla="*/ 681 w 1359"/>
                <a:gd name="T7" fmla="*/ 2040 h 2158"/>
                <a:gd name="T8" fmla="*/ 999 w 1359"/>
                <a:gd name="T9" fmla="*/ 1902 h 2158"/>
                <a:gd name="T10" fmla="*/ 1359 w 1359"/>
                <a:gd name="T11" fmla="*/ 2017 h 2158"/>
                <a:gd name="T12" fmla="*/ 1359 w 1359"/>
                <a:gd name="T13" fmla="*/ 180 h 2158"/>
                <a:gd name="T14" fmla="*/ 1025 w 1359"/>
                <a:gd name="T15" fmla="*/ 21 h 2158"/>
                <a:gd name="T16" fmla="*/ 366 w 1359"/>
                <a:gd name="T17" fmla="*/ 378 h 2158"/>
                <a:gd name="T18" fmla="*/ 0 w 1359"/>
                <a:gd name="T19" fmla="*/ 207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2"/>
                </a:gs>
                <a:gs pos="100000">
                  <a:schemeClr val="accent2">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85846" name="Freeform 150"/>
            <p:cNvSpPr>
              <a:spLocks/>
            </p:cNvSpPr>
            <p:nvPr/>
          </p:nvSpPr>
          <p:spPr bwMode="gray">
            <a:xfrm>
              <a:off x="650" y="1576"/>
              <a:ext cx="1348" cy="377"/>
            </a:xfrm>
            <a:custGeom>
              <a:avLst/>
              <a:gdLst>
                <a:gd name="T0" fmla="*/ 0 w 1348"/>
                <a:gd name="T1" fmla="*/ 183 h 341"/>
                <a:gd name="T2" fmla="*/ 309 w 1348"/>
                <a:gd name="T3" fmla="*/ 340 h 341"/>
                <a:gd name="T4" fmla="*/ 670 w 1348"/>
                <a:gd name="T5" fmla="*/ 225 h 341"/>
                <a:gd name="T6" fmla="*/ 1042 w 1348"/>
                <a:gd name="T7" fmla="*/ 9 h 341"/>
                <a:gd name="T8" fmla="*/ 1348 w 1348"/>
                <a:gd name="T9" fmla="*/ 165 h 341"/>
              </a:gdLst>
              <a:ahLst/>
              <a:cxnLst>
                <a:cxn ang="0">
                  <a:pos x="T0" y="T1"/>
                </a:cxn>
                <a:cxn ang="0">
                  <a:pos x="T2" y="T3"/>
                </a:cxn>
                <a:cxn ang="0">
                  <a:pos x="T4" y="T5"/>
                </a:cxn>
                <a:cxn ang="0">
                  <a:pos x="T6" y="T7"/>
                </a:cxn>
                <a:cxn ang="0">
                  <a:pos x="T8" y="T9"/>
                </a:cxn>
              </a:cxnLst>
              <a:rect l="0" t="0" r="r" b="b"/>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5847" name="Freeform 151"/>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Lst>
              <a:ahLst/>
              <a:cxnLst>
                <a:cxn ang="0">
                  <a:pos x="T0" y="T1"/>
                </a:cxn>
                <a:cxn ang="0">
                  <a:pos x="T2" y="T3"/>
                </a:cxn>
                <a:cxn ang="0">
                  <a:pos x="T4" y="T5"/>
                </a:cxn>
                <a:cxn ang="0">
                  <a:pos x="T6" y="T7"/>
                </a:cxn>
                <a:cxn ang="0">
                  <a:pos x="T8" y="T9"/>
                </a:cxn>
              </a:cxnLst>
              <a:rect l="0" t="0" r="r" b="b"/>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5871" name="Group 175"/>
          <p:cNvGrpSpPr>
            <a:grpSpLocks/>
          </p:cNvGrpSpPr>
          <p:nvPr/>
        </p:nvGrpSpPr>
        <p:grpSpPr bwMode="auto">
          <a:xfrm>
            <a:off x="2514600" y="4724400"/>
            <a:ext cx="739775" cy="822325"/>
            <a:chOff x="1584" y="2976"/>
            <a:chExt cx="466" cy="518"/>
          </a:xfrm>
        </p:grpSpPr>
        <p:grpSp>
          <p:nvGrpSpPr>
            <p:cNvPr id="285848" name="Group 152"/>
            <p:cNvGrpSpPr>
              <a:grpSpLocks/>
            </p:cNvGrpSpPr>
            <p:nvPr/>
          </p:nvGrpSpPr>
          <p:grpSpPr bwMode="auto">
            <a:xfrm>
              <a:off x="1584" y="2976"/>
              <a:ext cx="466" cy="518"/>
              <a:chOff x="2608" y="1076"/>
              <a:chExt cx="466" cy="518"/>
            </a:xfrm>
          </p:grpSpPr>
          <p:grpSp>
            <p:nvGrpSpPr>
              <p:cNvPr id="285849" name="Group 153"/>
              <p:cNvGrpSpPr>
                <a:grpSpLocks/>
              </p:cNvGrpSpPr>
              <p:nvPr/>
            </p:nvGrpSpPr>
            <p:grpSpPr bwMode="auto">
              <a:xfrm>
                <a:off x="2608" y="1076"/>
                <a:ext cx="466" cy="518"/>
                <a:chOff x="2608" y="1076"/>
                <a:chExt cx="466" cy="518"/>
              </a:xfrm>
            </p:grpSpPr>
            <p:pic>
              <p:nvPicPr>
                <p:cNvPr id="285850" name="Picture 154" descr="light_shadow"/>
                <p:cNvPicPr>
                  <a:picLocks noChangeAspect="1" noChangeArrowheads="1"/>
                </p:cNvPicPr>
                <p:nvPr/>
              </p:nvPicPr>
              <p:blipFill>
                <a:blip r:embed="rId16" cstate="print">
                  <a:lum bright="-78000" contrast="-78000"/>
                  <a:extLst>
                    <a:ext uri="{28A0092B-C50C-407E-A947-70E740481C1C}">
                      <a14:useLocalDpi xmlns:a14="http://schemas.microsoft.com/office/drawing/2010/main" val="0"/>
                    </a:ext>
                  </a:extLst>
                </a:blip>
                <a:srcRect/>
                <a:stretch>
                  <a:fillRect/>
                </a:stretch>
              </p:blipFill>
              <p:spPr bwMode="gray">
                <a:xfrm>
                  <a:off x="2652" y="1482"/>
                  <a:ext cx="384" cy="112"/>
                </a:xfrm>
                <a:prstGeom prst="rect">
                  <a:avLst/>
                </a:prstGeom>
                <a:noFill/>
                <a:extLst>
                  <a:ext uri="{909E8E84-426E-40DD-AFC4-6F175D3DCCD1}">
                    <a14:hiddenFill xmlns:a14="http://schemas.microsoft.com/office/drawing/2010/main">
                      <a:solidFill>
                        <a:srgbClr val="FFFFFF"/>
                      </a:solidFill>
                    </a14:hiddenFill>
                  </a:ext>
                </a:extLst>
              </p:spPr>
            </p:pic>
            <p:pic>
              <p:nvPicPr>
                <p:cNvPr id="285851" name="Picture 155" descr="circuler_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2608" y="1076"/>
                  <a:ext cx="466" cy="478"/>
                </a:xfrm>
                <a:prstGeom prst="rect">
                  <a:avLst/>
                </a:prstGeom>
                <a:noFill/>
                <a:extLst>
                  <a:ext uri="{909E8E84-426E-40DD-AFC4-6F175D3DCCD1}">
                    <a14:hiddenFill xmlns:a14="http://schemas.microsoft.com/office/drawing/2010/main">
                      <a:solidFill>
                        <a:srgbClr val="FFFFFF"/>
                      </a:solidFill>
                    </a14:hiddenFill>
                  </a:ext>
                </a:extLst>
              </p:spPr>
            </p:pic>
            <p:sp>
              <p:nvSpPr>
                <p:cNvPr id="285852" name="Oval 156"/>
                <p:cNvSpPr>
                  <a:spLocks noChangeArrowheads="1"/>
                </p:cNvSpPr>
                <p:nvPr/>
              </p:nvSpPr>
              <p:spPr bwMode="gray">
                <a:xfrm>
                  <a:off x="2608" y="1076"/>
                  <a:ext cx="463" cy="479"/>
                </a:xfrm>
                <a:prstGeom prst="ellipse">
                  <a:avLst/>
                </a:prstGeom>
                <a:gradFill rotWithShape="1">
                  <a:gsLst>
                    <a:gs pos="0">
                      <a:schemeClr val="accent2">
                        <a:gamma/>
                        <a:shade val="46275"/>
                        <a:invGamma/>
                        <a:alpha val="89999"/>
                      </a:schemeClr>
                    </a:gs>
                    <a:gs pos="50000">
                      <a:schemeClr val="accent2">
                        <a:alpha val="55000"/>
                      </a:schemeClr>
                    </a:gs>
                    <a:gs pos="100000">
                      <a:schemeClr val="accent2">
                        <a:gamma/>
                        <a:shade val="46275"/>
                        <a:invGamma/>
                        <a:alpha val="89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85853" name="Picture 157" descr="Pictur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2665" y="1081"/>
                <a:ext cx="359" cy="169"/>
              </a:xfrm>
              <a:prstGeom prst="rect">
                <a:avLst/>
              </a:prstGeom>
              <a:noFill/>
              <a:extLst>
                <a:ext uri="{909E8E84-426E-40DD-AFC4-6F175D3DCCD1}">
                  <a14:hiddenFill xmlns:a14="http://schemas.microsoft.com/office/drawing/2010/main">
                    <a:solidFill>
                      <a:srgbClr val="FFFFFF"/>
                    </a:solidFill>
                  </a14:hiddenFill>
                </a:ext>
              </a:extLst>
            </p:spPr>
          </p:pic>
        </p:grpSp>
        <p:sp>
          <p:nvSpPr>
            <p:cNvPr id="285859" name="WordArt 163">
              <a:hlinkClick r:id="" action="ppaction://noaction"/>
            </p:cNvPr>
            <p:cNvSpPr>
              <a:spLocks noChangeArrowheads="1" noChangeShapeType="1" noTextEdit="1"/>
            </p:cNvSpPr>
            <p:nvPr/>
          </p:nvSpPr>
          <p:spPr bwMode="gray">
            <a:xfrm>
              <a:off x="1660" y="3069"/>
              <a:ext cx="328" cy="2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solidFill>
                    <a:srgbClr val="FCFCFC">
                      <a:alpha val="80000"/>
                    </a:srgbClr>
                  </a:solidFill>
                  <a:latin typeface="Arial Black"/>
                </a:rPr>
                <a:t>04</a:t>
              </a:r>
            </a:p>
          </p:txBody>
        </p:sp>
      </p:grpSp>
      <p:sp>
        <p:nvSpPr>
          <p:cNvPr id="285874" name="Text Box 178">
            <a:hlinkClick r:id="" action="ppaction://noaction"/>
          </p:cNvPr>
          <p:cNvSpPr txBox="1">
            <a:spLocks noChangeArrowheads="1"/>
          </p:cNvSpPr>
          <p:nvPr/>
        </p:nvSpPr>
        <p:spPr bwMode="gray">
          <a:xfrm>
            <a:off x="2438400" y="5638800"/>
            <a:ext cx="1749425" cy="7620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080808"/>
                </a:solidFill>
              </a:rPr>
              <a:t>Google </a:t>
            </a:r>
          </a:p>
          <a:p>
            <a:r>
              <a:rPr lang="en-US">
                <a:solidFill>
                  <a:srgbClr val="080808"/>
                </a:solidFill>
              </a:rPr>
              <a:t>Picture</a:t>
            </a:r>
          </a:p>
        </p:txBody>
      </p:sp>
      <p:sp>
        <p:nvSpPr>
          <p:cNvPr id="285934" name="Rectangle 238"/>
          <p:cNvSpPr>
            <a:spLocks noChangeArrowheads="1"/>
          </p:cNvSpPr>
          <p:nvPr/>
        </p:nvSpPr>
        <p:spPr bwMode="gray">
          <a:xfrm>
            <a:off x="228600" y="228600"/>
            <a:ext cx="1371600" cy="533400"/>
          </a:xfrm>
          <a:prstGeom prst="rect">
            <a:avLst/>
          </a:prstGeom>
          <a:gradFill rotWithShape="1">
            <a:gsLst>
              <a:gs pos="0">
                <a:srgbClr val="CCECFF"/>
              </a:gs>
              <a:gs pos="50000">
                <a:srgbClr val="FFFFFF"/>
              </a:gs>
              <a:gs pos="100000">
                <a:srgbClr val="CCECFF"/>
              </a:gs>
            </a:gsLst>
            <a:lin ang="5400000" scaled="1"/>
          </a:gradFill>
          <a:ln w="38100" algn="ctr">
            <a:solidFill>
              <a:srgbClr val="FFFFFF"/>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285935" name="Picture 239" descr="j030493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1219200" cy="1117600"/>
          </a:xfrm>
          <a:prstGeom prst="rect">
            <a:avLst/>
          </a:prstGeom>
          <a:noFill/>
          <a:extLst>
            <a:ext uri="{909E8E84-426E-40DD-AFC4-6F175D3DCCD1}">
              <a14:hiddenFill xmlns:a14="http://schemas.microsoft.com/office/drawing/2010/main">
                <a:solidFill>
                  <a:srgbClr val="FFFFFF"/>
                </a:solidFill>
              </a14:hiddenFill>
            </a:ext>
          </a:extLst>
        </p:spPr>
      </p:pic>
      <p:sp>
        <p:nvSpPr>
          <p:cNvPr id="285937" name="Text Box 241"/>
          <p:cNvSpPr txBox="1">
            <a:spLocks noChangeArrowheads="1"/>
          </p:cNvSpPr>
          <p:nvPr/>
        </p:nvSpPr>
        <p:spPr bwMode="gray">
          <a:xfrm>
            <a:off x="2133600" y="152400"/>
            <a:ext cx="6781800" cy="36933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gradFill rotWithShape="1">
                  <a:gsLst>
                    <a:gs pos="0">
                      <a:srgbClr val="CCECFF"/>
                    </a:gs>
                    <a:gs pos="50000">
                      <a:srgbClr val="FFFFFF"/>
                    </a:gs>
                    <a:gs pos="100000">
                      <a:srgbClr val="CCECFF"/>
                    </a:gs>
                  </a:gsLst>
                  <a:lin ang="5400000" scaled="1"/>
                </a:gradFill>
              </a14:hiddenFill>
            </a:ext>
            <a:ext uri="{91240B29-F687-4F45-9708-019B960494DF}">
              <a14:hiddenLine xmlns:a14="http://schemas.microsoft.com/office/drawing/2010/main" w="38100" algn="ctr">
                <a:solidFill>
                  <a:srgbClr val="FFFFFF"/>
                </a:solidFill>
                <a:miter lim="800000"/>
                <a:headEnd/>
                <a:tailEnd/>
              </a14:hiddenLine>
            </a:ext>
          </a:extLst>
        </p:spPr>
        <p:txBody>
          <a:bodyPr>
            <a:spAutoFit/>
          </a:bodyPr>
          <a:lstStyle/>
          <a:p>
            <a:pPr algn="ctr">
              <a:spcBef>
                <a:spcPct val="50000"/>
              </a:spcBef>
            </a:pPr>
            <a:r>
              <a:rPr lang="en-US" b="1">
                <a:latin typeface="Times New Roman" pitchFamily="18" charset="0"/>
              </a:rPr>
              <a:t>MỘT SỐ DỊCH VỤ MIỄN PHÍ CỦA GOOGLE</a:t>
            </a:r>
          </a:p>
        </p:txBody>
      </p:sp>
      <p:sp>
        <p:nvSpPr>
          <p:cNvPr id="285940" name="Text Box 244"/>
          <p:cNvSpPr txBox="1">
            <a:spLocks noChangeArrowheads="1"/>
          </p:cNvSpPr>
          <p:nvPr/>
        </p:nvSpPr>
        <p:spPr bwMode="gray">
          <a:xfrm>
            <a:off x="2133600" y="3048000"/>
            <a:ext cx="4876800" cy="646331"/>
          </a:xfrm>
          <a:prstGeom prst="rect">
            <a:avLst/>
          </a:prstGeom>
          <a:solidFill>
            <a:schemeClr val="bg1"/>
          </a:solidFill>
          <a:ln>
            <a:noFill/>
          </a:ln>
          <a:effectLst>
            <a:outerShdw dist="107763" dir="2700000" algn="ctr" rotWithShape="0">
              <a:schemeClr val="bg2">
                <a:alpha val="50000"/>
              </a:schemeClr>
            </a:outerShdw>
          </a:effectLst>
          <a:extLst>
            <a:ext uri="{91240B29-F687-4F45-9708-019B960494DF}">
              <a14:hiddenLine xmlns:a14="http://schemas.microsoft.com/office/drawing/2010/main" w="38100" algn="ctr">
                <a:solidFill>
                  <a:srgbClr val="FFFFFF"/>
                </a:solidFill>
                <a:miter lim="800000"/>
                <a:headEnd/>
                <a:tailEnd/>
              </a14:hiddenLine>
            </a:ext>
          </a:extLst>
        </p:spPr>
        <p:txBody>
          <a:bodyPr>
            <a:spAutoFit/>
          </a:bodyPr>
          <a:lstStyle/>
          <a:p>
            <a:pPr>
              <a:spcBef>
                <a:spcPct val="50000"/>
              </a:spcBef>
            </a:pPr>
            <a:r>
              <a:rPr lang="en-US" b="1">
                <a:solidFill>
                  <a:srgbClr val="FF0000"/>
                </a:solidFill>
              </a:rPr>
              <a:t>HƯỚNG DẪN CHI TIẾT MỘT SỐ DỊCH VỤ MIỄN PHÍ CỦA GOOGLE</a:t>
            </a:r>
          </a:p>
        </p:txBody>
      </p:sp>
    </p:spTree>
    <p:extLst>
      <p:ext uri="{BB962C8B-B14F-4D97-AF65-F5344CB8AC3E}">
        <p14:creationId xmlns:p14="http://schemas.microsoft.com/office/powerpoint/2010/main" val="1287668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285742"/>
                                        </p:tgtEl>
                                        <p:attrNameLst>
                                          <p:attrName>style.visibility</p:attrName>
                                        </p:attrNameLst>
                                      </p:cBhvr>
                                      <p:to>
                                        <p:strVal val="visible"/>
                                      </p:to>
                                    </p:set>
                                    <p:animEffect transition="in" filter="strips(downRight)">
                                      <p:cBhvr>
                                        <p:cTn id="7" dur="5000"/>
                                        <p:tgtEl>
                                          <p:spTgt spid="285742"/>
                                        </p:tgtEl>
                                      </p:cBhvr>
                                    </p:animEffect>
                                  </p:childTnLst>
                                </p:cTn>
                              </p:par>
                            </p:childTnLst>
                          </p:cTn>
                        </p:par>
                        <p:par>
                          <p:cTn id="8" fill="hold" nodeType="afterGroup">
                            <p:stCondLst>
                              <p:cond delay="5000"/>
                            </p:stCondLst>
                            <p:childTnLst>
                              <p:par>
                                <p:cTn id="9" presetID="12" presetClass="entr" presetSubtype="4" fill="hold" grpId="0" nodeType="afterEffect">
                                  <p:stCondLst>
                                    <p:cond delay="0"/>
                                  </p:stCondLst>
                                  <p:childTnLst>
                                    <p:set>
                                      <p:cBhvr>
                                        <p:cTn id="10" dur="1" fill="hold">
                                          <p:stCondLst>
                                            <p:cond delay="0"/>
                                          </p:stCondLst>
                                        </p:cTn>
                                        <p:tgtEl>
                                          <p:spTgt spid="285755"/>
                                        </p:tgtEl>
                                        <p:attrNameLst>
                                          <p:attrName>style.visibility</p:attrName>
                                        </p:attrNameLst>
                                      </p:cBhvr>
                                      <p:to>
                                        <p:strVal val="visible"/>
                                      </p:to>
                                    </p:set>
                                    <p:animEffect transition="in" filter="slide(fromBottom)">
                                      <p:cBhvr>
                                        <p:cTn id="11" dur="2000"/>
                                        <p:tgtEl>
                                          <p:spTgt spid="285755"/>
                                        </p:tgtEl>
                                      </p:cBhvr>
                                    </p:animEffec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par>
                                <p:cTn id="12" presetID="12" presetClass="entr" presetSubtype="4" fill="hold" nodeType="withEffect">
                                  <p:stCondLst>
                                    <p:cond delay="0"/>
                                  </p:stCondLst>
                                  <p:childTnLst>
                                    <p:set>
                                      <p:cBhvr>
                                        <p:cTn id="13" dur="1" fill="hold">
                                          <p:stCondLst>
                                            <p:cond delay="0"/>
                                          </p:stCondLst>
                                        </p:cTn>
                                        <p:tgtEl>
                                          <p:spTgt spid="285749"/>
                                        </p:tgtEl>
                                        <p:attrNameLst>
                                          <p:attrName>style.visibility</p:attrName>
                                        </p:attrNameLst>
                                      </p:cBhvr>
                                      <p:to>
                                        <p:strVal val="visible"/>
                                      </p:to>
                                    </p:set>
                                    <p:animEffect transition="in" filter="slide(fromBottom)">
                                      <p:cBhvr>
                                        <p:cTn id="14" dur="2000"/>
                                        <p:tgtEl>
                                          <p:spTgt spid="285749"/>
                                        </p:tgtEl>
                                      </p:cBhvr>
                                    </p:animEffect>
                                  </p:childTnLst>
                                </p:cTn>
                              </p:par>
                            </p:childTnLst>
                          </p:cTn>
                        </p:par>
                        <p:par>
                          <p:cTn id="15" fill="hold" nodeType="afterGroup">
                            <p:stCondLst>
                              <p:cond delay="7000"/>
                            </p:stCondLst>
                            <p:childTnLst>
                              <p:par>
                                <p:cTn id="16" presetID="12" presetClass="entr" presetSubtype="4" fill="hold" grpId="0" nodeType="afterEffect">
                                  <p:stCondLst>
                                    <p:cond delay="0"/>
                                  </p:stCondLst>
                                  <p:iterate type="lt">
                                    <p:tmPct val="0"/>
                                  </p:iterate>
                                  <p:childTnLst>
                                    <p:set>
                                      <p:cBhvr>
                                        <p:cTn id="17" dur="1" fill="hold">
                                          <p:stCondLst>
                                            <p:cond delay="0"/>
                                          </p:stCondLst>
                                        </p:cTn>
                                        <p:tgtEl>
                                          <p:spTgt spid="285736"/>
                                        </p:tgtEl>
                                        <p:attrNameLst>
                                          <p:attrName>style.visibility</p:attrName>
                                        </p:attrNameLst>
                                      </p:cBhvr>
                                      <p:to>
                                        <p:strVal val="visible"/>
                                      </p:to>
                                    </p:set>
                                    <p:animEffect transition="in" filter="slide(fromBottom)">
                                      <p:cBhvr>
                                        <p:cTn id="18" dur="2000"/>
                                        <p:tgtEl>
                                          <p:spTgt spid="285736"/>
                                        </p:tgtEl>
                                      </p:cBhvr>
                                    </p:animEffect>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par>
                                <p:cTn id="19" presetID="12" presetClass="entr" presetSubtype="4" fill="hold" nodeType="withEffect">
                                  <p:stCondLst>
                                    <p:cond delay="0"/>
                                  </p:stCondLst>
                                  <p:iterate type="lt">
                                    <p:tmPct val="0"/>
                                  </p:iterate>
                                  <p:childTnLst>
                                    <p:set>
                                      <p:cBhvr>
                                        <p:cTn id="20" dur="1" fill="hold">
                                          <p:stCondLst>
                                            <p:cond delay="0"/>
                                          </p:stCondLst>
                                        </p:cTn>
                                        <p:tgtEl>
                                          <p:spTgt spid="285724"/>
                                        </p:tgtEl>
                                        <p:attrNameLst>
                                          <p:attrName>style.visibility</p:attrName>
                                        </p:attrNameLst>
                                      </p:cBhvr>
                                      <p:to>
                                        <p:strVal val="visible"/>
                                      </p:to>
                                    </p:set>
                                    <p:animEffect transition="in" filter="slide(fromBottom)">
                                      <p:cBhvr>
                                        <p:cTn id="21" dur="2000"/>
                                        <p:tgtEl>
                                          <p:spTgt spid="285724"/>
                                        </p:tgtEl>
                                      </p:cBhvr>
                                    </p:animEffect>
                                  </p:childTnLst>
                                </p:cTn>
                              </p:par>
                            </p:childTnLst>
                          </p:cTn>
                        </p:par>
                        <p:par>
                          <p:cTn id="22" fill="hold" nodeType="afterGroup">
                            <p:stCondLst>
                              <p:cond delay="9000"/>
                            </p:stCondLst>
                            <p:childTnLst>
                              <p:par>
                                <p:cTn id="23" presetID="12" presetClass="entr" presetSubtype="4" fill="hold" grpId="0" nodeType="afterEffect">
                                  <p:stCondLst>
                                    <p:cond delay="0"/>
                                  </p:stCondLst>
                                  <p:iterate type="lt">
                                    <p:tmPct val="0"/>
                                  </p:iterate>
                                  <p:childTnLst>
                                    <p:set>
                                      <p:cBhvr>
                                        <p:cTn id="24" dur="1" fill="hold">
                                          <p:stCondLst>
                                            <p:cond delay="0"/>
                                          </p:stCondLst>
                                        </p:cTn>
                                        <p:tgtEl>
                                          <p:spTgt spid="285737"/>
                                        </p:tgtEl>
                                        <p:attrNameLst>
                                          <p:attrName>style.visibility</p:attrName>
                                        </p:attrNameLst>
                                      </p:cBhvr>
                                      <p:to>
                                        <p:strVal val="visible"/>
                                      </p:to>
                                    </p:set>
                                    <p:animEffect transition="in" filter="slide(fromBottom)">
                                      <p:cBhvr>
                                        <p:cTn id="25" dur="2000"/>
                                        <p:tgtEl>
                                          <p:spTgt spid="285737"/>
                                        </p:tgtEl>
                                      </p:cBhvr>
                                    </p:animEffect>
                                  </p:childTnLst>
                                  <p:subTnLst>
                                    <p:audio>
                                      <p:cMediaNode>
                                        <p:cTn display="0" masterRel="sameClick">
                                          <p:stCondLst>
                                            <p:cond evt="begin" delay="0">
                                              <p:tn val="23"/>
                                            </p:cond>
                                          </p:stCondLst>
                                          <p:endCondLst>
                                            <p:cond evt="onStopAudio" delay="0">
                                              <p:tgtEl>
                                                <p:sldTgt/>
                                              </p:tgtEl>
                                            </p:cond>
                                          </p:endCondLst>
                                        </p:cTn>
                                        <p:tgtEl>
                                          <p:sndTgt r:embed="rId2" name="breeze.wav"/>
                                        </p:tgtEl>
                                      </p:cMediaNode>
                                    </p:audio>
                                  </p:subTnLst>
                                </p:cTn>
                              </p:par>
                              <p:par>
                                <p:cTn id="26" presetID="12" presetClass="entr" presetSubtype="4" fill="hold" nodeType="withEffect">
                                  <p:stCondLst>
                                    <p:cond delay="0"/>
                                  </p:stCondLst>
                                  <p:iterate type="lt">
                                    <p:tmPct val="0"/>
                                  </p:iterate>
                                  <p:childTnLst>
                                    <p:set>
                                      <p:cBhvr>
                                        <p:cTn id="27" dur="1" fill="hold">
                                          <p:stCondLst>
                                            <p:cond delay="0"/>
                                          </p:stCondLst>
                                        </p:cTn>
                                        <p:tgtEl>
                                          <p:spTgt spid="285730"/>
                                        </p:tgtEl>
                                        <p:attrNameLst>
                                          <p:attrName>style.visibility</p:attrName>
                                        </p:attrNameLst>
                                      </p:cBhvr>
                                      <p:to>
                                        <p:strVal val="visible"/>
                                      </p:to>
                                    </p:set>
                                    <p:animEffect transition="in" filter="slide(fromBottom)">
                                      <p:cBhvr>
                                        <p:cTn id="28" dur="2000"/>
                                        <p:tgtEl>
                                          <p:spTgt spid="285730"/>
                                        </p:tgtEl>
                                      </p:cBhvr>
                                    </p:animEffect>
                                  </p:childTnLst>
                                </p:cTn>
                              </p:par>
                            </p:childTnLst>
                          </p:cTn>
                        </p:par>
                        <p:par>
                          <p:cTn id="29" fill="hold" nodeType="afterGroup">
                            <p:stCondLst>
                              <p:cond delay="11000"/>
                            </p:stCondLst>
                            <p:childTnLst>
                              <p:par>
                                <p:cTn id="30" presetID="12" presetClass="entr" presetSubtype="4" fill="hold" grpId="0" nodeType="afterEffect">
                                  <p:stCondLst>
                                    <p:cond delay="0"/>
                                  </p:stCondLst>
                                  <p:childTnLst>
                                    <p:set>
                                      <p:cBhvr>
                                        <p:cTn id="31" dur="1" fill="hold">
                                          <p:stCondLst>
                                            <p:cond delay="0"/>
                                          </p:stCondLst>
                                        </p:cTn>
                                        <p:tgtEl>
                                          <p:spTgt spid="285771"/>
                                        </p:tgtEl>
                                        <p:attrNameLst>
                                          <p:attrName>style.visibility</p:attrName>
                                        </p:attrNameLst>
                                      </p:cBhvr>
                                      <p:to>
                                        <p:strVal val="visible"/>
                                      </p:to>
                                    </p:set>
                                    <p:animEffect transition="in" filter="slide(fromBottom)">
                                      <p:cBhvr>
                                        <p:cTn id="32" dur="2000"/>
                                        <p:tgtEl>
                                          <p:spTgt spid="285771"/>
                                        </p:tgtEl>
                                      </p:cBhvr>
                                    </p:animEffect>
                                  </p:childTnLst>
                                  <p:subTnLst>
                                    <p:audio>
                                      <p:cMediaNode>
                                        <p:cTn display="0" masterRel="sameClick">
                                          <p:stCondLst>
                                            <p:cond evt="begin" delay="0">
                                              <p:tn val="30"/>
                                            </p:cond>
                                          </p:stCondLst>
                                          <p:endCondLst>
                                            <p:cond evt="onStopAudio" delay="0">
                                              <p:tgtEl>
                                                <p:sldTgt/>
                                              </p:tgtEl>
                                            </p:cond>
                                          </p:endCondLst>
                                        </p:cTn>
                                        <p:tgtEl>
                                          <p:sndTgt r:embed="rId2" name="breeze.wav"/>
                                        </p:tgtEl>
                                      </p:cMediaNode>
                                    </p:audio>
                                  </p:subTnLst>
                                </p:cTn>
                              </p:par>
                              <p:par>
                                <p:cTn id="33" presetID="12" presetClass="entr" presetSubtype="4" fill="hold" nodeType="withEffect">
                                  <p:stCondLst>
                                    <p:cond delay="0"/>
                                  </p:stCondLst>
                                  <p:childTnLst>
                                    <p:set>
                                      <p:cBhvr>
                                        <p:cTn id="34" dur="1" fill="hold">
                                          <p:stCondLst>
                                            <p:cond delay="0"/>
                                          </p:stCondLst>
                                        </p:cTn>
                                        <p:tgtEl>
                                          <p:spTgt spid="285765"/>
                                        </p:tgtEl>
                                        <p:attrNameLst>
                                          <p:attrName>style.visibility</p:attrName>
                                        </p:attrNameLst>
                                      </p:cBhvr>
                                      <p:to>
                                        <p:strVal val="visible"/>
                                      </p:to>
                                    </p:set>
                                    <p:animEffect transition="in" filter="slide(fromBottom)">
                                      <p:cBhvr>
                                        <p:cTn id="35" dur="2000"/>
                                        <p:tgtEl>
                                          <p:spTgt spid="285765"/>
                                        </p:tgtEl>
                                      </p:cBhvr>
                                    </p:animEffect>
                                  </p:childTnLst>
                                </p:cTn>
                              </p:par>
                            </p:childTnLst>
                          </p:cTn>
                        </p:par>
                        <p:par>
                          <p:cTn id="36" fill="hold" nodeType="afterGroup">
                            <p:stCondLst>
                              <p:cond delay="13000"/>
                            </p:stCondLst>
                            <p:childTnLst>
                              <p:par>
                                <p:cTn id="37" presetID="12" presetClass="entr" presetSubtype="4" fill="hold" grpId="0" nodeType="afterEffect">
                                  <p:stCondLst>
                                    <p:cond delay="0"/>
                                  </p:stCondLst>
                                  <p:childTnLst>
                                    <p:set>
                                      <p:cBhvr>
                                        <p:cTn id="38" dur="1" fill="hold">
                                          <p:stCondLst>
                                            <p:cond delay="0"/>
                                          </p:stCondLst>
                                        </p:cTn>
                                        <p:tgtEl>
                                          <p:spTgt spid="285723"/>
                                        </p:tgtEl>
                                        <p:attrNameLst>
                                          <p:attrName>style.visibility</p:attrName>
                                        </p:attrNameLst>
                                      </p:cBhvr>
                                      <p:to>
                                        <p:strVal val="visible"/>
                                      </p:to>
                                    </p:set>
                                    <p:animEffect transition="in" filter="slide(fromBottom)">
                                      <p:cBhvr>
                                        <p:cTn id="39" dur="2000"/>
                                        <p:tgtEl>
                                          <p:spTgt spid="285723"/>
                                        </p:tgtEl>
                                      </p:cBhvr>
                                    </p:animEffect>
                                  </p:childTnLst>
                                  <p:subTnLst>
                                    <p:audio>
                                      <p:cMediaNode>
                                        <p:cTn display="0" masterRel="sameClick">
                                          <p:stCondLst>
                                            <p:cond evt="begin" delay="0">
                                              <p:tn val="37"/>
                                            </p:cond>
                                          </p:stCondLst>
                                          <p:endCondLst>
                                            <p:cond evt="onStopAudio" delay="0">
                                              <p:tgtEl>
                                                <p:sldTgt/>
                                              </p:tgtEl>
                                            </p:cond>
                                          </p:endCondLst>
                                        </p:cTn>
                                        <p:tgtEl>
                                          <p:sndTgt r:embed="rId2" name="breeze.wav"/>
                                        </p:tgtEl>
                                      </p:cMediaNode>
                                    </p:audio>
                                  </p:subTnLst>
                                </p:cTn>
                              </p:par>
                              <p:par>
                                <p:cTn id="40" presetID="12" presetClass="entr" presetSubtype="4" fill="hold" nodeType="withEffect">
                                  <p:stCondLst>
                                    <p:cond delay="0"/>
                                  </p:stCondLst>
                                  <p:childTnLst>
                                    <p:set>
                                      <p:cBhvr>
                                        <p:cTn id="41" dur="1" fill="hold">
                                          <p:stCondLst>
                                            <p:cond delay="0"/>
                                          </p:stCondLst>
                                        </p:cTn>
                                        <p:tgtEl>
                                          <p:spTgt spid="285716"/>
                                        </p:tgtEl>
                                        <p:attrNameLst>
                                          <p:attrName>style.visibility</p:attrName>
                                        </p:attrNameLst>
                                      </p:cBhvr>
                                      <p:to>
                                        <p:strVal val="visible"/>
                                      </p:to>
                                    </p:set>
                                    <p:animEffect transition="in" filter="slide(fromBottom)">
                                      <p:cBhvr>
                                        <p:cTn id="42" dur="2000"/>
                                        <p:tgtEl>
                                          <p:spTgt spid="2857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1" fill="hold" nodeType="clickEffect">
                                  <p:stCondLst>
                                    <p:cond delay="0"/>
                                  </p:stCondLst>
                                  <p:childTnLst>
                                    <p:set>
                                      <p:cBhvr>
                                        <p:cTn id="46" dur="1" fill="hold">
                                          <p:stCondLst>
                                            <p:cond delay="0"/>
                                          </p:stCondLst>
                                        </p:cTn>
                                        <p:tgtEl>
                                          <p:spTgt spid="285773"/>
                                        </p:tgtEl>
                                        <p:attrNameLst>
                                          <p:attrName>style.visibility</p:attrName>
                                        </p:attrNameLst>
                                      </p:cBhvr>
                                      <p:to>
                                        <p:strVal val="visible"/>
                                      </p:to>
                                    </p:set>
                                    <p:animEffect transition="in" filter="slide(fromTop)">
                                      <p:cBhvr>
                                        <p:cTn id="47" dur="2000"/>
                                        <p:tgtEl>
                                          <p:spTgt spid="285773"/>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85940">
                                            <p:txEl>
                                              <p:pRg st="0" end="0"/>
                                            </p:txEl>
                                          </p:spTgt>
                                        </p:tgtEl>
                                        <p:attrNameLst>
                                          <p:attrName>style.visibility</p:attrName>
                                        </p:attrNameLst>
                                      </p:cBhvr>
                                      <p:to>
                                        <p:strVal val="visible"/>
                                      </p:to>
                                    </p:set>
                                    <p:animEffect transition="in" filter="dissolve">
                                      <p:cBhvr>
                                        <p:cTn id="52" dur="500"/>
                                        <p:tgtEl>
                                          <p:spTgt spid="285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857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2" presetClass="entr" presetSubtype="1" fill="hold" nodeType="clickEffect">
                                  <p:stCondLst>
                                    <p:cond delay="0"/>
                                  </p:stCondLst>
                                  <p:childTnLst>
                                    <p:set>
                                      <p:cBhvr>
                                        <p:cTn id="57" dur="1" fill="hold">
                                          <p:stCondLst>
                                            <p:cond delay="0"/>
                                          </p:stCondLst>
                                        </p:cTn>
                                        <p:tgtEl>
                                          <p:spTgt spid="285788"/>
                                        </p:tgtEl>
                                        <p:attrNameLst>
                                          <p:attrName>style.visibility</p:attrName>
                                        </p:attrNameLst>
                                      </p:cBhvr>
                                      <p:to>
                                        <p:strVal val="visible"/>
                                      </p:to>
                                    </p:set>
                                    <p:animEffect transition="in" filter="slide(fromTop)">
                                      <p:cBhvr>
                                        <p:cTn id="58" dur="2000"/>
                                        <p:tgtEl>
                                          <p:spTgt spid="285788"/>
                                        </p:tgtEl>
                                      </p:cBhvr>
                                    </p:animEffec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par>
                                <p:cTn id="59" presetID="53" presetClass="exit" presetSubtype="0" fill="hold" grpId="1" nodeType="withEffect">
                                  <p:stCondLst>
                                    <p:cond delay="0"/>
                                  </p:stCondLst>
                                  <p:childTnLst>
                                    <p:anim calcmode="lin" valueType="num">
                                      <p:cBhvr>
                                        <p:cTn id="60" dur="500"/>
                                        <p:tgtEl>
                                          <p:spTgt spid="285755"/>
                                        </p:tgtEl>
                                        <p:attrNameLst>
                                          <p:attrName>ppt_w</p:attrName>
                                        </p:attrNameLst>
                                      </p:cBhvr>
                                      <p:tavLst>
                                        <p:tav tm="0">
                                          <p:val>
                                            <p:strVal val="ppt_w"/>
                                          </p:val>
                                        </p:tav>
                                        <p:tav tm="100000">
                                          <p:val>
                                            <p:fltVal val="0"/>
                                          </p:val>
                                        </p:tav>
                                      </p:tavLst>
                                    </p:anim>
                                    <p:anim calcmode="lin" valueType="num">
                                      <p:cBhvr>
                                        <p:cTn id="61" dur="500"/>
                                        <p:tgtEl>
                                          <p:spTgt spid="285755"/>
                                        </p:tgtEl>
                                        <p:attrNameLst>
                                          <p:attrName>ppt_h</p:attrName>
                                        </p:attrNameLst>
                                      </p:cBhvr>
                                      <p:tavLst>
                                        <p:tav tm="0">
                                          <p:val>
                                            <p:strVal val="ppt_h"/>
                                          </p:val>
                                        </p:tav>
                                        <p:tav tm="100000">
                                          <p:val>
                                            <p:fltVal val="0"/>
                                          </p:val>
                                        </p:tav>
                                      </p:tavLst>
                                    </p:anim>
                                    <p:animEffect transition="out" filter="fade">
                                      <p:cBhvr>
                                        <p:cTn id="62" dur="500"/>
                                        <p:tgtEl>
                                          <p:spTgt spid="285755"/>
                                        </p:tgtEl>
                                      </p:cBhvr>
                                    </p:animEffect>
                                    <p:set>
                                      <p:cBhvr>
                                        <p:cTn id="63" dur="1" fill="hold">
                                          <p:stCondLst>
                                            <p:cond delay="499"/>
                                          </p:stCondLst>
                                        </p:cTn>
                                        <p:tgtEl>
                                          <p:spTgt spid="285755"/>
                                        </p:tgtEl>
                                        <p:attrNameLst>
                                          <p:attrName>style.visibility</p:attrName>
                                        </p:attrNameLst>
                                      </p:cBhvr>
                                      <p:to>
                                        <p:strVal val="hidden"/>
                                      </p:to>
                                    </p:set>
                                  </p:childTnLst>
                                </p:cTn>
                              </p:par>
                              <p:par>
                                <p:cTn id="64" presetID="53" presetClass="exit" presetSubtype="0" fill="hold" nodeType="withEffect">
                                  <p:stCondLst>
                                    <p:cond delay="0"/>
                                  </p:stCondLst>
                                  <p:childTnLst>
                                    <p:anim calcmode="lin" valueType="num">
                                      <p:cBhvr>
                                        <p:cTn id="65" dur="500"/>
                                        <p:tgtEl>
                                          <p:spTgt spid="285749"/>
                                        </p:tgtEl>
                                        <p:attrNameLst>
                                          <p:attrName>ppt_w</p:attrName>
                                        </p:attrNameLst>
                                      </p:cBhvr>
                                      <p:tavLst>
                                        <p:tav tm="0">
                                          <p:val>
                                            <p:strVal val="ppt_w"/>
                                          </p:val>
                                        </p:tav>
                                        <p:tav tm="100000">
                                          <p:val>
                                            <p:fltVal val="0"/>
                                          </p:val>
                                        </p:tav>
                                      </p:tavLst>
                                    </p:anim>
                                    <p:anim calcmode="lin" valueType="num">
                                      <p:cBhvr>
                                        <p:cTn id="66" dur="500"/>
                                        <p:tgtEl>
                                          <p:spTgt spid="285749"/>
                                        </p:tgtEl>
                                        <p:attrNameLst>
                                          <p:attrName>ppt_h</p:attrName>
                                        </p:attrNameLst>
                                      </p:cBhvr>
                                      <p:tavLst>
                                        <p:tav tm="0">
                                          <p:val>
                                            <p:strVal val="ppt_h"/>
                                          </p:val>
                                        </p:tav>
                                        <p:tav tm="100000">
                                          <p:val>
                                            <p:fltVal val="0"/>
                                          </p:val>
                                        </p:tav>
                                      </p:tavLst>
                                    </p:anim>
                                    <p:animEffect transition="out" filter="fade">
                                      <p:cBhvr>
                                        <p:cTn id="67" dur="500"/>
                                        <p:tgtEl>
                                          <p:spTgt spid="285749"/>
                                        </p:tgtEl>
                                      </p:cBhvr>
                                    </p:animEffect>
                                    <p:set>
                                      <p:cBhvr>
                                        <p:cTn id="68" dur="1" fill="hold">
                                          <p:stCondLst>
                                            <p:cond delay="499"/>
                                          </p:stCondLst>
                                        </p:cTn>
                                        <p:tgtEl>
                                          <p:spTgt spid="285749"/>
                                        </p:tgtEl>
                                        <p:attrNameLst>
                                          <p:attrName>style.visibility</p:attrName>
                                        </p:attrNameLst>
                                      </p:cBhvr>
                                      <p:to>
                                        <p:strVal val="hidden"/>
                                      </p:to>
                                    </p:set>
                                  </p:childTnLst>
                                </p:cTn>
                              </p:par>
                            </p:childTnLst>
                          </p:cTn>
                        </p:par>
                      </p:childTnLst>
                    </p:cTn>
                  </p:par>
                </p:childTnLst>
              </p:cTn>
              <p:nextCondLst>
                <p:cond evt="onClick" delay="0">
                  <p:tgtEl>
                    <p:spTgt spid="285755"/>
                  </p:tgtEl>
                </p:cond>
              </p:nextCondLst>
            </p:seq>
            <p:seq concurrent="1" nextAc="seek">
              <p:cTn id="69" restart="whenNotActive" fill="hold" evtFilter="cancelBubble" nodeType="interactiveSeq">
                <p:stCondLst>
                  <p:cond evt="onClick" delay="0">
                    <p:tgtEl>
                      <p:spTgt spid="285736"/>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2" presetClass="entr" presetSubtype="1" fill="hold" nodeType="clickEffect">
                                  <p:stCondLst>
                                    <p:cond delay="0"/>
                                  </p:stCondLst>
                                  <p:childTnLst>
                                    <p:set>
                                      <p:cBhvr>
                                        <p:cTn id="73" dur="1" fill="hold">
                                          <p:stCondLst>
                                            <p:cond delay="0"/>
                                          </p:stCondLst>
                                        </p:cTn>
                                        <p:tgtEl>
                                          <p:spTgt spid="285828"/>
                                        </p:tgtEl>
                                        <p:attrNameLst>
                                          <p:attrName>style.visibility</p:attrName>
                                        </p:attrNameLst>
                                      </p:cBhvr>
                                      <p:to>
                                        <p:strVal val="visible"/>
                                      </p:to>
                                    </p:set>
                                    <p:animEffect transition="in" filter="slide(fromTop)">
                                      <p:cBhvr>
                                        <p:cTn id="74" dur="2000"/>
                                        <p:tgtEl>
                                          <p:spTgt spid="285828"/>
                                        </p:tgtEl>
                                      </p:cBhvr>
                                    </p:animEffec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par>
                                <p:cTn id="75" presetID="25" presetClass="exit" presetSubtype="0" fill="hold" nodeType="withEffect">
                                  <p:stCondLst>
                                    <p:cond delay="0"/>
                                  </p:stCondLst>
                                  <p:iterate type="lt">
                                    <p:tmPct val="0"/>
                                  </p:iterate>
                                  <p:childTnLst>
                                    <p:animEffect transition="out" filter="fade">
                                      <p:cBhvr>
                                        <p:cTn id="76" dur="1000" accel="50000">
                                          <p:stCondLst>
                                            <p:cond delay="0"/>
                                          </p:stCondLst>
                                        </p:cTn>
                                        <p:tgtEl>
                                          <p:spTgt spid="285724"/>
                                        </p:tgtEl>
                                      </p:cBhvr>
                                    </p:animEffect>
                                    <p:anim calcmode="lin" valueType="num">
                                      <p:cBhvr>
                                        <p:cTn id="77" dur="500" accel="50000">
                                          <p:stCondLst>
                                            <p:cond delay="0"/>
                                          </p:stCondLst>
                                        </p:cTn>
                                        <p:tgtEl>
                                          <p:spTgt spid="285724"/>
                                        </p:tgtEl>
                                        <p:attrNameLst>
                                          <p:attrName>ppt_y</p:attrName>
                                        </p:attrNameLst>
                                      </p:cBhvr>
                                      <p:tavLst>
                                        <p:tav tm="0">
                                          <p:val>
                                            <p:strVal val="ppt_y"/>
                                          </p:val>
                                        </p:tav>
                                        <p:tav tm="100000">
                                          <p:val>
                                            <p:strVal val="ppt_y+.1"/>
                                          </p:val>
                                        </p:tav>
                                      </p:tavLst>
                                    </p:anim>
                                    <p:anim calcmode="lin" valueType="num">
                                      <p:cBhvr>
                                        <p:cTn id="78" dur="500" decel="50000">
                                          <p:stCondLst>
                                            <p:cond delay="500"/>
                                          </p:stCondLst>
                                        </p:cTn>
                                        <p:tgtEl>
                                          <p:spTgt spid="285724"/>
                                        </p:tgtEl>
                                        <p:attrNameLst>
                                          <p:attrName>ppt_y</p:attrName>
                                        </p:attrNameLst>
                                      </p:cBhvr>
                                      <p:tavLst>
                                        <p:tav tm="0">
                                          <p:val>
                                            <p:strVal val="ppt_y"/>
                                          </p:val>
                                        </p:tav>
                                        <p:tav tm="100000">
                                          <p:val>
                                            <p:strVal val="ppt_y-.1"/>
                                          </p:val>
                                        </p:tav>
                                      </p:tavLst>
                                    </p:anim>
                                    <p:anim calcmode="lin" valueType="num">
                                      <p:cBhvr>
                                        <p:cTn id="79" dur="500" accel="50000">
                                          <p:stCondLst>
                                            <p:cond delay="500"/>
                                          </p:stCondLst>
                                        </p:cTn>
                                        <p:tgtEl>
                                          <p:spTgt spid="285724"/>
                                        </p:tgtEl>
                                        <p:attrNameLst>
                                          <p:attrName>ppt_x</p:attrName>
                                        </p:attrNameLst>
                                      </p:cBhvr>
                                      <p:tavLst>
                                        <p:tav tm="0">
                                          <p:val>
                                            <p:strVal val="ppt_x"/>
                                          </p:val>
                                        </p:tav>
                                        <p:tav tm="100000">
                                          <p:val>
                                            <p:strVal val="ppt_x+.4"/>
                                          </p:val>
                                        </p:tav>
                                      </p:tavLst>
                                    </p:anim>
                                    <p:anim calcmode="lin" valueType="num">
                                      <p:cBhvr>
                                        <p:cTn id="80" dur="1000"/>
                                        <p:tgtEl>
                                          <p:spTgt spid="285724"/>
                                        </p:tgtEl>
                                        <p:attrNameLst>
                                          <p:attrName>ppt_h</p:attrName>
                                        </p:attrNameLst>
                                      </p:cBhvr>
                                      <p:tavLst>
                                        <p:tav tm="0">
                                          <p:val>
                                            <p:strVal val="ppt_h"/>
                                          </p:val>
                                        </p:tav>
                                        <p:tav tm="100000">
                                          <p:val>
                                            <p:strVal val="ppt_h"/>
                                          </p:val>
                                        </p:tav>
                                      </p:tavLst>
                                    </p:anim>
                                    <p:anim calcmode="lin" valueType="num">
                                      <p:cBhvr>
                                        <p:cTn id="81" dur="500" accel="50000">
                                          <p:stCondLst>
                                            <p:cond delay="0"/>
                                          </p:stCondLst>
                                        </p:cTn>
                                        <p:tgtEl>
                                          <p:spTgt spid="285724"/>
                                        </p:tgtEl>
                                        <p:attrNameLst>
                                          <p:attrName>ppt_w</p:attrName>
                                        </p:attrNameLst>
                                      </p:cBhvr>
                                      <p:tavLst>
                                        <p:tav tm="0">
                                          <p:val>
                                            <p:strVal val="ppt_w"/>
                                          </p:val>
                                        </p:tav>
                                        <p:tav tm="100000">
                                          <p:val>
                                            <p:strVal val="ppt_w*.05"/>
                                          </p:val>
                                        </p:tav>
                                      </p:tavLst>
                                    </p:anim>
                                    <p:anim calcmode="lin" valueType="num">
                                      <p:cBhvr>
                                        <p:cTn id="82" dur="500" decel="50000">
                                          <p:stCondLst>
                                            <p:cond delay="500"/>
                                          </p:stCondLst>
                                        </p:cTn>
                                        <p:tgtEl>
                                          <p:spTgt spid="285724"/>
                                        </p:tgtEl>
                                        <p:attrNameLst>
                                          <p:attrName>ppt_w</p:attrName>
                                        </p:attrNameLst>
                                      </p:cBhvr>
                                      <p:tavLst>
                                        <p:tav tm="0">
                                          <p:val>
                                            <p:strVal val="ppt_w"/>
                                          </p:val>
                                        </p:tav>
                                        <p:tav tm="100000">
                                          <p:val>
                                            <p:strVal val="ppt_w/.05"/>
                                          </p:val>
                                        </p:tav>
                                      </p:tavLst>
                                    </p:anim>
                                    <p:anim calcmode="lin" valueType="num">
                                      <p:cBhvr>
                                        <p:cTn id="83" dur="500" accel="50000">
                                          <p:stCondLst>
                                            <p:cond delay="500"/>
                                          </p:stCondLst>
                                        </p:cTn>
                                        <p:tgtEl>
                                          <p:spTgt spid="285724"/>
                                        </p:tgtEl>
                                        <p:attrNameLst>
                                          <p:attrName>style.rotation</p:attrName>
                                        </p:attrNameLst>
                                      </p:cBhvr>
                                      <p:tavLst>
                                        <p:tav tm="0">
                                          <p:val>
                                            <p:fltVal val="0"/>
                                          </p:val>
                                        </p:tav>
                                        <p:tav tm="100000">
                                          <p:val>
                                            <p:fltVal val="-90"/>
                                          </p:val>
                                        </p:tav>
                                      </p:tavLst>
                                    </p:anim>
                                    <p:set>
                                      <p:cBhvr>
                                        <p:cTn id="84" dur="1" fill="hold">
                                          <p:stCondLst>
                                            <p:cond delay="999"/>
                                          </p:stCondLst>
                                        </p:cTn>
                                        <p:tgtEl>
                                          <p:spTgt spid="285724"/>
                                        </p:tgtEl>
                                        <p:attrNameLst>
                                          <p:attrName>style.visibility</p:attrName>
                                        </p:attrNameLst>
                                      </p:cBhvr>
                                      <p:to>
                                        <p:strVal val="hidden"/>
                                      </p:to>
                                    </p:set>
                                  </p:childTnLst>
                                </p:cTn>
                              </p:par>
                              <p:par>
                                <p:cTn id="85" presetID="25" presetClass="exit" presetSubtype="0" fill="hold" grpId="1" nodeType="withEffect">
                                  <p:stCondLst>
                                    <p:cond delay="0"/>
                                  </p:stCondLst>
                                  <p:iterate type="lt">
                                    <p:tmPct val="0"/>
                                  </p:iterate>
                                  <p:childTnLst>
                                    <p:animEffect transition="out" filter="fade">
                                      <p:cBhvr>
                                        <p:cTn id="86" dur="1000" accel="50000">
                                          <p:stCondLst>
                                            <p:cond delay="0"/>
                                          </p:stCondLst>
                                        </p:cTn>
                                        <p:tgtEl>
                                          <p:spTgt spid="285736"/>
                                        </p:tgtEl>
                                      </p:cBhvr>
                                    </p:animEffect>
                                    <p:anim calcmode="lin" valueType="num">
                                      <p:cBhvr>
                                        <p:cTn id="87" dur="500" accel="50000">
                                          <p:stCondLst>
                                            <p:cond delay="0"/>
                                          </p:stCondLst>
                                        </p:cTn>
                                        <p:tgtEl>
                                          <p:spTgt spid="285736"/>
                                        </p:tgtEl>
                                        <p:attrNameLst>
                                          <p:attrName>ppt_y</p:attrName>
                                        </p:attrNameLst>
                                      </p:cBhvr>
                                      <p:tavLst>
                                        <p:tav tm="0">
                                          <p:val>
                                            <p:strVal val="ppt_y"/>
                                          </p:val>
                                        </p:tav>
                                        <p:tav tm="100000">
                                          <p:val>
                                            <p:strVal val="ppt_y+.1"/>
                                          </p:val>
                                        </p:tav>
                                      </p:tavLst>
                                    </p:anim>
                                    <p:anim calcmode="lin" valueType="num">
                                      <p:cBhvr>
                                        <p:cTn id="88" dur="500" decel="50000">
                                          <p:stCondLst>
                                            <p:cond delay="500"/>
                                          </p:stCondLst>
                                        </p:cTn>
                                        <p:tgtEl>
                                          <p:spTgt spid="285736"/>
                                        </p:tgtEl>
                                        <p:attrNameLst>
                                          <p:attrName>ppt_y</p:attrName>
                                        </p:attrNameLst>
                                      </p:cBhvr>
                                      <p:tavLst>
                                        <p:tav tm="0">
                                          <p:val>
                                            <p:strVal val="ppt_y"/>
                                          </p:val>
                                        </p:tav>
                                        <p:tav tm="100000">
                                          <p:val>
                                            <p:strVal val="ppt_y-.1"/>
                                          </p:val>
                                        </p:tav>
                                      </p:tavLst>
                                    </p:anim>
                                    <p:anim calcmode="lin" valueType="num">
                                      <p:cBhvr>
                                        <p:cTn id="89" dur="500" accel="50000">
                                          <p:stCondLst>
                                            <p:cond delay="500"/>
                                          </p:stCondLst>
                                        </p:cTn>
                                        <p:tgtEl>
                                          <p:spTgt spid="285736"/>
                                        </p:tgtEl>
                                        <p:attrNameLst>
                                          <p:attrName>ppt_x</p:attrName>
                                        </p:attrNameLst>
                                      </p:cBhvr>
                                      <p:tavLst>
                                        <p:tav tm="0">
                                          <p:val>
                                            <p:strVal val="ppt_x"/>
                                          </p:val>
                                        </p:tav>
                                        <p:tav tm="100000">
                                          <p:val>
                                            <p:strVal val="ppt_x+.4"/>
                                          </p:val>
                                        </p:tav>
                                      </p:tavLst>
                                    </p:anim>
                                    <p:anim calcmode="lin" valueType="num">
                                      <p:cBhvr>
                                        <p:cTn id="90" dur="1000"/>
                                        <p:tgtEl>
                                          <p:spTgt spid="285736"/>
                                        </p:tgtEl>
                                        <p:attrNameLst>
                                          <p:attrName>ppt_h</p:attrName>
                                        </p:attrNameLst>
                                      </p:cBhvr>
                                      <p:tavLst>
                                        <p:tav tm="0">
                                          <p:val>
                                            <p:strVal val="ppt_h"/>
                                          </p:val>
                                        </p:tav>
                                        <p:tav tm="100000">
                                          <p:val>
                                            <p:strVal val="ppt_h"/>
                                          </p:val>
                                        </p:tav>
                                      </p:tavLst>
                                    </p:anim>
                                    <p:anim calcmode="lin" valueType="num">
                                      <p:cBhvr>
                                        <p:cTn id="91" dur="500" accel="50000">
                                          <p:stCondLst>
                                            <p:cond delay="0"/>
                                          </p:stCondLst>
                                        </p:cTn>
                                        <p:tgtEl>
                                          <p:spTgt spid="285736"/>
                                        </p:tgtEl>
                                        <p:attrNameLst>
                                          <p:attrName>ppt_w</p:attrName>
                                        </p:attrNameLst>
                                      </p:cBhvr>
                                      <p:tavLst>
                                        <p:tav tm="0">
                                          <p:val>
                                            <p:strVal val="ppt_w"/>
                                          </p:val>
                                        </p:tav>
                                        <p:tav tm="100000">
                                          <p:val>
                                            <p:strVal val="ppt_w*.05"/>
                                          </p:val>
                                        </p:tav>
                                      </p:tavLst>
                                    </p:anim>
                                    <p:anim calcmode="lin" valueType="num">
                                      <p:cBhvr>
                                        <p:cTn id="92" dur="500" decel="50000">
                                          <p:stCondLst>
                                            <p:cond delay="500"/>
                                          </p:stCondLst>
                                        </p:cTn>
                                        <p:tgtEl>
                                          <p:spTgt spid="285736"/>
                                        </p:tgtEl>
                                        <p:attrNameLst>
                                          <p:attrName>ppt_w</p:attrName>
                                        </p:attrNameLst>
                                      </p:cBhvr>
                                      <p:tavLst>
                                        <p:tav tm="0">
                                          <p:val>
                                            <p:strVal val="ppt_w"/>
                                          </p:val>
                                        </p:tav>
                                        <p:tav tm="100000">
                                          <p:val>
                                            <p:strVal val="ppt_w/.05"/>
                                          </p:val>
                                        </p:tav>
                                      </p:tavLst>
                                    </p:anim>
                                    <p:anim calcmode="lin" valueType="num">
                                      <p:cBhvr>
                                        <p:cTn id="93" dur="500" accel="50000">
                                          <p:stCondLst>
                                            <p:cond delay="500"/>
                                          </p:stCondLst>
                                        </p:cTn>
                                        <p:tgtEl>
                                          <p:spTgt spid="285736"/>
                                        </p:tgtEl>
                                        <p:attrNameLst>
                                          <p:attrName>style.rotation</p:attrName>
                                        </p:attrNameLst>
                                      </p:cBhvr>
                                      <p:tavLst>
                                        <p:tav tm="0">
                                          <p:val>
                                            <p:fltVal val="0"/>
                                          </p:val>
                                        </p:tav>
                                        <p:tav tm="100000">
                                          <p:val>
                                            <p:fltVal val="-90"/>
                                          </p:val>
                                        </p:tav>
                                      </p:tavLst>
                                    </p:anim>
                                    <p:set>
                                      <p:cBhvr>
                                        <p:cTn id="94" dur="1" fill="hold">
                                          <p:stCondLst>
                                            <p:cond delay="999"/>
                                          </p:stCondLst>
                                        </p:cTn>
                                        <p:tgtEl>
                                          <p:spTgt spid="285736"/>
                                        </p:tgtEl>
                                        <p:attrNameLst>
                                          <p:attrName>style.visibility</p:attrName>
                                        </p:attrNameLst>
                                      </p:cBhvr>
                                      <p:to>
                                        <p:strVal val="hidden"/>
                                      </p:to>
                                    </p:set>
                                  </p:childTnLst>
                                </p:cTn>
                              </p:par>
                            </p:childTnLst>
                          </p:cTn>
                        </p:par>
                      </p:childTnLst>
                    </p:cTn>
                  </p:par>
                </p:childTnLst>
              </p:cTn>
              <p:nextCondLst>
                <p:cond evt="onClick" delay="0">
                  <p:tgtEl>
                    <p:spTgt spid="285736"/>
                  </p:tgtEl>
                </p:cond>
              </p:nextCondLst>
            </p:seq>
            <p:seq concurrent="1" nextAc="seek">
              <p:cTn id="95" restart="whenNotActive" fill="hold" evtFilter="cancelBubble" nodeType="interactiveSeq">
                <p:stCondLst>
                  <p:cond evt="onClick" delay="0">
                    <p:tgtEl>
                      <p:spTgt spid="285737"/>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31" presetClass="exit" presetSubtype="0" fill="hold" grpId="1" nodeType="clickEffect">
                                  <p:stCondLst>
                                    <p:cond delay="0"/>
                                  </p:stCondLst>
                                  <p:iterate type="lt">
                                    <p:tmPct val="5000"/>
                                  </p:iterate>
                                  <p:childTnLst>
                                    <p:anim calcmode="lin" valueType="num">
                                      <p:cBhvr>
                                        <p:cTn id="99" dur="1000"/>
                                        <p:tgtEl>
                                          <p:spTgt spid="285737"/>
                                        </p:tgtEl>
                                        <p:attrNameLst>
                                          <p:attrName>ppt_w</p:attrName>
                                        </p:attrNameLst>
                                      </p:cBhvr>
                                      <p:tavLst>
                                        <p:tav tm="0">
                                          <p:val>
                                            <p:strVal val="ppt_w"/>
                                          </p:val>
                                        </p:tav>
                                        <p:tav tm="100000">
                                          <p:val>
                                            <p:fltVal val="0"/>
                                          </p:val>
                                        </p:tav>
                                      </p:tavLst>
                                    </p:anim>
                                    <p:anim calcmode="lin" valueType="num">
                                      <p:cBhvr>
                                        <p:cTn id="100" dur="1000"/>
                                        <p:tgtEl>
                                          <p:spTgt spid="285737"/>
                                        </p:tgtEl>
                                        <p:attrNameLst>
                                          <p:attrName>ppt_h</p:attrName>
                                        </p:attrNameLst>
                                      </p:cBhvr>
                                      <p:tavLst>
                                        <p:tav tm="0">
                                          <p:val>
                                            <p:strVal val="ppt_h"/>
                                          </p:val>
                                        </p:tav>
                                        <p:tav tm="100000">
                                          <p:val>
                                            <p:fltVal val="0"/>
                                          </p:val>
                                        </p:tav>
                                      </p:tavLst>
                                    </p:anim>
                                    <p:anim calcmode="lin" valueType="num">
                                      <p:cBhvr>
                                        <p:cTn id="101" dur="1000"/>
                                        <p:tgtEl>
                                          <p:spTgt spid="285737"/>
                                        </p:tgtEl>
                                        <p:attrNameLst>
                                          <p:attrName>style.rotation</p:attrName>
                                        </p:attrNameLst>
                                      </p:cBhvr>
                                      <p:tavLst>
                                        <p:tav tm="0">
                                          <p:val>
                                            <p:fltVal val="0"/>
                                          </p:val>
                                        </p:tav>
                                        <p:tav tm="100000">
                                          <p:val>
                                            <p:fltVal val="90"/>
                                          </p:val>
                                        </p:tav>
                                      </p:tavLst>
                                    </p:anim>
                                    <p:animEffect transition="out" filter="fade">
                                      <p:cBhvr>
                                        <p:cTn id="102" dur="1000"/>
                                        <p:tgtEl>
                                          <p:spTgt spid="285737"/>
                                        </p:tgtEl>
                                      </p:cBhvr>
                                    </p:animEffect>
                                    <p:set>
                                      <p:cBhvr>
                                        <p:cTn id="103" dur="1" fill="hold">
                                          <p:stCondLst>
                                            <p:cond delay="999"/>
                                          </p:stCondLst>
                                        </p:cTn>
                                        <p:tgtEl>
                                          <p:spTgt spid="285737"/>
                                        </p:tgtEl>
                                        <p:attrNameLst>
                                          <p:attrName>style.visibility</p:attrName>
                                        </p:attrNameLst>
                                      </p:cBhvr>
                                      <p:to>
                                        <p:strVal val="hidden"/>
                                      </p:to>
                                    </p:set>
                                  </p:childTnLst>
                                </p:cTn>
                              </p:par>
                              <p:par>
                                <p:cTn id="104" presetID="31" presetClass="exit" presetSubtype="0" fill="hold" nodeType="withEffect">
                                  <p:stCondLst>
                                    <p:cond delay="0"/>
                                  </p:stCondLst>
                                  <p:iterate type="lt">
                                    <p:tmPct val="5000"/>
                                  </p:iterate>
                                  <p:childTnLst>
                                    <p:anim calcmode="lin" valueType="num">
                                      <p:cBhvr>
                                        <p:cTn id="105" dur="1000"/>
                                        <p:tgtEl>
                                          <p:spTgt spid="285730"/>
                                        </p:tgtEl>
                                        <p:attrNameLst>
                                          <p:attrName>ppt_w</p:attrName>
                                        </p:attrNameLst>
                                      </p:cBhvr>
                                      <p:tavLst>
                                        <p:tav tm="0">
                                          <p:val>
                                            <p:strVal val="ppt_w"/>
                                          </p:val>
                                        </p:tav>
                                        <p:tav tm="100000">
                                          <p:val>
                                            <p:fltVal val="0"/>
                                          </p:val>
                                        </p:tav>
                                      </p:tavLst>
                                    </p:anim>
                                    <p:anim calcmode="lin" valueType="num">
                                      <p:cBhvr>
                                        <p:cTn id="106" dur="1000"/>
                                        <p:tgtEl>
                                          <p:spTgt spid="285730"/>
                                        </p:tgtEl>
                                        <p:attrNameLst>
                                          <p:attrName>ppt_h</p:attrName>
                                        </p:attrNameLst>
                                      </p:cBhvr>
                                      <p:tavLst>
                                        <p:tav tm="0">
                                          <p:val>
                                            <p:strVal val="ppt_h"/>
                                          </p:val>
                                        </p:tav>
                                        <p:tav tm="100000">
                                          <p:val>
                                            <p:fltVal val="0"/>
                                          </p:val>
                                        </p:tav>
                                      </p:tavLst>
                                    </p:anim>
                                    <p:anim calcmode="lin" valueType="num">
                                      <p:cBhvr>
                                        <p:cTn id="107" dur="1000"/>
                                        <p:tgtEl>
                                          <p:spTgt spid="285730"/>
                                        </p:tgtEl>
                                        <p:attrNameLst>
                                          <p:attrName>style.rotation</p:attrName>
                                        </p:attrNameLst>
                                      </p:cBhvr>
                                      <p:tavLst>
                                        <p:tav tm="0">
                                          <p:val>
                                            <p:fltVal val="0"/>
                                          </p:val>
                                        </p:tav>
                                        <p:tav tm="100000">
                                          <p:val>
                                            <p:fltVal val="90"/>
                                          </p:val>
                                        </p:tav>
                                      </p:tavLst>
                                    </p:anim>
                                    <p:animEffect transition="out" filter="fade">
                                      <p:cBhvr>
                                        <p:cTn id="108" dur="1000"/>
                                        <p:tgtEl>
                                          <p:spTgt spid="285730"/>
                                        </p:tgtEl>
                                      </p:cBhvr>
                                    </p:animEffect>
                                    <p:set>
                                      <p:cBhvr>
                                        <p:cTn id="109" dur="1" fill="hold">
                                          <p:stCondLst>
                                            <p:cond delay="999"/>
                                          </p:stCondLst>
                                        </p:cTn>
                                        <p:tgtEl>
                                          <p:spTgt spid="285730"/>
                                        </p:tgtEl>
                                        <p:attrNameLst>
                                          <p:attrName>style.visibility</p:attrName>
                                        </p:attrNameLst>
                                      </p:cBhvr>
                                      <p:to>
                                        <p:strVal val="hidden"/>
                                      </p:to>
                                    </p:set>
                                  </p:childTnLst>
                                </p:cTn>
                              </p:par>
                              <p:par>
                                <p:cTn id="110" presetID="12" presetClass="entr" presetSubtype="1" fill="hold" grpId="0" nodeType="withEffect">
                                  <p:stCondLst>
                                    <p:cond delay="0"/>
                                  </p:stCondLst>
                                  <p:childTnLst>
                                    <p:set>
                                      <p:cBhvr>
                                        <p:cTn id="111" dur="1" fill="hold">
                                          <p:stCondLst>
                                            <p:cond delay="0"/>
                                          </p:stCondLst>
                                        </p:cTn>
                                        <p:tgtEl>
                                          <p:spTgt spid="285874"/>
                                        </p:tgtEl>
                                        <p:attrNameLst>
                                          <p:attrName>style.visibility</p:attrName>
                                        </p:attrNameLst>
                                      </p:cBhvr>
                                      <p:to>
                                        <p:strVal val="visible"/>
                                      </p:to>
                                    </p:set>
                                    <p:animEffect transition="in" filter="slide(fromTop)">
                                      <p:cBhvr>
                                        <p:cTn id="112" dur="2000"/>
                                        <p:tgtEl>
                                          <p:spTgt spid="285874"/>
                                        </p:tgtEl>
                                      </p:cBhvr>
                                    </p:animEffect>
                                  </p:childTnLst>
                                </p:cTn>
                              </p:par>
                              <p:par>
                                <p:cTn id="113" presetID="12" presetClass="entr" presetSubtype="1" fill="hold" nodeType="withEffect">
                                  <p:stCondLst>
                                    <p:cond delay="0"/>
                                  </p:stCondLst>
                                  <p:childTnLst>
                                    <p:set>
                                      <p:cBhvr>
                                        <p:cTn id="114" dur="1" fill="hold">
                                          <p:stCondLst>
                                            <p:cond delay="0"/>
                                          </p:stCondLst>
                                        </p:cTn>
                                        <p:tgtEl>
                                          <p:spTgt spid="285844"/>
                                        </p:tgtEl>
                                        <p:attrNameLst>
                                          <p:attrName>style.visibility</p:attrName>
                                        </p:attrNameLst>
                                      </p:cBhvr>
                                      <p:to>
                                        <p:strVal val="visible"/>
                                      </p:to>
                                    </p:set>
                                    <p:animEffect transition="in" filter="slide(fromTop)">
                                      <p:cBhvr>
                                        <p:cTn id="115" dur="2000"/>
                                        <p:tgtEl>
                                          <p:spTgt spid="285844"/>
                                        </p:tgtEl>
                                      </p:cBhvr>
                                    </p:animEffect>
                                  </p:childTnLst>
                                  <p:subTnLst>
                                    <p:audio>
                                      <p:cMediaNode>
                                        <p:cTn display="0" masterRel="sameClick">
                                          <p:stCondLst>
                                            <p:cond evt="begin" delay="0">
                                              <p:tn val="113"/>
                                            </p:cond>
                                          </p:stCondLst>
                                          <p:endCondLst>
                                            <p:cond evt="onStopAudio" delay="0">
                                              <p:tgtEl>
                                                <p:sldTgt/>
                                              </p:tgtEl>
                                            </p:cond>
                                          </p:endCondLst>
                                        </p:cTn>
                                        <p:tgtEl>
                                          <p:sndTgt r:embed="rId3" name="chimes.wav"/>
                                        </p:tgtEl>
                                      </p:cMediaNode>
                                    </p:audio>
                                  </p:subTnLst>
                                </p:cTn>
                              </p:par>
                              <p:par>
                                <p:cTn id="116" presetID="12" presetClass="entr" presetSubtype="1" fill="hold" nodeType="withEffect">
                                  <p:stCondLst>
                                    <p:cond delay="0"/>
                                  </p:stCondLst>
                                  <p:childTnLst>
                                    <p:set>
                                      <p:cBhvr>
                                        <p:cTn id="117" dur="1" fill="hold">
                                          <p:stCondLst>
                                            <p:cond delay="0"/>
                                          </p:stCondLst>
                                        </p:cTn>
                                        <p:tgtEl>
                                          <p:spTgt spid="285871"/>
                                        </p:tgtEl>
                                        <p:attrNameLst>
                                          <p:attrName>style.visibility</p:attrName>
                                        </p:attrNameLst>
                                      </p:cBhvr>
                                      <p:to>
                                        <p:strVal val="visible"/>
                                      </p:to>
                                    </p:set>
                                    <p:animEffect transition="in" filter="slide(fromTop)">
                                      <p:cBhvr>
                                        <p:cTn id="118" dur="2000"/>
                                        <p:tgtEl>
                                          <p:spTgt spid="285871"/>
                                        </p:tgtEl>
                                      </p:cBhvr>
                                    </p:animEffect>
                                  </p:childTnLst>
                                </p:cTn>
                              </p:par>
                            </p:childTnLst>
                          </p:cTn>
                        </p:par>
                      </p:childTnLst>
                    </p:cTn>
                  </p:par>
                </p:childTnLst>
              </p:cTn>
              <p:nextCondLst>
                <p:cond evt="onClick" delay="0">
                  <p:tgtEl>
                    <p:spTgt spid="285737"/>
                  </p:tgtEl>
                </p:cond>
              </p:nextCondLst>
            </p:seq>
            <p:seq concurrent="1" nextAc="seek">
              <p:cTn id="119" restart="whenNotActive" fill="hold" evtFilter="cancelBubble" nodeType="interactiveSeq">
                <p:stCondLst>
                  <p:cond evt="onClick" delay="0">
                    <p:tgtEl>
                      <p:spTgt spid="285871"/>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3" presetClass="exit" presetSubtype="10" fill="hold" grpId="1" nodeType="clickEffect">
                                  <p:stCondLst>
                                    <p:cond delay="0"/>
                                  </p:stCondLst>
                                  <p:childTnLst>
                                    <p:animEffect transition="out" filter="blinds(horizontal)">
                                      <p:cBhvr>
                                        <p:cTn id="123" dur="500"/>
                                        <p:tgtEl>
                                          <p:spTgt spid="285874"/>
                                        </p:tgtEl>
                                      </p:cBhvr>
                                    </p:animEffect>
                                    <p:set>
                                      <p:cBhvr>
                                        <p:cTn id="124" dur="1" fill="hold">
                                          <p:stCondLst>
                                            <p:cond delay="499"/>
                                          </p:stCondLst>
                                        </p:cTn>
                                        <p:tgtEl>
                                          <p:spTgt spid="285874"/>
                                        </p:tgtEl>
                                        <p:attrNameLst>
                                          <p:attrName>style.visibility</p:attrName>
                                        </p:attrNameLst>
                                      </p:cBhvr>
                                      <p:to>
                                        <p:strVal val="hidden"/>
                                      </p:to>
                                    </p:set>
                                  </p:childTnLst>
                                </p:cTn>
                              </p:par>
                            </p:childTnLst>
                          </p:cTn>
                        </p:par>
                      </p:childTnLst>
                    </p:cTn>
                  </p:par>
                </p:childTnLst>
              </p:cTn>
              <p:nextCondLst>
                <p:cond evt="onClick" delay="0">
                  <p:tgtEl>
                    <p:spTgt spid="285871"/>
                  </p:tgtEl>
                </p:cond>
              </p:nextCondLst>
            </p:seq>
            <p:seq concurrent="1" nextAc="seek">
              <p:cTn id="125" restart="whenNotActive" fill="hold" evtFilter="cancelBubble" nodeType="interactiveSeq">
                <p:stCondLst>
                  <p:cond evt="onClick" delay="0">
                    <p:tgtEl>
                      <p:spTgt spid="285771"/>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2" presetClass="entr" presetSubtype="1" fill="hold" nodeType="clickEffect">
                                  <p:stCondLst>
                                    <p:cond delay="0"/>
                                  </p:stCondLst>
                                  <p:childTnLst>
                                    <p:set>
                                      <p:cBhvr>
                                        <p:cTn id="129" dur="1" fill="hold">
                                          <p:stCondLst>
                                            <p:cond delay="0"/>
                                          </p:stCondLst>
                                        </p:cTn>
                                        <p:tgtEl>
                                          <p:spTgt spid="285866"/>
                                        </p:tgtEl>
                                        <p:attrNameLst>
                                          <p:attrName>style.visibility</p:attrName>
                                        </p:attrNameLst>
                                      </p:cBhvr>
                                      <p:to>
                                        <p:strVal val="visible"/>
                                      </p:to>
                                    </p:set>
                                    <p:animEffect transition="in" filter="slide(fromTop)">
                                      <p:cBhvr>
                                        <p:cTn id="130" dur="500"/>
                                        <p:tgtEl>
                                          <p:spTgt spid="285866"/>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par>
                                <p:cTn id="131" presetID="30" presetClass="exit" presetSubtype="0" fill="hold" grpId="1" nodeType="withEffect">
                                  <p:stCondLst>
                                    <p:cond delay="0"/>
                                  </p:stCondLst>
                                  <p:childTnLst>
                                    <p:animEffect transition="out" filter="fade">
                                      <p:cBhvr>
                                        <p:cTn id="132" dur="800" accel="100000">
                                          <p:stCondLst>
                                            <p:cond delay="200"/>
                                          </p:stCondLst>
                                        </p:cTn>
                                        <p:tgtEl>
                                          <p:spTgt spid="285771"/>
                                        </p:tgtEl>
                                      </p:cBhvr>
                                    </p:animEffect>
                                    <p:anim calcmode="lin" valueType="num">
                                      <p:cBhvr>
                                        <p:cTn id="133" dur="800" accel="100000">
                                          <p:stCondLst>
                                            <p:cond delay="200"/>
                                          </p:stCondLst>
                                        </p:cTn>
                                        <p:tgtEl>
                                          <p:spTgt spid="285771"/>
                                        </p:tgtEl>
                                        <p:attrNameLst>
                                          <p:attrName>style.rotation</p:attrName>
                                        </p:attrNameLst>
                                      </p:cBhvr>
                                      <p:tavLst>
                                        <p:tav tm="0">
                                          <p:val>
                                            <p:fltVal val="0"/>
                                          </p:val>
                                        </p:tav>
                                        <p:tav tm="100000">
                                          <p:val>
                                            <p:fltVal val="-90"/>
                                          </p:val>
                                        </p:tav>
                                      </p:tavLst>
                                    </p:anim>
                                    <p:anim calcmode="lin" valueType="num">
                                      <p:cBhvr>
                                        <p:cTn id="134" dur="200" decel="100000"/>
                                        <p:tgtEl>
                                          <p:spTgt spid="285771"/>
                                        </p:tgtEl>
                                        <p:attrNameLst>
                                          <p:attrName>ppt_x</p:attrName>
                                        </p:attrNameLst>
                                      </p:cBhvr>
                                      <p:tavLst>
                                        <p:tav tm="0">
                                          <p:val>
                                            <p:strVal val="ppt_x"/>
                                          </p:val>
                                        </p:tav>
                                        <p:tav tm="100000">
                                          <p:val>
                                            <p:strVal val="ppt_x-0.05"/>
                                          </p:val>
                                        </p:tav>
                                      </p:tavLst>
                                    </p:anim>
                                    <p:anim calcmode="lin" valueType="num">
                                      <p:cBhvr>
                                        <p:cTn id="135" dur="200" decel="100000"/>
                                        <p:tgtEl>
                                          <p:spTgt spid="285771"/>
                                        </p:tgtEl>
                                        <p:attrNameLst>
                                          <p:attrName>ppt_y</p:attrName>
                                        </p:attrNameLst>
                                      </p:cBhvr>
                                      <p:tavLst>
                                        <p:tav tm="0">
                                          <p:val>
                                            <p:strVal val="ppt_y"/>
                                          </p:val>
                                        </p:tav>
                                        <p:tav tm="100000">
                                          <p:val>
                                            <p:strVal val="ppt_y+0.1"/>
                                          </p:val>
                                        </p:tav>
                                      </p:tavLst>
                                    </p:anim>
                                    <p:anim calcmode="lin" valueType="num">
                                      <p:cBhvr>
                                        <p:cTn id="136" dur="800" accel="100000">
                                          <p:stCondLst>
                                            <p:cond delay="200"/>
                                          </p:stCondLst>
                                        </p:cTn>
                                        <p:tgtEl>
                                          <p:spTgt spid="285771"/>
                                        </p:tgtEl>
                                        <p:attrNameLst>
                                          <p:attrName>ppt_x</p:attrName>
                                        </p:attrNameLst>
                                      </p:cBhvr>
                                      <p:tavLst>
                                        <p:tav tm="0">
                                          <p:val>
                                            <p:strVal val="ppt_x"/>
                                          </p:val>
                                        </p:tav>
                                        <p:tav tm="100000">
                                          <p:val>
                                            <p:strVal val="ppt_x+0.4+0.05"/>
                                          </p:val>
                                        </p:tav>
                                      </p:tavLst>
                                    </p:anim>
                                    <p:anim calcmode="lin" valueType="num">
                                      <p:cBhvr>
                                        <p:cTn id="137" dur="800" accel="100000">
                                          <p:stCondLst>
                                            <p:cond delay="200"/>
                                          </p:stCondLst>
                                        </p:cTn>
                                        <p:tgtEl>
                                          <p:spTgt spid="285771"/>
                                        </p:tgtEl>
                                        <p:attrNameLst>
                                          <p:attrName>ppt_y</p:attrName>
                                        </p:attrNameLst>
                                      </p:cBhvr>
                                      <p:tavLst>
                                        <p:tav tm="0">
                                          <p:val>
                                            <p:strVal val="ppt_y"/>
                                          </p:val>
                                        </p:tav>
                                        <p:tav tm="100000">
                                          <p:val>
                                            <p:strVal val="ppt_y-0.4-0.1"/>
                                          </p:val>
                                        </p:tav>
                                      </p:tavLst>
                                    </p:anim>
                                    <p:set>
                                      <p:cBhvr>
                                        <p:cTn id="138" dur="1" fill="hold">
                                          <p:stCondLst>
                                            <p:cond delay="999"/>
                                          </p:stCondLst>
                                        </p:cTn>
                                        <p:tgtEl>
                                          <p:spTgt spid="285771"/>
                                        </p:tgtEl>
                                        <p:attrNameLst>
                                          <p:attrName>style.visibility</p:attrName>
                                        </p:attrNameLst>
                                      </p:cBhvr>
                                      <p:to>
                                        <p:strVal val="hidden"/>
                                      </p:to>
                                    </p:set>
                                  </p:childTnLst>
                                </p:cTn>
                              </p:par>
                              <p:par>
                                <p:cTn id="139" presetID="30" presetClass="exit" presetSubtype="0" fill="hold" nodeType="withEffect">
                                  <p:stCondLst>
                                    <p:cond delay="0"/>
                                  </p:stCondLst>
                                  <p:childTnLst>
                                    <p:animEffect transition="out" filter="fade">
                                      <p:cBhvr>
                                        <p:cTn id="140" dur="800" accel="100000">
                                          <p:stCondLst>
                                            <p:cond delay="200"/>
                                          </p:stCondLst>
                                        </p:cTn>
                                        <p:tgtEl>
                                          <p:spTgt spid="285765"/>
                                        </p:tgtEl>
                                      </p:cBhvr>
                                    </p:animEffect>
                                    <p:anim calcmode="lin" valueType="num">
                                      <p:cBhvr>
                                        <p:cTn id="141" dur="800" accel="100000">
                                          <p:stCondLst>
                                            <p:cond delay="200"/>
                                          </p:stCondLst>
                                        </p:cTn>
                                        <p:tgtEl>
                                          <p:spTgt spid="285765"/>
                                        </p:tgtEl>
                                        <p:attrNameLst>
                                          <p:attrName>style.rotation</p:attrName>
                                        </p:attrNameLst>
                                      </p:cBhvr>
                                      <p:tavLst>
                                        <p:tav tm="0">
                                          <p:val>
                                            <p:fltVal val="0"/>
                                          </p:val>
                                        </p:tav>
                                        <p:tav tm="100000">
                                          <p:val>
                                            <p:fltVal val="-90"/>
                                          </p:val>
                                        </p:tav>
                                      </p:tavLst>
                                    </p:anim>
                                    <p:anim calcmode="lin" valueType="num">
                                      <p:cBhvr>
                                        <p:cTn id="142" dur="200" decel="100000"/>
                                        <p:tgtEl>
                                          <p:spTgt spid="285765"/>
                                        </p:tgtEl>
                                        <p:attrNameLst>
                                          <p:attrName>ppt_x</p:attrName>
                                        </p:attrNameLst>
                                      </p:cBhvr>
                                      <p:tavLst>
                                        <p:tav tm="0">
                                          <p:val>
                                            <p:strVal val="ppt_x"/>
                                          </p:val>
                                        </p:tav>
                                        <p:tav tm="100000">
                                          <p:val>
                                            <p:strVal val="ppt_x-0.05"/>
                                          </p:val>
                                        </p:tav>
                                      </p:tavLst>
                                    </p:anim>
                                    <p:anim calcmode="lin" valueType="num">
                                      <p:cBhvr>
                                        <p:cTn id="143" dur="200" decel="100000"/>
                                        <p:tgtEl>
                                          <p:spTgt spid="285765"/>
                                        </p:tgtEl>
                                        <p:attrNameLst>
                                          <p:attrName>ppt_y</p:attrName>
                                        </p:attrNameLst>
                                      </p:cBhvr>
                                      <p:tavLst>
                                        <p:tav tm="0">
                                          <p:val>
                                            <p:strVal val="ppt_y"/>
                                          </p:val>
                                        </p:tav>
                                        <p:tav tm="100000">
                                          <p:val>
                                            <p:strVal val="ppt_y+0.1"/>
                                          </p:val>
                                        </p:tav>
                                      </p:tavLst>
                                    </p:anim>
                                    <p:anim calcmode="lin" valueType="num">
                                      <p:cBhvr>
                                        <p:cTn id="144" dur="800" accel="100000">
                                          <p:stCondLst>
                                            <p:cond delay="200"/>
                                          </p:stCondLst>
                                        </p:cTn>
                                        <p:tgtEl>
                                          <p:spTgt spid="285765"/>
                                        </p:tgtEl>
                                        <p:attrNameLst>
                                          <p:attrName>ppt_x</p:attrName>
                                        </p:attrNameLst>
                                      </p:cBhvr>
                                      <p:tavLst>
                                        <p:tav tm="0">
                                          <p:val>
                                            <p:strVal val="ppt_x"/>
                                          </p:val>
                                        </p:tav>
                                        <p:tav tm="100000">
                                          <p:val>
                                            <p:strVal val="ppt_x+0.4+0.05"/>
                                          </p:val>
                                        </p:tav>
                                      </p:tavLst>
                                    </p:anim>
                                    <p:anim calcmode="lin" valueType="num">
                                      <p:cBhvr>
                                        <p:cTn id="145" dur="800" accel="100000">
                                          <p:stCondLst>
                                            <p:cond delay="200"/>
                                          </p:stCondLst>
                                        </p:cTn>
                                        <p:tgtEl>
                                          <p:spTgt spid="285765"/>
                                        </p:tgtEl>
                                        <p:attrNameLst>
                                          <p:attrName>ppt_y</p:attrName>
                                        </p:attrNameLst>
                                      </p:cBhvr>
                                      <p:tavLst>
                                        <p:tav tm="0">
                                          <p:val>
                                            <p:strVal val="ppt_y"/>
                                          </p:val>
                                        </p:tav>
                                        <p:tav tm="100000">
                                          <p:val>
                                            <p:strVal val="ppt_y-0.4-0.1"/>
                                          </p:val>
                                        </p:tav>
                                      </p:tavLst>
                                    </p:anim>
                                    <p:set>
                                      <p:cBhvr>
                                        <p:cTn id="146" dur="1" fill="hold">
                                          <p:stCondLst>
                                            <p:cond delay="999"/>
                                          </p:stCondLst>
                                        </p:cTn>
                                        <p:tgtEl>
                                          <p:spTgt spid="285765"/>
                                        </p:tgtEl>
                                        <p:attrNameLst>
                                          <p:attrName>style.visibility</p:attrName>
                                        </p:attrNameLst>
                                      </p:cBhvr>
                                      <p:to>
                                        <p:strVal val="hidden"/>
                                      </p:to>
                                    </p:set>
                                  </p:childTnLst>
                                </p:cTn>
                              </p:par>
                            </p:childTnLst>
                          </p:cTn>
                        </p:par>
                      </p:childTnLst>
                    </p:cTn>
                  </p:par>
                </p:childTnLst>
              </p:cTn>
              <p:nextCondLst>
                <p:cond evt="onClick" delay="0">
                  <p:tgtEl>
                    <p:spTgt spid="285771"/>
                  </p:tgtEl>
                </p:cond>
              </p:nextCondLst>
            </p:seq>
            <p:seq concurrent="1" nextAc="seek">
              <p:cTn id="147" restart="whenNotActive" fill="hold" evtFilter="cancelBubble" nodeType="interactiveSeq">
                <p:stCondLst>
                  <p:cond evt="onClick" delay="0">
                    <p:tgtEl>
                      <p:spTgt spid="285723"/>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42" presetClass="exit" presetSubtype="0" fill="hold" grpId="1" nodeType="clickEffect">
                                  <p:stCondLst>
                                    <p:cond delay="0"/>
                                  </p:stCondLst>
                                  <p:childTnLst>
                                    <p:animEffect transition="out" filter="fade">
                                      <p:cBhvr>
                                        <p:cTn id="151" dur="1000"/>
                                        <p:tgtEl>
                                          <p:spTgt spid="285723"/>
                                        </p:tgtEl>
                                      </p:cBhvr>
                                    </p:animEffect>
                                    <p:anim calcmode="lin" valueType="num">
                                      <p:cBhvr>
                                        <p:cTn id="152" dur="1000"/>
                                        <p:tgtEl>
                                          <p:spTgt spid="285723"/>
                                        </p:tgtEl>
                                        <p:attrNameLst>
                                          <p:attrName>ppt_x</p:attrName>
                                        </p:attrNameLst>
                                      </p:cBhvr>
                                      <p:tavLst>
                                        <p:tav tm="0">
                                          <p:val>
                                            <p:strVal val="ppt_x"/>
                                          </p:val>
                                        </p:tav>
                                        <p:tav tm="100000">
                                          <p:val>
                                            <p:strVal val="ppt_x"/>
                                          </p:val>
                                        </p:tav>
                                      </p:tavLst>
                                    </p:anim>
                                    <p:anim calcmode="lin" valueType="num">
                                      <p:cBhvr>
                                        <p:cTn id="153" dur="1000"/>
                                        <p:tgtEl>
                                          <p:spTgt spid="285723"/>
                                        </p:tgtEl>
                                        <p:attrNameLst>
                                          <p:attrName>ppt_y</p:attrName>
                                        </p:attrNameLst>
                                      </p:cBhvr>
                                      <p:tavLst>
                                        <p:tav tm="0">
                                          <p:val>
                                            <p:strVal val="ppt_y"/>
                                          </p:val>
                                        </p:tav>
                                        <p:tav tm="100000">
                                          <p:val>
                                            <p:strVal val="ppt_y+.1"/>
                                          </p:val>
                                        </p:tav>
                                      </p:tavLst>
                                    </p:anim>
                                    <p:set>
                                      <p:cBhvr>
                                        <p:cTn id="154" dur="1" fill="hold">
                                          <p:stCondLst>
                                            <p:cond delay="999"/>
                                          </p:stCondLst>
                                        </p:cTn>
                                        <p:tgtEl>
                                          <p:spTgt spid="285723"/>
                                        </p:tgtEl>
                                        <p:attrNameLst>
                                          <p:attrName>style.visibility</p:attrName>
                                        </p:attrNameLst>
                                      </p:cBhvr>
                                      <p:to>
                                        <p:strVal val="hidden"/>
                                      </p:to>
                                    </p:set>
                                  </p:childTnLst>
                                </p:cTn>
                              </p:par>
                              <p:par>
                                <p:cTn id="155" presetID="42" presetClass="exit" presetSubtype="0" fill="hold" nodeType="withEffect">
                                  <p:stCondLst>
                                    <p:cond delay="0"/>
                                  </p:stCondLst>
                                  <p:childTnLst>
                                    <p:animEffect transition="out" filter="fade">
                                      <p:cBhvr>
                                        <p:cTn id="156" dur="1000"/>
                                        <p:tgtEl>
                                          <p:spTgt spid="285716"/>
                                        </p:tgtEl>
                                      </p:cBhvr>
                                    </p:animEffect>
                                    <p:anim calcmode="lin" valueType="num">
                                      <p:cBhvr>
                                        <p:cTn id="157" dur="1000"/>
                                        <p:tgtEl>
                                          <p:spTgt spid="285716"/>
                                        </p:tgtEl>
                                        <p:attrNameLst>
                                          <p:attrName>ppt_x</p:attrName>
                                        </p:attrNameLst>
                                      </p:cBhvr>
                                      <p:tavLst>
                                        <p:tav tm="0">
                                          <p:val>
                                            <p:strVal val="ppt_x"/>
                                          </p:val>
                                        </p:tav>
                                        <p:tav tm="100000">
                                          <p:val>
                                            <p:strVal val="ppt_x"/>
                                          </p:val>
                                        </p:tav>
                                      </p:tavLst>
                                    </p:anim>
                                    <p:anim calcmode="lin" valueType="num">
                                      <p:cBhvr>
                                        <p:cTn id="158" dur="1000"/>
                                        <p:tgtEl>
                                          <p:spTgt spid="285716"/>
                                        </p:tgtEl>
                                        <p:attrNameLst>
                                          <p:attrName>ppt_y</p:attrName>
                                        </p:attrNameLst>
                                      </p:cBhvr>
                                      <p:tavLst>
                                        <p:tav tm="0">
                                          <p:val>
                                            <p:strVal val="ppt_y"/>
                                          </p:val>
                                        </p:tav>
                                        <p:tav tm="100000">
                                          <p:val>
                                            <p:strVal val="ppt_y+.1"/>
                                          </p:val>
                                        </p:tav>
                                      </p:tavLst>
                                    </p:anim>
                                    <p:set>
                                      <p:cBhvr>
                                        <p:cTn id="159" dur="1" fill="hold">
                                          <p:stCondLst>
                                            <p:cond delay="999"/>
                                          </p:stCondLst>
                                        </p:cTn>
                                        <p:tgtEl>
                                          <p:spTgt spid="285716"/>
                                        </p:tgtEl>
                                        <p:attrNameLst>
                                          <p:attrName>style.visibility</p:attrName>
                                        </p:attrNameLst>
                                      </p:cBhvr>
                                      <p:to>
                                        <p:strVal val="hidden"/>
                                      </p:to>
                                    </p:set>
                                  </p:childTnLst>
                                </p:cTn>
                              </p:par>
                              <p:par>
                                <p:cTn id="160" presetID="12" presetClass="entr" presetSubtype="1" fill="hold" nodeType="withEffect">
                                  <p:stCondLst>
                                    <p:cond delay="0"/>
                                  </p:stCondLst>
                                  <p:childTnLst>
                                    <p:set>
                                      <p:cBhvr>
                                        <p:cTn id="161" dur="1" fill="hold">
                                          <p:stCondLst>
                                            <p:cond delay="0"/>
                                          </p:stCondLst>
                                        </p:cTn>
                                        <p:tgtEl>
                                          <p:spTgt spid="285867"/>
                                        </p:tgtEl>
                                        <p:attrNameLst>
                                          <p:attrName>style.visibility</p:attrName>
                                        </p:attrNameLst>
                                      </p:cBhvr>
                                      <p:to>
                                        <p:strVal val="visible"/>
                                      </p:to>
                                    </p:set>
                                    <p:animEffect transition="in" filter="slide(fromTop)">
                                      <p:cBhvr>
                                        <p:cTn id="162" dur="2000"/>
                                        <p:tgtEl>
                                          <p:spTgt spid="285867"/>
                                        </p:tgtEl>
                                      </p:cBhvr>
                                    </p:animEffect>
                                  </p:childTnLst>
                                  <p:subTnLst>
                                    <p:audio>
                                      <p:cMediaNode>
                                        <p:cTn display="0" masterRel="sameClick">
                                          <p:stCondLst>
                                            <p:cond evt="begin" delay="0">
                                              <p:tn val="16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85723"/>
                  </p:tgtEl>
                </p:cond>
              </p:nextCondLst>
            </p:seq>
          </p:childTnLst>
        </p:cTn>
      </p:par>
    </p:tnLst>
    <p:bldLst>
      <p:bldP spid="285723" grpId="0"/>
      <p:bldP spid="285723" grpId="1"/>
      <p:bldP spid="285736" grpId="0"/>
      <p:bldP spid="285736" grpId="1"/>
      <p:bldP spid="285737" grpId="0"/>
      <p:bldP spid="285737" grpId="1"/>
      <p:bldP spid="285755" grpId="0"/>
      <p:bldP spid="285755" grpId="1"/>
      <p:bldP spid="285771" grpId="0"/>
      <p:bldP spid="285771" grpId="1"/>
      <p:bldP spid="285874" grpId="0"/>
      <p:bldP spid="28587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Oval 2"/>
          <p:cNvSpPr>
            <a:spLocks noChangeArrowheads="1"/>
          </p:cNvSpPr>
          <p:nvPr/>
        </p:nvSpPr>
        <p:spPr bwMode="gray">
          <a:xfrm>
            <a:off x="2760663" y="2209800"/>
            <a:ext cx="3716337" cy="3163888"/>
          </a:xfrm>
          <a:prstGeom prst="ellipse">
            <a:avLst/>
          </a:prstGeom>
          <a:noFill/>
          <a:ln w="6350" algn="ctr">
            <a:solidFill>
              <a:srgbClr val="000000"/>
            </a:solidFill>
            <a:prstDash val="dash"/>
            <a:round/>
            <a:headEnd/>
            <a:tailEnd/>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9027" name="AutoShape 3"/>
          <p:cNvCxnSpPr>
            <a:cxnSpLocks noChangeShapeType="1"/>
          </p:cNvCxnSpPr>
          <p:nvPr/>
        </p:nvCxnSpPr>
        <p:spPr bwMode="gray">
          <a:xfrm flipH="1" flipV="1">
            <a:off x="4648200" y="4267200"/>
            <a:ext cx="9525" cy="4524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028" name="AutoShape 4"/>
          <p:cNvCxnSpPr>
            <a:cxnSpLocks noChangeShapeType="1"/>
          </p:cNvCxnSpPr>
          <p:nvPr/>
        </p:nvCxnSpPr>
        <p:spPr bwMode="gray">
          <a:xfrm flipH="1">
            <a:off x="4953000" y="3276600"/>
            <a:ext cx="963613" cy="2428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029" name="AutoShape 5"/>
          <p:cNvCxnSpPr>
            <a:cxnSpLocks noChangeShapeType="1"/>
            <a:stCxn id="129212" idx="3"/>
          </p:cNvCxnSpPr>
          <p:nvPr/>
        </p:nvCxnSpPr>
        <p:spPr bwMode="gray">
          <a:xfrm>
            <a:off x="3352800" y="3140075"/>
            <a:ext cx="762000" cy="4365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9091" name="Picture 67" descr="2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971800"/>
            <a:ext cx="2667000" cy="1601788"/>
          </a:xfrm>
          <a:prstGeom prst="rect">
            <a:avLst/>
          </a:prstGeom>
          <a:noFill/>
          <a:extLst>
            <a:ext uri="{909E8E84-426E-40DD-AFC4-6F175D3DCCD1}">
              <a14:hiddenFill xmlns:a14="http://schemas.microsoft.com/office/drawing/2010/main">
                <a:solidFill>
                  <a:srgbClr val="FFFFFF"/>
                </a:solidFill>
              </a14:hiddenFill>
            </a:ext>
          </a:extLst>
        </p:spPr>
      </p:pic>
      <p:grpSp>
        <p:nvGrpSpPr>
          <p:cNvPr id="129284" name="Group 260"/>
          <p:cNvGrpSpPr>
            <a:grpSpLocks/>
          </p:cNvGrpSpPr>
          <p:nvPr/>
        </p:nvGrpSpPr>
        <p:grpSpPr bwMode="auto">
          <a:xfrm>
            <a:off x="457200" y="2286000"/>
            <a:ext cx="2887663" cy="1663700"/>
            <a:chOff x="288" y="1476"/>
            <a:chExt cx="1819" cy="1048"/>
          </a:xfrm>
        </p:grpSpPr>
        <p:sp>
          <p:nvSpPr>
            <p:cNvPr id="129201" name="AutoShape 4"/>
            <p:cNvSpPr>
              <a:spLocks noChangeArrowheads="1"/>
            </p:cNvSpPr>
            <p:nvPr/>
          </p:nvSpPr>
          <p:spPr bwMode="gray">
            <a:xfrm>
              <a:off x="288" y="1585"/>
              <a:ext cx="1819" cy="939"/>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sp>
          <p:nvSpPr>
            <p:cNvPr id="129202" name="AutoShape 5"/>
            <p:cNvSpPr>
              <a:spLocks noChangeArrowheads="1"/>
            </p:cNvSpPr>
            <p:nvPr/>
          </p:nvSpPr>
          <p:spPr bwMode="gray">
            <a:xfrm>
              <a:off x="316" y="1588"/>
              <a:ext cx="1764" cy="921"/>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sp>
          <p:nvSpPr>
            <p:cNvPr id="129203" name="AutoShape 6"/>
            <p:cNvSpPr>
              <a:spLocks noChangeArrowheads="1"/>
            </p:cNvSpPr>
            <p:nvPr/>
          </p:nvSpPr>
          <p:spPr bwMode="gray">
            <a:xfrm>
              <a:off x="331" y="2266"/>
              <a:ext cx="1740" cy="233"/>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sp>
          <p:nvSpPr>
            <p:cNvPr id="129204" name="AutoShape 7"/>
            <p:cNvSpPr>
              <a:spLocks noChangeArrowheads="1"/>
            </p:cNvSpPr>
            <p:nvPr/>
          </p:nvSpPr>
          <p:spPr bwMode="gray">
            <a:xfrm>
              <a:off x="331" y="1595"/>
              <a:ext cx="1740" cy="233"/>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grpSp>
          <p:nvGrpSpPr>
            <p:cNvPr id="129205" name="Group 10"/>
            <p:cNvGrpSpPr>
              <a:grpSpLocks/>
            </p:cNvGrpSpPr>
            <p:nvPr/>
          </p:nvGrpSpPr>
          <p:grpSpPr bwMode="auto">
            <a:xfrm>
              <a:off x="912" y="1488"/>
              <a:ext cx="627" cy="303"/>
              <a:chOff x="1240" y="443"/>
              <a:chExt cx="775" cy="957"/>
            </a:xfrm>
          </p:grpSpPr>
          <p:sp>
            <p:nvSpPr>
              <p:cNvPr id="129206" name="Oval 11"/>
              <p:cNvSpPr>
                <a:spLocks noChangeArrowheads="1"/>
              </p:cNvSpPr>
              <p:nvPr/>
            </p:nvSpPr>
            <p:spPr bwMode="gray">
              <a:xfrm>
                <a:off x="1240" y="443"/>
                <a:ext cx="775" cy="95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b="0">
                  <a:cs typeface="Arial" charset="0"/>
                </a:endParaRPr>
              </a:p>
            </p:txBody>
          </p:sp>
          <p:sp>
            <p:nvSpPr>
              <p:cNvPr id="129207"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08"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09"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10"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grpSp>
        <p:sp>
          <p:nvSpPr>
            <p:cNvPr id="129211" name="Text Box 16">
              <a:hlinkClick r:id="rId6" action="ppaction://hlinksldjump"/>
            </p:cNvPr>
            <p:cNvSpPr txBox="1">
              <a:spLocks noChangeArrowheads="1"/>
            </p:cNvSpPr>
            <p:nvPr/>
          </p:nvSpPr>
          <p:spPr bwMode="gray">
            <a:xfrm>
              <a:off x="1006" y="1476"/>
              <a:ext cx="3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400" b="0">
                  <a:solidFill>
                    <a:srgbClr val="FF0000"/>
                  </a:solidFill>
                  <a:cs typeface="Arial" charset="0"/>
                </a:rPr>
                <a:t>1</a:t>
              </a:r>
              <a:endParaRPr lang="en-US" sz="1800" b="0">
                <a:solidFill>
                  <a:srgbClr val="FF0000"/>
                </a:solidFill>
                <a:cs typeface="Arial" charset="0"/>
              </a:endParaRPr>
            </a:p>
          </p:txBody>
        </p:sp>
      </p:grpSp>
      <p:sp>
        <p:nvSpPr>
          <p:cNvPr id="129212" name="Text Box 188">
            <a:hlinkClick r:id="rId6" action="ppaction://hlinksldjump"/>
          </p:cNvPr>
          <p:cNvSpPr txBox="1">
            <a:spLocks noChangeArrowheads="1"/>
          </p:cNvSpPr>
          <p:nvPr/>
        </p:nvSpPr>
        <p:spPr bwMode="auto">
          <a:xfrm>
            <a:off x="457200" y="28194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FFFF99"/>
                </a:solidFill>
              </a:rPr>
              <a:t> </a:t>
            </a:r>
            <a:r>
              <a:rPr lang="en-US" sz="1800">
                <a:latin typeface="Times New Roman" pitchFamily="18" charset="0"/>
              </a:rPr>
              <a:t>GIỚI THIỆU DỊCH VỤ LƯU TRỮ TRỰC TUYẾN</a:t>
            </a:r>
          </a:p>
        </p:txBody>
      </p:sp>
      <p:grpSp>
        <p:nvGrpSpPr>
          <p:cNvPr id="129271" name="Group 247"/>
          <p:cNvGrpSpPr>
            <a:grpSpLocks/>
          </p:cNvGrpSpPr>
          <p:nvPr/>
        </p:nvGrpSpPr>
        <p:grpSpPr bwMode="auto">
          <a:xfrm>
            <a:off x="5791200" y="2286000"/>
            <a:ext cx="3048000" cy="1776413"/>
            <a:chOff x="3552" y="1680"/>
            <a:chExt cx="1824" cy="1119"/>
          </a:xfrm>
        </p:grpSpPr>
        <p:sp>
          <p:nvSpPr>
            <p:cNvPr id="129228" name="AutoShape 33"/>
            <p:cNvSpPr>
              <a:spLocks noChangeArrowheads="1"/>
            </p:cNvSpPr>
            <p:nvPr/>
          </p:nvSpPr>
          <p:spPr bwMode="gray">
            <a:xfrm>
              <a:off x="3552" y="1826"/>
              <a:ext cx="1824" cy="973"/>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grpSp>
          <p:nvGrpSpPr>
            <p:cNvPr id="129258" name="Group 234"/>
            <p:cNvGrpSpPr>
              <a:grpSpLocks/>
            </p:cNvGrpSpPr>
            <p:nvPr/>
          </p:nvGrpSpPr>
          <p:grpSpPr bwMode="auto">
            <a:xfrm>
              <a:off x="3552" y="1680"/>
              <a:ext cx="1770" cy="1103"/>
              <a:chOff x="3580" y="1680"/>
              <a:chExt cx="1770" cy="1103"/>
            </a:xfrm>
          </p:grpSpPr>
          <p:sp>
            <p:nvSpPr>
              <p:cNvPr id="129230" name="AutoShape 35"/>
              <p:cNvSpPr>
                <a:spLocks noChangeArrowheads="1"/>
              </p:cNvSpPr>
              <p:nvPr/>
            </p:nvSpPr>
            <p:spPr bwMode="gray">
              <a:xfrm>
                <a:off x="3595" y="2532"/>
                <a:ext cx="1745" cy="241"/>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sp>
            <p:nvSpPr>
              <p:cNvPr id="129231" name="AutoShape 36"/>
              <p:cNvSpPr>
                <a:spLocks noChangeArrowheads="1"/>
              </p:cNvSpPr>
              <p:nvPr/>
            </p:nvSpPr>
            <p:spPr bwMode="gray">
              <a:xfrm>
                <a:off x="3595" y="1837"/>
                <a:ext cx="1745" cy="241"/>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sp>
            <p:nvSpPr>
              <p:cNvPr id="129229" name="AutoShape 34"/>
              <p:cNvSpPr>
                <a:spLocks noChangeArrowheads="1"/>
              </p:cNvSpPr>
              <p:nvPr/>
            </p:nvSpPr>
            <p:spPr bwMode="gray">
              <a:xfrm>
                <a:off x="3580" y="1829"/>
                <a:ext cx="1770" cy="954"/>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b="0">
                  <a:cs typeface="Arial" charset="0"/>
                </a:endParaRPr>
              </a:p>
            </p:txBody>
          </p:sp>
          <p:grpSp>
            <p:nvGrpSpPr>
              <p:cNvPr id="129251" name="Group 37"/>
              <p:cNvGrpSpPr>
                <a:grpSpLocks/>
              </p:cNvGrpSpPr>
              <p:nvPr/>
            </p:nvGrpSpPr>
            <p:grpSpPr bwMode="auto">
              <a:xfrm>
                <a:off x="4224" y="1680"/>
                <a:ext cx="541" cy="304"/>
                <a:chOff x="1290" y="456"/>
                <a:chExt cx="667" cy="925"/>
              </a:xfrm>
            </p:grpSpPr>
            <p:sp>
              <p:nvSpPr>
                <p:cNvPr id="129252" name="Oval 38"/>
                <p:cNvSpPr>
                  <a:spLocks noChangeArrowheads="1"/>
                </p:cNvSpPr>
                <p:nvPr/>
              </p:nvSpPr>
              <p:spPr bwMode="gray">
                <a:xfrm>
                  <a:off x="1290" y="456"/>
                  <a:ext cx="667" cy="92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b="0">
                    <a:cs typeface="Arial" charset="0"/>
                  </a:endParaRPr>
                </a:p>
              </p:txBody>
            </p:sp>
            <p:sp>
              <p:nvSpPr>
                <p:cNvPr id="129253"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54"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55"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56" name="Oval 42">
                  <a:hlinkClick r:id="" action="ppaction://noaction"/>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grpSp>
          <p:sp>
            <p:nvSpPr>
              <p:cNvPr id="129257" name="Text Box 43">
                <a:hlinkClick r:id="" action="ppaction://noaction"/>
              </p:cNvPr>
              <p:cNvSpPr txBox="1">
                <a:spLocks noChangeArrowheads="1"/>
              </p:cNvSpPr>
              <p:nvPr/>
            </p:nvSpPr>
            <p:spPr bwMode="gray">
              <a:xfrm>
                <a:off x="4382" y="169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400" b="0">
                    <a:solidFill>
                      <a:srgbClr val="FF0000"/>
                    </a:solidFill>
                    <a:cs typeface="Arial" charset="0"/>
                  </a:rPr>
                  <a:t>2</a:t>
                </a:r>
                <a:endParaRPr lang="en-US" sz="1800" b="0">
                  <a:solidFill>
                    <a:srgbClr val="FF0000"/>
                  </a:solidFill>
                  <a:cs typeface="Arial" charset="0"/>
                </a:endParaRPr>
              </a:p>
            </p:txBody>
          </p:sp>
        </p:grpSp>
      </p:grpSp>
      <p:sp>
        <p:nvSpPr>
          <p:cNvPr id="129272" name="Text Box 248">
            <a:hlinkClick r:id="rId7" action="ppaction://hlinksldjump"/>
          </p:cNvPr>
          <p:cNvSpPr txBox="1">
            <a:spLocks noChangeArrowheads="1"/>
          </p:cNvSpPr>
          <p:nvPr/>
        </p:nvSpPr>
        <p:spPr bwMode="auto">
          <a:xfrm>
            <a:off x="5867400" y="2895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FF0000"/>
                </a:solidFill>
                <a:latin typeface="Times New Roman" pitchFamily="18" charset="0"/>
              </a:rPr>
              <a:t>HƯỚNG DẪN CHI TIẾT</a:t>
            </a:r>
          </a:p>
        </p:txBody>
      </p:sp>
      <p:grpSp>
        <p:nvGrpSpPr>
          <p:cNvPr id="129286" name="Group 262"/>
          <p:cNvGrpSpPr>
            <a:grpSpLocks/>
          </p:cNvGrpSpPr>
          <p:nvPr/>
        </p:nvGrpSpPr>
        <p:grpSpPr bwMode="auto">
          <a:xfrm>
            <a:off x="3124200" y="4724400"/>
            <a:ext cx="2819400" cy="1682750"/>
            <a:chOff x="1968" y="2976"/>
            <a:chExt cx="1776" cy="1060"/>
          </a:xfrm>
        </p:grpSpPr>
        <p:grpSp>
          <p:nvGrpSpPr>
            <p:cNvPr id="129274" name="Group 15"/>
            <p:cNvGrpSpPr>
              <a:grpSpLocks/>
            </p:cNvGrpSpPr>
            <p:nvPr/>
          </p:nvGrpSpPr>
          <p:grpSpPr bwMode="auto">
            <a:xfrm>
              <a:off x="1968" y="3120"/>
              <a:ext cx="1776" cy="916"/>
              <a:chOff x="1248" y="1680"/>
              <a:chExt cx="864" cy="864"/>
            </a:xfrm>
          </p:grpSpPr>
          <p:sp>
            <p:nvSpPr>
              <p:cNvPr id="495632" name="AutoShape 16"/>
              <p:cNvSpPr>
                <a:spLocks noChangeArrowheads="1"/>
              </p:cNvSpPr>
              <p:nvPr/>
            </p:nvSpPr>
            <p:spPr bwMode="gray">
              <a:xfrm>
                <a:off x="1248" y="1680"/>
                <a:ext cx="864" cy="864"/>
              </a:xfrm>
              <a:prstGeom prst="roundRect">
                <a:avLst>
                  <a:gd name="adj" fmla="val 11921"/>
                </a:avLst>
              </a:prstGeom>
              <a:gradFill rotWithShape="1">
                <a:gsLst>
                  <a:gs pos="0">
                    <a:srgbClr val="3BCFA1"/>
                  </a:gs>
                  <a:gs pos="100000">
                    <a:srgbClr val="3BCFA1">
                      <a:gamma/>
                      <a:shade val="69804"/>
                      <a:invGamma/>
                    </a:srgbClr>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sz="1800" b="0"/>
              </a:p>
            </p:txBody>
          </p:sp>
          <p:sp>
            <p:nvSpPr>
              <p:cNvPr id="129276" name="Freeform 17"/>
              <p:cNvSpPr>
                <a:spLocks/>
              </p:cNvSpPr>
              <p:nvPr/>
            </p:nvSpPr>
            <p:spPr bwMode="gray">
              <a:xfrm>
                <a:off x="1296" y="1728"/>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8EDDD"/>
                  </a:gs>
                  <a:gs pos="50000">
                    <a:srgbClr val="3BCFA1"/>
                  </a:gs>
                  <a:gs pos="100000">
                    <a:srgbClr val="B8EDDD"/>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sz="1800" b="0">
                  <a:cs typeface="Arial" charset="0"/>
                </a:endParaRPr>
              </a:p>
            </p:txBody>
          </p:sp>
        </p:grpSp>
        <p:grpSp>
          <p:nvGrpSpPr>
            <p:cNvPr id="129277" name="Group 10"/>
            <p:cNvGrpSpPr>
              <a:grpSpLocks/>
            </p:cNvGrpSpPr>
            <p:nvPr/>
          </p:nvGrpSpPr>
          <p:grpSpPr bwMode="auto">
            <a:xfrm>
              <a:off x="2592" y="2976"/>
              <a:ext cx="627" cy="303"/>
              <a:chOff x="1240" y="443"/>
              <a:chExt cx="775" cy="957"/>
            </a:xfrm>
          </p:grpSpPr>
          <p:sp>
            <p:nvSpPr>
              <p:cNvPr id="129278" name="Oval 11"/>
              <p:cNvSpPr>
                <a:spLocks noChangeArrowheads="1"/>
              </p:cNvSpPr>
              <p:nvPr/>
            </p:nvSpPr>
            <p:spPr bwMode="gray">
              <a:xfrm>
                <a:off x="1240" y="443"/>
                <a:ext cx="775" cy="95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b="0">
                  <a:cs typeface="Arial" charset="0"/>
                </a:endParaRPr>
              </a:p>
            </p:txBody>
          </p:sp>
          <p:sp>
            <p:nvSpPr>
              <p:cNvPr id="12927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8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8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sp>
            <p:nvSpPr>
              <p:cNvPr id="12928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b="0">
                  <a:cs typeface="Arial" charset="0"/>
                </a:endParaRPr>
              </a:p>
            </p:txBody>
          </p:sp>
        </p:grpSp>
        <p:sp>
          <p:nvSpPr>
            <p:cNvPr id="129283" name="Text Box 16">
              <a:hlinkClick r:id="" action="ppaction://noaction"/>
            </p:cNvPr>
            <p:cNvSpPr txBox="1">
              <a:spLocks noChangeArrowheads="1"/>
            </p:cNvSpPr>
            <p:nvPr/>
          </p:nvSpPr>
          <p:spPr bwMode="gray">
            <a:xfrm>
              <a:off x="2688" y="2976"/>
              <a:ext cx="3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400" b="0">
                  <a:solidFill>
                    <a:srgbClr val="FF0000"/>
                  </a:solidFill>
                  <a:cs typeface="Arial" charset="0"/>
                </a:rPr>
                <a:t>3</a:t>
              </a:r>
              <a:endParaRPr lang="en-US" sz="1800" b="0">
                <a:solidFill>
                  <a:srgbClr val="FF0000"/>
                </a:solidFill>
                <a:cs typeface="Arial" charset="0"/>
              </a:endParaRPr>
            </a:p>
          </p:txBody>
        </p:sp>
      </p:grpSp>
      <p:sp>
        <p:nvSpPr>
          <p:cNvPr id="129285" name="Text Box 261">
            <a:hlinkClick r:id="rId8" action="ppaction://hlinksldjump"/>
          </p:cNvPr>
          <p:cNvSpPr txBox="1">
            <a:spLocks noChangeArrowheads="1"/>
          </p:cNvSpPr>
          <p:nvPr/>
        </p:nvSpPr>
        <p:spPr bwMode="auto">
          <a:xfrm>
            <a:off x="3157538" y="5305425"/>
            <a:ext cx="289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chemeClr val="bg1"/>
                </a:solidFill>
                <a:latin typeface="Times New Roman" pitchFamily="18" charset="0"/>
              </a:rPr>
              <a:t>THỰC HÀNH</a:t>
            </a:r>
            <a:r>
              <a:rPr lang="en-US" sz="1800">
                <a:solidFill>
                  <a:schemeClr val="bg1"/>
                </a:solidFill>
              </a:rPr>
              <a:t> </a:t>
            </a:r>
          </a:p>
          <a:p>
            <a:pPr algn="ctr"/>
            <a:endParaRPr lang="en-US" sz="1800">
              <a:solidFill>
                <a:schemeClr val="bg1"/>
              </a:solidFill>
            </a:endParaRPr>
          </a:p>
          <a:p>
            <a:r>
              <a:rPr lang="en-US" sz="1800">
                <a:solidFill>
                  <a:schemeClr val="bg1"/>
                </a:solidFill>
              </a:rPr>
              <a:t>     </a:t>
            </a:r>
          </a:p>
        </p:txBody>
      </p:sp>
      <p:pic>
        <p:nvPicPr>
          <p:cNvPr id="129311" name="Picture 287"/>
          <p:cNvPicPr>
            <a:picLocks noChangeAspect="1" noChangeArrowheads="1"/>
          </p:cNvPicPr>
          <p:nvPr/>
        </p:nvPicPr>
        <p:blipFill>
          <a:blip r:embed="rId9" cstate="print">
            <a:extLst>
              <a:ext uri="{28A0092B-C50C-407E-A947-70E740481C1C}">
                <a14:useLocalDpi xmlns:a14="http://schemas.microsoft.com/office/drawing/2010/main" val="0"/>
              </a:ext>
            </a:extLst>
          </a:blip>
          <a:srcRect b="70462"/>
          <a:stretch>
            <a:fillRect/>
          </a:stretch>
        </p:blipFill>
        <p:spPr bwMode="auto">
          <a:xfrm rot="-169861">
            <a:off x="0" y="0"/>
            <a:ext cx="22098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9318" name="Picture 294" descr="h_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5638800"/>
            <a:ext cx="1524000" cy="812800"/>
          </a:xfrm>
          <a:prstGeom prst="rect">
            <a:avLst/>
          </a:prstGeom>
          <a:noFill/>
          <a:extLst>
            <a:ext uri="{909E8E84-426E-40DD-AFC4-6F175D3DCCD1}">
              <a14:hiddenFill xmlns:a14="http://schemas.microsoft.com/office/drawing/2010/main">
                <a:solidFill>
                  <a:srgbClr val="FFFFFF"/>
                </a:solidFill>
              </a14:hiddenFill>
            </a:ext>
          </a:extLst>
        </p:spPr>
      </p:pic>
      <p:sp>
        <p:nvSpPr>
          <p:cNvPr id="129319" name="WordArt 295"/>
          <p:cNvSpPr>
            <a:spLocks noChangeArrowheads="1" noChangeShapeType="1" noTextEdit="1"/>
          </p:cNvSpPr>
          <p:nvPr/>
        </p:nvSpPr>
        <p:spPr bwMode="auto">
          <a:xfrm>
            <a:off x="457200" y="4953000"/>
            <a:ext cx="1919288" cy="4667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chemeClr val="bg1"/>
                  </a:solidFill>
                  <a:round/>
                  <a:headEnd/>
                  <a:tailEnd/>
                </a:ln>
                <a:solidFill>
                  <a:schemeClr val="bg1"/>
                </a:solidFill>
                <a:latin typeface=".VnAristote"/>
              </a:rPr>
              <a:t>Tæ: Toán - Lý</a:t>
            </a:r>
          </a:p>
        </p:txBody>
      </p:sp>
      <p:sp>
        <p:nvSpPr>
          <p:cNvPr id="129351" name="Text Box 327"/>
          <p:cNvSpPr txBox="1">
            <a:spLocks noChangeArrowheads="1"/>
          </p:cNvSpPr>
          <p:nvPr/>
        </p:nvSpPr>
        <p:spPr bwMode="gray">
          <a:xfrm>
            <a:off x="2743200" y="228600"/>
            <a:ext cx="6248400" cy="731838"/>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gradFill rotWithShape="1">
                  <a:gsLst>
                    <a:gs pos="0">
                      <a:srgbClr val="CCECFF"/>
                    </a:gs>
                    <a:gs pos="50000">
                      <a:srgbClr val="FFFFFF"/>
                    </a:gs>
                    <a:gs pos="100000">
                      <a:srgbClr val="CCECFF"/>
                    </a:gs>
                  </a:gsLst>
                  <a:lin ang="5400000" scaled="1"/>
                </a:gradFill>
              </a14:hiddenFill>
            </a:ext>
            <a:ext uri="{91240B29-F687-4F45-9708-019B960494DF}">
              <a14:hiddenLine xmlns:a14="http://schemas.microsoft.com/office/drawing/2010/main" w="38100" algn="ctr">
                <a:solidFill>
                  <a:srgbClr val="FFFFFF"/>
                </a:solidFill>
                <a:miter lim="800000"/>
                <a:headEnd/>
                <a:tailEnd/>
              </a14:hiddenLine>
            </a:ext>
          </a:extLst>
        </p:spPr>
        <p:txBody>
          <a:bodyPr>
            <a:spAutoFit/>
          </a:bodyPr>
          <a:lstStyle/>
          <a:p>
            <a:r>
              <a:rPr lang="en-US" sz="2000" b="1">
                <a:solidFill>
                  <a:srgbClr val="FF0000"/>
                </a:solidFill>
              </a:rPr>
              <a:t>Hướng dẫn sử dụng dịch vụ lưu trữ dữ liệu trực tuyến: </a:t>
            </a:r>
            <a:r>
              <a:rPr lang="en-US" sz="2000" b="1">
                <a:solidFill>
                  <a:srgbClr val="FF0000"/>
                </a:solidFill>
              </a:rPr>
              <a:t>Google </a:t>
            </a:r>
            <a:r>
              <a:rPr lang="en-US" sz="2000" b="1" smtClean="0">
                <a:solidFill>
                  <a:srgbClr val="FF0000"/>
                </a:solidFill>
              </a:rPr>
              <a:t>Drive</a:t>
            </a:r>
            <a:endParaRPr lang="en-US" b="1">
              <a:solidFill>
                <a:srgbClr val="FF0000"/>
              </a:solidFill>
            </a:endParaRPr>
          </a:p>
        </p:txBody>
      </p:sp>
    </p:spTree>
    <p:extLst>
      <p:ext uri="{BB962C8B-B14F-4D97-AF65-F5344CB8AC3E}">
        <p14:creationId xmlns:p14="http://schemas.microsoft.com/office/powerpoint/2010/main" val="537449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91"/>
                                        </p:tgtEl>
                                        <p:attrNameLst>
                                          <p:attrName>style.visibility</p:attrName>
                                        </p:attrNameLst>
                                      </p:cBhvr>
                                      <p:to>
                                        <p:strVal val="visible"/>
                                      </p:to>
                                    </p:set>
                                    <p:anim calcmode="lin" valueType="num">
                                      <p:cBhvr additive="base">
                                        <p:cTn id="7" dur="500" fill="hold"/>
                                        <p:tgtEl>
                                          <p:spTgt spid="129091"/>
                                        </p:tgtEl>
                                        <p:attrNameLst>
                                          <p:attrName>ppt_x</p:attrName>
                                        </p:attrNameLst>
                                      </p:cBhvr>
                                      <p:tavLst>
                                        <p:tav tm="0">
                                          <p:val>
                                            <p:strVal val="#ppt_x"/>
                                          </p:val>
                                        </p:tav>
                                        <p:tav tm="100000">
                                          <p:val>
                                            <p:strVal val="#ppt_x"/>
                                          </p:val>
                                        </p:tav>
                                      </p:tavLst>
                                    </p:anim>
                                    <p:anim calcmode="lin" valueType="num">
                                      <p:cBhvr additive="base">
                                        <p:cTn id="8" dur="500" fill="hold"/>
                                        <p:tgtEl>
                                          <p:spTgt spid="129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UIDEHOC.WAV"/>
                                        </p:tgtEl>
                                      </p:cMediaNode>
                                    </p:audio>
                                  </p:subTnLst>
                                </p:cTn>
                              </p:par>
                              <p:par>
                                <p:cTn id="9" presetID="20" presetClass="entr" presetSubtype="0" fill="hold" grpId="0" nodeType="withEffect">
                                  <p:stCondLst>
                                    <p:cond delay="0"/>
                                  </p:stCondLst>
                                  <p:childTnLst>
                                    <p:set>
                                      <p:cBhvr>
                                        <p:cTn id="10" dur="1" fill="hold">
                                          <p:stCondLst>
                                            <p:cond delay="0"/>
                                          </p:stCondLst>
                                        </p:cTn>
                                        <p:tgtEl>
                                          <p:spTgt spid="129026"/>
                                        </p:tgtEl>
                                        <p:attrNameLst>
                                          <p:attrName>style.visibility</p:attrName>
                                        </p:attrNameLst>
                                      </p:cBhvr>
                                      <p:to>
                                        <p:strVal val="visible"/>
                                      </p:to>
                                    </p:set>
                                    <p:animEffect transition="in" filter="wedge">
                                      <p:cBhvr>
                                        <p:cTn id="11" dur="3000"/>
                                        <p:tgtEl>
                                          <p:spTgt spid="129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129029"/>
                                        </p:tgtEl>
                                        <p:attrNameLst>
                                          <p:attrName>style.visibility</p:attrName>
                                        </p:attrNameLst>
                                      </p:cBhvr>
                                      <p:to>
                                        <p:strVal val="visible"/>
                                      </p:to>
                                    </p:set>
                                    <p:animEffect transition="in" filter="wedge">
                                      <p:cBhvr>
                                        <p:cTn id="16" dur="500"/>
                                        <p:tgtEl>
                                          <p:spTgt spid="129029"/>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par>
                                <p:cTn id="17" presetID="18" presetClass="entr" presetSubtype="12" fill="hold" grpId="0" nodeType="withEffect">
                                  <p:stCondLst>
                                    <p:cond delay="0"/>
                                  </p:stCondLst>
                                  <p:childTnLst>
                                    <p:set>
                                      <p:cBhvr>
                                        <p:cTn id="18" dur="1" fill="hold">
                                          <p:stCondLst>
                                            <p:cond delay="0"/>
                                          </p:stCondLst>
                                        </p:cTn>
                                        <p:tgtEl>
                                          <p:spTgt spid="129212"/>
                                        </p:tgtEl>
                                        <p:attrNameLst>
                                          <p:attrName>style.visibility</p:attrName>
                                        </p:attrNameLst>
                                      </p:cBhvr>
                                      <p:to>
                                        <p:strVal val="visible"/>
                                      </p:to>
                                    </p:set>
                                    <p:animEffect transition="in" filter="strips(downLeft)">
                                      <p:cBhvr>
                                        <p:cTn id="19" dur="1000"/>
                                        <p:tgtEl>
                                          <p:spTgt spid="129212"/>
                                        </p:tgtEl>
                                      </p:cBhvr>
                                    </p:animEffect>
                                  </p:childTnLst>
                                </p:cTn>
                              </p:par>
                              <p:par>
                                <p:cTn id="20" presetID="18" presetClass="entr" presetSubtype="12" fill="hold" nodeType="withEffect">
                                  <p:stCondLst>
                                    <p:cond delay="0"/>
                                  </p:stCondLst>
                                  <p:childTnLst>
                                    <p:set>
                                      <p:cBhvr>
                                        <p:cTn id="21" dur="1" fill="hold">
                                          <p:stCondLst>
                                            <p:cond delay="0"/>
                                          </p:stCondLst>
                                        </p:cTn>
                                        <p:tgtEl>
                                          <p:spTgt spid="129284"/>
                                        </p:tgtEl>
                                        <p:attrNameLst>
                                          <p:attrName>style.visibility</p:attrName>
                                        </p:attrNameLst>
                                      </p:cBhvr>
                                      <p:to>
                                        <p:strVal val="visible"/>
                                      </p:to>
                                    </p:set>
                                    <p:animEffect transition="in" filter="strips(downLeft)">
                                      <p:cBhvr>
                                        <p:cTn id="22" dur="1000"/>
                                        <p:tgtEl>
                                          <p:spTgt spid="1292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29028"/>
                                        </p:tgtEl>
                                        <p:attrNameLst>
                                          <p:attrName>style.visibility</p:attrName>
                                        </p:attrNameLst>
                                      </p:cBhvr>
                                      <p:to>
                                        <p:strVal val="visible"/>
                                      </p:to>
                                    </p:set>
                                    <p:animEffect transition="in" filter="wedge">
                                      <p:cBhvr>
                                        <p:cTn id="27" dur="500"/>
                                        <p:tgtEl>
                                          <p:spTgt spid="129028"/>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8" presetID="18" presetClass="entr" presetSubtype="6" fill="hold" grpId="0" nodeType="withEffect">
                                  <p:stCondLst>
                                    <p:cond delay="0"/>
                                  </p:stCondLst>
                                  <p:childTnLst>
                                    <p:set>
                                      <p:cBhvr>
                                        <p:cTn id="29" dur="1" fill="hold">
                                          <p:stCondLst>
                                            <p:cond delay="0"/>
                                          </p:stCondLst>
                                        </p:cTn>
                                        <p:tgtEl>
                                          <p:spTgt spid="129272"/>
                                        </p:tgtEl>
                                        <p:attrNameLst>
                                          <p:attrName>style.visibility</p:attrName>
                                        </p:attrNameLst>
                                      </p:cBhvr>
                                      <p:to>
                                        <p:strVal val="visible"/>
                                      </p:to>
                                    </p:set>
                                    <p:animEffect transition="in" filter="strips(downRight)">
                                      <p:cBhvr>
                                        <p:cTn id="30" dur="1000"/>
                                        <p:tgtEl>
                                          <p:spTgt spid="129272"/>
                                        </p:tgtEl>
                                      </p:cBhvr>
                                    </p:animEffect>
                                  </p:childTnLst>
                                </p:cTn>
                              </p:par>
                              <p:par>
                                <p:cTn id="31" presetID="18" presetClass="entr" presetSubtype="6" fill="hold" nodeType="withEffect">
                                  <p:stCondLst>
                                    <p:cond delay="0"/>
                                  </p:stCondLst>
                                  <p:childTnLst>
                                    <p:set>
                                      <p:cBhvr>
                                        <p:cTn id="32" dur="1" fill="hold">
                                          <p:stCondLst>
                                            <p:cond delay="0"/>
                                          </p:stCondLst>
                                        </p:cTn>
                                        <p:tgtEl>
                                          <p:spTgt spid="129271"/>
                                        </p:tgtEl>
                                        <p:attrNameLst>
                                          <p:attrName>style.visibility</p:attrName>
                                        </p:attrNameLst>
                                      </p:cBhvr>
                                      <p:to>
                                        <p:strVal val="visible"/>
                                      </p:to>
                                    </p:set>
                                    <p:animEffect transition="in" filter="strips(downRight)">
                                      <p:cBhvr>
                                        <p:cTn id="33" dur="1000"/>
                                        <p:tgtEl>
                                          <p:spTgt spid="12927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129027"/>
                                        </p:tgtEl>
                                        <p:attrNameLst>
                                          <p:attrName>style.visibility</p:attrName>
                                        </p:attrNameLst>
                                      </p:cBhvr>
                                      <p:to>
                                        <p:strVal val="visible"/>
                                      </p:to>
                                    </p:set>
                                    <p:animEffect transition="in" filter="wedge">
                                      <p:cBhvr>
                                        <p:cTn id="38" dur="500"/>
                                        <p:tgtEl>
                                          <p:spTgt spid="129027"/>
                                        </p:tgtEl>
                                      </p:cBhvr>
                                    </p:animEffect>
                                  </p:childTnLst>
                                  <p:subTnLst>
                                    <p:audio>
                                      <p:cMediaNode>
                                        <p:cTn display="0" masterRel="sameClick">
                                          <p:stCondLst>
                                            <p:cond evt="begin" delay="0">
                                              <p:tn val="36"/>
                                            </p:cond>
                                          </p:stCondLst>
                                          <p:endCondLst>
                                            <p:cond evt="onStopAudio" delay="0">
                                              <p:tgtEl>
                                                <p:sldTgt/>
                                              </p:tgtEl>
                                            </p:cond>
                                          </p:endCondLst>
                                        </p:cTn>
                                        <p:tgtEl>
                                          <p:sndTgt r:embed="rId4" name="chimes.wav"/>
                                        </p:tgtEl>
                                      </p:cMediaNode>
                                    </p:audio>
                                  </p:subTnLst>
                                </p:cTn>
                              </p:par>
                              <p:par>
                                <p:cTn id="39" presetID="22" presetClass="entr" presetSubtype="1" fill="hold" grpId="0" nodeType="withEffect">
                                  <p:stCondLst>
                                    <p:cond delay="0"/>
                                  </p:stCondLst>
                                  <p:childTnLst>
                                    <p:set>
                                      <p:cBhvr>
                                        <p:cTn id="40" dur="1" fill="hold">
                                          <p:stCondLst>
                                            <p:cond delay="0"/>
                                          </p:stCondLst>
                                        </p:cTn>
                                        <p:tgtEl>
                                          <p:spTgt spid="129285"/>
                                        </p:tgtEl>
                                        <p:attrNameLst>
                                          <p:attrName>style.visibility</p:attrName>
                                        </p:attrNameLst>
                                      </p:cBhvr>
                                      <p:to>
                                        <p:strVal val="visible"/>
                                      </p:to>
                                    </p:set>
                                    <p:animEffect transition="in" filter="wipe(up)">
                                      <p:cBhvr>
                                        <p:cTn id="41" dur="1000"/>
                                        <p:tgtEl>
                                          <p:spTgt spid="129285"/>
                                        </p:tgtEl>
                                      </p:cBhvr>
                                    </p:animEffect>
                                  </p:childTnLst>
                                </p:cTn>
                              </p:par>
                              <p:par>
                                <p:cTn id="42" presetID="22" presetClass="entr" presetSubtype="1" fill="hold" nodeType="withEffect">
                                  <p:stCondLst>
                                    <p:cond delay="0"/>
                                  </p:stCondLst>
                                  <p:childTnLst>
                                    <p:set>
                                      <p:cBhvr>
                                        <p:cTn id="43" dur="1" fill="hold">
                                          <p:stCondLst>
                                            <p:cond delay="0"/>
                                          </p:stCondLst>
                                        </p:cTn>
                                        <p:tgtEl>
                                          <p:spTgt spid="129286"/>
                                        </p:tgtEl>
                                        <p:attrNameLst>
                                          <p:attrName>style.visibility</p:attrName>
                                        </p:attrNameLst>
                                      </p:cBhvr>
                                      <p:to>
                                        <p:strVal val="visible"/>
                                      </p:to>
                                    </p:set>
                                    <p:animEffect transition="in" filter="wipe(up)">
                                      <p:cBhvr>
                                        <p:cTn id="44" dur="1000"/>
                                        <p:tgtEl>
                                          <p:spTgt spid="12928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129311"/>
                                        </p:tgtEl>
                                        <p:attrNameLst>
                                          <p:attrName>style.visibility</p:attrName>
                                        </p:attrNameLst>
                                      </p:cBhvr>
                                      <p:to>
                                        <p:strVal val="visible"/>
                                      </p:to>
                                    </p:set>
                                    <p:anim calcmode="lin" valueType="num">
                                      <p:cBhvr>
                                        <p:cTn id="49" dur="1000" fill="hold"/>
                                        <p:tgtEl>
                                          <p:spTgt spid="129311"/>
                                        </p:tgtEl>
                                        <p:attrNameLst>
                                          <p:attrName>ppt_w</p:attrName>
                                        </p:attrNameLst>
                                      </p:cBhvr>
                                      <p:tavLst>
                                        <p:tav tm="0">
                                          <p:val>
                                            <p:strVal val="#ppt_w*0.70"/>
                                          </p:val>
                                        </p:tav>
                                        <p:tav tm="100000">
                                          <p:val>
                                            <p:strVal val="#ppt_w"/>
                                          </p:val>
                                        </p:tav>
                                      </p:tavLst>
                                    </p:anim>
                                    <p:anim calcmode="lin" valueType="num">
                                      <p:cBhvr>
                                        <p:cTn id="50" dur="1000" fill="hold"/>
                                        <p:tgtEl>
                                          <p:spTgt spid="129311"/>
                                        </p:tgtEl>
                                        <p:attrNameLst>
                                          <p:attrName>ppt_h</p:attrName>
                                        </p:attrNameLst>
                                      </p:cBhvr>
                                      <p:tavLst>
                                        <p:tav tm="0">
                                          <p:val>
                                            <p:strVal val="#ppt_h"/>
                                          </p:val>
                                        </p:tav>
                                        <p:tav tm="100000">
                                          <p:val>
                                            <p:strVal val="#ppt_h"/>
                                          </p:val>
                                        </p:tav>
                                      </p:tavLst>
                                    </p:anim>
                                    <p:animEffect transition="in" filter="fade">
                                      <p:cBhvr>
                                        <p:cTn id="51" dur="1000"/>
                                        <p:tgtEl>
                                          <p:spTgt spid="1293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29351">
                                            <p:txEl>
                                              <p:pRg st="0" end="0"/>
                                            </p:txEl>
                                          </p:spTgt>
                                        </p:tgtEl>
                                        <p:attrNameLst>
                                          <p:attrName>style.visibility</p:attrName>
                                        </p:attrNameLst>
                                      </p:cBhvr>
                                      <p:to>
                                        <p:strVal val="visible"/>
                                      </p:to>
                                    </p:set>
                                    <p:animEffect transition="in" filter="fade">
                                      <p:cBhvr>
                                        <p:cTn id="56" dur="2000"/>
                                        <p:tgtEl>
                                          <p:spTgt spid="1293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29272"/>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3" presetClass="exit" presetSubtype="10" fill="hold" grpId="1" nodeType="clickEffect">
                                  <p:stCondLst>
                                    <p:cond delay="0"/>
                                  </p:stCondLst>
                                  <p:childTnLst>
                                    <p:animEffect transition="out" filter="blinds(horizontal)">
                                      <p:cBhvr>
                                        <p:cTn id="61" dur="500"/>
                                        <p:tgtEl>
                                          <p:spTgt spid="129272"/>
                                        </p:tgtEl>
                                      </p:cBhvr>
                                    </p:animEffect>
                                    <p:set>
                                      <p:cBhvr>
                                        <p:cTn id="62" dur="1" fill="hold">
                                          <p:stCondLst>
                                            <p:cond delay="499"/>
                                          </p:stCondLst>
                                        </p:cTn>
                                        <p:tgtEl>
                                          <p:spTgt spid="129272"/>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129271"/>
                                        </p:tgtEl>
                                      </p:cBhvr>
                                    </p:animEffect>
                                    <p:set>
                                      <p:cBhvr>
                                        <p:cTn id="65" dur="1" fill="hold">
                                          <p:stCondLst>
                                            <p:cond delay="499"/>
                                          </p:stCondLst>
                                        </p:cTn>
                                        <p:tgtEl>
                                          <p:spTgt spid="129271"/>
                                        </p:tgtEl>
                                        <p:attrNameLst>
                                          <p:attrName>style.visibility</p:attrName>
                                        </p:attrNameLst>
                                      </p:cBhvr>
                                      <p:to>
                                        <p:strVal val="hidden"/>
                                      </p:to>
                                    </p:set>
                                  </p:childTnLst>
                                </p:cTn>
                              </p:par>
                            </p:childTnLst>
                          </p:cTn>
                        </p:par>
                      </p:childTnLst>
                    </p:cTn>
                  </p:par>
                </p:childTnLst>
              </p:cTn>
              <p:nextCondLst>
                <p:cond evt="onClick" delay="0">
                  <p:tgtEl>
                    <p:spTgt spid="129272"/>
                  </p:tgtEl>
                </p:cond>
              </p:nextCondLst>
            </p:seq>
            <p:seq concurrent="1" nextAc="seek">
              <p:cTn id="66" restart="whenNotActive" fill="hold" evtFilter="cancelBubble" nodeType="interactiveSeq">
                <p:stCondLst>
                  <p:cond evt="onClick" delay="0">
                    <p:tgtEl>
                      <p:spTgt spid="129212"/>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8" presetClass="exit" presetSubtype="16" fill="hold" grpId="1" nodeType="clickEffect">
                                  <p:stCondLst>
                                    <p:cond delay="0"/>
                                  </p:stCondLst>
                                  <p:childTnLst>
                                    <p:animEffect transition="out" filter="diamond(in)">
                                      <p:cBhvr>
                                        <p:cTn id="70" dur="2000"/>
                                        <p:tgtEl>
                                          <p:spTgt spid="129212"/>
                                        </p:tgtEl>
                                      </p:cBhvr>
                                    </p:animEffect>
                                    <p:set>
                                      <p:cBhvr>
                                        <p:cTn id="71" dur="1" fill="hold">
                                          <p:stCondLst>
                                            <p:cond delay="1999"/>
                                          </p:stCondLst>
                                        </p:cTn>
                                        <p:tgtEl>
                                          <p:spTgt spid="129212"/>
                                        </p:tgtEl>
                                        <p:attrNameLst>
                                          <p:attrName>style.visibility</p:attrName>
                                        </p:attrNameLst>
                                      </p:cBhvr>
                                      <p:to>
                                        <p:strVal val="hidden"/>
                                      </p:to>
                                    </p:set>
                                  </p:childTnLst>
                                </p:cTn>
                              </p:par>
                              <p:par>
                                <p:cTn id="72" presetID="8" presetClass="exit" presetSubtype="16" fill="hold" nodeType="withEffect">
                                  <p:stCondLst>
                                    <p:cond delay="0"/>
                                  </p:stCondLst>
                                  <p:childTnLst>
                                    <p:animEffect transition="out" filter="diamond(in)">
                                      <p:cBhvr>
                                        <p:cTn id="73" dur="2000"/>
                                        <p:tgtEl>
                                          <p:spTgt spid="129284"/>
                                        </p:tgtEl>
                                      </p:cBhvr>
                                    </p:animEffect>
                                    <p:set>
                                      <p:cBhvr>
                                        <p:cTn id="74" dur="1" fill="hold">
                                          <p:stCondLst>
                                            <p:cond delay="1999"/>
                                          </p:stCondLst>
                                        </p:cTn>
                                        <p:tgtEl>
                                          <p:spTgt spid="129284"/>
                                        </p:tgtEl>
                                        <p:attrNameLst>
                                          <p:attrName>style.visibility</p:attrName>
                                        </p:attrNameLst>
                                      </p:cBhvr>
                                      <p:to>
                                        <p:strVal val="hidden"/>
                                      </p:to>
                                    </p:set>
                                  </p:childTnLst>
                                </p:cTn>
                              </p:par>
                            </p:childTnLst>
                          </p:cTn>
                        </p:par>
                      </p:childTnLst>
                    </p:cTn>
                  </p:par>
                </p:childTnLst>
              </p:cTn>
              <p:nextCondLst>
                <p:cond evt="onClick" delay="0">
                  <p:tgtEl>
                    <p:spTgt spid="129212"/>
                  </p:tgtEl>
                </p:cond>
              </p:nextCondLst>
            </p:seq>
            <p:seq concurrent="1" nextAc="seek">
              <p:cTn id="75" restart="whenNotActive" fill="hold" evtFilter="cancelBubble" nodeType="interactiveSeq">
                <p:stCondLst>
                  <p:cond evt="onClick" delay="0">
                    <p:tgtEl>
                      <p:spTgt spid="129285"/>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29285"/>
                                        </p:tgtEl>
                                      </p:cBhvr>
                                    </p:animEffect>
                                    <p:set>
                                      <p:cBhvr>
                                        <p:cTn id="80" dur="1" fill="hold">
                                          <p:stCondLst>
                                            <p:cond delay="499"/>
                                          </p:stCondLst>
                                        </p:cTn>
                                        <p:tgtEl>
                                          <p:spTgt spid="129285"/>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129286"/>
                                        </p:tgtEl>
                                      </p:cBhvr>
                                    </p:animEffect>
                                    <p:set>
                                      <p:cBhvr>
                                        <p:cTn id="83" dur="1" fill="hold">
                                          <p:stCondLst>
                                            <p:cond delay="499"/>
                                          </p:stCondLst>
                                        </p:cTn>
                                        <p:tgtEl>
                                          <p:spTgt spid="129286"/>
                                        </p:tgtEl>
                                        <p:attrNameLst>
                                          <p:attrName>style.visibility</p:attrName>
                                        </p:attrNameLst>
                                      </p:cBhvr>
                                      <p:to>
                                        <p:strVal val="hidden"/>
                                      </p:to>
                                    </p:set>
                                  </p:childTnLst>
                                </p:cTn>
                              </p:par>
                            </p:childTnLst>
                          </p:cTn>
                        </p:par>
                      </p:childTnLst>
                    </p:cTn>
                  </p:par>
                </p:childTnLst>
              </p:cTn>
              <p:nextCondLst>
                <p:cond evt="onClick" delay="0">
                  <p:tgtEl>
                    <p:spTgt spid="129285"/>
                  </p:tgtEl>
                </p:cond>
              </p:nextCondLst>
            </p:seq>
          </p:childTnLst>
        </p:cTn>
      </p:par>
    </p:tnLst>
    <p:bldLst>
      <p:bldP spid="129026" grpId="0" animBg="1"/>
      <p:bldP spid="129212" grpId="0"/>
      <p:bldP spid="129212" grpId="1"/>
      <p:bldP spid="129272" grpId="0"/>
      <p:bldP spid="129272" grpId="1"/>
      <p:bldP spid="129285" grpId="0"/>
      <p:bldP spid="12928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7" descr="E:\KHUNG HINH\KHUNG HINH MAM NON\ngo-nghinh-205aded916ede1a_ba1277cce2a5e11db87c69696fa2f5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5516"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52400"/>
            <a:ext cx="8382000" cy="3539430"/>
          </a:xfrm>
          <a:prstGeom prst="rect">
            <a:avLst/>
          </a:prstGeom>
        </p:spPr>
        <p:txBody>
          <a:bodyPr wrap="square">
            <a:spAutoFit/>
          </a:bodyPr>
          <a:lstStyle/>
          <a:p>
            <a:pPr fontAlgn="base"/>
            <a:r>
              <a:rPr lang="vi-VN" sz="2800" b="1"/>
              <a:t>Bước 1: Truy cập vào trang Google Drive</a:t>
            </a:r>
          </a:p>
          <a:p>
            <a:pPr fontAlgn="base"/>
            <a:r>
              <a:rPr lang="vi-VN" sz="2800"/>
              <a:t>Bạn có thể truy cập trực tiếp theo đường dẫn sau: </a:t>
            </a:r>
            <a:r>
              <a:rPr lang="vi-VN" sz="2800">
                <a:hlinkClick r:id="rId3"/>
              </a:rPr>
              <a:t>https://drive.google.com/</a:t>
            </a:r>
            <a:r>
              <a:rPr lang="vi-VN" sz="2800"/>
              <a:t>. Hoặc từ một trang nào đó của Google (ví dụ Google.com.vn), bạn click vào các dịch vụ của Google và chọn biểu tượng Google Drive. Các dịch của Google chính là icon hình 9 ô vuông nhỏ ở góc trên bên phải trình duyệt (bên cạnh icon tài khoản).</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761" y="3723785"/>
            <a:ext cx="64008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1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KHUNG HINH\KHUNG HINH MAM NON\hinh-nen-powerpoint-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 y="2458"/>
            <a:ext cx="9133559" cy="685554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886200"/>
            <a:ext cx="74104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1000"/>
            <a:ext cx="74104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990600"/>
            <a:ext cx="1383712" cy="369332"/>
          </a:xfrm>
          <a:prstGeom prst="rect">
            <a:avLst/>
          </a:prstGeom>
          <a:solidFill>
            <a:schemeClr val="bg1"/>
          </a:solidFill>
          <a:ln>
            <a:solidFill>
              <a:schemeClr val="bg1"/>
            </a:solidFill>
          </a:ln>
        </p:spPr>
        <p:txBody>
          <a:bodyPr wrap="none">
            <a:spAutoFit/>
          </a:bodyPr>
          <a:lstStyle/>
          <a:p>
            <a:r>
              <a:rPr lang="vi-VN" b="1" smtClean="0"/>
              <a:t>Drive</a:t>
            </a:r>
            <a:r>
              <a:rPr lang="en-US" b="1" smtClean="0"/>
              <a:t> trống</a:t>
            </a:r>
            <a:endParaRPr lang="en-US"/>
          </a:p>
        </p:txBody>
      </p:sp>
      <p:sp>
        <p:nvSpPr>
          <p:cNvPr id="11" name="Rectangle 10"/>
          <p:cNvSpPr/>
          <p:nvPr/>
        </p:nvSpPr>
        <p:spPr>
          <a:xfrm>
            <a:off x="18606" y="4438642"/>
            <a:ext cx="1803699" cy="369332"/>
          </a:xfrm>
          <a:prstGeom prst="rect">
            <a:avLst/>
          </a:prstGeom>
          <a:solidFill>
            <a:schemeClr val="bg1"/>
          </a:solidFill>
          <a:ln>
            <a:solidFill>
              <a:schemeClr val="bg1"/>
            </a:solidFill>
          </a:ln>
        </p:spPr>
        <p:txBody>
          <a:bodyPr wrap="none">
            <a:spAutoFit/>
          </a:bodyPr>
          <a:lstStyle/>
          <a:p>
            <a:r>
              <a:rPr lang="vi-VN" b="1" smtClean="0"/>
              <a:t>Drive</a:t>
            </a:r>
            <a:r>
              <a:rPr lang="en-US" b="1" smtClean="0"/>
              <a:t> có tài liệu</a:t>
            </a:r>
            <a:endParaRPr lang="en-US"/>
          </a:p>
        </p:txBody>
      </p:sp>
    </p:spTree>
    <p:extLst>
      <p:ext uri="{BB962C8B-B14F-4D97-AF65-F5344CB8AC3E}">
        <p14:creationId xmlns:p14="http://schemas.microsoft.com/office/powerpoint/2010/main" val="3966855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6" descr="E:\KHUNG HINH\KHUNG HINH MAM NON\hinh-nen-powerpoint-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2" y="0"/>
            <a:ext cx="9148305"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52400"/>
            <a:ext cx="8153400" cy="1938992"/>
          </a:xfrm>
          <a:prstGeom prst="rect">
            <a:avLst/>
          </a:prstGeom>
        </p:spPr>
        <p:txBody>
          <a:bodyPr wrap="square">
            <a:spAutoFit/>
          </a:bodyPr>
          <a:lstStyle/>
          <a:p>
            <a:pPr fontAlgn="base"/>
            <a:r>
              <a:rPr lang="vi-VN" sz="2400" b="1"/>
              <a:t>Bước 2: Từ trang Google Drive, bạn tạo thư muc mới</a:t>
            </a:r>
          </a:p>
          <a:p>
            <a:pPr fontAlgn="base"/>
            <a:r>
              <a:rPr lang="vi-VN" sz="2400"/>
              <a:t>Từ trang Google Drive, bạn click chuột vào nút Mới ở góc trên bên trái, chọn Thư mục (có icon thư mục và dấu + trong thư mục ở bên trái). Hoặc bạn click vào chữ Drive của tôi, chọn Thư mục mới.</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1" y="2096308"/>
            <a:ext cx="93726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421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458200" cy="2677656"/>
          </a:xfrm>
          <a:prstGeom prst="rect">
            <a:avLst/>
          </a:prstGeom>
        </p:spPr>
        <p:txBody>
          <a:bodyPr wrap="square">
            <a:spAutoFit/>
          </a:bodyPr>
          <a:lstStyle/>
          <a:p>
            <a:r>
              <a:rPr lang="vi-VN" sz="2800" b="1" smtClean="0"/>
              <a:t>Bước 3: Đặt tên cho thư mục mới trên Google Drive</a:t>
            </a:r>
          </a:p>
          <a:p>
            <a:r>
              <a:rPr lang="vi-VN" sz="2800" smtClean="0"/>
              <a:t>Khi cửa sổ thư mục mới hiện ra, bạn viết tên cho thư mục vào ô textbox. Sau đó, click chuột vào nút tạo màu xanh để tạo thư mục trong Google Drive. Sau khi bạn click vào nút Tạo, bạn sẽ nhìn thấy thư mục mới tạo ngay ở trang trủ của trang Google Drive.</a:t>
            </a:r>
            <a:endParaRPr lang="en-US" sz="2800"/>
          </a:p>
        </p:txBody>
      </p:sp>
      <p:sp>
        <p:nvSpPr>
          <p:cNvPr id="3" name="AutoShape 2" descr="Cách tạo thư mục trên Google Driver - Đặt tên cho thư m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2906256"/>
            <a:ext cx="950595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59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382000" cy="646331"/>
          </a:xfrm>
          <a:prstGeom prst="rect">
            <a:avLst/>
          </a:prstGeom>
        </p:spPr>
        <p:txBody>
          <a:bodyPr wrap="square">
            <a:spAutoFit/>
          </a:bodyPr>
          <a:lstStyle/>
          <a:p>
            <a:r>
              <a:rPr lang="vi-VN"/>
              <a:t> Chọn </a:t>
            </a:r>
            <a:r>
              <a:rPr lang="vi-VN" b="1"/>
              <a:t>Tải tệp lên </a:t>
            </a:r>
            <a:r>
              <a:rPr lang="vi-VN"/>
              <a:t>để tải 1 hoặc nhiều tệp. Hoặc thậm chí </a:t>
            </a:r>
            <a:r>
              <a:rPr lang="vi-VN" b="1"/>
              <a:t>Tải thư mục lên</a:t>
            </a:r>
            <a:r>
              <a:rPr lang="vi-VN"/>
              <a:t> để tải thư mục lên Google Drive.</a:t>
            </a:r>
            <a:endParaRPr lang="en-US"/>
          </a:p>
        </p:txBody>
      </p:sp>
      <p:sp>
        <p:nvSpPr>
          <p:cNvPr id="5" name="AutoShape 2" descr="Tải tệp l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1130"/>
            <a:ext cx="8001000" cy="590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590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TotalTime>
  <Words>408</Words>
  <Application>Microsoft Office PowerPoint</Application>
  <PresentationFormat>On-screen Show (4:3)</PresentationFormat>
  <Paragraphs>73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Tạo mã qr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12</cp:revision>
  <dcterms:created xsi:type="dcterms:W3CDTF">2023-10-26T01:49:30Z</dcterms:created>
  <dcterms:modified xsi:type="dcterms:W3CDTF">2023-10-26T03:34:58Z</dcterms:modified>
</cp:coreProperties>
</file>