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 id="2147483744" r:id="rId5"/>
  </p:sldMasterIdLst>
  <p:notesMasterIdLst>
    <p:notesMasterId r:id="rId19"/>
  </p:notesMasterIdLst>
  <p:sldIdLst>
    <p:sldId id="344" r:id="rId6"/>
    <p:sldId id="336" r:id="rId7"/>
    <p:sldId id="348" r:id="rId8"/>
    <p:sldId id="331" r:id="rId9"/>
    <p:sldId id="341" r:id="rId10"/>
    <p:sldId id="332" r:id="rId11"/>
    <p:sldId id="333" r:id="rId12"/>
    <p:sldId id="335" r:id="rId13"/>
    <p:sldId id="337" r:id="rId14"/>
    <p:sldId id="345" r:id="rId15"/>
    <p:sldId id="346" r:id="rId16"/>
    <p:sldId id="347" r:id="rId17"/>
    <p:sldId id="350"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800C8C-5BE6-40EA-9FC9-B3CA56D38D5E}" v="1" dt="2023-08-01T06:23:29.666"/>
  </p1510:revLst>
</p1510:revInfo>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85" d="100"/>
          <a:sy n="85" d="100"/>
        </p:scale>
        <p:origin x="184" y="10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 Tan Minh" userId="bf40d7dd-1373-4d2c-ae2a-015bff612b11" providerId="ADAL" clId="{B7800C8C-5BE6-40EA-9FC9-B3CA56D38D5E}"/>
    <pc:docChg chg="modSld modNotesMaster">
      <pc:chgData name="Ho Tan Minh" userId="bf40d7dd-1373-4d2c-ae2a-015bff612b11" providerId="ADAL" clId="{B7800C8C-5BE6-40EA-9FC9-B3CA56D38D5E}" dt="2023-08-01T07:33:51.515" v="2" actId="1076"/>
      <pc:docMkLst>
        <pc:docMk/>
      </pc:docMkLst>
      <pc:sldChg chg="modSp mod">
        <pc:chgData name="Ho Tan Minh" userId="bf40d7dd-1373-4d2c-ae2a-015bff612b11" providerId="ADAL" clId="{B7800C8C-5BE6-40EA-9FC9-B3CA56D38D5E}" dt="2023-08-01T07:26:57.232" v="1" actId="1076"/>
        <pc:sldMkLst>
          <pc:docMk/>
          <pc:sldMk cId="3215811916" sldId="335"/>
        </pc:sldMkLst>
        <pc:picChg chg="mod">
          <ac:chgData name="Ho Tan Minh" userId="bf40d7dd-1373-4d2c-ae2a-015bff612b11" providerId="ADAL" clId="{B7800C8C-5BE6-40EA-9FC9-B3CA56D38D5E}" dt="2023-08-01T07:26:57.232" v="1" actId="1076"/>
          <ac:picMkLst>
            <pc:docMk/>
            <pc:sldMk cId="3215811916" sldId="335"/>
            <ac:picMk id="6" creationId="{8079DA43-5965-7CAC-D7EB-22A0CFC2B417}"/>
          </ac:picMkLst>
        </pc:picChg>
      </pc:sldChg>
      <pc:sldChg chg="modSp mod">
        <pc:chgData name="Ho Tan Minh" userId="bf40d7dd-1373-4d2c-ae2a-015bff612b11" providerId="ADAL" clId="{B7800C8C-5BE6-40EA-9FC9-B3CA56D38D5E}" dt="2023-08-01T07:33:51.515" v="2" actId="1076"/>
        <pc:sldMkLst>
          <pc:docMk/>
          <pc:sldMk cId="940383984" sldId="344"/>
        </pc:sldMkLst>
        <pc:picChg chg="mod">
          <ac:chgData name="Ho Tan Minh" userId="bf40d7dd-1373-4d2c-ae2a-015bff612b11" providerId="ADAL" clId="{B7800C8C-5BE6-40EA-9FC9-B3CA56D38D5E}" dt="2023-08-01T07:33:51.515" v="2" actId="1076"/>
          <ac:picMkLst>
            <pc:docMk/>
            <pc:sldMk cId="940383984" sldId="344"/>
            <ac:picMk id="6" creationId="{D619138D-6E4C-1A89-34FC-1A9A5108E36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1BD4573-58E7-4156-A133-2731F5F8D1A6}" type="datetimeFigureOut">
              <a:rPr lang="en-US" smtClean="0"/>
              <a:t>8/1/23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495942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2</a:t>
            </a:fld>
            <a:endParaRPr lang="en-US"/>
          </a:p>
        </p:txBody>
      </p:sp>
    </p:spTree>
    <p:extLst>
      <p:ext uri="{BB962C8B-B14F-4D97-AF65-F5344CB8AC3E}">
        <p14:creationId xmlns:p14="http://schemas.microsoft.com/office/powerpoint/2010/main" val="645745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8</a:t>
            </a:fld>
            <a:endParaRPr lang="en-US"/>
          </a:p>
        </p:txBody>
      </p:sp>
    </p:spTree>
    <p:extLst>
      <p:ext uri="{BB962C8B-B14F-4D97-AF65-F5344CB8AC3E}">
        <p14:creationId xmlns:p14="http://schemas.microsoft.com/office/powerpoint/2010/main" val="1346622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13</a:t>
            </a:fld>
            <a:endParaRPr lang="en-US"/>
          </a:p>
        </p:txBody>
      </p:sp>
    </p:spTree>
    <p:extLst>
      <p:ext uri="{BB962C8B-B14F-4D97-AF65-F5344CB8AC3E}">
        <p14:creationId xmlns:p14="http://schemas.microsoft.com/office/powerpoint/2010/main" val="230837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1A1D30-C0A0-4124-A783-34D9F15FA0FE}" type="datetime1">
              <a:rPr lang="en-US" smtClean="0"/>
              <a:t>8/1/23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2A7B36-30C3-AF67-4D01-48E735931B29}"/>
              </a:ext>
            </a:extLst>
          </p:cNvPr>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0A8E6E3-39C1-4FCE-0C48-0C9200847421}"/>
              </a:ext>
            </a:extLst>
          </p:cNvPr>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78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2D5871-AB0F-4B3D-8861-97E78CB7B47E}" type="datetime1">
              <a:rPr lang="en-US" smtClean="0"/>
              <a:t>8/1/23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39492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418406-4C3F-4F3E-80BD-A22568EA37EB}" type="datetime1">
              <a:rPr lang="en-US" smtClean="0"/>
              <a:t>8/1/23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120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1A1D30-C0A0-4124-A783-34D9F15FA0FE}" type="datetime1">
              <a:rPr lang="en-US" smtClean="0"/>
              <a:t>8/1/23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8" name="Straight Connector 7">
            <a:extLst>
              <a:ext uri="{FF2B5EF4-FFF2-40B4-BE49-F238E27FC236}">
                <a16:creationId xmlns:a16="http://schemas.microsoft.com/office/drawing/2014/main" id="{2E7D6374-584F-3607-03BA-FA2B55E8010F}"/>
              </a:ext>
            </a:extLst>
          </p:cNvPr>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C8ECB32-3763-6211-9A5F-5A6FFCF1C305}"/>
              </a:ext>
            </a:extLst>
          </p:cNvPr>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95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F28077-7188-48C5-8679-2287FAC952E9}" type="datetime1">
              <a:rPr lang="en-US" smtClean="0"/>
              <a:t>8/1/23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37782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D2DCB740-6776-4EE9-99FD-96D592FA5A23}" type="datetime1">
              <a:rPr lang="en-US" smtClean="0"/>
              <a:t>8/1/23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Add a footer</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t>‹#›</a:t>
            </a:fld>
            <a:endParaRPr lang="en-US"/>
          </a:p>
        </p:txBody>
      </p:sp>
    </p:spTree>
    <p:extLst>
      <p:ext uri="{BB962C8B-B14F-4D97-AF65-F5344CB8AC3E}">
        <p14:creationId xmlns:p14="http://schemas.microsoft.com/office/powerpoint/2010/main" val="1818365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F6BD99-6FFD-46C5-B5E2-43A34BDA2566}" type="datetime1">
              <a:rPr lang="en-US" smtClean="0"/>
              <a:t>8/1/23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5485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22678E-214C-4CF8-97C7-95015FB02960}" type="datetime1">
              <a:rPr lang="en-US" smtClean="0"/>
              <a:t>8/1/23</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2605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5660E0-FA77-4473-A859-74127B089143}" type="datetime1">
              <a:rPr lang="en-US" smtClean="0"/>
              <a:t>8/1/23</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2707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8/1/23</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566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8/1/23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3268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F28077-7188-48C5-8679-2287FAC952E9}" type="datetime1">
              <a:rPr lang="en-US" smtClean="0"/>
              <a:t>8/1/23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87804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8/1/23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3655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2D5871-AB0F-4B3D-8861-97E78CB7B47E}" type="datetime1">
              <a:rPr lang="en-US" smtClean="0"/>
              <a:t>8/1/23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18971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14418406-4C3F-4F3E-80BD-A22568EA37EB}" type="datetime1">
              <a:rPr lang="en-US" smtClean="0"/>
              <a:t>8/1/23</a:t>
            </a:fld>
            <a:endParaRPr lang="en-US"/>
          </a:p>
        </p:txBody>
      </p:sp>
      <p:sp>
        <p:nvSpPr>
          <p:cNvPr id="5" name="Footer Placeholder 4"/>
          <p:cNvSpPr>
            <a:spLocks noGrp="1"/>
          </p:cNvSpPr>
          <p:nvPr>
            <p:ph type="ftr" sz="quarter" idx="11"/>
          </p:nvPr>
        </p:nvSpPr>
        <p:spPr>
          <a:xfrm>
            <a:off x="3776135" y="6422854"/>
            <a:ext cx="4279669" cy="365125"/>
          </a:xfrm>
        </p:spPr>
        <p:txBody>
          <a:bodyPr/>
          <a:lstStyle/>
          <a:p>
            <a:r>
              <a:rPr lang="en-US"/>
              <a:t>Add a footer</a:t>
            </a:r>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0329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1A1D30-C0A0-4124-A783-34D9F15FA0FE}" type="datetime1">
              <a:rPr lang="en-US" smtClean="0"/>
              <a:t>8/1/23</a:t>
            </a:fld>
            <a:endParaRPr lang="en-US"/>
          </a:p>
        </p:txBody>
      </p:sp>
      <p:sp>
        <p:nvSpPr>
          <p:cNvPr id="5" name="Footer Placeholder 4"/>
          <p:cNvSpPr>
            <a:spLocks noGrp="1"/>
          </p:cNvSpPr>
          <p:nvPr>
            <p:ph type="ftr" sz="quarter" idx="11"/>
          </p:nvPr>
        </p:nvSpPr>
        <p:spPr>
          <a:xfrm>
            <a:off x="2416500" y="329307"/>
            <a:ext cx="4973915" cy="309201"/>
          </a:xfrm>
        </p:spPr>
        <p:txBody>
          <a:bodyPr/>
          <a:lstStyle/>
          <a:p>
            <a:r>
              <a:rPr lang="en-US"/>
              <a:t>Add a footer</a:t>
            </a:r>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401CF334-2D5C-4859-84A6-CA7E6E43FAEB}"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id="{81CB93F3-1F96-EBDB-FBD8-B9CBED1BCCD2}"/>
              </a:ext>
            </a:extLst>
          </p:cNvPr>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849009E-FB10-A78D-973B-D093EC3F44A0}"/>
              </a:ext>
            </a:extLst>
          </p:cNvPr>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38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F28077-7188-48C5-8679-2287FAC952E9}" type="datetime1">
              <a:rPr lang="en-US" smtClean="0"/>
              <a:t>8/1/23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3277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8/1/23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087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F6BD99-6FFD-46C5-B5E2-43A34BDA2566}" type="datetime1">
              <a:rPr lang="en-US" smtClean="0"/>
              <a:t>8/1/23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220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22678E-214C-4CF8-97C7-95015FB02960}" type="datetime1">
              <a:rPr lang="en-US" smtClean="0"/>
              <a:t>8/1/23</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0083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5660E0-FA77-4473-A859-74127B089143}" type="datetime1">
              <a:rPr lang="en-US" smtClean="0"/>
              <a:t>8/1/23</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787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8/1/23</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2638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8/1/23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88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8/1/23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500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359EFBB-CFA1-4AA8-9123-F0B52DBD84FE}" type="datetime1">
              <a:rPr lang="en-US" smtClean="0"/>
              <a:t>8/1/23</a:t>
            </a:fld>
            <a:endParaRPr lang="en-US"/>
          </a:p>
        </p:txBody>
      </p:sp>
      <p:sp>
        <p:nvSpPr>
          <p:cNvPr id="6" name="Footer Placeholder 5"/>
          <p:cNvSpPr>
            <a:spLocks noGrp="1"/>
          </p:cNvSpPr>
          <p:nvPr>
            <p:ph type="ftr" sz="quarter" idx="11"/>
          </p:nvPr>
        </p:nvSpPr>
        <p:spPr>
          <a:xfrm>
            <a:off x="1447382" y="318640"/>
            <a:ext cx="5541004" cy="320931"/>
          </a:xfrm>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750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2D5871-AB0F-4B3D-8861-97E78CB7B47E}" type="datetime1">
              <a:rPr lang="en-US" smtClean="0"/>
              <a:t>8/1/23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18272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418406-4C3F-4F3E-80BD-A22568EA37EB}" type="datetime1">
              <a:rPr lang="en-US" smtClean="0"/>
              <a:t>8/1/23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6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1A1D30-C0A0-4124-A783-34D9F15FA0FE}" type="datetime1">
              <a:rPr lang="en-US" smtClean="0"/>
              <a:t>8/1/23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679B65A-D6CB-CBA3-029C-B04A84500756}"/>
              </a:ext>
            </a:extLst>
          </p:cNvPr>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9D9C67E-E933-B655-3D9B-6D00E30B203A}"/>
              </a:ext>
            </a:extLst>
          </p:cNvPr>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00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F28077-7188-48C5-8679-2287FAC952E9}" type="datetime1">
              <a:rPr lang="en-US" smtClean="0"/>
              <a:t>8/1/23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2422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8/1/23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60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F6BD99-6FFD-46C5-B5E2-43A34BDA2566}" type="datetime1">
              <a:rPr lang="en-US" smtClean="0"/>
              <a:t>8/1/23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28177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22678E-214C-4CF8-97C7-95015FB02960}" type="datetime1">
              <a:rPr lang="en-US" smtClean="0"/>
              <a:t>8/1/23</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2736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5660E0-FA77-4473-A859-74127B089143}" type="datetime1">
              <a:rPr lang="en-US" smtClean="0"/>
              <a:t>8/1/23</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963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F6BD99-6FFD-46C5-B5E2-43A34BDA2566}" type="datetime1">
              <a:rPr lang="en-US" smtClean="0"/>
              <a:t>8/1/23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66944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188D7B8-9F07-4899-827D-5F3CFDDEB574}" type="datetime1">
              <a:rPr lang="en-US" smtClean="0"/>
              <a:t>8/1/23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61330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5197C5C-1CD1-417D-A89C-14747F5222C7}" type="datetime1">
              <a:rPr lang="en-US" smtClean="0"/>
              <a:t>8/1/23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Add a footer</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t>‹#›</a:t>
            </a:fld>
            <a:endParaRPr lang="en-US"/>
          </a:p>
        </p:txBody>
      </p:sp>
    </p:spTree>
    <p:extLst>
      <p:ext uri="{BB962C8B-B14F-4D97-AF65-F5344CB8AC3E}">
        <p14:creationId xmlns:p14="http://schemas.microsoft.com/office/powerpoint/2010/main" val="405072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8/1/23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90314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2D5871-AB0F-4B3D-8861-97E78CB7B47E}" type="datetime1">
              <a:rPr lang="en-US" smtClean="0"/>
              <a:t>8/1/23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58578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418406-4C3F-4F3E-80BD-A22568EA37EB}" type="datetime1">
              <a:rPr lang="en-US" smtClean="0"/>
              <a:t>8/1/23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4020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1A1D30-C0A0-4124-A783-34D9F15FA0FE}" type="datetime1">
              <a:rPr lang="en-US" smtClean="0"/>
              <a:t>8/1/23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8" name="Straight Connector 7">
            <a:extLst>
              <a:ext uri="{FF2B5EF4-FFF2-40B4-BE49-F238E27FC236}">
                <a16:creationId xmlns:a16="http://schemas.microsoft.com/office/drawing/2014/main" id="{73D3D6E0-54B6-F549-AABB-B0D8B18FAF07}"/>
              </a:ext>
            </a:extLst>
          </p:cNvPr>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0CCE048-20B8-64F6-6FBC-8E37E59EF2B0}"/>
              </a:ext>
            </a:extLst>
          </p:cNvPr>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54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146459-E3C3-4969-9224-5ED50B492D17}" type="datetime1">
              <a:rPr lang="en-US" smtClean="0"/>
              <a:pPr/>
              <a:t>8/1/23</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4240788842"/>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8/1/23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22495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146459-E3C3-4969-9224-5ED50B492D17}" type="datetime1">
              <a:rPr lang="en-US" smtClean="0"/>
              <a:pPr/>
              <a:t>8/1/23</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7494325"/>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146459-E3C3-4969-9224-5ED50B492D17}" type="datetime1">
              <a:rPr lang="en-US" smtClean="0"/>
              <a:pPr/>
              <a:t>8/1/23</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426542508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22678E-214C-4CF8-97C7-95015FB02960}" type="datetime1">
              <a:rPr lang="en-US" smtClean="0"/>
              <a:t>8/1/23</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2544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5660E0-FA77-4473-A859-74127B089143}" type="datetime1">
              <a:rPr lang="en-US" smtClean="0"/>
              <a:t>8/1/23</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2593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188D7B8-9F07-4899-827D-5F3CFDDEB574}" type="datetime1">
              <a:rPr lang="en-US" smtClean="0"/>
              <a:t>8/1/23</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829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146459-E3C3-4969-9224-5ED50B492D17}" type="datetime1">
              <a:rPr lang="en-US" smtClean="0"/>
              <a:pPr/>
              <a:t>8/1/23</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462559404"/>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8/1/23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3890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146459-E3C3-4969-9224-5ED50B492D17}" type="datetime1">
              <a:rPr lang="en-US" smtClean="0"/>
              <a:pPr/>
              <a:t>8/1/23</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4257500665"/>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146459-E3C3-4969-9224-5ED50B492D17}" type="datetime1">
              <a:rPr lang="en-US" smtClean="0"/>
              <a:pPr/>
              <a:t>8/1/23</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871092216"/>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146459-E3C3-4969-9224-5ED50B492D17}" type="datetime1">
              <a:rPr lang="en-US" smtClean="0"/>
              <a:pPr/>
              <a:t>8/1/23</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11930729"/>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146459-E3C3-4969-9224-5ED50B492D17}" type="datetime1">
              <a:rPr lang="en-US" smtClean="0"/>
              <a:pPr/>
              <a:t>8/1/23</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4250759719"/>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1146459-E3C3-4969-9224-5ED50B492D17}" type="datetime1">
              <a:rPr lang="en-US" smtClean="0"/>
              <a:pPr/>
              <a:t>8/1/23</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522934810"/>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1146459-E3C3-4969-9224-5ED50B492D17}" type="datetime1">
              <a:rPr lang="en-US" smtClean="0"/>
              <a:pPr/>
              <a:t>8/1/23</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34440314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5660E0-FA77-4473-A859-74127B089143}" type="datetime1">
              <a:rPr lang="en-US" smtClean="0"/>
              <a:t>8/1/23</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8744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146459-E3C3-4969-9224-5ED50B492D17}" type="datetime1">
              <a:rPr lang="en-US" smtClean="0"/>
              <a:pPr/>
              <a:t>8/1/23</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999273604"/>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146459-E3C3-4969-9224-5ED50B492D17}" type="datetime1">
              <a:rPr lang="en-US" smtClean="0"/>
              <a:pPr/>
              <a:t>8/1/23</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51275869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188D7B8-9F07-4899-827D-5F3CFDDEB574}" type="datetime1">
              <a:rPr lang="en-US" smtClean="0"/>
              <a:t>8/1/23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80364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255450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559629"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1695061"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011703" y="594359"/>
            <a:ext cx="8657783" cy="57691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169506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1686749" cy="365125"/>
          </a:xfrm>
        </p:spPr>
        <p:txBody>
          <a:bodyPr/>
          <a:lstStyle>
            <a:lvl1pPr algn="l">
              <a:defRPr/>
            </a:lvl1pPr>
          </a:lstStyle>
          <a:p>
            <a:fld id="{B5197C5C-1CD1-417D-A89C-14747F5222C7}" type="datetime1">
              <a:rPr lang="en-US" smtClean="0"/>
              <a:t>8/1/23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Add a footer</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01CF334-2D5C-4859-84A6-CA7E6E43FAEB}" type="slidenum">
              <a:rPr lang="en-US" smtClean="0"/>
              <a:t>‹#›</a:t>
            </a:fld>
            <a:endParaRPr lang="en-US"/>
          </a:p>
        </p:txBody>
      </p:sp>
    </p:spTree>
    <p:extLst>
      <p:ext uri="{BB962C8B-B14F-4D97-AF65-F5344CB8AC3E}">
        <p14:creationId xmlns:p14="http://schemas.microsoft.com/office/powerpoint/2010/main" val="360506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8/1/23</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2432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4.pn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1146459-E3C3-4969-9224-5ED50B492D17}" type="datetime1">
              <a:rPr lang="en-US" smtClean="0"/>
              <a:pPr/>
              <a:t>8/1/23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Add a footer</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01CF334-2D5C-4859-84A6-CA7E6E43FAEB}"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6747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61146459-E3C3-4969-9224-5ED50B492D17}" type="datetime1">
              <a:rPr lang="en-US" smtClean="0"/>
              <a:pPr/>
              <a:t>8/1/23</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255442870"/>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1146459-E3C3-4969-9224-5ED50B492D17}" type="datetime1">
              <a:rPr lang="en-US" smtClean="0"/>
              <a:pPr/>
              <a:t>8/1/23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01CF334-2D5C-4859-84A6-CA7E6E43FAEB}" type="slidenum">
              <a:rPr lang="en-US" smtClean="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85003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1146459-E3C3-4969-9224-5ED50B492D17}" type="datetime1">
              <a:rPr lang="en-US" smtClean="0"/>
              <a:pPr/>
              <a:t>8/1/23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Add a footer</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01CF334-2D5C-4859-84A6-CA7E6E43FAEB}"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526347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1146459-E3C3-4969-9224-5ED50B492D17}" type="datetime1">
              <a:rPr lang="en-US" smtClean="0"/>
              <a:pPr/>
              <a:t>8/1/23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298116197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19138D-6E4C-1A89-34FC-1A9A5108E364}"/>
              </a:ext>
            </a:extLst>
          </p:cNvPr>
          <p:cNvPicPr>
            <a:picLocks noChangeAspect="1"/>
          </p:cNvPicPr>
          <p:nvPr/>
        </p:nvPicPr>
        <p:blipFill rotWithShape="1">
          <a:blip r:embed="rId3">
            <a:alphaModFix amt="35000"/>
          </a:blip>
          <a:srcRect t="11118" b="4613"/>
          <a:stretch/>
        </p:blipFill>
        <p:spPr>
          <a:xfrm>
            <a:off x="0" y="0"/>
            <a:ext cx="12191980" cy="6857990"/>
          </a:xfrm>
          <a:prstGeom prst="rect">
            <a:avLst/>
          </a:prstGeom>
        </p:spPr>
      </p:pic>
      <p:sp>
        <p:nvSpPr>
          <p:cNvPr id="4" name="Title 3"/>
          <p:cNvSpPr>
            <a:spLocks noGrp="1"/>
          </p:cNvSpPr>
          <p:nvPr>
            <p:ph type="ctrTitle"/>
          </p:nvPr>
        </p:nvSpPr>
        <p:spPr>
          <a:xfrm>
            <a:off x="401235" y="755594"/>
            <a:ext cx="11488366" cy="3566160"/>
          </a:xfrm>
        </p:spPr>
        <p:txBody>
          <a:bodyPr>
            <a:normAutofit/>
          </a:bodyPr>
          <a:lstStyle/>
          <a:p>
            <a:pPr algn="ctr">
              <a:lnSpc>
                <a:spcPct val="100000"/>
              </a:lnSpc>
            </a:pPr>
            <a:r>
              <a:rPr lang="en-US" sz="5400" b="1" spc="0" dirty="0">
                <a:solidFill>
                  <a:srgbClr val="FFFF00"/>
                </a:solidFill>
                <a:latin typeface="Times New Roman" panose="02020603050405020304" pitchFamily="18" charset="0"/>
                <a:ea typeface="Roboto Medium" panose="02000000000000000000" pitchFamily="2" charset="0"/>
                <a:cs typeface="Times New Roman" panose="02020603050405020304" pitchFamily="18" charset="0"/>
              </a:rPr>
              <a:t>BÁO CÁO </a:t>
            </a:r>
            <a:br>
              <a:rPr lang="en-US" sz="5400" b="1" spc="0" dirty="0">
                <a:solidFill>
                  <a:srgbClr val="FFFFFF"/>
                </a:solidFill>
                <a:latin typeface="Times New Roman" panose="02020603050405020304" pitchFamily="18" charset="0"/>
                <a:ea typeface="Roboto Medium" panose="02000000000000000000" pitchFamily="2" charset="0"/>
                <a:cs typeface="Times New Roman" panose="02020603050405020304" pitchFamily="18" charset="0"/>
              </a:rPr>
            </a:br>
            <a:r>
              <a:rPr lang="en-US" sz="5400" b="1" spc="0" dirty="0">
                <a:solidFill>
                  <a:srgbClr val="FFFFFF"/>
                </a:solidFill>
                <a:latin typeface="Times New Roman" panose="02020603050405020304" pitchFamily="18" charset="0"/>
                <a:ea typeface="Roboto Medium" panose="02000000000000000000" pitchFamily="2" charset="0"/>
                <a:cs typeface="Times New Roman" panose="02020603050405020304" pitchFamily="18" charset="0"/>
              </a:rPr>
              <a:t>NHIỆM VỤ TRỌNG TÂM PHÁT TRIỂN GIÁO DỤC</a:t>
            </a:r>
            <a:br>
              <a:rPr lang="en-US" sz="5400" b="1" spc="0" dirty="0">
                <a:solidFill>
                  <a:srgbClr val="FFFFFF"/>
                </a:solidFill>
                <a:latin typeface="Times New Roman" panose="02020603050405020304" pitchFamily="18" charset="0"/>
                <a:ea typeface="Roboto Medium" panose="02000000000000000000" pitchFamily="2" charset="0"/>
                <a:cs typeface="Times New Roman" panose="02020603050405020304" pitchFamily="18" charset="0"/>
              </a:rPr>
            </a:br>
            <a:r>
              <a:rPr lang="en-US" sz="3600" b="1" spc="0" dirty="0">
                <a:solidFill>
                  <a:srgbClr val="FFFFFF"/>
                </a:solidFill>
                <a:latin typeface="Times New Roman" panose="02020603050405020304" pitchFamily="18" charset="0"/>
                <a:ea typeface="Roboto Medium" panose="02000000000000000000" pitchFamily="2" charset="0"/>
                <a:cs typeface="Times New Roman" panose="02020603050405020304" pitchFamily="18" charset="0"/>
              </a:rPr>
              <a:t>NĂM HỌC 2023 - 2024</a:t>
            </a:r>
          </a:p>
        </p:txBody>
      </p:sp>
      <p:cxnSp>
        <p:nvCxnSpPr>
          <p:cNvPr id="10" name="Straight Connector 9">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2" descr="A red circle with a star and a book in it&#10;&#10;Description automatically generated">
            <a:extLst>
              <a:ext uri="{FF2B5EF4-FFF2-40B4-BE49-F238E27FC236}">
                <a16:creationId xmlns:a16="http://schemas.microsoft.com/office/drawing/2014/main" id="{49D6827F-3DF8-3AAA-CF78-824505F14A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7971" y="109610"/>
            <a:ext cx="1214203" cy="1214203"/>
          </a:xfrm>
          <a:prstGeom prst="rect">
            <a:avLst/>
          </a:prstGeom>
        </p:spPr>
      </p:pic>
      <p:sp>
        <p:nvSpPr>
          <p:cNvPr id="5" name="TextBox 4">
            <a:extLst>
              <a:ext uri="{FF2B5EF4-FFF2-40B4-BE49-F238E27FC236}">
                <a16:creationId xmlns:a16="http://schemas.microsoft.com/office/drawing/2014/main" id="{CA6763EA-481B-CC57-3789-C5C0AAEE52F8}"/>
              </a:ext>
            </a:extLst>
          </p:cNvPr>
          <p:cNvSpPr txBox="1"/>
          <p:nvPr/>
        </p:nvSpPr>
        <p:spPr>
          <a:xfrm>
            <a:off x="3372792" y="412230"/>
            <a:ext cx="6370819" cy="707886"/>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ỦY BAN NHÂN DÂN THÀNH PHỐ HỒ CHÍ MINH</a:t>
            </a:r>
          </a:p>
          <a:p>
            <a:r>
              <a:rPr lang="en-US" sz="2000" b="1" dirty="0">
                <a:solidFill>
                  <a:srgbClr val="FF0000"/>
                </a:solidFill>
                <a:latin typeface="Times New Roman" panose="02020603050405020304" pitchFamily="18" charset="0"/>
                <a:cs typeface="Times New Roman" panose="02020603050405020304" pitchFamily="18" charset="0"/>
              </a:rPr>
              <a:t>			SỞ GIÁO DỤC VÀ ĐÀO TẠO</a:t>
            </a:r>
          </a:p>
        </p:txBody>
      </p:sp>
    </p:spTree>
    <p:extLst>
      <p:ext uri="{BB962C8B-B14F-4D97-AF65-F5344CB8AC3E}">
        <p14:creationId xmlns:p14="http://schemas.microsoft.com/office/powerpoint/2010/main" val="9403839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0554AB-3827-0FBF-9B38-1C8F476143F1}"/>
              </a:ext>
            </a:extLst>
          </p:cNvPr>
          <p:cNvSpPr>
            <a:spLocks noGrp="1"/>
          </p:cNvSpPr>
          <p:nvPr>
            <p:ph type="title"/>
          </p:nvPr>
        </p:nvSpPr>
        <p:spPr>
          <a:xfrm>
            <a:off x="603380" y="286603"/>
            <a:ext cx="11046200" cy="1450757"/>
          </a:xfrm>
        </p:spPr>
        <p:txBody>
          <a:bodyPr anchor="ctr">
            <a:noAutofit/>
          </a:bodyPr>
          <a:lstStyle/>
          <a:p>
            <a:pPr algn="ctr">
              <a:lnSpc>
                <a:spcPct val="100000"/>
              </a:lnSpc>
            </a:pPr>
            <a:r>
              <a:rPr lang="en-US" sz="2700" b="1" dirty="0">
                <a:latin typeface="Roboto" panose="02000000000000000000" pitchFamily="2" charset="0"/>
                <a:ea typeface="Roboto" panose="02000000000000000000" pitchFamily="2" charset="0"/>
              </a:rPr>
              <a:t>ĐỀ ÁN </a:t>
            </a:r>
            <a:r>
              <a:rPr lang="vi-VN" sz="2700" b="1" dirty="0">
                <a:latin typeface="Roboto" panose="02000000000000000000" pitchFamily="2" charset="0"/>
                <a:ea typeface="Roboto" panose="02000000000000000000" pitchFamily="2" charset="0"/>
              </a:rPr>
              <a:t>NÂNG CAO NĂNG LỰC, </a:t>
            </a:r>
            <a:r>
              <a:rPr lang="en-US" sz="2700" b="1" dirty="0">
                <a:latin typeface="Roboto" panose="02000000000000000000" pitchFamily="2" charset="0"/>
                <a:ea typeface="Roboto" panose="02000000000000000000" pitchFamily="2" charset="0"/>
              </a:rPr>
              <a:t>KIẾ</a:t>
            </a:r>
            <a:r>
              <a:rPr lang="vi-VN" sz="2700" b="1" dirty="0">
                <a:latin typeface="Roboto" panose="02000000000000000000" pitchFamily="2" charset="0"/>
                <a:ea typeface="Roboto" panose="02000000000000000000" pitchFamily="2" charset="0"/>
              </a:rPr>
              <a:t>N THỨC, KỸ NĂNG </a:t>
            </a:r>
            <a:br>
              <a:rPr lang="en-US" sz="2700" b="1" dirty="0">
                <a:latin typeface="Roboto" panose="02000000000000000000" pitchFamily="2" charset="0"/>
                <a:ea typeface="Roboto" panose="02000000000000000000" pitchFamily="2" charset="0"/>
              </a:rPr>
            </a:br>
            <a:r>
              <a:rPr lang="vi-VN" sz="2700" b="1" dirty="0">
                <a:latin typeface="Roboto" panose="02000000000000000000" pitchFamily="2" charset="0"/>
                <a:ea typeface="Roboto" panose="02000000000000000000" pitchFamily="2" charset="0"/>
              </a:rPr>
              <a:t>ỨNG DỤNG TIN HỌC</a:t>
            </a:r>
            <a:r>
              <a:rPr lang="en-US" sz="2700" b="1" dirty="0">
                <a:latin typeface="Roboto" panose="02000000000000000000" pitchFamily="2" charset="0"/>
                <a:ea typeface="Roboto" panose="02000000000000000000" pitchFamily="2" charset="0"/>
              </a:rPr>
              <a:t> </a:t>
            </a:r>
            <a:r>
              <a:rPr lang="vi-VN" sz="2700" b="1" dirty="0">
                <a:latin typeface="Roboto" panose="02000000000000000000" pitchFamily="2" charset="0"/>
                <a:ea typeface="Roboto" panose="02000000000000000000" pitchFamily="2" charset="0"/>
              </a:rPr>
              <a:t>CHO HỌC SINH PHỔ THÔNG </a:t>
            </a:r>
            <a:br>
              <a:rPr lang="en-US" sz="2700" b="1" dirty="0">
                <a:latin typeface="Roboto" panose="02000000000000000000" pitchFamily="2" charset="0"/>
                <a:ea typeface="Roboto" panose="02000000000000000000" pitchFamily="2" charset="0"/>
              </a:rPr>
            </a:br>
            <a:r>
              <a:rPr lang="vi-VN" sz="2700" b="1" dirty="0">
                <a:latin typeface="Roboto" panose="02000000000000000000" pitchFamily="2" charset="0"/>
                <a:ea typeface="Roboto" panose="02000000000000000000" pitchFamily="2" charset="0"/>
              </a:rPr>
              <a:t>THEO ĐỊNH HƯỚNG CHUẨN</a:t>
            </a:r>
            <a:r>
              <a:rPr lang="en-US" sz="2700" b="1" dirty="0">
                <a:latin typeface="Roboto" panose="02000000000000000000" pitchFamily="2" charset="0"/>
                <a:ea typeface="Roboto" panose="02000000000000000000" pitchFamily="2" charset="0"/>
              </a:rPr>
              <a:t> </a:t>
            </a:r>
            <a:r>
              <a:rPr lang="vi-VN" sz="2700" b="1" dirty="0">
                <a:latin typeface="Roboto" panose="02000000000000000000" pitchFamily="2" charset="0"/>
                <a:ea typeface="Roboto" panose="02000000000000000000" pitchFamily="2" charset="0"/>
              </a:rPr>
              <a:t>QUỐC TẾ</a:t>
            </a:r>
            <a:r>
              <a:rPr lang="en-US" sz="2700" b="1" dirty="0">
                <a:latin typeface="Roboto" panose="02000000000000000000" pitchFamily="2" charset="0"/>
                <a:ea typeface="Roboto" panose="02000000000000000000" pitchFamily="2" charset="0"/>
              </a:rPr>
              <a:t> GIAI ĐOẠN 2021 - 2030</a:t>
            </a:r>
            <a:endParaRPr lang="en-GB" sz="2700" b="1" dirty="0">
              <a:latin typeface="Roboto" panose="02000000000000000000" pitchFamily="2" charset="0"/>
              <a:ea typeface="Roboto" panose="02000000000000000000" pitchFamily="2" charset="0"/>
            </a:endParaRPr>
          </a:p>
        </p:txBody>
      </p:sp>
      <p:sp>
        <p:nvSpPr>
          <p:cNvPr id="3" name="Content Placeholder 2">
            <a:extLst>
              <a:ext uri="{FF2B5EF4-FFF2-40B4-BE49-F238E27FC236}">
                <a16:creationId xmlns:a16="http://schemas.microsoft.com/office/drawing/2014/main" id="{0F6558A0-4EC4-4CFB-68F4-216A1B262498}"/>
              </a:ext>
            </a:extLst>
          </p:cNvPr>
          <p:cNvSpPr>
            <a:spLocks noGrp="1"/>
          </p:cNvSpPr>
          <p:nvPr>
            <p:ph idx="1"/>
          </p:nvPr>
        </p:nvSpPr>
        <p:spPr>
          <a:xfrm>
            <a:off x="389106" y="1833961"/>
            <a:ext cx="11260474" cy="4479289"/>
          </a:xfrm>
        </p:spPr>
        <p:txBody>
          <a:bodyPr anchor="t">
            <a:noAutofit/>
          </a:bodyPr>
          <a:lstStyle/>
          <a:p>
            <a:pPr algn="just">
              <a:lnSpc>
                <a:spcPct val="100000"/>
              </a:lnSpc>
              <a:buFont typeface="Wingdings" panose="05000000000000000000" pitchFamily="2" charset="2"/>
              <a:buChar char="v"/>
            </a:pPr>
            <a:r>
              <a:rPr lang="vi-VN" sz="2800" dirty="0">
                <a:latin typeface="+mj-lt"/>
                <a:ea typeface="Roboto" panose="02000000000000000000" pitchFamily="2" charset="0"/>
              </a:rPr>
              <a:t>Đối với các trường </a:t>
            </a:r>
            <a:r>
              <a:rPr lang="en-US" sz="2800" b="1" dirty="0" err="1">
                <a:latin typeface="Times New Roman" panose="02020603050405020304" pitchFamily="18" charset="0"/>
                <a:ea typeface="Roboto" panose="02000000000000000000" pitchFamily="2" charset="0"/>
                <a:cs typeface="Times New Roman" panose="02020603050405020304" pitchFamily="18" charset="0"/>
              </a:rPr>
              <a:t>chất</a:t>
            </a:r>
            <a:r>
              <a:rPr lang="en-US" sz="2800" b="1" dirty="0">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latin typeface="Times New Roman" panose="02020603050405020304" pitchFamily="18" charset="0"/>
                <a:ea typeface="Roboto" panose="02000000000000000000" pitchFamily="2" charset="0"/>
                <a:cs typeface="Times New Roman" panose="02020603050405020304" pitchFamily="18" charset="0"/>
              </a:rPr>
              <a:t>lượng</a:t>
            </a:r>
            <a:r>
              <a:rPr lang="en-US" sz="2800" b="1" dirty="0">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latin typeface="Times New Roman" panose="02020603050405020304" pitchFamily="18" charset="0"/>
                <a:ea typeface="Roboto" panose="02000000000000000000" pitchFamily="2" charset="0"/>
                <a:cs typeface="Times New Roman" panose="02020603050405020304" pitchFamily="18" charset="0"/>
              </a:rPr>
              <a:t>cao</a:t>
            </a:r>
            <a:r>
              <a:rPr lang="vi-VN" sz="2800" dirty="0">
                <a:latin typeface="+mj-lt"/>
                <a:ea typeface="Roboto" panose="02000000000000000000" pitchFamily="2" charset="0"/>
              </a:rPr>
              <a:t>: 100% học sinh được học và 50% đạt chứng chỉ Tin học quốc tế</a:t>
            </a:r>
            <a:endParaRPr lang="en-GB" sz="2800" dirty="0">
              <a:latin typeface="+mj-lt"/>
              <a:ea typeface="Roboto" panose="02000000000000000000" pitchFamily="2" charset="0"/>
            </a:endParaRPr>
          </a:p>
          <a:p>
            <a:pPr algn="just">
              <a:lnSpc>
                <a:spcPct val="100000"/>
              </a:lnSpc>
              <a:buFont typeface="Wingdings" panose="05000000000000000000" pitchFamily="2" charset="2"/>
              <a:buChar char="v"/>
            </a:pPr>
            <a:r>
              <a:rPr lang="vi-VN" sz="2800" dirty="0">
                <a:latin typeface="+mj-lt"/>
                <a:ea typeface="Roboto" panose="02000000000000000000" pitchFamily="2" charset="0"/>
              </a:rPr>
              <a:t>Đối với các trường phổ thông khác: đáp ứng 50% nhu cầu học sinh và 30% học sinh đạt chứng chỉ Tin học quốc tế</a:t>
            </a:r>
            <a:endParaRPr lang="en-GB" sz="2800" dirty="0">
              <a:latin typeface="+mj-lt"/>
              <a:ea typeface="Roboto" panose="02000000000000000000" pitchFamily="2" charset="0"/>
            </a:endParaRPr>
          </a:p>
          <a:p>
            <a:pPr algn="just">
              <a:lnSpc>
                <a:spcPct val="100000"/>
              </a:lnSpc>
              <a:buFont typeface="Wingdings" panose="05000000000000000000" pitchFamily="2" charset="2"/>
              <a:buChar char="v"/>
            </a:pPr>
            <a:r>
              <a:rPr lang="en-GB" sz="2800" dirty="0">
                <a:latin typeface="Times New Roman" panose="02020603050405020304" pitchFamily="18" charset="0"/>
                <a:ea typeface="Roboto" panose="02000000000000000000" pitchFamily="2" charset="0"/>
                <a:cs typeface="Times New Roman" panose="02020603050405020304" pitchFamily="18" charset="0"/>
              </a:rPr>
              <a:t>V</a:t>
            </a:r>
            <a:r>
              <a:rPr lang="vi-VN" sz="2800" dirty="0">
                <a:latin typeface="Times New Roman" panose="02020603050405020304" pitchFamily="18" charset="0"/>
                <a:ea typeface="Roboto" panose="02000000000000000000" pitchFamily="2" charset="0"/>
                <a:cs typeface="Times New Roman" panose="02020603050405020304" pitchFamily="18" charset="0"/>
              </a:rPr>
              <a:t>ề đội ngũ giáo viên</a:t>
            </a:r>
            <a:r>
              <a:rPr lang="vi-VN" sz="2800" dirty="0">
                <a:latin typeface="+mj-lt"/>
                <a:ea typeface="Roboto" panose="02000000000000000000" pitchFamily="2" charset="0"/>
              </a:rPr>
              <a:t>: 100% giáo viên dạy Tin học được chuẩn hóa đáp ứng yêu cầu dạy Chương trình Tin học quốc tế theo cấp học</a:t>
            </a:r>
            <a:endParaRPr lang="en-GB" sz="2800" dirty="0">
              <a:latin typeface="+mj-lt"/>
              <a:ea typeface="Roboto" panose="02000000000000000000" pitchFamily="2" charset="0"/>
            </a:endParaRPr>
          </a:p>
          <a:p>
            <a:pPr algn="just">
              <a:lnSpc>
                <a:spcPct val="100000"/>
              </a:lnSpc>
              <a:buFont typeface="Wingdings" panose="05000000000000000000" pitchFamily="2" charset="2"/>
              <a:buChar char="v"/>
            </a:pPr>
            <a:r>
              <a:rPr lang="en-GB" sz="2800" dirty="0">
                <a:latin typeface="Times New Roman" panose="02020603050405020304" pitchFamily="18" charset="0"/>
                <a:ea typeface="Roboto" panose="02000000000000000000" pitchFamily="2" charset="0"/>
                <a:cs typeface="Times New Roman" panose="02020603050405020304" pitchFamily="18" charset="0"/>
              </a:rPr>
              <a:t>V</a:t>
            </a:r>
            <a:r>
              <a:rPr lang="vi-VN" sz="2800" dirty="0">
                <a:latin typeface="Times New Roman" panose="02020603050405020304" pitchFamily="18" charset="0"/>
                <a:ea typeface="Roboto" panose="02000000000000000000" pitchFamily="2" charset="0"/>
                <a:cs typeface="Times New Roman" panose="02020603050405020304" pitchFamily="18" charset="0"/>
              </a:rPr>
              <a:t>ề cơ sở vật chất</a:t>
            </a:r>
            <a:r>
              <a:rPr lang="vi-VN" sz="2800" dirty="0">
                <a:latin typeface="+mj-lt"/>
                <a:ea typeface="Roboto" panose="02000000000000000000" pitchFamily="2" charset="0"/>
              </a:rPr>
              <a:t>: Tiếp tục đầu tư nâng cấp, đảm bảo 100% các trường phố thông có phòng máy vi tính và 80% đủ số lượng, đảm bảo chất lượng, cấu hình máy đáp ứng yêu cầu giảng dạy theo chương trình chuẩn quốc tế.</a:t>
            </a:r>
            <a:endParaRPr lang="en-US" sz="2800" dirty="0">
              <a:latin typeface="+mj-lt"/>
              <a:ea typeface="Roboto" panose="02000000000000000000" pitchFamily="2" charset="0"/>
            </a:endParaRPr>
          </a:p>
        </p:txBody>
      </p:sp>
    </p:spTree>
    <p:extLst>
      <p:ext uri="{BB962C8B-B14F-4D97-AF65-F5344CB8AC3E}">
        <p14:creationId xmlns:p14="http://schemas.microsoft.com/office/powerpoint/2010/main" val="13893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0554AB-3827-0FBF-9B38-1C8F476143F1}"/>
              </a:ext>
            </a:extLst>
          </p:cNvPr>
          <p:cNvSpPr>
            <a:spLocks noGrp="1"/>
          </p:cNvSpPr>
          <p:nvPr>
            <p:ph type="title"/>
          </p:nvPr>
        </p:nvSpPr>
        <p:spPr/>
        <p:txBody>
          <a:bodyPr anchor="ctr">
            <a:normAutofit/>
          </a:bodyPr>
          <a:lstStyle/>
          <a:p>
            <a:pPr algn="ctr">
              <a:lnSpc>
                <a:spcPct val="100000"/>
              </a:lnSpc>
            </a:pPr>
            <a:r>
              <a:rPr lang="en-US" sz="2700" b="1">
                <a:latin typeface="Roboto" panose="02000000000000000000" pitchFamily="2" charset="0"/>
                <a:ea typeface="Roboto" panose="02000000000000000000" pitchFamily="2" charset="0"/>
              </a:rPr>
              <a:t>ĐỀ ÁN </a:t>
            </a:r>
            <a:r>
              <a:rPr lang="vi-VN" sz="2700" b="1">
                <a:latin typeface="Roboto" panose="02000000000000000000" pitchFamily="2" charset="0"/>
                <a:ea typeface="Roboto" panose="02000000000000000000" pitchFamily="2" charset="0"/>
              </a:rPr>
              <a:t>TĂNG CƯỜNG ỨNG DỤNG CÔNG NGHỆ THÔNG TIN VÀ CHUYỂN ĐỔI SỐ CỦA NGÀNH GIÁO DỤC VÀ ĐÀO TẠO</a:t>
            </a:r>
            <a:br>
              <a:rPr lang="en-US" sz="2700" b="1">
                <a:latin typeface="Roboto" panose="02000000000000000000" pitchFamily="2" charset="0"/>
                <a:ea typeface="Roboto" panose="02000000000000000000" pitchFamily="2" charset="0"/>
              </a:rPr>
            </a:br>
            <a:r>
              <a:rPr lang="en-US" sz="2700" b="1">
                <a:latin typeface="Roboto" panose="02000000000000000000" pitchFamily="2" charset="0"/>
                <a:ea typeface="Roboto" panose="02000000000000000000" pitchFamily="2" charset="0"/>
              </a:rPr>
              <a:t>GIAI ĐOẠN 2022 – 2025, ĐỊNH HƯỚNG ĐẾN 2030</a:t>
            </a:r>
            <a:endParaRPr lang="en-GB" sz="2700" b="1">
              <a:latin typeface="Roboto" panose="02000000000000000000" pitchFamily="2" charset="0"/>
              <a:ea typeface="Roboto" panose="02000000000000000000" pitchFamily="2" charset="0"/>
            </a:endParaRPr>
          </a:p>
        </p:txBody>
      </p:sp>
      <p:sp>
        <p:nvSpPr>
          <p:cNvPr id="3" name="Content Placeholder 2">
            <a:extLst>
              <a:ext uri="{FF2B5EF4-FFF2-40B4-BE49-F238E27FC236}">
                <a16:creationId xmlns:a16="http://schemas.microsoft.com/office/drawing/2014/main" id="{0F6558A0-4EC4-4CFB-68F4-216A1B262498}"/>
              </a:ext>
            </a:extLst>
          </p:cNvPr>
          <p:cNvSpPr>
            <a:spLocks noGrp="1"/>
          </p:cNvSpPr>
          <p:nvPr>
            <p:ph type="subTitle" idx="4294967295"/>
          </p:nvPr>
        </p:nvSpPr>
        <p:spPr>
          <a:xfrm>
            <a:off x="457200" y="1813840"/>
            <a:ext cx="11478638" cy="4450773"/>
          </a:xfrm>
        </p:spPr>
        <p:txBody>
          <a:bodyPr anchor="t">
            <a:noAutofit/>
          </a:bodyPr>
          <a:lstStyle/>
          <a:p>
            <a:pPr algn="just">
              <a:lnSpc>
                <a:spcPct val="100000"/>
              </a:lnSpc>
              <a:buFont typeface="Wingdings" panose="05000000000000000000" pitchFamily="2" charset="2"/>
              <a:buChar char="v"/>
            </a:pPr>
            <a:r>
              <a:rPr lang="en-US" sz="2400" dirty="0" err="1">
                <a:latin typeface="Times New Roman" panose="02020603050405020304" pitchFamily="18" charset="0"/>
                <a:ea typeface="Roboto" panose="02000000000000000000" pitchFamily="2" charset="0"/>
                <a:cs typeface="Times New Roman" panose="02020603050405020304" pitchFamily="18" charset="0"/>
              </a:rPr>
              <a:t>Xây</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dựng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kế</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hoạch</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đảm</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bảo</a:t>
            </a:r>
            <a:r>
              <a:rPr lang="en-US" sz="2400" dirty="0">
                <a:latin typeface="Times New Roman" panose="02020603050405020304" pitchFamily="18" charset="0"/>
                <a:ea typeface="Roboto" panose="02000000000000000000" pitchFamily="2" charset="0"/>
                <a:cs typeface="Times New Roman" panose="02020603050405020304" pitchFamily="18" charset="0"/>
              </a:rPr>
              <a:t> 100% </a:t>
            </a:r>
            <a:r>
              <a:rPr lang="en-US" sz="2400" dirty="0" err="1">
                <a:latin typeface="Times New Roman" panose="02020603050405020304" pitchFamily="18" charset="0"/>
                <a:ea typeface="Roboto" panose="02000000000000000000" pitchFamily="2" charset="0"/>
                <a:cs typeface="Times New Roman" panose="02020603050405020304" pitchFamily="18" charset="0"/>
              </a:rPr>
              <a:t>cơ</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sở</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giáo</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dục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đủ</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điều</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kiện</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về</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phòng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máy</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máy</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tính</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đường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truyền</a:t>
            </a:r>
            <a:r>
              <a:rPr lang="en-US" sz="2400" dirty="0">
                <a:latin typeface="Times New Roman" panose="02020603050405020304" pitchFamily="18" charset="0"/>
                <a:ea typeface="Roboto" panose="02000000000000000000" pitchFamily="2" charset="0"/>
                <a:cs typeface="Times New Roman" panose="02020603050405020304" pitchFamily="18" charset="0"/>
              </a:rPr>
              <a:t> Internet </a:t>
            </a:r>
            <a:r>
              <a:rPr lang="en-US" sz="2400" dirty="0" err="1">
                <a:latin typeface="Times New Roman" panose="02020603050405020304" pitchFamily="18" charset="0"/>
                <a:ea typeface="Roboto" panose="02000000000000000000" pitchFamily="2" charset="0"/>
                <a:cs typeface="Times New Roman" panose="02020603050405020304" pitchFamily="18" charset="0"/>
              </a:rPr>
              <a:t>để</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tham</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gia</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vào</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các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hoạt</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động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ứng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dụng</a:t>
            </a:r>
            <a:r>
              <a:rPr lang="en-US" sz="2400" dirty="0">
                <a:latin typeface="Times New Roman" panose="02020603050405020304" pitchFamily="18" charset="0"/>
                <a:ea typeface="Roboto" panose="02000000000000000000" pitchFamily="2" charset="0"/>
                <a:cs typeface="Times New Roman" panose="02020603050405020304" pitchFamily="18" charset="0"/>
              </a:rPr>
              <a:t> CNTT, </a:t>
            </a:r>
            <a:r>
              <a:rPr lang="en-US" sz="2400" dirty="0" err="1">
                <a:latin typeface="Times New Roman" panose="02020603050405020304" pitchFamily="18" charset="0"/>
                <a:ea typeface="Roboto" panose="02000000000000000000" pitchFamily="2" charset="0"/>
                <a:cs typeface="Times New Roman" panose="02020603050405020304" pitchFamily="18" charset="0"/>
              </a:rPr>
              <a:t>chuyển</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đổi</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số</a:t>
            </a:r>
            <a:endParaRPr lang="en-US" sz="2400" dirty="0">
              <a:latin typeface="Times New Roman" panose="02020603050405020304" pitchFamily="18" charset="0"/>
              <a:ea typeface="Roboto" panose="02000000000000000000" pitchFamily="2" charset="0"/>
              <a:cs typeface="Times New Roman" panose="02020603050405020304" pitchFamily="18" charset="0"/>
            </a:endParaRPr>
          </a:p>
          <a:p>
            <a:pPr algn="just">
              <a:lnSpc>
                <a:spcPct val="100000"/>
              </a:lnSpc>
              <a:buFont typeface="Wingdings" panose="05000000000000000000" pitchFamily="2" charset="2"/>
              <a:buChar char="v"/>
            </a:pPr>
            <a:r>
              <a:rPr lang="en-US" sz="2400" dirty="0" err="1">
                <a:latin typeface="Times New Roman" panose="02020603050405020304" pitchFamily="18" charset="0"/>
                <a:ea typeface="Roboto" panose="02000000000000000000" pitchFamily="2" charset="0"/>
                <a:cs typeface="Times New Roman" panose="02020603050405020304" pitchFamily="18" charset="0"/>
              </a:rPr>
              <a:t>Tổ</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chức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các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khóa</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đào</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tạo</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tập</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huấn</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nâng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cao</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nhận</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thức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và</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kỹ</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năng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chuyển</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đổi</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số</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cho</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cán</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bộ</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quản</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lý</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cán</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bộ</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phụ</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trách</a:t>
            </a:r>
            <a:r>
              <a:rPr lang="en-US" sz="2400" dirty="0">
                <a:latin typeface="Times New Roman" panose="02020603050405020304" pitchFamily="18" charset="0"/>
                <a:ea typeface="Roboto" panose="02000000000000000000" pitchFamily="2" charset="0"/>
                <a:cs typeface="Times New Roman" panose="02020603050405020304" pitchFamily="18" charset="0"/>
              </a:rPr>
              <a:t> CNTT</a:t>
            </a:r>
          </a:p>
          <a:p>
            <a:pPr algn="just">
              <a:lnSpc>
                <a:spcPct val="100000"/>
              </a:lnSpc>
              <a:buFont typeface="Wingdings" panose="05000000000000000000" pitchFamily="2" charset="2"/>
              <a:buChar char="v"/>
            </a:pPr>
            <a:r>
              <a:rPr lang="en-US" sz="2400" dirty="0" err="1">
                <a:latin typeface="Times New Roman" panose="02020603050405020304" pitchFamily="18" charset="0"/>
                <a:ea typeface="Roboto" panose="02000000000000000000" pitchFamily="2" charset="0"/>
                <a:cs typeface="Times New Roman" panose="02020603050405020304" pitchFamily="18" charset="0"/>
              </a:rPr>
              <a:t>Xây</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dựng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nội</a:t>
            </a:r>
            <a:r>
              <a:rPr lang="en-US" sz="2400" dirty="0">
                <a:latin typeface="Times New Roman" panose="02020603050405020304" pitchFamily="18" charset="0"/>
                <a:ea typeface="Roboto" panose="02000000000000000000" pitchFamily="2" charset="0"/>
                <a:cs typeface="Times New Roman" panose="02020603050405020304" pitchFamily="18" charset="0"/>
              </a:rPr>
              <a:t> dung </a:t>
            </a:r>
            <a:r>
              <a:rPr lang="en-US" sz="2400" dirty="0" err="1">
                <a:latin typeface="Times New Roman" panose="02020603050405020304" pitchFamily="18" charset="0"/>
                <a:ea typeface="Roboto" panose="02000000000000000000" pitchFamily="2" charset="0"/>
                <a:cs typeface="Times New Roman" panose="02020603050405020304" pitchFamily="18" charset="0"/>
              </a:rPr>
              <a:t>Chương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trình</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giáo</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dục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phổ</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thông</a:t>
            </a:r>
            <a:r>
              <a:rPr lang="en-US" sz="2400" dirty="0">
                <a:latin typeface="Times New Roman" panose="02020603050405020304" pitchFamily="18" charset="0"/>
                <a:ea typeface="Roboto" panose="02000000000000000000" pitchFamily="2" charset="0"/>
                <a:cs typeface="Times New Roman" panose="02020603050405020304" pitchFamily="18" charset="0"/>
              </a:rPr>
              <a:t> 2018 </a:t>
            </a:r>
            <a:r>
              <a:rPr lang="en-US" sz="2400" dirty="0" err="1">
                <a:latin typeface="Times New Roman" panose="02020603050405020304" pitchFamily="18" charset="0"/>
                <a:ea typeface="Roboto" panose="02000000000000000000" pitchFamily="2" charset="0"/>
                <a:cs typeface="Times New Roman" panose="02020603050405020304" pitchFamily="18" charset="0"/>
              </a:rPr>
              <a:t>triển</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khai</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dưới</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hình</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thức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trực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tuyến</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đạt</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tối</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thiểu</a:t>
            </a:r>
            <a:r>
              <a:rPr lang="en-US" sz="2400" dirty="0">
                <a:latin typeface="Times New Roman" panose="02020603050405020304" pitchFamily="18" charset="0"/>
                <a:ea typeface="Roboto" panose="02000000000000000000" pitchFamily="2" charset="0"/>
                <a:cs typeface="Times New Roman" panose="02020603050405020304" pitchFamily="18" charset="0"/>
              </a:rPr>
              <a:t> 25% </a:t>
            </a:r>
            <a:r>
              <a:rPr lang="en-US" sz="2400" dirty="0" err="1">
                <a:latin typeface="Times New Roman" panose="02020603050405020304" pitchFamily="18" charset="0"/>
                <a:ea typeface="Roboto" panose="02000000000000000000" pitchFamily="2" charset="0"/>
                <a:cs typeface="Times New Roman" panose="02020603050405020304" pitchFamily="18" charset="0"/>
              </a:rPr>
              <a:t>ở</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cấp</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tiểu</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học</a:t>
            </a:r>
            <a:r>
              <a:rPr lang="en-US" sz="2400" dirty="0">
                <a:latin typeface="Times New Roman" panose="02020603050405020304" pitchFamily="18" charset="0"/>
                <a:ea typeface="Roboto" panose="02000000000000000000" pitchFamily="2" charset="0"/>
                <a:cs typeface="Times New Roman" panose="02020603050405020304" pitchFamily="18" charset="0"/>
              </a:rPr>
              <a:t>, 35% </a:t>
            </a:r>
            <a:r>
              <a:rPr lang="en-US" sz="2400" dirty="0" err="1">
                <a:latin typeface="Times New Roman" panose="02020603050405020304" pitchFamily="18" charset="0"/>
                <a:ea typeface="Roboto" panose="02000000000000000000" pitchFamily="2" charset="0"/>
                <a:cs typeface="Times New Roman" panose="02020603050405020304" pitchFamily="18" charset="0"/>
              </a:rPr>
              <a:t>ở</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cấp</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trung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học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p>
          <a:p>
            <a:pPr algn="just">
              <a:lnSpc>
                <a:spcPct val="100000"/>
              </a:lnSpc>
              <a:buFont typeface="Wingdings" panose="05000000000000000000" pitchFamily="2" charset="2"/>
              <a:buChar char="v"/>
            </a:pPr>
            <a:r>
              <a:rPr lang="en-US" sz="2400" dirty="0" err="1">
                <a:latin typeface="Times New Roman" panose="02020603050405020304" pitchFamily="18" charset="0"/>
                <a:ea typeface="Roboto" panose="02000000000000000000" pitchFamily="2" charset="0"/>
                <a:cs typeface="Times New Roman" panose="02020603050405020304" pitchFamily="18" charset="0"/>
              </a:rPr>
              <a:t>Xây</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dựng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kho</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học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liệu</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số</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theo</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lộ</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trình</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triển</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khai</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Chương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trình</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giáo</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dục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phổ</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thông</a:t>
            </a:r>
            <a:r>
              <a:rPr lang="en-US" sz="2400" dirty="0">
                <a:latin typeface="Times New Roman" panose="02020603050405020304" pitchFamily="18" charset="0"/>
                <a:ea typeface="Roboto" panose="02000000000000000000" pitchFamily="2" charset="0"/>
                <a:cs typeface="Times New Roman" panose="02020603050405020304" pitchFamily="18" charset="0"/>
              </a:rPr>
              <a:t> 2018</a:t>
            </a:r>
          </a:p>
          <a:p>
            <a:pPr algn="just">
              <a:lnSpc>
                <a:spcPct val="100000"/>
              </a:lnSpc>
              <a:buFont typeface="Wingdings" panose="05000000000000000000" pitchFamily="2" charset="2"/>
              <a:buChar char="v"/>
            </a:pPr>
            <a:r>
              <a:rPr lang="en-US" sz="2400" dirty="0" err="1">
                <a:latin typeface="Times New Roman" panose="02020603050405020304" pitchFamily="18" charset="0"/>
                <a:ea typeface="Roboto" panose="02000000000000000000" pitchFamily="2" charset="0"/>
                <a:cs typeface="Times New Roman" panose="02020603050405020304" pitchFamily="18" charset="0"/>
              </a:rPr>
              <a:t>Xây</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dựng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các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kho</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học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liệu</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khác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b="1" dirty="0" err="1">
                <a:latin typeface="Times New Roman" panose="02020603050405020304" pitchFamily="18" charset="0"/>
                <a:ea typeface="Roboto" panose="02000000000000000000" pitchFamily="2" charset="0"/>
                <a:cs typeface="Times New Roman" panose="02020603050405020304" pitchFamily="18" charset="0"/>
              </a:rPr>
              <a:t>hệ</a:t>
            </a:r>
            <a:r>
              <a:rPr lang="en-US" sz="2400" b="1" dirty="0">
                <a:latin typeface="Times New Roman" panose="02020603050405020304" pitchFamily="18" charset="0"/>
                <a:ea typeface="Roboto" panose="02000000000000000000" pitchFamily="2" charset="0"/>
                <a:cs typeface="Times New Roman" panose="02020603050405020304" pitchFamily="18" charset="0"/>
              </a:rPr>
              <a:t> </a:t>
            </a:r>
            <a:r>
              <a:rPr lang="en-US" sz="2400" b="1" dirty="0" err="1">
                <a:latin typeface="Times New Roman" panose="02020603050405020304" pitchFamily="18" charset="0"/>
                <a:ea typeface="Roboto" panose="02000000000000000000" pitchFamily="2" charset="0"/>
                <a:cs typeface="Times New Roman" panose="02020603050405020304" pitchFamily="18" charset="0"/>
              </a:rPr>
              <a:t>thống</a:t>
            </a:r>
            <a:r>
              <a:rPr lang="en-US" sz="2400" b="1" dirty="0">
                <a:latin typeface="Times New Roman" panose="02020603050405020304" pitchFamily="18" charset="0"/>
                <a:ea typeface="Roboto" panose="02000000000000000000" pitchFamily="2" charset="0"/>
                <a:cs typeface="Times New Roman" panose="02020603050405020304" pitchFamily="18" charset="0"/>
              </a:rPr>
              <a:t> </a:t>
            </a:r>
            <a:r>
              <a:rPr lang="en-US" sz="2400" b="1" dirty="0" err="1">
                <a:latin typeface="Times New Roman" panose="02020603050405020304" pitchFamily="18" charset="0"/>
                <a:ea typeface="Roboto" panose="02000000000000000000" pitchFamily="2" charset="0"/>
                <a:cs typeface="Times New Roman" panose="02020603050405020304" pitchFamily="18" charset="0"/>
              </a:rPr>
              <a:t>thư</a:t>
            </a:r>
            <a:r>
              <a:rPr lang="en-US" sz="2400" b="1" dirty="0">
                <a:latin typeface="Times New Roman" panose="02020603050405020304" pitchFamily="18" charset="0"/>
                <a:ea typeface="Roboto" panose="02000000000000000000" pitchFamily="2" charset="0"/>
                <a:cs typeface="Times New Roman" panose="02020603050405020304" pitchFamily="18" charset="0"/>
              </a:rPr>
              <a:t> </a:t>
            </a:r>
            <a:r>
              <a:rPr lang="en-US" sz="2400" b="1" dirty="0" err="1">
                <a:latin typeface="Times New Roman" panose="02020603050405020304" pitchFamily="18" charset="0"/>
                <a:ea typeface="Roboto" panose="02000000000000000000" pitchFamily="2" charset="0"/>
                <a:cs typeface="Times New Roman" panose="02020603050405020304" pitchFamily="18" charset="0"/>
              </a:rPr>
              <a:t>viện</a:t>
            </a:r>
            <a:r>
              <a:rPr lang="en-US" sz="2400" b="1" dirty="0">
                <a:latin typeface="Times New Roman" panose="02020603050405020304" pitchFamily="18" charset="0"/>
                <a:ea typeface="Roboto" panose="02000000000000000000" pitchFamily="2" charset="0"/>
                <a:cs typeface="Times New Roman" panose="02020603050405020304" pitchFamily="18" charset="0"/>
              </a:rPr>
              <a:t> </a:t>
            </a:r>
            <a:r>
              <a:rPr lang="en-US" sz="2400" b="1" dirty="0" err="1">
                <a:latin typeface="Times New Roman" panose="02020603050405020304" pitchFamily="18" charset="0"/>
                <a:ea typeface="Roboto" panose="02000000000000000000" pitchFamily="2" charset="0"/>
                <a:cs typeface="Times New Roman" panose="02020603050405020304" pitchFamily="18" charset="0"/>
              </a:rPr>
              <a:t>điện</a:t>
            </a:r>
            <a:r>
              <a:rPr lang="en-US" sz="2400" b="1" dirty="0">
                <a:latin typeface="Times New Roman" panose="02020603050405020304" pitchFamily="18" charset="0"/>
                <a:ea typeface="Roboto" panose="02000000000000000000" pitchFamily="2" charset="0"/>
                <a:cs typeface="Times New Roman" panose="02020603050405020304" pitchFamily="18" charset="0"/>
              </a:rPr>
              <a:t> </a:t>
            </a:r>
            <a:r>
              <a:rPr lang="en-US" sz="2400" b="1" dirty="0" err="1">
                <a:latin typeface="Times New Roman" panose="02020603050405020304" pitchFamily="18" charset="0"/>
                <a:ea typeface="Roboto" panose="02000000000000000000" pitchFamily="2" charset="0"/>
                <a:cs typeface="Times New Roman" panose="02020603050405020304" pitchFamily="18" charset="0"/>
              </a:rPr>
              <a:t>tử</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hệ</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thống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khảo</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sát</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năng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lực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kiểm</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tra</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đánh</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giá</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trực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tuyến</a:t>
            </a:r>
            <a:endParaRPr lang="en-US" sz="2400" dirty="0">
              <a:latin typeface="Times New Roman" panose="02020603050405020304" pitchFamily="18"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47927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0554AB-3827-0FBF-9B38-1C8F476143F1}"/>
              </a:ext>
            </a:extLst>
          </p:cNvPr>
          <p:cNvSpPr>
            <a:spLocks noGrp="1"/>
          </p:cNvSpPr>
          <p:nvPr>
            <p:ph type="title"/>
          </p:nvPr>
        </p:nvSpPr>
        <p:spPr/>
        <p:txBody>
          <a:bodyPr anchor="ctr">
            <a:normAutofit/>
          </a:bodyPr>
          <a:lstStyle/>
          <a:p>
            <a:pPr algn="ctr">
              <a:lnSpc>
                <a:spcPct val="100000"/>
              </a:lnSpc>
            </a:pPr>
            <a:r>
              <a:rPr lang="en-US" sz="2700" b="1">
                <a:latin typeface="Roboto" panose="02000000000000000000" pitchFamily="2" charset="0"/>
                <a:ea typeface="Roboto" panose="02000000000000000000" pitchFamily="2" charset="0"/>
              </a:rPr>
              <a:t>ĐỀ ÁN DẠY VÀ HỌC NGOẠI NGỮ </a:t>
            </a:r>
            <a:br>
              <a:rPr lang="en-US" sz="2700" b="1">
                <a:latin typeface="Roboto" panose="02000000000000000000" pitchFamily="2" charset="0"/>
                <a:ea typeface="Roboto" panose="02000000000000000000" pitchFamily="2" charset="0"/>
              </a:rPr>
            </a:br>
            <a:r>
              <a:rPr lang="en-US" sz="2700" b="1">
                <a:latin typeface="Roboto" panose="02000000000000000000" pitchFamily="2" charset="0"/>
                <a:ea typeface="Roboto" panose="02000000000000000000" pitchFamily="2" charset="0"/>
              </a:rPr>
              <a:t>TRONG HỆ THỐNG GIÁO DỤC QUỐC DÂN GIAI ĐOẠN 2017 - 2025</a:t>
            </a:r>
            <a:endParaRPr lang="en-GB" sz="2700" b="1">
              <a:latin typeface="Roboto" panose="02000000000000000000" pitchFamily="2" charset="0"/>
              <a:ea typeface="Roboto" panose="02000000000000000000" pitchFamily="2" charset="0"/>
            </a:endParaRPr>
          </a:p>
        </p:txBody>
      </p:sp>
      <p:sp>
        <p:nvSpPr>
          <p:cNvPr id="3" name="Content Placeholder 2">
            <a:extLst>
              <a:ext uri="{FF2B5EF4-FFF2-40B4-BE49-F238E27FC236}">
                <a16:creationId xmlns:a16="http://schemas.microsoft.com/office/drawing/2014/main" id="{0F6558A0-4EC4-4CFB-68F4-216A1B262498}"/>
              </a:ext>
            </a:extLst>
          </p:cNvPr>
          <p:cNvSpPr>
            <a:spLocks noGrp="1"/>
          </p:cNvSpPr>
          <p:nvPr>
            <p:ph type="subTitle" idx="4294967295"/>
          </p:nvPr>
        </p:nvSpPr>
        <p:spPr>
          <a:xfrm>
            <a:off x="518484" y="1946308"/>
            <a:ext cx="11215991" cy="4182117"/>
          </a:xfrm>
        </p:spPr>
        <p:txBody>
          <a:bodyPr anchor="t">
            <a:noAutofit/>
          </a:bodyPr>
          <a:lstStyle/>
          <a:p>
            <a:pPr algn="just">
              <a:lnSpc>
                <a:spcPct val="100000"/>
              </a:lnSpc>
              <a:buFont typeface="Wingdings" panose="05000000000000000000" pitchFamily="2" charset="2"/>
              <a:buChar char="v"/>
            </a:pP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Xây</a:t>
            </a:r>
            <a:r>
              <a:rPr lang="en-US" sz="2400" dirty="0">
                <a:latin typeface="Times New Roman" panose="02020603050405020304" pitchFamily="18" charset="0"/>
                <a:ea typeface="Roboto" panose="02000000000000000000" pitchFamily="2" charset="0"/>
                <a:cs typeface="Times New Roman" panose="02020603050405020304" pitchFamily="18" charset="0"/>
              </a:rPr>
              <a:t> dung </a:t>
            </a:r>
            <a:r>
              <a:rPr lang="en-US" sz="2400" dirty="0" err="1">
                <a:latin typeface="Times New Roman" panose="02020603050405020304" pitchFamily="18" charset="0"/>
                <a:ea typeface="Roboto" panose="02000000000000000000" pitchFamily="2" charset="0"/>
                <a:cs typeface="Times New Roman" panose="02020603050405020304" pitchFamily="18" charset="0"/>
              </a:rPr>
              <a:t>lộ</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trình</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ngoại</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ngữ</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đặc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thù</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riêng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của</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Thành</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phố</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đa</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dạng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hoá</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các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loại</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ngoại</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ngữ</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trong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giáo</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dục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tại</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Thành</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phố</a:t>
            </a:r>
            <a:r>
              <a:rPr lang="en-US" sz="2400" dirty="0">
                <a:latin typeface="Times New Roman" panose="02020603050405020304" pitchFamily="18" charset="0"/>
                <a:ea typeface="Roboto" panose="02000000000000000000" pitchFamily="2" charset="0"/>
                <a:cs typeface="Times New Roman" panose="02020603050405020304" pitchFamily="18" charset="0"/>
              </a:rPr>
              <a:t>. </a:t>
            </a:r>
          </a:p>
          <a:p>
            <a:pPr algn="just">
              <a:lnSpc>
                <a:spcPct val="100000"/>
              </a:lnSpc>
              <a:buFont typeface="Wingdings" panose="05000000000000000000" pitchFamily="2" charset="2"/>
              <a:buChar char="v"/>
            </a:pP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xác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định</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mục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tiêu</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dạy</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học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Tiếng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anh</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và</a:t>
            </a:r>
            <a:r>
              <a:rPr lang="en-US" sz="2400" dirty="0">
                <a:latin typeface="Times New Roman" panose="02020603050405020304" pitchFamily="18" charset="0"/>
                <a:ea typeface="Roboto" panose="02000000000000000000" pitchFamily="2" charset="0"/>
                <a:cs typeface="Times New Roman" panose="02020603050405020304" pitchFamily="18" charset="0"/>
              </a:rPr>
              <a:t> Tin </a:t>
            </a:r>
            <a:r>
              <a:rPr lang="en-US" sz="2400" dirty="0" err="1">
                <a:latin typeface="Times New Roman" panose="02020603050405020304" pitchFamily="18" charset="0"/>
                <a:ea typeface="Roboto" panose="02000000000000000000" pitchFamily="2" charset="0"/>
                <a:cs typeface="Times New Roman" panose="02020603050405020304" pitchFamily="18" charset="0"/>
              </a:rPr>
              <a:t>học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là</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nhiệm</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vụ</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mũi</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nhọn</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cho</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mục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tiêu</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giáo</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dục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đào</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tạo</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nguồn</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nhân</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lực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cho</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thành</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thành</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phố</a:t>
            </a:r>
            <a:r>
              <a:rPr lang="en-US" sz="2400" dirty="0">
                <a:latin typeface="Times New Roman" panose="02020603050405020304" pitchFamily="18" charset="0"/>
                <a:ea typeface="Roboto" panose="02000000000000000000" pitchFamily="2" charset="0"/>
                <a:cs typeface="Times New Roman" panose="02020603050405020304" pitchFamily="18" charset="0"/>
              </a:rPr>
              <a:t>. </a:t>
            </a:r>
          </a:p>
          <a:p>
            <a:pPr algn="just">
              <a:lnSpc>
                <a:spcPct val="100000"/>
              </a:lnSpc>
              <a:buFont typeface="Wingdings" panose="05000000000000000000" pitchFamily="2" charset="2"/>
              <a:buChar char="v"/>
            </a:pP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Thực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hiện</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đa</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dạng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hình</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thức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tổ</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chức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giảng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dạy</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nâng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cao</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trình</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độ</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Ngoại</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ngữ</a:t>
            </a:r>
            <a:r>
              <a:rPr lang="en-US" sz="2400" dirty="0">
                <a:latin typeface="Times New Roman" panose="02020603050405020304" pitchFamily="18" charset="0"/>
                <a:ea typeface="Roboto" panose="02000000000000000000" pitchFamily="2" charset="0"/>
                <a:cs typeface="Times New Roman" panose="02020603050405020304" pitchFamily="18" charset="0"/>
              </a:rPr>
              <a:t> ở </a:t>
            </a:r>
            <a:r>
              <a:rPr lang="en-US" sz="2400" dirty="0" err="1">
                <a:latin typeface="Times New Roman" panose="02020603050405020304" pitchFamily="18" charset="0"/>
                <a:ea typeface="Roboto" panose="02000000000000000000" pitchFamily="2" charset="0"/>
                <a:cs typeface="Times New Roman" panose="02020603050405020304" pitchFamily="18" charset="0"/>
              </a:rPr>
              <a:t>các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trường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tiếng</a:t>
            </a:r>
            <a:r>
              <a:rPr lang="en-US" sz="2400" dirty="0">
                <a:latin typeface="Times New Roman" panose="02020603050405020304" pitchFamily="18" charset="0"/>
                <a:ea typeface="Roboto" panose="02000000000000000000" pitchFamily="2" charset="0"/>
                <a:cs typeface="Times New Roman" panose="02020603050405020304" pitchFamily="18" charset="0"/>
              </a:rPr>
              <a:t> Anh </a:t>
            </a:r>
            <a:r>
              <a:rPr lang="en-US" sz="2400" dirty="0" err="1">
                <a:latin typeface="Times New Roman" panose="02020603050405020304" pitchFamily="18" charset="0"/>
                <a:ea typeface="Roboto" panose="02000000000000000000" pitchFamily="2" charset="0"/>
                <a:cs typeface="Times New Roman" panose="02020603050405020304" pitchFamily="18" charset="0"/>
              </a:rPr>
              <a:t>tăng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cường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tiếng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anh</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theo</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đế</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án</a:t>
            </a:r>
            <a:r>
              <a:rPr lang="en-US" sz="2400" dirty="0">
                <a:latin typeface="Times New Roman" panose="02020603050405020304" pitchFamily="18" charset="0"/>
                <a:ea typeface="Roboto" panose="02000000000000000000" pitchFamily="2" charset="0"/>
                <a:cs typeface="Times New Roman" panose="02020603050405020304" pitchFamily="18" charset="0"/>
              </a:rPr>
              <a:t> 5695. </a:t>
            </a:r>
          </a:p>
          <a:p>
            <a:pPr algn="just">
              <a:lnSpc>
                <a:spcPct val="100000"/>
              </a:lnSpc>
              <a:buFont typeface="Wingdings" panose="05000000000000000000" pitchFamily="2" charset="2"/>
              <a:buChar char="v"/>
            </a:pPr>
            <a:r>
              <a:rPr lang="en-US" sz="2400" dirty="0" err="1">
                <a:latin typeface="Times New Roman" panose="02020603050405020304" pitchFamily="18" charset="0"/>
                <a:ea typeface="Roboto" panose="02000000000000000000" pitchFamily="2" charset="0"/>
                <a:cs typeface="Times New Roman" panose="02020603050405020304" pitchFamily="18" charset="0"/>
              </a:rPr>
              <a:t>Xây</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dựng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kế</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hoạch</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tuyển</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sinh</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từ</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lớp</a:t>
            </a:r>
            <a:r>
              <a:rPr lang="en-US" sz="2400" dirty="0">
                <a:latin typeface="Times New Roman" panose="02020603050405020304" pitchFamily="18" charset="0"/>
                <a:ea typeface="Roboto" panose="02000000000000000000" pitchFamily="2" charset="0"/>
                <a:cs typeface="Times New Roman" panose="02020603050405020304" pitchFamily="18" charset="0"/>
              </a:rPr>
              <a:t> 1 </a:t>
            </a:r>
            <a:r>
              <a:rPr lang="en-US" sz="2400" dirty="0" err="1">
                <a:latin typeface="Times New Roman" panose="02020603050405020304" pitchFamily="18" charset="0"/>
                <a:ea typeface="Roboto" panose="02000000000000000000" pitchFamily="2" charset="0"/>
                <a:cs typeface="Times New Roman" panose="02020603050405020304" pitchFamily="18" charset="0"/>
              </a:rPr>
              <a:t>các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chương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trình</a:t>
            </a:r>
            <a:r>
              <a:rPr lang="en-US" sz="2400" dirty="0">
                <a:latin typeface="Times New Roman" panose="02020603050405020304" pitchFamily="18" charset="0"/>
                <a:ea typeface="Roboto" panose="02000000000000000000" pitchFamily="2" charset="0"/>
                <a:cs typeface="Times New Roman" panose="02020603050405020304" pitchFamily="18" charset="0"/>
              </a:rPr>
              <a:t> song </a:t>
            </a:r>
            <a:r>
              <a:rPr lang="en-US" sz="2400" dirty="0" err="1">
                <a:latin typeface="Times New Roman" panose="02020603050405020304" pitchFamily="18" charset="0"/>
                <a:ea typeface="Roboto" panose="02000000000000000000" pitchFamily="2" charset="0"/>
                <a:cs typeface="Times New Roman" panose="02020603050405020304" pitchFamily="18" charset="0"/>
              </a:rPr>
              <a:t>ngữ</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kết</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hợp</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các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ngoại</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ngữ</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khác</a:t>
            </a:r>
            <a:endParaRPr lang="en-US" sz="2400" dirty="0">
              <a:latin typeface="Times New Roman" panose="02020603050405020304" pitchFamily="18" charset="0"/>
              <a:ea typeface="Roboto" panose="02000000000000000000" pitchFamily="2" charset="0"/>
              <a:cs typeface="Times New Roman" panose="02020603050405020304" pitchFamily="18" charset="0"/>
            </a:endParaRPr>
          </a:p>
          <a:p>
            <a:pPr algn="just">
              <a:lnSpc>
                <a:spcPct val="100000"/>
              </a:lnSpc>
              <a:buFont typeface="Wingdings" panose="05000000000000000000" pitchFamily="2" charset="2"/>
              <a:buChar char="v"/>
            </a:pPr>
            <a:r>
              <a:rPr lang="en-US" sz="2400" dirty="0" err="1">
                <a:latin typeface="Times New Roman" panose="02020603050405020304" pitchFamily="18" charset="0"/>
                <a:ea typeface="Roboto" panose="02000000000000000000" pitchFamily="2" charset="0"/>
                <a:cs typeface="Times New Roman" panose="02020603050405020304" pitchFamily="18" charset="0"/>
              </a:rPr>
              <a:t>Đẩy</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mạnh</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tổ</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chức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các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kỳ</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thi</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cấp</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chứng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chỉ</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Ngoại</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ngữ</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Quốc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tế</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cho</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học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sinh</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phổ</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thông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p>
        </p:txBody>
      </p:sp>
    </p:spTree>
    <p:extLst>
      <p:ext uri="{BB962C8B-B14F-4D97-AF65-F5344CB8AC3E}">
        <p14:creationId xmlns:p14="http://schemas.microsoft.com/office/powerpoint/2010/main" val="243738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19138D-6E4C-1A89-34FC-1A9A5108E364}"/>
              </a:ext>
            </a:extLst>
          </p:cNvPr>
          <p:cNvPicPr>
            <a:picLocks noChangeAspect="1"/>
          </p:cNvPicPr>
          <p:nvPr/>
        </p:nvPicPr>
        <p:blipFill rotWithShape="1">
          <a:blip r:embed="rId3">
            <a:alphaModFix amt="35000"/>
          </a:blip>
          <a:srcRect t="11118" b="4613"/>
          <a:stretch/>
        </p:blipFill>
        <p:spPr>
          <a:xfrm>
            <a:off x="0" y="0"/>
            <a:ext cx="12191980" cy="6857990"/>
          </a:xfrm>
          <a:prstGeom prst="rect">
            <a:avLst/>
          </a:prstGeom>
        </p:spPr>
      </p:pic>
      <p:sp>
        <p:nvSpPr>
          <p:cNvPr id="4" name="Title 3"/>
          <p:cNvSpPr>
            <a:spLocks noGrp="1"/>
          </p:cNvSpPr>
          <p:nvPr>
            <p:ph type="ctrTitle"/>
          </p:nvPr>
        </p:nvSpPr>
        <p:spPr>
          <a:xfrm>
            <a:off x="401235" y="81040"/>
            <a:ext cx="11488366" cy="3566160"/>
          </a:xfrm>
        </p:spPr>
        <p:txBody>
          <a:bodyPr>
            <a:normAutofit/>
          </a:bodyPr>
          <a:lstStyle/>
          <a:p>
            <a:pPr algn="ctr">
              <a:lnSpc>
                <a:spcPct val="100000"/>
              </a:lnSpc>
            </a:pPr>
            <a:r>
              <a:rPr lang="en-US" sz="6600" b="1" spc="0" dirty="0">
                <a:solidFill>
                  <a:srgbClr val="0070C0"/>
                </a:solidFill>
                <a:latin typeface="Times New Roman" panose="02020603050405020304" pitchFamily="18" charset="0"/>
                <a:ea typeface="Roboto Medium" panose="02000000000000000000" pitchFamily="2" charset="0"/>
                <a:cs typeface="Times New Roman" panose="02020603050405020304" pitchFamily="18" charset="0"/>
              </a:rPr>
              <a:t>TRÂN TRỌNG CẢM ƠN!</a:t>
            </a:r>
          </a:p>
        </p:txBody>
      </p:sp>
      <p:pic>
        <p:nvPicPr>
          <p:cNvPr id="3" name="Picture 2" descr="A red circle with a star and a book in it&#10;&#10;Description automatically generated">
            <a:extLst>
              <a:ext uri="{FF2B5EF4-FFF2-40B4-BE49-F238E27FC236}">
                <a16:creationId xmlns:a16="http://schemas.microsoft.com/office/drawing/2014/main" id="{49D6827F-3DF8-3AAA-CF78-824505F14A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7971" y="109610"/>
            <a:ext cx="1214203" cy="1214203"/>
          </a:xfrm>
          <a:prstGeom prst="rect">
            <a:avLst/>
          </a:prstGeom>
        </p:spPr>
      </p:pic>
      <p:sp>
        <p:nvSpPr>
          <p:cNvPr id="5" name="TextBox 4">
            <a:extLst>
              <a:ext uri="{FF2B5EF4-FFF2-40B4-BE49-F238E27FC236}">
                <a16:creationId xmlns:a16="http://schemas.microsoft.com/office/drawing/2014/main" id="{CA6763EA-481B-CC57-3789-C5C0AAEE52F8}"/>
              </a:ext>
            </a:extLst>
          </p:cNvPr>
          <p:cNvSpPr txBox="1"/>
          <p:nvPr/>
        </p:nvSpPr>
        <p:spPr>
          <a:xfrm>
            <a:off x="3372792" y="412230"/>
            <a:ext cx="6370819" cy="707886"/>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ỦY BAN NHÂN DÂN THÀNH PHỐ HỒ CHÍ MINH</a:t>
            </a:r>
          </a:p>
          <a:p>
            <a:r>
              <a:rPr lang="en-US" sz="2000" b="1" dirty="0">
                <a:solidFill>
                  <a:srgbClr val="FF0000"/>
                </a:solidFill>
                <a:latin typeface="Times New Roman" panose="02020603050405020304" pitchFamily="18" charset="0"/>
                <a:cs typeface="Times New Roman" panose="02020603050405020304" pitchFamily="18" charset="0"/>
              </a:rPr>
              <a:t>			SỞ GIÁO DỤC VÀ ĐÀO TẠO</a:t>
            </a:r>
          </a:p>
        </p:txBody>
      </p:sp>
    </p:spTree>
    <p:extLst>
      <p:ext uri="{BB962C8B-B14F-4D97-AF65-F5344CB8AC3E}">
        <p14:creationId xmlns:p14="http://schemas.microsoft.com/office/powerpoint/2010/main" val="338613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61568" y="1554607"/>
            <a:ext cx="10468864" cy="2405743"/>
          </a:xfrm>
        </p:spPr>
        <p:txBody>
          <a:bodyPr anchor="ctr">
            <a:normAutofit/>
          </a:bodyPr>
          <a:lstStyle/>
          <a:p>
            <a:pPr algn="ctr">
              <a:lnSpc>
                <a:spcPct val="100000"/>
              </a:lnSpc>
            </a:pPr>
            <a:r>
              <a:rPr lang="en-US" sz="3600" b="1" spc="0" dirty="0">
                <a:latin typeface="Times New Roman" panose="02020603050405020304" pitchFamily="18" charset="0"/>
                <a:ea typeface="Roboto Medium" panose="02000000000000000000" pitchFamily="2" charset="0"/>
                <a:cs typeface="Times New Roman" panose="02020603050405020304" pitchFamily="18" charset="0"/>
              </a:rPr>
              <a:t>NHIỆM VỤ TRỌNG TÂM </a:t>
            </a:r>
            <a:br>
              <a:rPr lang="en-US" sz="3600" b="1" spc="0" dirty="0">
                <a:latin typeface="Times New Roman" panose="02020603050405020304" pitchFamily="18" charset="0"/>
                <a:ea typeface="Roboto Medium" panose="02000000000000000000" pitchFamily="2" charset="0"/>
                <a:cs typeface="Times New Roman" panose="02020603050405020304" pitchFamily="18" charset="0"/>
              </a:rPr>
            </a:br>
            <a:r>
              <a:rPr lang="en-US" sz="3600" b="1" spc="0" dirty="0">
                <a:latin typeface="Times New Roman" panose="02020603050405020304" pitchFamily="18" charset="0"/>
                <a:ea typeface="Roboto Medium" panose="02000000000000000000" pitchFamily="2" charset="0"/>
                <a:cs typeface="Times New Roman" panose="02020603050405020304" pitchFamily="18" charset="0"/>
              </a:rPr>
              <a:t>GIÁO DỤC MẦM NON, GIÁO DỤC PHỔ THÔNG </a:t>
            </a:r>
            <a:br>
              <a:rPr lang="en-US" sz="3600" b="1" spc="0" dirty="0">
                <a:latin typeface="Times New Roman" panose="02020603050405020304" pitchFamily="18" charset="0"/>
                <a:ea typeface="Roboto Medium" panose="02000000000000000000" pitchFamily="2" charset="0"/>
                <a:cs typeface="Times New Roman" panose="02020603050405020304" pitchFamily="18" charset="0"/>
              </a:rPr>
            </a:br>
            <a:r>
              <a:rPr lang="en-US" sz="3600" b="1" spc="0" dirty="0">
                <a:latin typeface="Times New Roman" panose="02020603050405020304" pitchFamily="18" charset="0"/>
                <a:ea typeface="Roboto Medium" panose="02000000000000000000" pitchFamily="2" charset="0"/>
                <a:cs typeface="Times New Roman" panose="02020603050405020304" pitchFamily="18" charset="0"/>
              </a:rPr>
              <a:t>NĂM HỌC 2023 - 2024</a:t>
            </a:r>
          </a:p>
        </p:txBody>
      </p:sp>
    </p:spTree>
    <p:extLst>
      <p:ext uri="{BB962C8B-B14F-4D97-AF65-F5344CB8AC3E}">
        <p14:creationId xmlns:p14="http://schemas.microsoft.com/office/powerpoint/2010/main" val="340261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FD1D986-E10C-EEC5-8D6A-F06808D42B3D}"/>
              </a:ext>
            </a:extLst>
          </p:cNvPr>
          <p:cNvSpPr>
            <a:spLocks noGrp="1"/>
          </p:cNvSpPr>
          <p:nvPr>
            <p:ph type="title"/>
          </p:nvPr>
        </p:nvSpPr>
        <p:spPr>
          <a:xfrm>
            <a:off x="492370" y="605896"/>
            <a:ext cx="3084844" cy="5646208"/>
          </a:xfrm>
        </p:spPr>
        <p:txBody>
          <a:bodyPr anchor="ctr">
            <a:normAutofit/>
          </a:bodyPr>
          <a:lstStyle/>
          <a:p>
            <a:r>
              <a:rPr lang="en-US" sz="3600" b="1" i="1" dirty="0" err="1">
                <a:solidFill>
                  <a:srgbClr val="FFFFFF"/>
                </a:solidFill>
                <a:effectLst/>
                <a:latin typeface="Times New Roman" panose="02020603050405020304" pitchFamily="18" charset="0"/>
                <a:ea typeface="Calibri" panose="020F0502020204030204" pitchFamily="34" charset="0"/>
              </a:rPr>
              <a:t>Đoàn</a:t>
            </a:r>
            <a:r>
              <a:rPr lang="en-US" sz="3600" b="1" i="1" dirty="0">
                <a:solidFill>
                  <a:srgbClr val="FFFFFF"/>
                </a:solidFill>
                <a:effectLst/>
                <a:latin typeface="Times New Roman" panose="02020603050405020304" pitchFamily="18" charset="0"/>
                <a:ea typeface="Calibri" panose="020F0502020204030204" pitchFamily="34" charset="0"/>
              </a:rPr>
              <a:t> </a:t>
            </a:r>
            <a:r>
              <a:rPr lang="en-US" sz="3600" b="1" i="1" dirty="0" err="1">
                <a:solidFill>
                  <a:srgbClr val="FFFFFF"/>
                </a:solidFill>
                <a:effectLst/>
                <a:latin typeface="Times New Roman" panose="02020603050405020304" pitchFamily="18" charset="0"/>
                <a:ea typeface="Calibri" panose="020F0502020204030204" pitchFamily="34" charset="0"/>
              </a:rPr>
              <a:t>kết</a:t>
            </a:r>
            <a:r>
              <a:rPr lang="en-US" sz="3600" b="1" i="1" dirty="0">
                <a:solidFill>
                  <a:srgbClr val="FFFFFF"/>
                </a:solidFill>
                <a:effectLst/>
                <a:latin typeface="Times New Roman" panose="02020603050405020304" pitchFamily="18" charset="0"/>
                <a:ea typeface="Calibri" panose="020F0502020204030204" pitchFamily="34" charset="0"/>
              </a:rPr>
              <a:t>, </a:t>
            </a:r>
            <a:r>
              <a:rPr lang="en-US" sz="3600" b="1" i="1" dirty="0" err="1">
                <a:solidFill>
                  <a:srgbClr val="FFFFFF"/>
                </a:solidFill>
                <a:effectLst/>
                <a:latin typeface="Times New Roman" panose="02020603050405020304" pitchFamily="18" charset="0"/>
                <a:ea typeface="Calibri" panose="020F0502020204030204" pitchFamily="34" charset="0"/>
              </a:rPr>
              <a:t>kỷ</a:t>
            </a:r>
            <a:r>
              <a:rPr lang="en-US" sz="3600" b="1" i="1" dirty="0">
                <a:solidFill>
                  <a:srgbClr val="FFFFFF"/>
                </a:solidFill>
                <a:effectLst/>
                <a:latin typeface="Times New Roman" panose="02020603050405020304" pitchFamily="18" charset="0"/>
                <a:ea typeface="Calibri" panose="020F0502020204030204" pitchFamily="34" charset="0"/>
              </a:rPr>
              <a:t> </a:t>
            </a:r>
            <a:r>
              <a:rPr lang="en-US" sz="3600" b="1" i="1" dirty="0" err="1">
                <a:solidFill>
                  <a:srgbClr val="FFFFFF"/>
                </a:solidFill>
                <a:effectLst/>
                <a:latin typeface="Times New Roman" panose="02020603050405020304" pitchFamily="18" charset="0"/>
                <a:ea typeface="Calibri" panose="020F0502020204030204" pitchFamily="34" charset="0"/>
              </a:rPr>
              <a:t>cương</a:t>
            </a:r>
            <a:r>
              <a:rPr lang="en-US" sz="3600" b="1" i="1" dirty="0">
                <a:solidFill>
                  <a:srgbClr val="FFFFFF"/>
                </a:solidFill>
                <a:effectLst/>
                <a:latin typeface="Times New Roman" panose="02020603050405020304" pitchFamily="18" charset="0"/>
                <a:ea typeface="Calibri" panose="020F0502020204030204" pitchFamily="34" charset="0"/>
              </a:rPr>
              <a:t>, </a:t>
            </a:r>
            <a:r>
              <a:rPr lang="en-US" sz="3600" b="1" i="1" dirty="0" err="1">
                <a:solidFill>
                  <a:srgbClr val="FFFFFF"/>
                </a:solidFill>
                <a:effectLst/>
                <a:latin typeface="Times New Roman" panose="02020603050405020304" pitchFamily="18" charset="0"/>
                <a:ea typeface="Calibri" panose="020F0502020204030204" pitchFamily="34" charset="0"/>
              </a:rPr>
              <a:t>đổi</a:t>
            </a:r>
            <a:r>
              <a:rPr lang="vi-VN" sz="3600" b="1" i="1" dirty="0">
                <a:solidFill>
                  <a:srgbClr val="FFFFFF"/>
                </a:solidFill>
                <a:effectLst/>
                <a:latin typeface="Times New Roman" panose="02020603050405020304" pitchFamily="18" charset="0"/>
                <a:ea typeface="Calibri" panose="020F0502020204030204" pitchFamily="34" charset="0"/>
              </a:rPr>
              <a:t> mới, </a:t>
            </a:r>
            <a:r>
              <a:rPr lang="en-US" sz="3600" b="1" i="1" dirty="0" err="1">
                <a:solidFill>
                  <a:srgbClr val="FFFFFF"/>
                </a:solidFill>
                <a:effectLst/>
                <a:latin typeface="Times New Roman" panose="02020603050405020304" pitchFamily="18" charset="0"/>
                <a:ea typeface="Calibri" panose="020F0502020204030204" pitchFamily="34" charset="0"/>
              </a:rPr>
              <a:t>sáng</a:t>
            </a:r>
            <a:r>
              <a:rPr lang="en-US" sz="3600" b="1" i="1" dirty="0">
                <a:solidFill>
                  <a:srgbClr val="FFFFFF"/>
                </a:solidFill>
                <a:effectLst/>
                <a:latin typeface="Times New Roman" panose="02020603050405020304" pitchFamily="18" charset="0"/>
                <a:ea typeface="Calibri" panose="020F0502020204030204" pitchFamily="34" charset="0"/>
              </a:rPr>
              <a:t> </a:t>
            </a:r>
            <a:r>
              <a:rPr lang="en-US" sz="3600" b="1" i="1" dirty="0" err="1">
                <a:solidFill>
                  <a:srgbClr val="FFFFFF"/>
                </a:solidFill>
                <a:effectLst/>
                <a:latin typeface="Times New Roman" panose="02020603050405020304" pitchFamily="18" charset="0"/>
                <a:ea typeface="Calibri" panose="020F0502020204030204" pitchFamily="34" charset="0"/>
              </a:rPr>
              <a:t>tạo</a:t>
            </a:r>
            <a:r>
              <a:rPr lang="en-US" sz="3600" b="1" i="1" dirty="0">
                <a:solidFill>
                  <a:srgbClr val="FFFFFF"/>
                </a:solidFill>
                <a:effectLst/>
                <a:latin typeface="Times New Roman" panose="02020603050405020304" pitchFamily="18" charset="0"/>
                <a:ea typeface="Calibri" panose="020F0502020204030204" pitchFamily="34" charset="0"/>
              </a:rPr>
              <a:t>, </a:t>
            </a:r>
            <a:r>
              <a:rPr lang="en-US" sz="3600" b="1" i="1" dirty="0" err="1">
                <a:solidFill>
                  <a:srgbClr val="FFFFFF"/>
                </a:solidFill>
                <a:effectLst/>
                <a:latin typeface="Times New Roman" panose="02020603050405020304" pitchFamily="18" charset="0"/>
                <a:ea typeface="Calibri" panose="020F0502020204030204" pitchFamily="34" charset="0"/>
              </a:rPr>
              <a:t>hoàn</a:t>
            </a:r>
            <a:r>
              <a:rPr lang="en-US" sz="3600" b="1" i="1" dirty="0">
                <a:solidFill>
                  <a:srgbClr val="FFFFFF"/>
                </a:solidFill>
                <a:effectLst/>
                <a:latin typeface="Times New Roman" panose="02020603050405020304" pitchFamily="18" charset="0"/>
                <a:ea typeface="Calibri" panose="020F0502020204030204" pitchFamily="34" charset="0"/>
              </a:rPr>
              <a:t> </a:t>
            </a:r>
            <a:r>
              <a:rPr lang="en-US" sz="3600" b="1" i="1" dirty="0" err="1">
                <a:solidFill>
                  <a:srgbClr val="FFFFFF"/>
                </a:solidFill>
                <a:effectLst/>
                <a:latin typeface="Times New Roman" panose="02020603050405020304" pitchFamily="18" charset="0"/>
                <a:ea typeface="Calibri" panose="020F0502020204030204" pitchFamily="34" charset="0"/>
              </a:rPr>
              <a:t>thành</a:t>
            </a:r>
            <a:r>
              <a:rPr lang="en-US" sz="3600" b="1" i="1" dirty="0">
                <a:solidFill>
                  <a:srgbClr val="FFFFFF"/>
                </a:solidFill>
                <a:effectLst/>
                <a:latin typeface="Times New Roman" panose="02020603050405020304" pitchFamily="18" charset="0"/>
                <a:ea typeface="Calibri" panose="020F0502020204030204" pitchFamily="34" charset="0"/>
              </a:rPr>
              <a:t> </a:t>
            </a:r>
            <a:r>
              <a:rPr lang="en-US" sz="3600" b="1" i="1" dirty="0" err="1">
                <a:solidFill>
                  <a:srgbClr val="FFFFFF"/>
                </a:solidFill>
                <a:effectLst/>
                <a:latin typeface="Times New Roman" panose="02020603050405020304" pitchFamily="18" charset="0"/>
                <a:ea typeface="Calibri" panose="020F0502020204030204" pitchFamily="34" charset="0"/>
              </a:rPr>
              <a:t>tốt</a:t>
            </a:r>
            <a:r>
              <a:rPr lang="en-US" sz="3600" b="1" i="1" dirty="0">
                <a:solidFill>
                  <a:srgbClr val="FFFFFF"/>
                </a:solidFill>
                <a:effectLst/>
                <a:latin typeface="Times New Roman" panose="02020603050405020304" pitchFamily="18" charset="0"/>
                <a:ea typeface="Calibri" panose="020F0502020204030204" pitchFamily="34" charset="0"/>
              </a:rPr>
              <a:t> </a:t>
            </a:r>
            <a:r>
              <a:rPr lang="en-US" sz="3600" b="1" i="1" dirty="0" err="1">
                <a:solidFill>
                  <a:srgbClr val="FFFFFF"/>
                </a:solidFill>
                <a:effectLst/>
                <a:latin typeface="Times New Roman" panose="02020603050405020304" pitchFamily="18" charset="0"/>
                <a:ea typeface="Calibri" panose="020F0502020204030204" pitchFamily="34" charset="0"/>
              </a:rPr>
              <a:t>các</a:t>
            </a:r>
            <a:r>
              <a:rPr lang="en-US" sz="3600" b="1" i="1" dirty="0">
                <a:solidFill>
                  <a:srgbClr val="FFFFFF"/>
                </a:solidFill>
                <a:effectLst/>
                <a:latin typeface="Times New Roman" panose="02020603050405020304" pitchFamily="18" charset="0"/>
                <a:ea typeface="Calibri" panose="020F0502020204030204" pitchFamily="34" charset="0"/>
              </a:rPr>
              <a:t> </a:t>
            </a:r>
            <a:r>
              <a:rPr lang="en-US" sz="3600" b="1" i="1" dirty="0" err="1">
                <a:solidFill>
                  <a:srgbClr val="FFFFFF"/>
                </a:solidFill>
                <a:effectLst/>
                <a:latin typeface="Times New Roman" panose="02020603050405020304" pitchFamily="18" charset="0"/>
                <a:ea typeface="Calibri" panose="020F0502020204030204" pitchFamily="34" charset="0"/>
              </a:rPr>
              <a:t>nhiệm</a:t>
            </a:r>
            <a:r>
              <a:rPr lang="en-US" sz="3600" b="1" i="1" dirty="0">
                <a:solidFill>
                  <a:srgbClr val="FFFFFF"/>
                </a:solidFill>
                <a:effectLst/>
                <a:latin typeface="Times New Roman" panose="02020603050405020304" pitchFamily="18" charset="0"/>
                <a:ea typeface="Calibri" panose="020F0502020204030204" pitchFamily="34" charset="0"/>
              </a:rPr>
              <a:t> </a:t>
            </a:r>
            <a:r>
              <a:rPr lang="en-US" sz="3600" b="1" i="1" dirty="0" err="1">
                <a:solidFill>
                  <a:srgbClr val="FFFFFF"/>
                </a:solidFill>
                <a:effectLst/>
                <a:latin typeface="Times New Roman" panose="02020603050405020304" pitchFamily="18" charset="0"/>
                <a:ea typeface="Calibri" panose="020F0502020204030204" pitchFamily="34" charset="0"/>
              </a:rPr>
              <a:t>vụ</a:t>
            </a:r>
            <a:r>
              <a:rPr lang="en-US" sz="3600" b="1" i="1" dirty="0">
                <a:solidFill>
                  <a:srgbClr val="FFFFFF"/>
                </a:solidFill>
                <a:effectLst/>
                <a:latin typeface="Times New Roman" panose="02020603050405020304" pitchFamily="18" charset="0"/>
                <a:ea typeface="Calibri" panose="020F0502020204030204" pitchFamily="34" charset="0"/>
              </a:rPr>
              <a:t> </a:t>
            </a:r>
            <a:r>
              <a:rPr lang="en-US" sz="3600" b="1" i="1" dirty="0" err="1">
                <a:solidFill>
                  <a:srgbClr val="FFFFFF"/>
                </a:solidFill>
                <a:effectLst/>
                <a:latin typeface="Times New Roman" panose="02020603050405020304" pitchFamily="18" charset="0"/>
                <a:ea typeface="Calibri" panose="020F0502020204030204" pitchFamily="34" charset="0"/>
              </a:rPr>
              <a:t>và</a:t>
            </a:r>
            <a:r>
              <a:rPr lang="en-US" sz="3600" b="1" i="1" dirty="0">
                <a:solidFill>
                  <a:srgbClr val="FFFFFF"/>
                </a:solidFill>
                <a:effectLst/>
                <a:latin typeface="Times New Roman" panose="02020603050405020304" pitchFamily="18" charset="0"/>
                <a:ea typeface="Calibri" panose="020F0502020204030204" pitchFamily="34" charset="0"/>
              </a:rPr>
              <a:t> </a:t>
            </a:r>
            <a:r>
              <a:rPr lang="en-US" sz="3600" b="1" i="1" dirty="0" err="1">
                <a:solidFill>
                  <a:srgbClr val="FFFFFF"/>
                </a:solidFill>
                <a:effectLst/>
                <a:latin typeface="Times New Roman" panose="02020603050405020304" pitchFamily="18" charset="0"/>
                <a:ea typeface="Calibri" panose="020F0502020204030204" pitchFamily="34" charset="0"/>
              </a:rPr>
              <a:t>mục</a:t>
            </a:r>
            <a:r>
              <a:rPr lang="en-US" sz="3600" b="1" i="1" dirty="0">
                <a:solidFill>
                  <a:srgbClr val="FFFFFF"/>
                </a:solidFill>
                <a:effectLst/>
                <a:latin typeface="Times New Roman" panose="02020603050405020304" pitchFamily="18" charset="0"/>
                <a:ea typeface="Calibri" panose="020F0502020204030204" pitchFamily="34" charset="0"/>
              </a:rPr>
              <a:t> </a:t>
            </a:r>
            <a:r>
              <a:rPr lang="en-US" sz="3600" b="1" i="1" dirty="0" err="1">
                <a:solidFill>
                  <a:srgbClr val="FFFFFF"/>
                </a:solidFill>
                <a:effectLst/>
                <a:latin typeface="Times New Roman" panose="02020603050405020304" pitchFamily="18" charset="0"/>
                <a:ea typeface="Calibri" panose="020F0502020204030204" pitchFamily="34" charset="0"/>
              </a:rPr>
              <a:t>tiêu</a:t>
            </a:r>
            <a:r>
              <a:rPr lang="en-US" sz="3600" b="1" i="1" dirty="0">
                <a:solidFill>
                  <a:srgbClr val="FFFFFF"/>
                </a:solidFill>
                <a:effectLst/>
                <a:latin typeface="Times New Roman" panose="02020603050405020304" pitchFamily="18" charset="0"/>
                <a:ea typeface="Calibri" panose="020F0502020204030204" pitchFamily="34" charset="0"/>
              </a:rPr>
              <a:t> </a:t>
            </a:r>
            <a:r>
              <a:rPr lang="en-US" sz="3600" b="1" i="1" dirty="0" err="1">
                <a:solidFill>
                  <a:srgbClr val="FFFFFF"/>
                </a:solidFill>
                <a:effectLst/>
                <a:latin typeface="Times New Roman" panose="02020603050405020304" pitchFamily="18" charset="0"/>
                <a:ea typeface="Calibri" panose="020F0502020204030204" pitchFamily="34" charset="0"/>
              </a:rPr>
              <a:t>đổi</a:t>
            </a:r>
            <a:r>
              <a:rPr lang="en-US" sz="3600" b="1" i="1" dirty="0">
                <a:solidFill>
                  <a:srgbClr val="FFFFFF"/>
                </a:solidFill>
                <a:effectLst/>
                <a:latin typeface="Times New Roman" panose="02020603050405020304" pitchFamily="18" charset="0"/>
                <a:ea typeface="Calibri" panose="020F0502020204030204" pitchFamily="34" charset="0"/>
              </a:rPr>
              <a:t> </a:t>
            </a:r>
            <a:r>
              <a:rPr lang="en-US" sz="3600" b="1" i="1" dirty="0" err="1">
                <a:solidFill>
                  <a:srgbClr val="FFFFFF"/>
                </a:solidFill>
                <a:effectLst/>
                <a:latin typeface="Times New Roman" panose="02020603050405020304" pitchFamily="18" charset="0"/>
                <a:ea typeface="Calibri" panose="020F0502020204030204" pitchFamily="34" charset="0"/>
              </a:rPr>
              <a:t>mới</a:t>
            </a:r>
            <a:r>
              <a:rPr lang="en-US" sz="3600" b="1" i="1" dirty="0">
                <a:solidFill>
                  <a:srgbClr val="FFFFFF"/>
                </a:solidFill>
                <a:effectLst/>
                <a:latin typeface="Times New Roman" panose="02020603050405020304" pitchFamily="18" charset="0"/>
                <a:ea typeface="Calibri" panose="020F0502020204030204" pitchFamily="34" charset="0"/>
              </a:rPr>
              <a:t> </a:t>
            </a:r>
            <a:r>
              <a:rPr lang="en-US" sz="3600" b="1" i="1" dirty="0" err="1">
                <a:solidFill>
                  <a:srgbClr val="FFFFFF"/>
                </a:solidFill>
                <a:effectLst/>
                <a:latin typeface="Times New Roman" panose="02020603050405020304" pitchFamily="18" charset="0"/>
                <a:ea typeface="Calibri" panose="020F0502020204030204" pitchFamily="34" charset="0"/>
              </a:rPr>
              <a:t>và</a:t>
            </a:r>
            <a:r>
              <a:rPr lang="en-US" sz="3600" b="1" i="1" dirty="0">
                <a:solidFill>
                  <a:srgbClr val="FFFFFF"/>
                </a:solidFill>
                <a:effectLst/>
                <a:latin typeface="Times New Roman" panose="02020603050405020304" pitchFamily="18" charset="0"/>
                <a:ea typeface="Calibri" panose="020F0502020204030204" pitchFamily="34" charset="0"/>
              </a:rPr>
              <a:t> </a:t>
            </a:r>
            <a:r>
              <a:rPr lang="en-US" sz="3600" b="1" i="1" dirty="0" err="1">
                <a:solidFill>
                  <a:srgbClr val="FFFFFF"/>
                </a:solidFill>
                <a:effectLst/>
                <a:latin typeface="Times New Roman" panose="02020603050405020304" pitchFamily="18" charset="0"/>
                <a:ea typeface="Calibri" panose="020F0502020204030204" pitchFamily="34" charset="0"/>
              </a:rPr>
              <a:t>nâng</a:t>
            </a:r>
            <a:r>
              <a:rPr lang="en-US" sz="3600" b="1" i="1" dirty="0">
                <a:solidFill>
                  <a:srgbClr val="FFFFFF"/>
                </a:solidFill>
                <a:effectLst/>
                <a:latin typeface="Times New Roman" panose="02020603050405020304" pitchFamily="18" charset="0"/>
                <a:ea typeface="Calibri" panose="020F0502020204030204" pitchFamily="34" charset="0"/>
              </a:rPr>
              <a:t> </a:t>
            </a:r>
            <a:r>
              <a:rPr lang="en-US" sz="3600" b="1" i="1" dirty="0" err="1">
                <a:solidFill>
                  <a:srgbClr val="FFFFFF"/>
                </a:solidFill>
                <a:effectLst/>
                <a:latin typeface="Times New Roman" panose="02020603050405020304" pitchFamily="18" charset="0"/>
                <a:ea typeface="Calibri" panose="020F0502020204030204" pitchFamily="34" charset="0"/>
              </a:rPr>
              <a:t>cao</a:t>
            </a:r>
            <a:r>
              <a:rPr lang="en-US" sz="3600" b="1" i="1" dirty="0">
                <a:solidFill>
                  <a:srgbClr val="FFFFFF"/>
                </a:solidFill>
                <a:effectLst/>
                <a:latin typeface="Times New Roman" panose="02020603050405020304" pitchFamily="18" charset="0"/>
                <a:ea typeface="Calibri" panose="020F0502020204030204" pitchFamily="34" charset="0"/>
              </a:rPr>
              <a:t> </a:t>
            </a:r>
            <a:r>
              <a:rPr lang="en-US" sz="3600" b="1" i="1" dirty="0" err="1">
                <a:solidFill>
                  <a:srgbClr val="FFFFFF"/>
                </a:solidFill>
                <a:effectLst/>
                <a:latin typeface="Times New Roman" panose="02020603050405020304" pitchFamily="18" charset="0"/>
                <a:ea typeface="Calibri" panose="020F0502020204030204" pitchFamily="34" charset="0"/>
              </a:rPr>
              <a:t>chất</a:t>
            </a:r>
            <a:r>
              <a:rPr lang="en-US" sz="3600" b="1" i="1" dirty="0">
                <a:solidFill>
                  <a:srgbClr val="FFFFFF"/>
                </a:solidFill>
                <a:effectLst/>
                <a:latin typeface="Times New Roman" panose="02020603050405020304" pitchFamily="18" charset="0"/>
                <a:ea typeface="Calibri" panose="020F0502020204030204" pitchFamily="34" charset="0"/>
              </a:rPr>
              <a:t> </a:t>
            </a:r>
            <a:r>
              <a:rPr lang="en-US" sz="3600" b="1" i="1" dirty="0" err="1">
                <a:solidFill>
                  <a:srgbClr val="FFFFFF"/>
                </a:solidFill>
                <a:effectLst/>
                <a:latin typeface="Times New Roman" panose="02020603050405020304" pitchFamily="18" charset="0"/>
                <a:ea typeface="Calibri" panose="020F0502020204030204" pitchFamily="34" charset="0"/>
              </a:rPr>
              <a:t>lượng</a:t>
            </a:r>
            <a:r>
              <a:rPr lang="en-US" sz="3600" b="1" i="1" dirty="0">
                <a:solidFill>
                  <a:srgbClr val="FFFFFF"/>
                </a:solidFill>
                <a:effectLst/>
                <a:latin typeface="Times New Roman" panose="02020603050405020304" pitchFamily="18" charset="0"/>
                <a:ea typeface="Calibri" panose="020F0502020204030204" pitchFamily="34" charset="0"/>
              </a:rPr>
              <a:t> </a:t>
            </a:r>
            <a:r>
              <a:rPr lang="en-US" sz="3600" b="1" i="1" dirty="0" err="1">
                <a:solidFill>
                  <a:srgbClr val="FFFFFF"/>
                </a:solidFill>
                <a:effectLst/>
                <a:latin typeface="Times New Roman" panose="02020603050405020304" pitchFamily="18" charset="0"/>
                <a:ea typeface="Calibri" panose="020F0502020204030204" pitchFamily="34" charset="0"/>
              </a:rPr>
              <a:t>giáo</a:t>
            </a:r>
            <a:r>
              <a:rPr lang="en-US" sz="3600" b="1" i="1" dirty="0">
                <a:solidFill>
                  <a:srgbClr val="FFFFFF"/>
                </a:solidFill>
                <a:effectLst/>
                <a:latin typeface="Times New Roman" panose="02020603050405020304" pitchFamily="18" charset="0"/>
                <a:ea typeface="Calibri" panose="020F0502020204030204" pitchFamily="34" charset="0"/>
              </a:rPr>
              <a:t> </a:t>
            </a:r>
            <a:r>
              <a:rPr lang="en-US" sz="3600" b="1" i="1" dirty="0" err="1">
                <a:solidFill>
                  <a:srgbClr val="FFFFFF"/>
                </a:solidFill>
                <a:effectLst/>
                <a:latin typeface="Times New Roman" panose="02020603050405020304" pitchFamily="18" charset="0"/>
                <a:ea typeface="Calibri" panose="020F0502020204030204" pitchFamily="34" charset="0"/>
              </a:rPr>
              <a:t>dục</a:t>
            </a:r>
            <a:r>
              <a:rPr lang="en-US" sz="3600" b="1" i="1" dirty="0">
                <a:solidFill>
                  <a:srgbClr val="FFFFFF"/>
                </a:solidFill>
                <a:effectLst/>
                <a:latin typeface="Times New Roman" panose="02020603050405020304" pitchFamily="18" charset="0"/>
                <a:ea typeface="Calibri" panose="020F0502020204030204" pitchFamily="34" charset="0"/>
              </a:rPr>
              <a:t> </a:t>
            </a:r>
            <a:r>
              <a:rPr lang="en-US" sz="3600" b="1" i="1" dirty="0" err="1">
                <a:solidFill>
                  <a:srgbClr val="FFFFFF"/>
                </a:solidFill>
                <a:effectLst/>
                <a:latin typeface="Times New Roman" panose="02020603050405020304" pitchFamily="18" charset="0"/>
                <a:ea typeface="Calibri" panose="020F0502020204030204" pitchFamily="34" charset="0"/>
              </a:rPr>
              <a:t>và</a:t>
            </a:r>
            <a:r>
              <a:rPr lang="en-US" sz="3600" b="1" i="1" dirty="0">
                <a:solidFill>
                  <a:srgbClr val="FFFFFF"/>
                </a:solidFill>
                <a:effectLst/>
                <a:latin typeface="Times New Roman" panose="02020603050405020304" pitchFamily="18" charset="0"/>
                <a:ea typeface="Calibri" panose="020F0502020204030204" pitchFamily="34" charset="0"/>
              </a:rPr>
              <a:t> </a:t>
            </a:r>
            <a:r>
              <a:rPr lang="en-US" sz="3600" b="1" i="1" dirty="0" err="1">
                <a:solidFill>
                  <a:srgbClr val="FFFFFF"/>
                </a:solidFill>
                <a:effectLst/>
                <a:latin typeface="Times New Roman" panose="02020603050405020304" pitchFamily="18" charset="0"/>
                <a:ea typeface="Calibri" panose="020F0502020204030204" pitchFamily="34" charset="0"/>
              </a:rPr>
              <a:t>đào</a:t>
            </a:r>
            <a:r>
              <a:rPr lang="en-US" sz="3600" b="1" i="1" dirty="0">
                <a:solidFill>
                  <a:srgbClr val="FFFFFF"/>
                </a:solidFill>
                <a:effectLst/>
                <a:latin typeface="Times New Roman" panose="02020603050405020304" pitchFamily="18" charset="0"/>
                <a:ea typeface="Calibri" panose="020F0502020204030204" pitchFamily="34" charset="0"/>
              </a:rPr>
              <a:t> </a:t>
            </a:r>
            <a:r>
              <a:rPr lang="en-US" sz="3600" b="1" i="1" dirty="0" err="1">
                <a:solidFill>
                  <a:srgbClr val="FFFFFF"/>
                </a:solidFill>
                <a:effectLst/>
                <a:latin typeface="Times New Roman" panose="02020603050405020304" pitchFamily="18" charset="0"/>
                <a:ea typeface="Calibri" panose="020F0502020204030204" pitchFamily="34" charset="0"/>
              </a:rPr>
              <a:t>tạo</a:t>
            </a:r>
            <a:r>
              <a:rPr lang="en-US" sz="3600" b="1" i="1" dirty="0">
                <a:solidFill>
                  <a:srgbClr val="FFFFFF"/>
                </a:solidFill>
                <a:effectLst/>
                <a:latin typeface="Times New Roman" panose="02020603050405020304" pitchFamily="18" charset="0"/>
                <a:ea typeface="Calibri" panose="020F0502020204030204" pitchFamily="34" charset="0"/>
              </a:rPr>
              <a:t>”</a:t>
            </a:r>
            <a:endParaRPr lang="en-US" sz="3600" dirty="0">
              <a:solidFill>
                <a:srgbClr val="FFFFFF"/>
              </a:solidFill>
            </a:endParaRPr>
          </a:p>
        </p:txBody>
      </p:sp>
      <p:sp>
        <p:nvSpPr>
          <p:cNvPr id="21" name="Rectangle 20">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Content Placeholder 2">
            <a:extLst>
              <a:ext uri="{FF2B5EF4-FFF2-40B4-BE49-F238E27FC236}">
                <a16:creationId xmlns:a16="http://schemas.microsoft.com/office/drawing/2014/main" id="{E09AA569-22FB-FF87-EBBA-8DC27810DBA6}"/>
              </a:ext>
            </a:extLst>
          </p:cNvPr>
          <p:cNvSpPr>
            <a:spLocks noGrp="1"/>
          </p:cNvSpPr>
          <p:nvPr>
            <p:ph idx="1"/>
          </p:nvPr>
        </p:nvSpPr>
        <p:spPr>
          <a:xfrm>
            <a:off x="4234070" y="178904"/>
            <a:ext cx="7812156" cy="6679096"/>
          </a:xfrm>
        </p:spPr>
        <p:txBody>
          <a:bodyPr anchor="ctr">
            <a:noAutofit/>
          </a:bodyPr>
          <a:lstStyle/>
          <a:p>
            <a:pPr algn="just">
              <a:lnSpc>
                <a:spcPct val="100000"/>
              </a:lnSpc>
              <a:spcBef>
                <a:spcPts val="600"/>
              </a:spcBef>
            </a:pPr>
            <a:r>
              <a:rPr lang="en-US" sz="2400" i="1" dirty="0">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Times New Roman" panose="02020603050405020304" pitchFamily="18" charset="0"/>
              </a:rPr>
              <a:t>Đổi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 </a:t>
            </a:r>
          </a:p>
          <a:p>
            <a:pPr algn="just">
              <a:lnSpc>
                <a:spcPct val="100000"/>
              </a:lnSpc>
              <a:spcBef>
                <a:spcPts val="600"/>
              </a:spcBef>
            </a:pPr>
            <a:r>
              <a:rPr lang="en-US" sz="2400" dirty="0">
                <a:latin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rPr>
              <a:t>Nâng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cao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chất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lượng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chuẩn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hóa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đội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ngũ</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giáo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viên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cán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bộ</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quản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lý</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giáo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dục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cấp</a:t>
            </a:r>
            <a:endParaRPr lang="en-US" sz="2400" dirty="0">
              <a:latin typeface="Times New Roman" panose="02020603050405020304" pitchFamily="18" charset="0"/>
              <a:ea typeface="Calibri" panose="020F0502020204030204" pitchFamily="34" charset="0"/>
            </a:endParaRPr>
          </a:p>
          <a:p>
            <a:pPr algn="just">
              <a:lnSpc>
                <a:spcPct val="100000"/>
              </a:lnSpc>
              <a:spcBef>
                <a:spcPts val="600"/>
              </a:spcBef>
            </a:pPr>
            <a:r>
              <a:rPr lang="en-US" sz="2400" dirty="0">
                <a:latin typeface="Times New Roman" panose="02020603050405020304" pitchFamily="18" charset="0"/>
                <a:ea typeface="Calibri" panose="020F0502020204030204" pitchFamily="34" charset="0"/>
              </a:rPr>
              <a:t>- </a:t>
            </a:r>
            <a:r>
              <a:rPr lang="en-US" sz="2400" dirty="0">
                <a:effectLst/>
                <a:latin typeface="Times New Roman" panose="02020603050405020304" pitchFamily="18" charset="0"/>
                <a:ea typeface="Calibri" panose="020F0502020204030204" pitchFamily="34" charset="0"/>
              </a:rPr>
              <a:t>Thu </a:t>
            </a:r>
            <a:r>
              <a:rPr lang="en-US" sz="2400" dirty="0" err="1">
                <a:effectLst/>
                <a:latin typeface="Times New Roman" panose="02020603050405020304" pitchFamily="18" charset="0"/>
                <a:ea typeface="Calibri" panose="020F0502020204030204" pitchFamily="34" charset="0"/>
              </a:rPr>
              <a:t>hút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sử</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dụng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hiệu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quả</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nguồn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lực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đầu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tư</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giáo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dục</a:t>
            </a:r>
            <a:endParaRPr lang="en-US" sz="2400" dirty="0">
              <a:effectLst/>
              <a:latin typeface="Times New Roman" panose="02020603050405020304" pitchFamily="18" charset="0"/>
              <a:ea typeface="Calibri" panose="020F0502020204030204" pitchFamily="34" charset="0"/>
            </a:endParaRPr>
          </a:p>
          <a:p>
            <a:pPr algn="just">
              <a:lnSpc>
                <a:spcPct val="100000"/>
              </a:lnSpc>
              <a:spcBef>
                <a:spcPts val="600"/>
              </a:spcBef>
            </a:pP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Xây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dựng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không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gian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văn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hóa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học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đường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Trường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học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hạnh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phúc</a:t>
            </a:r>
            <a:endParaRPr lang="en-US" sz="2400" dirty="0">
              <a:latin typeface="Times New Roman" panose="02020603050405020304" pitchFamily="18" charset="0"/>
              <a:ea typeface="Calibri" panose="020F0502020204030204" pitchFamily="34" charset="0"/>
            </a:endParaRPr>
          </a:p>
          <a:p>
            <a:pPr algn="just">
              <a:lnSpc>
                <a:spcPct val="100000"/>
              </a:lnSpc>
              <a:spcBef>
                <a:spcPts val="600"/>
              </a:spcBef>
            </a:pPr>
            <a:r>
              <a:rPr lang="en-US" sz="2400" dirty="0">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Tăng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cường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công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giáo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dục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thể</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chất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hoạt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động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thể</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thao</a:t>
            </a:r>
            <a:r>
              <a:rPr lang="en-US" sz="2400" dirty="0">
                <a:effectLst/>
                <a:latin typeface="Times New Roman" panose="02020603050405020304" pitchFamily="18" charset="0"/>
                <a:ea typeface="Calibri" panose="020F0502020204030204" pitchFamily="34" charset="0"/>
              </a:rPr>
              <a:t>, y </a:t>
            </a:r>
            <a:r>
              <a:rPr lang="en-US" sz="2400" dirty="0" err="1">
                <a:effectLst/>
                <a:latin typeface="Times New Roman" panose="02020603050405020304" pitchFamily="18" charset="0"/>
                <a:ea typeface="Calibri" panose="020F0502020204030204" pitchFamily="34" charset="0"/>
              </a:rPr>
              <a:t>tế</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trường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học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bảo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đảm</a:t>
            </a:r>
            <a:r>
              <a:rPr lang="en-US" sz="2400" dirty="0">
                <a:effectLst/>
                <a:latin typeface="Times New Roman" panose="02020603050405020304" pitchFamily="18" charset="0"/>
                <a:ea typeface="Calibri" panose="020F0502020204030204" pitchFamily="34" charset="0"/>
              </a:rPr>
              <a:t> an </a:t>
            </a:r>
            <a:r>
              <a:rPr lang="en-US" sz="2400" dirty="0" err="1">
                <a:effectLst/>
                <a:latin typeface="Times New Roman" panose="02020603050405020304" pitchFamily="18" charset="0"/>
                <a:ea typeface="Calibri" panose="020F0502020204030204" pitchFamily="34" charset="0"/>
              </a:rPr>
              <a:t>toàn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trường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học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chủ</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động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phòng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chống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ứng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phó</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hiệu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quả</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với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thiên</a:t>
            </a:r>
            <a:r>
              <a:rPr lang="en-US" sz="2400" dirty="0">
                <a:effectLst/>
                <a:latin typeface="Times New Roman" panose="02020603050405020304" pitchFamily="18" charset="0"/>
                <a:ea typeface="Calibri" panose="020F0502020204030204" pitchFamily="34" charset="0"/>
              </a:rPr>
              <a:t> tai, </a:t>
            </a:r>
            <a:r>
              <a:rPr lang="en-US" sz="2400" dirty="0" err="1">
                <a:effectLst/>
                <a:latin typeface="Times New Roman" panose="02020603050405020304" pitchFamily="18" charset="0"/>
                <a:ea typeface="Calibri" panose="020F0502020204030204" pitchFamily="34" charset="0"/>
              </a:rPr>
              <a:t>dịch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bệnh</a:t>
            </a:r>
            <a:r>
              <a:rPr lang="en-US" sz="2400" dirty="0">
                <a:effectLst/>
                <a:latin typeface="Times New Roman" panose="02020603050405020304" pitchFamily="18" charset="0"/>
                <a:ea typeface="Calibri" panose="020F0502020204030204" pitchFamily="34" charset="0"/>
              </a:rPr>
              <a:t>.</a:t>
            </a:r>
          </a:p>
          <a:p>
            <a:pPr algn="just">
              <a:lnSpc>
                <a:spcPct val="100000"/>
              </a:lnSpc>
              <a:spcBef>
                <a:spcPts val="600"/>
              </a:spcBef>
            </a:pPr>
            <a:r>
              <a:rPr lang="en-US" sz="2400" dirty="0">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Hội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nhập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quốc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tế</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giáo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dục</a:t>
            </a:r>
            <a:r>
              <a:rPr lang="en-US" sz="2400" dirty="0">
                <a:effectLst/>
                <a:latin typeface="Times New Roman" panose="02020603050405020304" pitchFamily="18" charset="0"/>
                <a:ea typeface="Calibri" panose="020F0502020204030204" pitchFamily="34" charset="0"/>
              </a:rPr>
              <a:t>.</a:t>
            </a:r>
          </a:p>
          <a:p>
            <a:pPr algn="just">
              <a:lnSpc>
                <a:spcPct val="100000"/>
              </a:lnSpc>
              <a:spcBef>
                <a:spcPts val="600"/>
              </a:spcBef>
            </a:pPr>
            <a:r>
              <a:rPr lang="en-US" sz="2400" dirty="0">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Đẩy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mạnh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chuyển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đổi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số</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cải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cách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hành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chính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toàn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ngành</a:t>
            </a:r>
            <a:r>
              <a:rPr lang="en-US" sz="2400" dirty="0">
                <a:latin typeface="Times New Roman" panose="02020603050405020304" pitchFamily="18" charset="0"/>
                <a:ea typeface="Calibri" panose="020F0502020204030204" pitchFamily="34" charset="0"/>
              </a:rPr>
              <a:t>.</a:t>
            </a:r>
          </a:p>
          <a:p>
            <a:pPr algn="just">
              <a:lnSpc>
                <a:spcPct val="100000"/>
              </a:lnSpc>
              <a:spcBef>
                <a:spcPts val="600"/>
              </a:spcBef>
            </a:pP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Tăng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cường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công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truyền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thông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giáo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dục</a:t>
            </a:r>
            <a:r>
              <a:rPr lang="en-US" sz="2400" dirty="0">
                <a:effectLst/>
                <a:latin typeface="Times New Roman" panose="02020603050405020304" pitchFamily="18" charset="0"/>
                <a:ea typeface="Calibri" panose="020F0502020204030204" pitchFamily="34" charset="0"/>
              </a:rPr>
              <a:t>.</a:t>
            </a:r>
          </a:p>
          <a:p>
            <a:pPr algn="just">
              <a:lnSpc>
                <a:spcPct val="100000"/>
              </a:lnSpc>
              <a:spcBef>
                <a:spcPts val="600"/>
              </a:spcBef>
            </a:pPr>
            <a:r>
              <a:rPr lang="en-US" sz="2400" dirty="0">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Tiếp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tục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triển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khai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thiết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thực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hiệu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quả</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trào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đua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toàn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ngành</a:t>
            </a:r>
            <a:r>
              <a:rPr lang="en-US" sz="2400" dirty="0">
                <a:effectLst/>
                <a:latin typeface="Times New Roman" panose="02020603050405020304" pitchFamily="18" charset="0"/>
                <a:ea typeface="Calibri" panose="020F0502020204030204" pitchFamily="34" charset="0"/>
              </a:rPr>
              <a:t>. </a:t>
            </a:r>
            <a:endParaRPr lang="en-US" sz="2400" dirty="0"/>
          </a:p>
        </p:txBody>
      </p:sp>
    </p:spTree>
    <p:extLst>
      <p:ext uri="{BB962C8B-B14F-4D97-AF65-F5344CB8AC3E}">
        <p14:creationId xmlns:p14="http://schemas.microsoft.com/office/powerpoint/2010/main" val="1141806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down)">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down)">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wipe(down)">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wipe(down)">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wipe(down)">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wipe(down)">
                                      <p:cBhvr>
                                        <p:cTn id="32" dur="500"/>
                                        <p:tgtEl>
                                          <p:spTgt spid="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8">
                                            <p:txEl>
                                              <p:pRg st="6" end="6"/>
                                            </p:txEl>
                                          </p:spTgt>
                                        </p:tgtEl>
                                        <p:attrNameLst>
                                          <p:attrName>style.visibility</p:attrName>
                                        </p:attrNameLst>
                                      </p:cBhvr>
                                      <p:to>
                                        <p:strVal val="visible"/>
                                      </p:to>
                                    </p:set>
                                    <p:animEffect transition="in" filter="wipe(down)">
                                      <p:cBhvr>
                                        <p:cTn id="37" dur="500"/>
                                        <p:tgtEl>
                                          <p:spTgt spid="1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xEl>
                                              <p:pRg st="7" end="7"/>
                                            </p:txEl>
                                          </p:spTgt>
                                        </p:tgtEl>
                                        <p:attrNameLst>
                                          <p:attrName>style.visibility</p:attrName>
                                        </p:attrNameLst>
                                      </p:cBhvr>
                                      <p:to>
                                        <p:strVal val="visible"/>
                                      </p:to>
                                    </p:set>
                                    <p:animEffect transition="in" filter="wipe(down)">
                                      <p:cBhvr>
                                        <p:cTn id="42" dur="500"/>
                                        <p:tgtEl>
                                          <p:spTgt spid="1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xEl>
                                              <p:pRg st="8" end="8"/>
                                            </p:txEl>
                                          </p:spTgt>
                                        </p:tgtEl>
                                        <p:attrNameLst>
                                          <p:attrName>style.visibility</p:attrName>
                                        </p:attrNameLst>
                                      </p:cBhvr>
                                      <p:to>
                                        <p:strVal val="visible"/>
                                      </p:to>
                                    </p:set>
                                    <p:animEffect transition="in" filter="wipe(down)">
                                      <p:cBhvr>
                                        <p:cTn id="47" dur="500"/>
                                        <p:tgtEl>
                                          <p:spTgt spid="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6558A0-4EC4-4CFB-68F4-216A1B262498}"/>
              </a:ext>
            </a:extLst>
          </p:cNvPr>
          <p:cNvSpPr>
            <a:spLocks noGrp="1"/>
          </p:cNvSpPr>
          <p:nvPr>
            <p:ph idx="1"/>
          </p:nvPr>
        </p:nvSpPr>
        <p:spPr>
          <a:xfrm>
            <a:off x="2782111" y="165371"/>
            <a:ext cx="9163455" cy="6575898"/>
          </a:xfrm>
        </p:spPr>
        <p:txBody>
          <a:bodyPr anchor="ctr">
            <a:normAutofit lnSpcReduction="10000"/>
          </a:bodyPr>
          <a:lstStyle/>
          <a:p>
            <a:pPr marL="0" indent="0" algn="just">
              <a:lnSpc>
                <a:spcPct val="100000"/>
              </a:lnSpc>
              <a:buNone/>
            </a:pP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I.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Đảm</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bảo</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chất</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lượng</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chăm</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sóc</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nuôi</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dưỡng</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an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toàn</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sức</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khỏe</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cho</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trẻ</a:t>
            </a:r>
            <a:endPar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endParaRPr>
          </a:p>
          <a:p>
            <a:pPr algn="just">
              <a:lnSpc>
                <a:spcPct val="100000"/>
              </a:lnSpc>
              <a:buFont typeface="Wingdings" panose="05000000000000000000" pitchFamily="2" charset="2"/>
              <a:buChar char="v"/>
            </a:pPr>
            <a:r>
              <a:rPr lang="en-US" sz="2400" dirty="0" err="1">
                <a:latin typeface="Times New Roman" panose="02020603050405020304" pitchFamily="18" charset="0"/>
                <a:ea typeface="Roboto" panose="02000000000000000000" pitchFamily="2" charset="0"/>
                <a:cs typeface="Times New Roman" panose="02020603050405020304" pitchFamily="18" charset="0"/>
              </a:rPr>
              <a:t>Đảm</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bảo</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tiêu</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chuẩn</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về</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dinh</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dưỡng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chất</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lượng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bữa</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ăn</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của</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trẻ</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các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quy</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định</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về</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vệ</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sinh</a:t>
            </a:r>
            <a:r>
              <a:rPr lang="en-US" sz="2400" dirty="0">
                <a:latin typeface="Times New Roman" panose="02020603050405020304" pitchFamily="18" charset="0"/>
                <a:ea typeface="Roboto" panose="02000000000000000000" pitchFamily="2" charset="0"/>
                <a:cs typeface="Times New Roman" panose="02020603050405020304" pitchFamily="18" charset="0"/>
              </a:rPr>
              <a:t> an </a:t>
            </a:r>
            <a:r>
              <a:rPr lang="en-US" sz="2400" dirty="0" err="1">
                <a:latin typeface="Times New Roman" panose="02020603050405020304" pitchFamily="18" charset="0"/>
                <a:ea typeface="Roboto" panose="02000000000000000000" pitchFamily="2" charset="0"/>
                <a:cs typeface="Times New Roman" panose="02020603050405020304" pitchFamily="18" charset="0"/>
              </a:rPr>
              <a:t>toàn</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thực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phẩm</a:t>
            </a:r>
            <a:endParaRPr lang="en-US" sz="2400" dirty="0">
              <a:latin typeface="Times New Roman" panose="02020603050405020304" pitchFamily="18" charset="0"/>
              <a:ea typeface="Roboto" panose="02000000000000000000" pitchFamily="2" charset="0"/>
              <a:cs typeface="Times New Roman" panose="02020603050405020304" pitchFamily="18" charset="0"/>
            </a:endParaRPr>
          </a:p>
          <a:p>
            <a:pPr algn="just">
              <a:lnSpc>
                <a:spcPct val="110000"/>
              </a:lnSpc>
              <a:buFont typeface="Wingdings" panose="05000000000000000000" pitchFamily="2" charset="2"/>
              <a:buChar char="v"/>
            </a:pP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Đổi mới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giáo dục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thực hiện chủ đề </a:t>
            </a:r>
            <a:r>
              <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Xây dựng trường mầm </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non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vi-VN"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hủ</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linh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mầm</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non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2021-2025"</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indent="0" algn="just">
              <a:lnSpc>
                <a:spcPct val="100000"/>
              </a:lnSpc>
              <a:buNone/>
            </a:pP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II.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t>
            </a:r>
            <a:r>
              <a:rPr lang="en-US" sz="2400" b="1" dirty="0" err="1">
                <a:solidFill>
                  <a:srgbClr val="FF0000"/>
                </a:solidFill>
                <a:effectLst/>
                <a:latin typeface="Times New Roman" panose="02020603050405020304" pitchFamily="18" charset="0"/>
                <a:ea typeface="Calibri" panose="020F0502020204030204" pitchFamily="34" charset="0"/>
              </a:rPr>
              <a:t>âng</a:t>
            </a: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cao</a:t>
            </a: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chất</a:t>
            </a: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lượng</a:t>
            </a: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thực</a:t>
            </a: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hiện</a:t>
            </a: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Chương</a:t>
            </a: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trình</a:t>
            </a: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Giáo</a:t>
            </a: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dục</a:t>
            </a: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mầm</a:t>
            </a:r>
            <a:r>
              <a:rPr lang="en-US" sz="2400" b="1" dirty="0">
                <a:solidFill>
                  <a:srgbClr val="FF0000"/>
                </a:solidFill>
                <a:effectLst/>
                <a:latin typeface="Times New Roman" panose="02020603050405020304" pitchFamily="18" charset="0"/>
                <a:ea typeface="Calibri" panose="020F0502020204030204" pitchFamily="34" charset="0"/>
              </a:rPr>
              <a:t> non; </a:t>
            </a:r>
            <a:r>
              <a:rPr lang="en-US" sz="2400" b="1" dirty="0" err="1">
                <a:solidFill>
                  <a:srgbClr val="FF0000"/>
                </a:solidFill>
                <a:effectLst/>
                <a:latin typeface="Times New Roman" panose="02020603050405020304" pitchFamily="18" charset="0"/>
                <a:ea typeface="Calibri" panose="020F0502020204030204" pitchFamily="34" charset="0"/>
              </a:rPr>
              <a:t>trường</a:t>
            </a: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mầm</a:t>
            </a:r>
            <a:r>
              <a:rPr lang="en-US" sz="2400" b="1" dirty="0">
                <a:solidFill>
                  <a:srgbClr val="FF0000"/>
                </a:solidFill>
                <a:effectLst/>
                <a:latin typeface="Times New Roman" panose="02020603050405020304" pitchFamily="18" charset="0"/>
                <a:ea typeface="Calibri" panose="020F0502020204030204" pitchFamily="34" charset="0"/>
              </a:rPr>
              <a:t> non </a:t>
            </a:r>
            <a:r>
              <a:rPr lang="en-US" sz="2400" b="1" dirty="0" err="1">
                <a:solidFill>
                  <a:srgbClr val="FF0000"/>
                </a:solidFill>
                <a:effectLst/>
                <a:latin typeface="Times New Roman" panose="02020603050405020304" pitchFamily="18" charset="0"/>
                <a:ea typeface="Calibri" panose="020F0502020204030204" pitchFamily="34" charset="0"/>
              </a:rPr>
              <a:t>đạt</a:t>
            </a: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chuẩn</a:t>
            </a: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quốc</a:t>
            </a: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gia</a:t>
            </a:r>
            <a:endParaRPr lang="en-US" sz="2400" b="1" dirty="0">
              <a:solidFill>
                <a:srgbClr val="FF0000"/>
              </a:solidFill>
              <a:effectLst/>
              <a:latin typeface="Times New Roman" panose="02020603050405020304" pitchFamily="18" charset="0"/>
              <a:ea typeface="Calibri" panose="020F0502020204030204" pitchFamily="34" charset="0"/>
            </a:endParaRPr>
          </a:p>
          <a:p>
            <a:pPr marL="0" indent="0" algn="just">
              <a:lnSpc>
                <a:spcPct val="100000"/>
              </a:lnSpc>
              <a:buNone/>
            </a:pPr>
            <a:r>
              <a:rPr lang="en-US" sz="2400" dirty="0">
                <a:latin typeface="Times New Roman" panose="02020603050405020304" pitchFamily="18" charset="0"/>
                <a:ea typeface="Roboto" panose="02000000000000000000" pitchFamily="2" charset="0"/>
                <a:cs typeface="Times New Roman" panose="02020603050405020304" pitchFamily="18" charset="0"/>
              </a:rPr>
              <a:t>T</a:t>
            </a:r>
            <a:r>
              <a:rPr lang="vi-VN" sz="2400" dirty="0">
                <a:latin typeface="Times New Roman" panose="02020603050405020304" pitchFamily="18" charset="0"/>
                <a:ea typeface="Roboto" panose="02000000000000000000" pitchFamily="2" charset="0"/>
                <a:cs typeface="Times New Roman" panose="02020603050405020304" pitchFamily="18" charset="0"/>
              </a:rPr>
              <a:t>hực hiện Chương trình GDMN </a:t>
            </a:r>
            <a:r>
              <a:rPr lang="en-US" sz="2400" dirty="0" err="1">
                <a:latin typeface="Times New Roman" panose="02020603050405020304" pitchFamily="18" charset="0"/>
                <a:ea typeface="Roboto" panose="02000000000000000000" pitchFamily="2" charset="0"/>
                <a:cs typeface="Times New Roman" panose="02020603050405020304" pitchFamily="18" charset="0"/>
              </a:rPr>
              <a:t>sau</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vi-VN" sz="2400" dirty="0">
                <a:latin typeface="Times New Roman" panose="02020603050405020304" pitchFamily="18" charset="0"/>
                <a:ea typeface="Roboto" panose="02000000000000000000" pitchFamily="2" charset="0"/>
                <a:cs typeface="Times New Roman" panose="02020603050405020304" pitchFamily="18" charset="0"/>
              </a:rPr>
              <a:t>sửa đổi, bổ sung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và</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triển</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khai</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củng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cố</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các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chuyên</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đề</a:t>
            </a:r>
            <a:endParaRPr lang="en-US" sz="2400" dirty="0">
              <a:latin typeface="Times New Roman" panose="02020603050405020304" pitchFamily="18" charset="0"/>
              <a:ea typeface="Roboto" panose="02000000000000000000" pitchFamily="2" charset="0"/>
              <a:cs typeface="Times New Roman" panose="02020603050405020304" pitchFamily="18" charset="0"/>
            </a:endParaRPr>
          </a:p>
          <a:p>
            <a:pPr algn="just">
              <a:lnSpc>
                <a:spcPct val="100000"/>
              </a:lnSpc>
              <a:buFont typeface="Wingdings" panose="05000000000000000000" pitchFamily="2" charset="2"/>
              <a:buChar char="v"/>
            </a:pPr>
            <a:r>
              <a:rPr lang="vi-VN" sz="2400" dirty="0">
                <a:latin typeface="Times New Roman" panose="02020603050405020304" pitchFamily="18" charset="0"/>
                <a:ea typeface="Roboto" panose="02000000000000000000" pitchFamily="2" charset="0"/>
                <a:cs typeface="Times New Roman" panose="02020603050405020304" pitchFamily="18" charset="0"/>
              </a:rPr>
              <a:t>Đẩy mạnh công tác phát hiện chẩn đoán, can thiệp sớm và xây dựng kế hoạch cá nhân cho trẻ khuyết tật học hoà nhập tại trường mầm non</a:t>
            </a:r>
            <a:endParaRPr lang="en-US" sz="2400" dirty="0">
              <a:latin typeface="Times New Roman" panose="02020603050405020304" pitchFamily="18" charset="0"/>
              <a:ea typeface="Roboto" panose="02000000000000000000" pitchFamily="2" charset="0"/>
              <a:cs typeface="Times New Roman" panose="02020603050405020304" pitchFamily="18" charset="0"/>
            </a:endParaRPr>
          </a:p>
          <a:p>
            <a:pPr algn="just">
              <a:lnSpc>
                <a:spcPct val="100000"/>
              </a:lnSpc>
              <a:buFont typeface="Wingdings" panose="05000000000000000000" pitchFamily="2" charset="2"/>
              <a:buChar char="v"/>
            </a:pPr>
            <a:r>
              <a:rPr lang="vi-VN" sz="2400" dirty="0">
                <a:latin typeface="Times New Roman" panose="02020603050405020304" pitchFamily="18" charset="0"/>
                <a:ea typeface="Roboto" panose="02000000000000000000" pitchFamily="2" charset="0"/>
                <a:cs typeface="Times New Roman" panose="02020603050405020304" pitchFamily="18" charset="0"/>
              </a:rPr>
              <a:t>Nâng cao chất lượng đội ngũ cán bộ quản lý và giáo viên</a:t>
            </a:r>
            <a:endParaRPr lang="en-US" sz="2400" dirty="0">
              <a:latin typeface="Times New Roman" panose="02020603050405020304" pitchFamily="18" charset="0"/>
              <a:ea typeface="Roboto" panose="02000000000000000000" pitchFamily="2" charset="0"/>
              <a:cs typeface="Times New Roman" panose="02020603050405020304" pitchFamily="18" charset="0"/>
            </a:endParaRPr>
          </a:p>
        </p:txBody>
      </p:sp>
      <p:sp>
        <p:nvSpPr>
          <p:cNvPr id="4" name="Text Placeholder 3">
            <a:extLst>
              <a:ext uri="{FF2B5EF4-FFF2-40B4-BE49-F238E27FC236}">
                <a16:creationId xmlns:a16="http://schemas.microsoft.com/office/drawing/2014/main" id="{7FEF0009-7A36-5D25-E9D7-98271B672F7D}"/>
              </a:ext>
            </a:extLst>
          </p:cNvPr>
          <p:cNvSpPr>
            <a:spLocks noGrp="1"/>
          </p:cNvSpPr>
          <p:nvPr>
            <p:ph type="body" sz="half" idx="2"/>
          </p:nvPr>
        </p:nvSpPr>
        <p:spPr>
          <a:xfrm>
            <a:off x="456076" y="1712995"/>
            <a:ext cx="1695061" cy="2880049"/>
          </a:xfrm>
        </p:spPr>
        <p:txBody>
          <a:bodyPr anchor="ctr">
            <a:normAutofit/>
          </a:bodyPr>
          <a:lstStyle/>
          <a:p>
            <a:pPr algn="ctr"/>
            <a:r>
              <a:rPr lang="en-US" sz="4000" b="1" dirty="0">
                <a:latin typeface="Roboto" panose="02000000000000000000" pitchFamily="2" charset="0"/>
                <a:ea typeface="Roboto" panose="02000000000000000000" pitchFamily="2" charset="0"/>
              </a:rPr>
              <a:t>MẦM NON</a:t>
            </a:r>
            <a:endParaRPr lang="en-GB" sz="4000" b="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1708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FEF0009-7A36-5D25-E9D7-98271B672F7D}"/>
              </a:ext>
            </a:extLst>
          </p:cNvPr>
          <p:cNvSpPr>
            <a:spLocks noGrp="1"/>
          </p:cNvSpPr>
          <p:nvPr>
            <p:ph type="body" sz="half" idx="2"/>
          </p:nvPr>
        </p:nvSpPr>
        <p:spPr>
          <a:xfrm>
            <a:off x="436620" y="1537897"/>
            <a:ext cx="1695061" cy="2880049"/>
          </a:xfrm>
        </p:spPr>
        <p:txBody>
          <a:bodyPr anchor="ctr">
            <a:normAutofit/>
          </a:bodyPr>
          <a:lstStyle/>
          <a:p>
            <a:pPr algn="ctr"/>
            <a:r>
              <a:rPr lang="en-US" sz="4000" b="1" dirty="0">
                <a:latin typeface="Roboto" panose="02000000000000000000" pitchFamily="2" charset="0"/>
                <a:ea typeface="Roboto" panose="02000000000000000000" pitchFamily="2" charset="0"/>
              </a:rPr>
              <a:t>MẦM NON</a:t>
            </a:r>
            <a:endParaRPr lang="en-GB" sz="4000" b="1" dirty="0">
              <a:latin typeface="Roboto" panose="02000000000000000000" pitchFamily="2" charset="0"/>
              <a:ea typeface="Roboto" panose="02000000000000000000" pitchFamily="2" charset="0"/>
            </a:endParaRPr>
          </a:p>
        </p:txBody>
      </p:sp>
      <p:sp>
        <p:nvSpPr>
          <p:cNvPr id="7" name="Content Placeholder 2">
            <a:extLst>
              <a:ext uri="{FF2B5EF4-FFF2-40B4-BE49-F238E27FC236}">
                <a16:creationId xmlns:a16="http://schemas.microsoft.com/office/drawing/2014/main" id="{8073AC0E-F0D1-FDCD-1D8D-CF07A803CAE8}"/>
              </a:ext>
            </a:extLst>
          </p:cNvPr>
          <p:cNvSpPr>
            <a:spLocks noGrp="1"/>
          </p:cNvSpPr>
          <p:nvPr>
            <p:ph idx="1"/>
          </p:nvPr>
        </p:nvSpPr>
        <p:spPr>
          <a:xfrm>
            <a:off x="2899338" y="199902"/>
            <a:ext cx="9036500" cy="6458194"/>
          </a:xfrm>
        </p:spPr>
        <p:txBody>
          <a:bodyPr anchor="ctr">
            <a:noAutofit/>
          </a:bodyPr>
          <a:lstStyle/>
          <a:p>
            <a:pPr marL="0" indent="0" algn="just">
              <a:lnSpc>
                <a:spcPct val="100000"/>
              </a:lnSpc>
              <a:buNone/>
            </a:pP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III. </a:t>
            </a:r>
            <a:r>
              <a:rPr lang="vi-VN"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Củng cố, nâng cao chất lượng phổ cập giáo dục mầm non cho trẻ em 5 tuổi; tiến tới phổ cập giáo dục mầm non cho trẻ em mẫu giáo vào năm 2030</a:t>
            </a:r>
            <a:endPar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endParaRPr>
          </a:p>
          <a:p>
            <a:pPr algn="just">
              <a:lnSpc>
                <a:spcPct val="100000"/>
              </a:lnSpc>
              <a:buFont typeface="Wingdings" panose="05000000000000000000" pitchFamily="2" charset="2"/>
              <a:buChar char="v"/>
            </a:pPr>
            <a:r>
              <a:rPr lang="en-US" sz="2400" dirty="0" err="1">
                <a:latin typeface="Times New Roman" panose="02020603050405020304" pitchFamily="18" charset="0"/>
                <a:ea typeface="Roboto" panose="02000000000000000000" pitchFamily="2" charset="0"/>
                <a:cs typeface="Times New Roman" panose="02020603050405020304" pitchFamily="18" charset="0"/>
              </a:rPr>
              <a:t>Sắp</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xếp</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trường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lớp</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mầm</a:t>
            </a:r>
            <a:r>
              <a:rPr lang="en-US" sz="2400" dirty="0">
                <a:latin typeface="Times New Roman" panose="02020603050405020304" pitchFamily="18" charset="0"/>
                <a:ea typeface="Roboto" panose="02000000000000000000" pitchFamily="2" charset="0"/>
                <a:cs typeface="Times New Roman" panose="02020603050405020304" pitchFamily="18" charset="0"/>
              </a:rPr>
              <a:t> non </a:t>
            </a:r>
            <a:r>
              <a:rPr lang="en-US" sz="2400" dirty="0" err="1">
                <a:latin typeface="Times New Roman" panose="02020603050405020304" pitchFamily="18" charset="0"/>
                <a:ea typeface="Roboto" panose="02000000000000000000" pitchFamily="2" charset="0"/>
                <a:cs typeface="Times New Roman" panose="02020603050405020304" pitchFamily="18" charset="0"/>
              </a:rPr>
              <a:t>phù</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hợp</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với</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điều</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kiện</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thực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tiễn</a:t>
            </a:r>
            <a:endParaRPr lang="en-US" sz="2400" dirty="0">
              <a:latin typeface="Times New Roman" panose="02020603050405020304" pitchFamily="18" charset="0"/>
              <a:ea typeface="Roboto" panose="02000000000000000000" pitchFamily="2" charset="0"/>
              <a:cs typeface="Times New Roman" panose="02020603050405020304" pitchFamily="18" charset="0"/>
            </a:endParaRPr>
          </a:p>
          <a:p>
            <a:pPr algn="just">
              <a:lnSpc>
                <a:spcPct val="100000"/>
              </a:lnSpc>
              <a:buFont typeface="Wingdings" panose="05000000000000000000" pitchFamily="2" charset="2"/>
              <a:buChar char="v"/>
            </a:pPr>
            <a:r>
              <a:rPr lang="en-US" sz="2400" dirty="0" err="1">
                <a:latin typeface="Times New Roman" panose="02020603050405020304" pitchFamily="18" charset="0"/>
                <a:ea typeface="Roboto" panose="02000000000000000000" pitchFamily="2" charset="0"/>
                <a:cs typeface="Times New Roman" panose="02020603050405020304" pitchFamily="18" charset="0"/>
              </a:rPr>
              <a:t>Củng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cố</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nâng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cao</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chất</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lượng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phổ</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cập</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giáo</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dục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mầm</a:t>
            </a:r>
            <a:r>
              <a:rPr lang="en-US" sz="2400" dirty="0">
                <a:latin typeface="Times New Roman" panose="02020603050405020304" pitchFamily="18" charset="0"/>
                <a:ea typeface="Roboto" panose="02000000000000000000" pitchFamily="2" charset="0"/>
                <a:cs typeface="Times New Roman" panose="02020603050405020304" pitchFamily="18" charset="0"/>
              </a:rPr>
              <a:t> non </a:t>
            </a:r>
            <a:r>
              <a:rPr lang="en-US" sz="2400" dirty="0" err="1">
                <a:latin typeface="Times New Roman" panose="02020603050405020304" pitchFamily="18" charset="0"/>
                <a:ea typeface="Roboto" panose="02000000000000000000" pitchFamily="2" charset="0"/>
                <a:cs typeface="Times New Roman" panose="02020603050405020304" pitchFamily="18" charset="0"/>
              </a:rPr>
              <a:t>cho</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trẻ</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em</a:t>
            </a:r>
            <a:r>
              <a:rPr lang="en-US" sz="2400" dirty="0">
                <a:latin typeface="Times New Roman" panose="02020603050405020304" pitchFamily="18" charset="0"/>
                <a:ea typeface="Roboto" panose="02000000000000000000" pitchFamily="2" charset="0"/>
                <a:cs typeface="Times New Roman" panose="02020603050405020304" pitchFamily="18" charset="0"/>
              </a:rPr>
              <a:t> 5 </a:t>
            </a:r>
            <a:r>
              <a:rPr lang="en-US" sz="2400" dirty="0" err="1">
                <a:latin typeface="Times New Roman" panose="02020603050405020304" pitchFamily="18" charset="0"/>
                <a:ea typeface="Roboto" panose="02000000000000000000" pitchFamily="2" charset="0"/>
                <a:cs typeface="Times New Roman" panose="02020603050405020304" pitchFamily="18" charset="0"/>
              </a:rPr>
              <a:t>tuổi</a:t>
            </a:r>
            <a:endParaRPr lang="en-US" sz="2400" dirty="0">
              <a:latin typeface="Times New Roman" panose="02020603050405020304" pitchFamily="18" charset="0"/>
              <a:ea typeface="Roboto" panose="02000000000000000000" pitchFamily="2" charset="0"/>
              <a:cs typeface="Times New Roman" panose="02020603050405020304" pitchFamily="18" charset="0"/>
            </a:endParaRPr>
          </a:p>
          <a:p>
            <a:pPr marL="0" indent="0" algn="just">
              <a:lnSpc>
                <a:spcPct val="100000"/>
              </a:lnSpc>
              <a:buNone/>
            </a:pP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IV.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Triển</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khai</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trường</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thực</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hiện</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chương</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trình</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chất</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lượng</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cao</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Trường</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tiên</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tiến</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hội</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nhập</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quốc</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tế</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và</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các</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kế</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hoạch</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đề</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án</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đang</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được</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triển</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khai</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khác</a:t>
            </a:r>
            <a:endPar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endParaRPr>
          </a:p>
          <a:p>
            <a:pPr marL="0" indent="0" algn="just">
              <a:lnSpc>
                <a:spcPct val="100000"/>
              </a:lnSpc>
              <a:buNone/>
            </a:pPr>
            <a:r>
              <a:rPr lang="en-US" sz="2400"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V.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Đẩy</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mạnh</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truyền</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thông</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công</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tác</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chuyển</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đổi</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số</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và</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ứng</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dụng</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công</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nghệ</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a:t>
            </a:r>
            <a:r>
              <a:rPr lang="en-US" sz="2400" b="1" dirty="0" err="1">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thông</a:t>
            </a:r>
            <a:r>
              <a:rPr lang="en-US" sz="2400" b="1" dirty="0">
                <a:solidFill>
                  <a:srgbClr val="FF0000"/>
                </a:solidFill>
                <a:latin typeface="Times New Roman" panose="02020603050405020304" pitchFamily="18" charset="0"/>
                <a:ea typeface="Roboto Medium" panose="02000000000000000000" pitchFamily="2" charset="0"/>
                <a:cs typeface="Times New Roman" panose="02020603050405020304" pitchFamily="18" charset="0"/>
              </a:rPr>
              <a:t> tin</a:t>
            </a:r>
          </a:p>
          <a:p>
            <a:pPr algn="just">
              <a:lnSpc>
                <a:spcPct val="100000"/>
              </a:lnSpc>
              <a:buFont typeface="Wingdings" panose="05000000000000000000" pitchFamily="2" charset="2"/>
              <a:buChar char="v"/>
            </a:pP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Tăng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cường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phổ</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biến</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kiến</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thức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nuôi</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dạy</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trẻ</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cho</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các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bậc</a:t>
            </a:r>
            <a:r>
              <a:rPr lang="en-US" sz="2400" dirty="0">
                <a:latin typeface="Times New Roman" panose="02020603050405020304" pitchFamily="18" charset="0"/>
                <a:ea typeface="Roboto" panose="02000000000000000000" pitchFamily="2" charset="0"/>
                <a:cs typeface="Times New Roman" panose="02020603050405020304" pitchFamily="18" charset="0"/>
              </a:rPr>
              <a:t> cha </a:t>
            </a:r>
            <a:r>
              <a:rPr lang="en-US" sz="2400" dirty="0" err="1">
                <a:latin typeface="Times New Roman" panose="02020603050405020304" pitchFamily="18" charset="0"/>
                <a:ea typeface="Roboto" panose="02000000000000000000" pitchFamily="2" charset="0"/>
                <a:cs typeface="Times New Roman" panose="02020603050405020304" pitchFamily="18" charset="0"/>
              </a:rPr>
              <a:t>mẹ</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cộng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đồng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và</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tuyên</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truyền</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về</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đổi</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mới</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giáo</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dục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mầm</a:t>
            </a:r>
            <a:r>
              <a:rPr lang="en-US" sz="2400" dirty="0">
                <a:latin typeface="Times New Roman" panose="02020603050405020304" pitchFamily="18" charset="0"/>
                <a:ea typeface="Roboto" panose="02000000000000000000" pitchFamily="2" charset="0"/>
                <a:cs typeface="Times New Roman" panose="02020603050405020304" pitchFamily="18" charset="0"/>
              </a:rPr>
              <a:t> non.</a:t>
            </a:r>
          </a:p>
          <a:p>
            <a:pPr algn="just">
              <a:lnSpc>
                <a:spcPct val="100000"/>
              </a:lnSpc>
              <a:buFont typeface="Wingdings" panose="05000000000000000000" pitchFamily="2" charset="2"/>
              <a:buChar char="v"/>
            </a:pP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Đẩy</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mạnh</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ứng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dụng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công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nghệ</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thông</a:t>
            </a:r>
            <a:r>
              <a:rPr lang="en-US" sz="2400" dirty="0">
                <a:latin typeface="Times New Roman" panose="02020603050405020304" pitchFamily="18" charset="0"/>
                <a:ea typeface="Roboto" panose="02000000000000000000" pitchFamily="2" charset="0"/>
                <a:cs typeface="Times New Roman" panose="02020603050405020304" pitchFamily="18" charset="0"/>
              </a:rPr>
              <a:t> tin </a:t>
            </a:r>
            <a:r>
              <a:rPr lang="en-US" sz="2400" dirty="0" err="1">
                <a:latin typeface="Times New Roman" panose="02020603050405020304" pitchFamily="18" charset="0"/>
                <a:ea typeface="Roboto" panose="02000000000000000000" pitchFamily="2" charset="0"/>
                <a:cs typeface="Times New Roman" panose="02020603050405020304" pitchFamily="18" charset="0"/>
              </a:rPr>
              <a:t>trong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quản</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lý</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điều</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hành</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và</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Xây</a:t>
            </a:r>
            <a:r>
              <a:rPr lang="en-US" sz="2400" dirty="0">
                <a:latin typeface="Times New Roman" panose="02020603050405020304" pitchFamily="18" charset="0"/>
                <a:ea typeface="Roboto" panose="02000000000000000000" pitchFamily="2" charset="0"/>
                <a:cs typeface="Times New Roman" panose="02020603050405020304" pitchFamily="18" charset="0"/>
              </a:rPr>
              <a:t> dung </a:t>
            </a:r>
            <a:r>
              <a:rPr lang="en-US" sz="2400" dirty="0" err="1">
                <a:latin typeface="Times New Roman" panose="02020603050405020304" pitchFamily="18" charset="0"/>
                <a:ea typeface="Roboto" panose="02000000000000000000" pitchFamily="2" charset="0"/>
                <a:cs typeface="Times New Roman" panose="02020603050405020304" pitchFamily="18" charset="0"/>
              </a:rPr>
              <a:t>kho</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học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liệu</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số</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trong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giảng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dạy</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tại</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các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trường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mầm</a:t>
            </a:r>
            <a:r>
              <a:rPr lang="en-US" sz="2400" dirty="0">
                <a:latin typeface="Times New Roman" panose="02020603050405020304" pitchFamily="18" charset="0"/>
                <a:ea typeface="Roboto" panose="02000000000000000000" pitchFamily="2" charset="0"/>
                <a:cs typeface="Times New Roman" panose="02020603050405020304" pitchFamily="18" charset="0"/>
              </a:rPr>
              <a:t> non. </a:t>
            </a:r>
          </a:p>
        </p:txBody>
      </p:sp>
    </p:spTree>
    <p:extLst>
      <p:ext uri="{BB962C8B-B14F-4D97-AF65-F5344CB8AC3E}">
        <p14:creationId xmlns:p14="http://schemas.microsoft.com/office/powerpoint/2010/main" val="136246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FEF0009-7A36-5D25-E9D7-98271B672F7D}"/>
              </a:ext>
            </a:extLst>
          </p:cNvPr>
          <p:cNvSpPr>
            <a:spLocks noGrp="1"/>
          </p:cNvSpPr>
          <p:nvPr>
            <p:ph type="body" sz="half" idx="2"/>
          </p:nvPr>
        </p:nvSpPr>
        <p:spPr>
          <a:xfrm>
            <a:off x="496109" y="1388752"/>
            <a:ext cx="1695061" cy="3085971"/>
          </a:xfrm>
        </p:spPr>
        <p:txBody>
          <a:bodyPr anchor="ctr">
            <a:normAutofit/>
          </a:bodyPr>
          <a:lstStyle/>
          <a:p>
            <a:pPr algn="ctr"/>
            <a:r>
              <a:rPr lang="en-US" sz="4000" b="1" dirty="0">
                <a:latin typeface="Roboto" panose="02000000000000000000" pitchFamily="2" charset="0"/>
                <a:ea typeface="Roboto" panose="02000000000000000000" pitchFamily="2" charset="0"/>
              </a:rPr>
              <a:t>TIỂU HỌC</a:t>
            </a:r>
            <a:endParaRPr lang="en-GB" sz="4000" b="1" dirty="0">
              <a:latin typeface="Roboto" panose="02000000000000000000" pitchFamily="2" charset="0"/>
              <a:ea typeface="Roboto" panose="02000000000000000000" pitchFamily="2" charset="0"/>
            </a:endParaRPr>
          </a:p>
        </p:txBody>
      </p:sp>
      <p:sp>
        <p:nvSpPr>
          <p:cNvPr id="13" name="Content Placeholder 2">
            <a:extLst>
              <a:ext uri="{FF2B5EF4-FFF2-40B4-BE49-F238E27FC236}">
                <a16:creationId xmlns:a16="http://schemas.microsoft.com/office/drawing/2014/main" id="{43C8CD02-A65B-D89B-FFC9-C19FBEAD6F52}"/>
              </a:ext>
            </a:extLst>
          </p:cNvPr>
          <p:cNvSpPr>
            <a:spLocks noGrp="1"/>
          </p:cNvSpPr>
          <p:nvPr>
            <p:ph idx="1"/>
          </p:nvPr>
        </p:nvSpPr>
        <p:spPr>
          <a:xfrm>
            <a:off x="2649168" y="136188"/>
            <a:ext cx="9228304" cy="6721812"/>
          </a:xfrm>
        </p:spPr>
        <p:txBody>
          <a:bodyPr anchor="ctr">
            <a:noAutofit/>
          </a:bodyPr>
          <a:lstStyle/>
          <a:p>
            <a:pPr algn="just">
              <a:lnSpc>
                <a:spcPct val="100000"/>
              </a:lnSpc>
              <a:buFont typeface="Wingdings" panose="05000000000000000000" pitchFamily="2" charset="2"/>
              <a:buChar char="v"/>
            </a:pP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Đẩy</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mạnh</a:t>
            </a:r>
            <a:r>
              <a:rPr lang="en-US" sz="2400" dirty="0">
                <a:latin typeface="Times New Roman" panose="02020603050405020304" pitchFamily="18" charset="0"/>
                <a:ea typeface="Roboto" panose="02000000000000000000" pitchFamily="2" charset="0"/>
                <a:cs typeface="Times New Roman" panose="02020603050405020304" pitchFamily="18" charset="0"/>
              </a:rPr>
              <a:t> đ</a:t>
            </a:r>
            <a:r>
              <a:rPr lang="vi-VN" sz="2400" dirty="0">
                <a:latin typeface="Times New Roman" panose="02020603050405020304" pitchFamily="18" charset="0"/>
                <a:ea typeface="Roboto" panose="02000000000000000000" pitchFamily="2" charset="0"/>
                <a:cs typeface="Times New Roman" panose="02020603050405020304" pitchFamily="18" charset="0"/>
              </a:rPr>
              <a:t>ổi mới công tác quản lý, quản trị trường học theo hướng phát huy tính chủ động, linh hoạt của nhà trường và năng lực tự chủ, sáng tạo của tổ chuyên môn, giáo viên trong việc thực hiện Chương trình giáo dục phổ thông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p>
          <a:p>
            <a:pPr algn="just">
              <a:lnSpc>
                <a:spcPct val="100000"/>
              </a:lnSpc>
              <a:buFont typeface="Wingdings" panose="05000000000000000000" pitchFamily="2" charset="2"/>
              <a:buChar char="v"/>
            </a:pP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Triển</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khai</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thực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hiện</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hiệu</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quả</a:t>
            </a:r>
            <a:r>
              <a:rPr lang="vi-VN" sz="2400" dirty="0">
                <a:latin typeface="Times New Roman" panose="02020603050405020304" pitchFamily="18" charset="0"/>
                <a:ea typeface="Roboto" panose="02000000000000000000" pitchFamily="2" charset="0"/>
                <a:cs typeface="Times New Roman" panose="02020603050405020304" pitchFamily="18" charset="0"/>
              </a:rPr>
              <a:t> chương trình giáo dục phổ thông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vi-VN" sz="2400" dirty="0">
                <a:latin typeface="Times New Roman" panose="02020603050405020304" pitchFamily="18" charset="0"/>
                <a:ea typeface="Roboto" panose="02000000000000000000" pitchFamily="2" charset="0"/>
                <a:cs typeface="Times New Roman" panose="02020603050405020304" pitchFamily="18" charset="0"/>
              </a:rPr>
              <a:t>Tổ chức dạy học Tiếng Anh, Tin học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Đẩy mạnh hoạt động trải nghiệm và nội dung Giáo dục địa phương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ea typeface="Roboto" panose="02000000000000000000" pitchFamily="2" charset="0"/>
                <a:cs typeface="Times New Roman" panose="02020603050405020304" pitchFamily="18" charset="0"/>
              </a:rPr>
              <a:t>Chương trình GDPT 2018</a:t>
            </a:r>
            <a:r>
              <a:rPr lang="en-US" sz="2400" dirty="0">
                <a:latin typeface="Times New Roman" panose="02020603050405020304" pitchFamily="18" charset="0"/>
                <a:ea typeface="Roboto" panose="02000000000000000000" pitchFamily="2"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buFont typeface="Wingdings" panose="05000000000000000000" pitchFamily="2" charset="2"/>
              <a:buChar char="v"/>
            </a:pPr>
            <a:r>
              <a:rPr lang="en-US" sz="2400" dirty="0" err="1">
                <a:latin typeface="Times New Roman" panose="02020603050405020304" pitchFamily="18" charset="0"/>
                <a:ea typeface="Roboto" panose="02000000000000000000" pitchFamily="2" charset="0"/>
                <a:cs typeface="Times New Roman" panose="02020603050405020304" pitchFamily="18" charset="0"/>
              </a:rPr>
              <a:t>Triển</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khai</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thí</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điểm</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giáo</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dục</a:t>
            </a:r>
            <a:r>
              <a:rPr lang="en-US" sz="2400" dirty="0">
                <a:latin typeface="Times New Roman" panose="02020603050405020304" pitchFamily="18" charset="0"/>
                <a:ea typeface="Roboto" panose="02000000000000000000" pitchFamily="2" charset="0"/>
                <a:cs typeface="Times New Roman" panose="02020603050405020304" pitchFamily="18" charset="0"/>
              </a:rPr>
              <a:t> STEM </a:t>
            </a:r>
            <a:r>
              <a:rPr lang="en-US" sz="2400" dirty="0" err="1">
                <a:latin typeface="Times New Roman" panose="02020603050405020304" pitchFamily="18" charset="0"/>
                <a:ea typeface="Roboto" panose="02000000000000000000" pitchFamily="2" charset="0"/>
                <a:cs typeface="Times New Roman" panose="02020603050405020304" pitchFamily="18" charset="0"/>
              </a:rPr>
              <a:t>tại</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các</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trường</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tiểu</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en-US" sz="2400" dirty="0" err="1">
                <a:latin typeface="Times New Roman" panose="02020603050405020304" pitchFamily="18" charset="0"/>
                <a:ea typeface="Roboto" panose="02000000000000000000" pitchFamily="2" charset="0"/>
                <a:cs typeface="Times New Roman" panose="02020603050405020304" pitchFamily="18" charset="0"/>
              </a:rPr>
              <a:t>học</a:t>
            </a:r>
            <a:r>
              <a:rPr lang="en-US" sz="2400" dirty="0">
                <a:latin typeface="Times New Roman" panose="02020603050405020304" pitchFamily="18" charset="0"/>
                <a:ea typeface="Roboto" panose="02000000000000000000" pitchFamily="2" charset="0"/>
                <a:cs typeface="Times New Roman" panose="02020603050405020304" pitchFamily="18" charset="0"/>
              </a:rPr>
              <a:t>.</a:t>
            </a:r>
          </a:p>
          <a:p>
            <a:pPr algn="just">
              <a:lnSpc>
                <a:spcPct val="100000"/>
              </a:lnSpc>
              <a:buFont typeface="Wingdings" panose="05000000000000000000" pitchFamily="2" charset="2"/>
              <a:buChar char="v"/>
            </a:pPr>
            <a:r>
              <a:rPr lang="vi-VN" sz="2400" dirty="0">
                <a:latin typeface="Times New Roman" panose="02020603050405020304" pitchFamily="18" charset="0"/>
                <a:ea typeface="Roboto" panose="02000000000000000000" pitchFamily="2" charset="0"/>
                <a:cs typeface="Times New Roman" panose="02020603050405020304" pitchFamily="18" charset="0"/>
              </a:rPr>
              <a:t>Nâng cao hiệu quả phương pháp, hình thức tổ chức dạy học và phương pháp, hình thức đánh giá</a:t>
            </a:r>
            <a:r>
              <a:rPr lang="en-US" sz="2400" dirty="0">
                <a:latin typeface="Times New Roman" panose="02020603050405020304" pitchFamily="18" charset="0"/>
                <a:ea typeface="Roboto" panose="02000000000000000000" pitchFamily="2" charset="0"/>
                <a:cs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Thực hiện đổi mới kiểm tra đánh giá theo hướng phát triển năng lực học sinh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Thực hiện hiệu quả lớp học linh hoạt, lớp ghép</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buFont typeface="Wingdings" panose="05000000000000000000" pitchFamily="2" charset="2"/>
              <a:buChar char="v"/>
            </a:pPr>
            <a:r>
              <a:rPr lang="vi-VN" sz="2400" dirty="0">
                <a:latin typeface="Times New Roman" panose="02020603050405020304" pitchFamily="18" charset="0"/>
                <a:ea typeface="Roboto" panose="02000000000000000000" pitchFamily="2" charset="0"/>
                <a:cs typeface="Times New Roman" panose="02020603050405020304" pitchFamily="18" charset="0"/>
              </a:rPr>
              <a:t>Thực</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hiện kế hoạch chuyển đổi số trong hoạt động chuyên môn giáo dục tiểu 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Triển khai Lớp học số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ư</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Tích hợp giáo dục kĩ năng công dân số thông qua tổ chức dạy học các môn học, hoạt động giáo dục.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336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1000"/>
                                        <p:tgtEl>
                                          <p:spTgt spid="13">
                                            <p:txEl>
                                              <p:pRg st="4" end="4"/>
                                            </p:txEl>
                                          </p:spTgt>
                                        </p:tgtEl>
                                      </p:cBhvr>
                                    </p:animEffect>
                                    <p:anim calcmode="lin" valueType="num">
                                      <p:cBhvr>
                                        <p:cTn id="3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6558A0-4EC4-4CFB-68F4-216A1B262498}"/>
              </a:ext>
            </a:extLst>
          </p:cNvPr>
          <p:cNvSpPr>
            <a:spLocks noGrp="1"/>
          </p:cNvSpPr>
          <p:nvPr>
            <p:ph idx="4294967295"/>
          </p:nvPr>
        </p:nvSpPr>
        <p:spPr>
          <a:xfrm>
            <a:off x="254540" y="564204"/>
            <a:ext cx="11682919" cy="5869427"/>
          </a:xfrm>
        </p:spPr>
        <p:txBody>
          <a:bodyPr anchor="ctr">
            <a:normAutofit/>
          </a:bodyPr>
          <a:lstStyle/>
          <a:p>
            <a:pPr algn="just">
              <a:lnSpc>
                <a:spcPct val="100000"/>
              </a:lnSpc>
              <a:buFont typeface="Wingdings" panose="05000000000000000000" pitchFamily="2" charset="2"/>
              <a:buChar char="v"/>
            </a:pPr>
            <a:r>
              <a:rPr lang="en-US" dirty="0" err="1">
                <a:effectLst/>
                <a:latin typeface="Times New Roman" panose="02020603050405020304" pitchFamily="18" charset="0"/>
                <a:ea typeface="Times New Roman" panose="02020603050405020304" pitchFamily="18" charset="0"/>
              </a:rPr>
              <a:t>Tập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trung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nâng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cao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hiệu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quả</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công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quản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lí</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giáo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dục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trong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việc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triển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khai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chương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trình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giáo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dục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trung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học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trong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đó</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tăng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cường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quyền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tự</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chủ</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nhà</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trường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trong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việc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thực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hiện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kế</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hoạch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giáo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dục</a:t>
            </a:r>
            <a:r>
              <a:rPr lang="vi-VN" dirty="0">
                <a:effectLst/>
                <a:latin typeface="Times New Roman" panose="02020603050405020304" pitchFamily="18" charset="0"/>
                <a:ea typeface="Times New Roman" panose="02020603050405020304" pitchFamily="18" charset="0"/>
              </a:rPr>
              <a:t> nhà trường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Nâng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cao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năng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lực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quản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trị</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trách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nhiệm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giải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trình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người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đứng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đầu</a:t>
            </a:r>
            <a:r>
              <a:rPr lang="vi-VN" dirty="0">
                <a:effectLst/>
                <a:latin typeface="Times New Roman" panose="02020603050405020304" pitchFamily="18" charset="0"/>
                <a:ea typeface="Times New Roman" panose="02020603050405020304" pitchFamily="18" charset="0"/>
              </a:rPr>
              <a:t> và cá nhân thực hiện nhiệm vụ</a:t>
            </a:r>
            <a:r>
              <a:rPr lang="en-US" dirty="0">
                <a:effectLst/>
                <a:latin typeface="Times New Roman" panose="02020603050405020304" pitchFamily="18" charset="0"/>
                <a:ea typeface="Times New Roman" panose="02020603050405020304" pitchFamily="18" charset="0"/>
              </a:rPr>
              <a:t>. </a:t>
            </a:r>
          </a:p>
          <a:p>
            <a:pPr algn="just">
              <a:lnSpc>
                <a:spcPct val="100000"/>
              </a:lnSpc>
              <a:buFont typeface="Wingdings" panose="05000000000000000000" pitchFamily="2" charset="2"/>
              <a:buChar char="v"/>
            </a:pPr>
            <a:r>
              <a:rPr lang="en-US" dirty="0" err="1">
                <a:effectLst/>
                <a:latin typeface="Times New Roman" panose="02020603050405020304" pitchFamily="18" charset="0"/>
                <a:ea typeface="Times New Roman" panose="02020603050405020304" pitchFamily="18" charset="0"/>
              </a:rPr>
              <a:t>Tăng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cường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đổi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mới</a:t>
            </a:r>
            <a:r>
              <a:rPr lang="en-US" dirty="0">
                <a:effectLst/>
                <a:latin typeface="Times New Roman" panose="02020603050405020304" pitchFamily="18" charset="0"/>
                <a:ea typeface="Times New Roman" panose="02020603050405020304" pitchFamily="18" charset="0"/>
              </a:rPr>
              <a:t> PPDH</a:t>
            </a:r>
            <a:r>
              <a:rPr lang="vi-VN" dirty="0">
                <a:effectLst/>
                <a:latin typeface="Times New Roman" panose="02020603050405020304" pitchFamily="18" charset="0"/>
                <a:ea typeface="Times New Roman" panose="02020603050405020304" pitchFamily="18" charset="0"/>
              </a:rPr>
              <a:t> và KTĐG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tích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cực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theo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định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hướng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phát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triển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năng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lực</a:t>
            </a:r>
            <a:r>
              <a:rPr lang="en-US" dirty="0">
                <a:effectLst/>
                <a:latin typeface="Times New Roman" panose="02020603050405020304" pitchFamily="18" charset="0"/>
                <a:ea typeface="Times New Roman" panose="02020603050405020304" pitchFamily="18" charset="0"/>
              </a:rPr>
              <a:t> HS; </a:t>
            </a:r>
            <a:r>
              <a:rPr lang="en-US" dirty="0" err="1">
                <a:effectLst/>
                <a:latin typeface="Times New Roman" panose="02020603050405020304" pitchFamily="18" charset="0"/>
                <a:ea typeface="Times New Roman" panose="02020603050405020304" pitchFamily="18" charset="0"/>
              </a:rPr>
              <a:t>đa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dạng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hóa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hình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thức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giáo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dục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chú</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trọng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hoạt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động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trải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nghiệm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nghiên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cứu</a:t>
            </a:r>
            <a:r>
              <a:rPr lang="en-US" dirty="0">
                <a:effectLst/>
                <a:latin typeface="Times New Roman" panose="02020603050405020304" pitchFamily="18" charset="0"/>
                <a:ea typeface="Times New Roman" panose="02020603050405020304" pitchFamily="18" charset="0"/>
              </a:rPr>
              <a:t> khoa </a:t>
            </a:r>
            <a:r>
              <a:rPr lang="en-US" dirty="0" err="1">
                <a:effectLst/>
                <a:latin typeface="Times New Roman" panose="02020603050405020304" pitchFamily="18" charset="0"/>
                <a:ea typeface="Times New Roman" panose="02020603050405020304" pitchFamily="18" charset="0"/>
              </a:rPr>
              <a:t>học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HS. </a:t>
            </a:r>
          </a:p>
          <a:p>
            <a:pPr algn="just">
              <a:lnSpc>
                <a:spcPct val="100000"/>
              </a:lnSpc>
              <a:buFont typeface="Wingdings" panose="05000000000000000000" pitchFamily="2" charset="2"/>
              <a:buChar char="v"/>
            </a:pPr>
            <a:r>
              <a:rPr lang="en-US" dirty="0" err="1">
                <a:effectLst/>
                <a:latin typeface="Times New Roman" panose="02020603050405020304" pitchFamily="18" charset="0"/>
                <a:ea typeface="Times New Roman" panose="02020603050405020304" pitchFamily="18" charset="0"/>
              </a:rPr>
              <a:t>Tiếp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tục</a:t>
            </a:r>
            <a:r>
              <a:rPr lang="en-US" dirty="0">
                <a:effectLst/>
                <a:latin typeface="Times New Roman" panose="02020603050405020304" pitchFamily="18" charset="0"/>
                <a:ea typeface="Times New Roman" panose="02020603050405020304" pitchFamily="18" charset="0"/>
              </a:rPr>
              <a:t> t</a:t>
            </a:r>
            <a:r>
              <a:rPr lang="vi-VN" dirty="0">
                <a:effectLst/>
                <a:latin typeface="Times New Roman" panose="02020603050405020304" pitchFamily="18" charset="0"/>
                <a:ea typeface="Times New Roman" panose="02020603050405020304" pitchFamily="18" charset="0"/>
              </a:rPr>
              <a:t>riển khai </a:t>
            </a:r>
            <a:r>
              <a:rPr lang="en-US" dirty="0">
                <a:effectLst/>
                <a:latin typeface="Times New Roman" panose="02020603050405020304" pitchFamily="18" charset="0"/>
                <a:ea typeface="Times New Roman" panose="02020603050405020304" pitchFamily="18" charset="0"/>
              </a:rPr>
              <a:t>“</a:t>
            </a:r>
            <a:r>
              <a:rPr lang="vi-VN" dirty="0">
                <a:effectLst/>
                <a:latin typeface="Times New Roman" panose="02020603050405020304" pitchFamily="18" charset="0"/>
                <a:ea typeface="Times New Roman" panose="02020603050405020304" pitchFamily="18" charset="0"/>
              </a:rPr>
              <a:t>Đề án giáo dục hướng nghiệp và định hướng phân luồng HS trong GDPT giai đoạn 2018-2025</a:t>
            </a:r>
            <a:r>
              <a:rPr lang="en-US" dirty="0">
                <a:effectLst/>
                <a:latin typeface="Times New Roman" panose="02020603050405020304" pitchFamily="18" charset="0"/>
                <a:ea typeface="Times New Roman" panose="02020603050405020304" pitchFamily="18" charset="0"/>
              </a:rPr>
              <a:t>”</a:t>
            </a:r>
            <a:r>
              <a:rPr lang="vi-VN" dirty="0">
                <a:effectLst/>
                <a:latin typeface="Times New Roman" panose="02020603050405020304" pitchFamily="18" charset="0"/>
                <a:ea typeface="Times New Roman" panose="02020603050405020304" pitchFamily="18" charset="0"/>
              </a:rPr>
              <a:t> ban hành kèm theo Quyết định số 522/QĐ-TTg ngày 14/5/2018 của Thủ tướng Chính phủ</a:t>
            </a:r>
            <a:r>
              <a:rPr lang="en-US" dirty="0">
                <a:effectLst/>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Roboto" panose="02000000000000000000" pitchFamily="2" charset="0"/>
              <a:cs typeface="Times New Roman" panose="02020603050405020304" pitchFamily="18" charset="0"/>
            </a:endParaRPr>
          </a:p>
          <a:p>
            <a:pPr algn="just">
              <a:lnSpc>
                <a:spcPct val="100000"/>
              </a:lnSpc>
              <a:buFont typeface="Wingdings" panose="05000000000000000000" pitchFamily="2" charset="2"/>
              <a:buChar char="v"/>
            </a:pPr>
            <a:r>
              <a:rPr lang="en-US" dirty="0">
                <a:latin typeface="Times New Roman" panose="02020603050405020304" pitchFamily="18" charset="0"/>
                <a:ea typeface="Roboto" panose="02000000000000000000" pitchFamily="2" charset="0"/>
                <a:cs typeface="Times New Roman" panose="02020603050405020304" pitchFamily="18" charset="0"/>
              </a:rPr>
              <a:t>T</a:t>
            </a:r>
            <a:r>
              <a:rPr lang="vi-VN" dirty="0">
                <a:latin typeface="Times New Roman" panose="02020603050405020304" pitchFamily="18" charset="0"/>
                <a:ea typeface="Roboto" panose="02000000000000000000" pitchFamily="2" charset="0"/>
                <a:cs typeface="Times New Roman" panose="02020603050405020304" pitchFamily="18" charset="0"/>
              </a:rPr>
              <a:t>riển khai  nghiêm túc, đầy đủ chương trình, sách giáo khoa giáo dục phổ thông mới. </a:t>
            </a:r>
            <a:endParaRPr lang="en-US" dirty="0">
              <a:latin typeface="Times New Roman" panose="02020603050405020304" pitchFamily="18" charset="0"/>
              <a:ea typeface="Roboto" panose="02000000000000000000" pitchFamily="2" charset="0"/>
              <a:cs typeface="Times New Roman" panose="02020603050405020304" pitchFamily="18" charset="0"/>
            </a:endParaRPr>
          </a:p>
          <a:p>
            <a:pPr algn="just">
              <a:lnSpc>
                <a:spcPct val="100000"/>
              </a:lnSpc>
              <a:buFont typeface="Wingdings" panose="05000000000000000000" pitchFamily="2" charset="2"/>
              <a:buChar char="v"/>
            </a:pPr>
            <a:r>
              <a:rPr lang="vi-VN" dirty="0">
                <a:latin typeface="Times New Roman" panose="02020603050405020304" pitchFamily="18" charset="0"/>
                <a:ea typeface="Roboto" panose="02000000000000000000" pitchFamily="2" charset="0"/>
                <a:cs typeface="Times New Roman" panose="02020603050405020304" pitchFamily="18" charset="0"/>
              </a:rPr>
              <a:t>Tăng cường giáo dục đạo đức, lối sống, kỹ năng sống, giáo dục thể chất, bảo đảm an toàn trường học</a:t>
            </a:r>
            <a:r>
              <a:rPr lang="en-US" dirty="0">
                <a:latin typeface="Times New Roman" panose="02020603050405020304" pitchFamily="18" charset="0"/>
                <a:ea typeface="Roboto" panose="02000000000000000000" pitchFamily="2" charset="0"/>
                <a:cs typeface="Times New Roman" panose="02020603050405020304" pitchFamily="18" charset="0"/>
              </a:rPr>
              <a:t>. </a:t>
            </a:r>
          </a:p>
          <a:p>
            <a:pPr algn="just">
              <a:lnSpc>
                <a:spcPct val="100000"/>
              </a:lnSpc>
              <a:buFont typeface="Wingdings" panose="05000000000000000000" pitchFamily="2" charset="2"/>
              <a:buChar char="v"/>
            </a:pPr>
            <a:r>
              <a:rPr lang="en-US" dirty="0" err="1">
                <a:effectLst/>
                <a:latin typeface="Times New Roman" panose="02020603050405020304" pitchFamily="18" charset="0"/>
                <a:ea typeface="Times New Roman" panose="02020603050405020304" pitchFamily="18" charset="0"/>
              </a:rPr>
              <a:t>Thực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hiện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chuyển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đổi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số</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trong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giáo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dục</a:t>
            </a:r>
            <a:r>
              <a:rPr lang="en-US" dirty="0">
                <a:effectLst/>
                <a:latin typeface="Times New Roman" panose="02020603050405020304" pitchFamily="18" charset="0"/>
                <a:ea typeface="Times New Roman" panose="02020603050405020304" pitchFamily="18" charset="0"/>
              </a:rPr>
              <a:t> (</a:t>
            </a:r>
            <a:r>
              <a:rPr lang="vi-VN" dirty="0">
                <a:effectLst/>
                <a:latin typeface="Times New Roman" panose="02020603050405020304" pitchFamily="18" charset="0"/>
                <a:ea typeface="Times New Roman" panose="02020603050405020304" pitchFamily="18" charset="0"/>
              </a:rPr>
              <a:t>nâng cao </a:t>
            </a:r>
            <a:r>
              <a:rPr lang="en-US" dirty="0" err="1">
                <a:effectLst/>
                <a:latin typeface="Times New Roman" panose="02020603050405020304" pitchFamily="18" charset="0"/>
                <a:ea typeface="Times New Roman" panose="02020603050405020304" pitchFamily="18" charset="0"/>
              </a:rPr>
              <a:t>nhận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thức</a:t>
            </a:r>
            <a:r>
              <a:rPr lang="vi-VN" dirty="0">
                <a:effectLst/>
                <a:latin typeface="Times New Roman" panose="02020603050405020304" pitchFamily="18" charset="0"/>
                <a:ea typeface="Times New Roman" panose="02020603050405020304" pitchFamily="18" charset="0"/>
              </a:rPr>
              <a:t> về vai trò của chuyển đổi số cho học sinh, giáo viên và cán bộ quản lí; xây dựng kho học liệu số, nội dung dạy học theo chương trình 2018 để phục vụ dạy học tại các cơ sở giáo dụ</a:t>
            </a:r>
            <a:r>
              <a:rPr lang="en-US" dirty="0">
                <a:effectLst/>
                <a:latin typeface="Times New Roman" panose="02020603050405020304" pitchFamily="18" charset="0"/>
                <a:ea typeface="Times New Roman" panose="02020603050405020304" pitchFamily="18" charset="0"/>
              </a:rPr>
              <a:t>c; </a:t>
            </a:r>
            <a:r>
              <a:rPr lang="en-US" dirty="0" err="1">
                <a:effectLst/>
                <a:latin typeface="Times New Roman" panose="02020603050405020304" pitchFamily="18" charset="0"/>
                <a:ea typeface="Times New Roman" panose="02020603050405020304" pitchFamily="18" charset="0"/>
              </a:rPr>
              <a:t>xây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dựng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hệ</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thống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công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cụ</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phân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tích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dữ</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liệu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trên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hệ</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thống</a:t>
            </a:r>
            <a:r>
              <a:rPr lang="en-US" dirty="0">
                <a:effectLst/>
                <a:latin typeface="Times New Roman" panose="02020603050405020304" pitchFamily="18" charset="0"/>
                <a:ea typeface="Times New Roman" panose="02020603050405020304" pitchFamily="18" charset="0"/>
              </a:rPr>
              <a:t> CSDL </a:t>
            </a:r>
            <a:r>
              <a:rPr lang="en-US" dirty="0" err="1">
                <a:effectLst/>
                <a:latin typeface="Times New Roman" panose="02020603050405020304" pitchFamily="18" charset="0"/>
                <a:ea typeface="Times New Roman" panose="02020603050405020304" pitchFamily="18" charset="0"/>
              </a:rPr>
              <a:t>ngành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để</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hỗ</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trợ</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công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quản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lí</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chỉ</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đạo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cơ</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quan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quản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lí</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giáo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dục</a:t>
            </a:r>
            <a:r>
              <a:rPr lang="en-US" dirty="0">
                <a:effectLst/>
                <a:latin typeface="Times New Roman" panose="02020603050405020304" pitchFamily="18" charset="0"/>
                <a:ea typeface="Times New Roman" panose="02020603050405020304" pitchFamily="18" charset="0"/>
              </a:rPr>
              <a:t>) </a:t>
            </a:r>
          </a:p>
          <a:p>
            <a:pPr algn="just">
              <a:lnSpc>
                <a:spcPct val="100000"/>
              </a:lnSpc>
              <a:buFont typeface="Wingdings" panose="05000000000000000000" pitchFamily="2" charset="2"/>
              <a:buChar char="v"/>
            </a:pPr>
            <a:r>
              <a:rPr lang="vi-VN" dirty="0">
                <a:latin typeface="Times New Roman" panose="02020603050405020304" pitchFamily="18" charset="0"/>
                <a:ea typeface="Roboto" panose="02000000000000000000" pitchFamily="2" charset="0"/>
                <a:cs typeface="Times New Roman" panose="02020603050405020304" pitchFamily="18" charset="0"/>
              </a:rPr>
              <a:t>Tăng cường xã hội hóa, tăng cường cơ sở vật chất, nguồn lực đầu tư bảo đảm chất lượng các hoạt động GD</a:t>
            </a:r>
            <a:r>
              <a:rPr lang="en-US" dirty="0">
                <a:latin typeface="Times New Roman" panose="02020603050405020304" pitchFamily="18" charset="0"/>
                <a:ea typeface="Roboto" panose="02000000000000000000" pitchFamily="2" charset="0"/>
                <a:cs typeface="Times New Roman" panose="02020603050405020304" pitchFamily="18" charset="0"/>
              </a:rPr>
              <a:t>&amp;</a:t>
            </a:r>
            <a:r>
              <a:rPr lang="vi-VN" dirty="0">
                <a:latin typeface="Times New Roman" panose="02020603050405020304" pitchFamily="18" charset="0"/>
                <a:ea typeface="Roboto" panose="02000000000000000000" pitchFamily="2" charset="0"/>
                <a:cs typeface="Times New Roman" panose="02020603050405020304" pitchFamily="18" charset="0"/>
              </a:rPr>
              <a:t>ĐT</a:t>
            </a:r>
            <a:endParaRPr lang="en-US" dirty="0">
              <a:latin typeface="Times New Roman" panose="02020603050405020304" pitchFamily="18" charset="0"/>
              <a:ea typeface="Roboto" panose="02000000000000000000" pitchFamily="2" charset="0"/>
              <a:cs typeface="Times New Roman" panose="02020603050405020304" pitchFamily="18" charset="0"/>
            </a:endParaRPr>
          </a:p>
        </p:txBody>
      </p:sp>
      <p:sp>
        <p:nvSpPr>
          <p:cNvPr id="4" name="Text Placeholder 3">
            <a:extLst>
              <a:ext uri="{FF2B5EF4-FFF2-40B4-BE49-F238E27FC236}">
                <a16:creationId xmlns:a16="http://schemas.microsoft.com/office/drawing/2014/main" id="{7FEF0009-7A36-5D25-E9D7-98271B672F7D}"/>
              </a:ext>
            </a:extLst>
          </p:cNvPr>
          <p:cNvSpPr>
            <a:spLocks noGrp="1"/>
          </p:cNvSpPr>
          <p:nvPr>
            <p:ph type="body" sz="half" idx="4294967295"/>
          </p:nvPr>
        </p:nvSpPr>
        <p:spPr>
          <a:xfrm>
            <a:off x="496109" y="171450"/>
            <a:ext cx="10885251" cy="501853"/>
          </a:xfrm>
        </p:spPr>
        <p:txBody>
          <a:bodyPr anchor="ctr">
            <a:normAutofit fontScale="85000" lnSpcReduction="20000"/>
          </a:bodyPr>
          <a:lstStyle/>
          <a:p>
            <a:pPr algn="ctr"/>
            <a:r>
              <a:rPr lang="en-US" sz="4000" b="1" dirty="0">
                <a:latin typeface="Roboto" panose="02000000000000000000" pitchFamily="2" charset="0"/>
                <a:ea typeface="Roboto" panose="02000000000000000000" pitchFamily="2" charset="0"/>
              </a:rPr>
              <a:t> GIÁO DỤC TRUNG HỌC</a:t>
            </a:r>
            <a:endParaRPr lang="en-GB" sz="4000" b="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1979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79DA43-5965-7CAC-D7EB-22A0CFC2B417}"/>
              </a:ext>
            </a:extLst>
          </p:cNvPr>
          <p:cNvPicPr>
            <a:picLocks noChangeAspect="1"/>
          </p:cNvPicPr>
          <p:nvPr/>
        </p:nvPicPr>
        <p:blipFill rotWithShape="1">
          <a:blip r:embed="rId3">
            <a:duotone>
              <a:schemeClr val="bg2">
                <a:shade val="45000"/>
                <a:satMod val="135000"/>
              </a:schemeClr>
              <a:prstClr val="white"/>
            </a:duotone>
            <a:alphaModFix amt="65000"/>
          </a:blip>
          <a:srcRect t="6748" b="8982"/>
          <a:stretch/>
        </p:blipFill>
        <p:spPr>
          <a:xfrm>
            <a:off x="-3028" y="0"/>
            <a:ext cx="12191980" cy="6857990"/>
          </a:xfrm>
          <a:prstGeom prst="rect">
            <a:avLst/>
          </a:prstGeom>
        </p:spPr>
      </p:pic>
      <p:sp>
        <p:nvSpPr>
          <p:cNvPr id="17" name="Rectangle 16">
            <a:extLst>
              <a:ext uri="{FF2B5EF4-FFF2-40B4-BE49-F238E27FC236}">
                <a16:creationId xmlns:a16="http://schemas.microsoft.com/office/drawing/2014/main" id="{FE409147-9C8A-4E37-878B-8EA26E282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4" name="Title 3"/>
          <p:cNvSpPr>
            <a:spLocks noGrp="1"/>
          </p:cNvSpPr>
          <p:nvPr>
            <p:ph type="ctrTitle"/>
          </p:nvPr>
        </p:nvSpPr>
        <p:spPr>
          <a:xfrm>
            <a:off x="365759" y="2194560"/>
            <a:ext cx="11471565" cy="1739347"/>
          </a:xfrm>
        </p:spPr>
        <p:txBody>
          <a:bodyPr>
            <a:normAutofit/>
          </a:bodyPr>
          <a:lstStyle/>
          <a:p>
            <a:r>
              <a:rPr lang="en-US" sz="3300" b="1" spc="0" dirty="0">
                <a:latin typeface="Times New Roman" panose="02020603050405020304" pitchFamily="18" charset="0"/>
                <a:ea typeface="Roboto Medium" panose="02000000000000000000" pitchFamily="2" charset="0"/>
                <a:cs typeface="Times New Roman" panose="02020603050405020304" pitchFamily="18" charset="0"/>
              </a:rPr>
              <a:t>TRIỂN KHAI </a:t>
            </a:r>
            <a:br>
              <a:rPr lang="en-US" sz="3300" b="1" spc="0" dirty="0">
                <a:latin typeface="Times New Roman" panose="02020603050405020304" pitchFamily="18" charset="0"/>
                <a:ea typeface="Roboto Medium" panose="02000000000000000000" pitchFamily="2" charset="0"/>
                <a:cs typeface="Times New Roman" panose="02020603050405020304" pitchFamily="18" charset="0"/>
              </a:rPr>
            </a:br>
            <a:r>
              <a:rPr lang="en-US" sz="3300" b="1" spc="0" dirty="0">
                <a:latin typeface="Times New Roman" panose="02020603050405020304" pitchFamily="18" charset="0"/>
                <a:ea typeface="Roboto Medium" panose="02000000000000000000" pitchFamily="2" charset="0"/>
                <a:cs typeface="Times New Roman" panose="02020603050405020304" pitchFamily="18" charset="0"/>
              </a:rPr>
              <a:t>CÁC ĐỀ ÁN, KẾ HOẠCH, CHƯƠNG TRÌNH </a:t>
            </a:r>
            <a:br>
              <a:rPr lang="en-US" sz="3300" b="1" spc="0" dirty="0">
                <a:latin typeface="Times New Roman" panose="02020603050405020304" pitchFamily="18" charset="0"/>
                <a:ea typeface="Roboto Medium" panose="02000000000000000000" pitchFamily="2" charset="0"/>
                <a:cs typeface="Times New Roman" panose="02020603050405020304" pitchFamily="18" charset="0"/>
              </a:rPr>
            </a:br>
            <a:r>
              <a:rPr lang="en-US" sz="3300" b="1" spc="0" dirty="0">
                <a:latin typeface="Times New Roman" panose="02020603050405020304" pitchFamily="18" charset="0"/>
                <a:ea typeface="Roboto Medium" panose="02000000000000000000" pitchFamily="2" charset="0"/>
                <a:cs typeface="Times New Roman" panose="02020603050405020304" pitchFamily="18" charset="0"/>
              </a:rPr>
              <a:t>TRONG NGÀNH GIÁO DỤC VÀ ĐÀO TẠO</a:t>
            </a:r>
            <a:br>
              <a:rPr lang="en-US" sz="3300" b="1" spc="0" dirty="0">
                <a:latin typeface="Times New Roman" panose="02020603050405020304" pitchFamily="18" charset="0"/>
                <a:ea typeface="Roboto Medium" panose="02000000000000000000" pitchFamily="2" charset="0"/>
                <a:cs typeface="Times New Roman" panose="02020603050405020304" pitchFamily="18" charset="0"/>
              </a:rPr>
            </a:br>
            <a:r>
              <a:rPr lang="en-US" sz="3300" b="1" spc="0" dirty="0">
                <a:latin typeface="Times New Roman" panose="02020603050405020304" pitchFamily="18" charset="0"/>
                <a:ea typeface="Roboto Medium" panose="02000000000000000000" pitchFamily="2" charset="0"/>
                <a:cs typeface="Times New Roman" panose="02020603050405020304" pitchFamily="18" charset="0"/>
              </a:rPr>
              <a:t>NĂM HỌC 2023 - 2024</a:t>
            </a:r>
          </a:p>
        </p:txBody>
      </p:sp>
    </p:spTree>
    <p:extLst>
      <p:ext uri="{BB962C8B-B14F-4D97-AF65-F5344CB8AC3E}">
        <p14:creationId xmlns:p14="http://schemas.microsoft.com/office/powerpoint/2010/main" val="321581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0554AB-3827-0FBF-9B38-1C8F476143F1}"/>
              </a:ext>
            </a:extLst>
          </p:cNvPr>
          <p:cNvSpPr>
            <a:spLocks noGrp="1"/>
          </p:cNvSpPr>
          <p:nvPr>
            <p:ph type="title"/>
          </p:nvPr>
        </p:nvSpPr>
        <p:spPr>
          <a:xfrm>
            <a:off x="1097280" y="286603"/>
            <a:ext cx="10799648" cy="1450757"/>
          </a:xfrm>
        </p:spPr>
        <p:txBody>
          <a:bodyPr anchor="ctr">
            <a:normAutofit/>
          </a:bodyPr>
          <a:lstStyle/>
          <a:p>
            <a:pPr algn="ctr">
              <a:lnSpc>
                <a:spcPct val="100000"/>
              </a:lnSpc>
            </a:pPr>
            <a:r>
              <a:rPr lang="en-US" sz="2700" b="1" dirty="0">
                <a:latin typeface="Roboto" panose="02000000000000000000" pitchFamily="2" charset="0"/>
                <a:ea typeface="Roboto" panose="02000000000000000000" pitchFamily="2" charset="0"/>
              </a:rPr>
              <a:t>ĐỀ ÁN GIÁO DỤC THÔNG MINH VÀ HỌC TẬP SUỐT ĐỜI</a:t>
            </a:r>
            <a:br>
              <a:rPr lang="en-US" sz="2700" b="1" dirty="0">
                <a:latin typeface="Roboto" panose="02000000000000000000" pitchFamily="2" charset="0"/>
                <a:ea typeface="Roboto" panose="02000000000000000000" pitchFamily="2" charset="0"/>
              </a:rPr>
            </a:br>
            <a:r>
              <a:rPr lang="en-US" sz="2700" b="1" dirty="0">
                <a:latin typeface="Roboto" panose="02000000000000000000" pitchFamily="2" charset="0"/>
                <a:ea typeface="Roboto" panose="02000000000000000000" pitchFamily="2" charset="0"/>
              </a:rPr>
              <a:t>GIAI ĐOẠN 2020 - 2030</a:t>
            </a:r>
            <a:endParaRPr lang="en-GB" sz="2700" b="1" dirty="0">
              <a:latin typeface="Roboto" panose="02000000000000000000" pitchFamily="2" charset="0"/>
              <a:ea typeface="Roboto" panose="02000000000000000000" pitchFamily="2" charset="0"/>
            </a:endParaRPr>
          </a:p>
        </p:txBody>
      </p:sp>
      <p:sp>
        <p:nvSpPr>
          <p:cNvPr id="3" name="Content Placeholder 2">
            <a:extLst>
              <a:ext uri="{FF2B5EF4-FFF2-40B4-BE49-F238E27FC236}">
                <a16:creationId xmlns:a16="http://schemas.microsoft.com/office/drawing/2014/main" id="{0F6558A0-4EC4-4CFB-68F4-216A1B262498}"/>
              </a:ext>
            </a:extLst>
          </p:cNvPr>
          <p:cNvSpPr>
            <a:spLocks noGrp="1"/>
          </p:cNvSpPr>
          <p:nvPr>
            <p:ph idx="1"/>
          </p:nvPr>
        </p:nvSpPr>
        <p:spPr>
          <a:xfrm>
            <a:off x="619328" y="1907397"/>
            <a:ext cx="11277600" cy="4007019"/>
          </a:xfrm>
        </p:spPr>
        <p:txBody>
          <a:bodyPr anchor="t">
            <a:noAutofit/>
          </a:bodyPr>
          <a:lstStyle/>
          <a:p>
            <a:pPr algn="just">
              <a:lnSpc>
                <a:spcPct val="100000"/>
              </a:lnSpc>
              <a:buFont typeface="Wingdings" panose="05000000000000000000" pitchFamily="2" charset="2"/>
              <a:buChar char="v"/>
            </a:pPr>
            <a:r>
              <a:rPr lang="en-US" sz="2800" dirty="0" err="1">
                <a:latin typeface="Times New Roman" panose="02020603050405020304" pitchFamily="18" charset="0"/>
                <a:ea typeface="Roboto" panose="02000000000000000000" pitchFamily="2" charset="0"/>
                <a:cs typeface="Times New Roman" panose="02020603050405020304" pitchFamily="18" charset="0"/>
              </a:rPr>
              <a:t>Tiếp</a:t>
            </a:r>
            <a:r>
              <a:rPr lang="en-US" sz="2800" dirty="0">
                <a:latin typeface="Times New Roman" panose="02020603050405020304" pitchFamily="18" charset="0"/>
                <a:ea typeface="Roboto" panose="02000000000000000000" pitchFamily="2" charset="0"/>
                <a:cs typeface="Times New Roman" panose="02020603050405020304" pitchFamily="18" charset="0"/>
              </a:rPr>
              <a:t> </a:t>
            </a:r>
            <a:r>
              <a:rPr lang="en-US" sz="2800" dirty="0" err="1">
                <a:latin typeface="Times New Roman" panose="02020603050405020304" pitchFamily="18" charset="0"/>
                <a:ea typeface="Roboto" panose="02000000000000000000" pitchFamily="2" charset="0"/>
                <a:cs typeface="Times New Roman" panose="02020603050405020304" pitchFamily="18" charset="0"/>
              </a:rPr>
              <a:t>tục</a:t>
            </a:r>
            <a:r>
              <a:rPr lang="en-US" sz="2800" dirty="0">
                <a:latin typeface="Times New Roman" panose="02020603050405020304" pitchFamily="18" charset="0"/>
                <a:ea typeface="Roboto" panose="02000000000000000000" pitchFamily="2" charset="0"/>
                <a:cs typeface="Times New Roman" panose="02020603050405020304" pitchFamily="18" charset="0"/>
              </a:rPr>
              <a:t> </a:t>
            </a:r>
            <a:r>
              <a:rPr lang="en-US" sz="2800" dirty="0" err="1">
                <a:latin typeface="Times New Roman" panose="02020603050405020304" pitchFamily="18" charset="0"/>
                <a:ea typeface="Roboto" panose="02000000000000000000" pitchFamily="2" charset="0"/>
                <a:cs typeface="Times New Roman" panose="02020603050405020304" pitchFamily="18" charset="0"/>
              </a:rPr>
              <a:t>hoàn</a:t>
            </a:r>
            <a:r>
              <a:rPr lang="en-US" sz="2800" dirty="0">
                <a:latin typeface="Times New Roman" panose="02020603050405020304" pitchFamily="18" charset="0"/>
                <a:ea typeface="Roboto" panose="02000000000000000000" pitchFamily="2" charset="0"/>
                <a:cs typeface="Times New Roman" panose="02020603050405020304" pitchFamily="18" charset="0"/>
              </a:rPr>
              <a:t> </a:t>
            </a:r>
            <a:r>
              <a:rPr lang="en-US" sz="2800" dirty="0" err="1">
                <a:latin typeface="Times New Roman" panose="02020603050405020304" pitchFamily="18" charset="0"/>
                <a:ea typeface="Roboto" panose="02000000000000000000" pitchFamily="2" charset="0"/>
                <a:cs typeface="Times New Roman" panose="02020603050405020304" pitchFamily="18" charset="0"/>
              </a:rPr>
              <a:t>thiện</a:t>
            </a:r>
            <a:r>
              <a:rPr lang="en-US" sz="2800" dirty="0">
                <a:latin typeface="Times New Roman" panose="02020603050405020304" pitchFamily="18" charset="0"/>
                <a:ea typeface="Roboto" panose="02000000000000000000" pitchFamily="2" charset="0"/>
                <a:cs typeface="Times New Roman" panose="02020603050405020304" pitchFamily="18" charset="0"/>
              </a:rPr>
              <a:t> </a:t>
            </a:r>
            <a:r>
              <a:rPr lang="en-US" sz="2800" dirty="0" err="1">
                <a:latin typeface="Times New Roman" panose="02020603050405020304" pitchFamily="18" charset="0"/>
                <a:ea typeface="Roboto" panose="02000000000000000000" pitchFamily="2" charset="0"/>
                <a:cs typeface="Times New Roman" panose="02020603050405020304" pitchFamily="18" charset="0"/>
              </a:rPr>
              <a:t>cơ</a:t>
            </a:r>
            <a:r>
              <a:rPr lang="en-US" sz="2800" dirty="0">
                <a:latin typeface="Times New Roman" panose="02020603050405020304" pitchFamily="18" charset="0"/>
                <a:ea typeface="Roboto" panose="02000000000000000000" pitchFamily="2" charset="0"/>
                <a:cs typeface="Times New Roman" panose="02020603050405020304" pitchFamily="18" charset="0"/>
              </a:rPr>
              <a:t> </a:t>
            </a:r>
            <a:r>
              <a:rPr lang="en-US" sz="2800" dirty="0" err="1">
                <a:latin typeface="Times New Roman" panose="02020603050405020304" pitchFamily="18" charset="0"/>
                <a:ea typeface="Roboto" panose="02000000000000000000" pitchFamily="2" charset="0"/>
                <a:cs typeface="Times New Roman" panose="02020603050405020304" pitchFamily="18" charset="0"/>
              </a:rPr>
              <a:t>sở</a:t>
            </a:r>
            <a:r>
              <a:rPr lang="en-US" sz="2800" dirty="0">
                <a:latin typeface="Times New Roman" panose="02020603050405020304" pitchFamily="18" charset="0"/>
                <a:ea typeface="Roboto" panose="02000000000000000000" pitchFamily="2" charset="0"/>
                <a:cs typeface="Times New Roman" panose="02020603050405020304" pitchFamily="18" charset="0"/>
              </a:rPr>
              <a:t> </a:t>
            </a:r>
            <a:r>
              <a:rPr lang="en-US" sz="2800" dirty="0" err="1">
                <a:latin typeface="Times New Roman" panose="02020603050405020304" pitchFamily="18" charset="0"/>
                <a:ea typeface="Roboto" panose="02000000000000000000" pitchFamily="2" charset="0"/>
                <a:cs typeface="Times New Roman" panose="02020603050405020304" pitchFamily="18" charset="0"/>
              </a:rPr>
              <a:t>dữ</a:t>
            </a:r>
            <a:r>
              <a:rPr lang="en-US" sz="2800" dirty="0">
                <a:latin typeface="Times New Roman" panose="02020603050405020304" pitchFamily="18" charset="0"/>
                <a:ea typeface="Roboto" panose="02000000000000000000" pitchFamily="2" charset="0"/>
                <a:cs typeface="Times New Roman" panose="02020603050405020304" pitchFamily="18" charset="0"/>
              </a:rPr>
              <a:t> </a:t>
            </a:r>
            <a:r>
              <a:rPr lang="en-US" sz="2800" dirty="0" err="1">
                <a:latin typeface="Times New Roman" panose="02020603050405020304" pitchFamily="18" charset="0"/>
                <a:ea typeface="Roboto" panose="02000000000000000000" pitchFamily="2" charset="0"/>
                <a:cs typeface="Times New Roman" panose="02020603050405020304" pitchFamily="18" charset="0"/>
              </a:rPr>
              <a:t>liệu</a:t>
            </a:r>
            <a:r>
              <a:rPr lang="en-US" sz="2800" dirty="0">
                <a:latin typeface="Times New Roman" panose="02020603050405020304" pitchFamily="18" charset="0"/>
                <a:ea typeface="Roboto" panose="02000000000000000000" pitchFamily="2" charset="0"/>
                <a:cs typeface="Times New Roman" panose="02020603050405020304" pitchFamily="18" charset="0"/>
              </a:rPr>
              <a:t> </a:t>
            </a:r>
            <a:r>
              <a:rPr lang="en-US" sz="2800" dirty="0" err="1">
                <a:latin typeface="Times New Roman" panose="02020603050405020304" pitchFamily="18" charset="0"/>
                <a:ea typeface="Roboto" panose="02000000000000000000" pitchFamily="2" charset="0"/>
                <a:cs typeface="Times New Roman" panose="02020603050405020304" pitchFamily="18" charset="0"/>
              </a:rPr>
              <a:t>ngành</a:t>
            </a:r>
            <a:r>
              <a:rPr lang="en-US" sz="2800" dirty="0">
                <a:latin typeface="Times New Roman" panose="02020603050405020304" pitchFamily="18" charset="0"/>
                <a:ea typeface="Roboto" panose="02000000000000000000" pitchFamily="2" charset="0"/>
                <a:cs typeface="Times New Roman" panose="02020603050405020304" pitchFamily="18" charset="0"/>
              </a:rPr>
              <a:t>, </a:t>
            </a:r>
            <a:r>
              <a:rPr lang="en-US" sz="2800" dirty="0" err="1">
                <a:latin typeface="Times New Roman" panose="02020603050405020304" pitchFamily="18" charset="0"/>
                <a:ea typeface="Roboto" panose="02000000000000000000" pitchFamily="2" charset="0"/>
                <a:cs typeface="Times New Roman" panose="02020603050405020304" pitchFamily="18" charset="0"/>
              </a:rPr>
              <a:t>trục</a:t>
            </a:r>
            <a:r>
              <a:rPr lang="en-US" sz="2800" dirty="0">
                <a:latin typeface="Times New Roman" panose="02020603050405020304" pitchFamily="18" charset="0"/>
                <a:ea typeface="Roboto" panose="02000000000000000000" pitchFamily="2" charset="0"/>
                <a:cs typeface="Times New Roman" panose="02020603050405020304" pitchFamily="18" charset="0"/>
              </a:rPr>
              <a:t> </a:t>
            </a:r>
            <a:r>
              <a:rPr lang="en-US" sz="2800" dirty="0" err="1">
                <a:latin typeface="Times New Roman" panose="02020603050405020304" pitchFamily="18" charset="0"/>
                <a:ea typeface="Roboto" panose="02000000000000000000" pitchFamily="2" charset="0"/>
                <a:cs typeface="Times New Roman" panose="02020603050405020304" pitchFamily="18" charset="0"/>
              </a:rPr>
              <a:t>liên</a:t>
            </a:r>
            <a:r>
              <a:rPr lang="en-US" sz="2800" dirty="0">
                <a:latin typeface="Times New Roman" panose="02020603050405020304" pitchFamily="18" charset="0"/>
                <a:ea typeface="Roboto" panose="02000000000000000000" pitchFamily="2" charset="0"/>
                <a:cs typeface="Times New Roman" panose="02020603050405020304" pitchFamily="18" charset="0"/>
              </a:rPr>
              <a:t> </a:t>
            </a:r>
            <a:r>
              <a:rPr lang="en-US" sz="2800" dirty="0" err="1">
                <a:latin typeface="Times New Roman" panose="02020603050405020304" pitchFamily="18" charset="0"/>
                <a:ea typeface="Roboto" panose="02000000000000000000" pitchFamily="2" charset="0"/>
                <a:cs typeface="Times New Roman" panose="02020603050405020304" pitchFamily="18" charset="0"/>
              </a:rPr>
              <a:t>thông</a:t>
            </a:r>
            <a:r>
              <a:rPr lang="en-US" sz="2800" dirty="0">
                <a:latin typeface="Times New Roman" panose="02020603050405020304" pitchFamily="18" charset="0"/>
                <a:ea typeface="Roboto" panose="02000000000000000000" pitchFamily="2" charset="0"/>
                <a:cs typeface="Times New Roman" panose="02020603050405020304" pitchFamily="18" charset="0"/>
              </a:rPr>
              <a:t> </a:t>
            </a:r>
            <a:r>
              <a:rPr lang="en-US" sz="2800" dirty="0" err="1">
                <a:latin typeface="Times New Roman" panose="02020603050405020304" pitchFamily="18" charset="0"/>
                <a:ea typeface="Roboto" panose="02000000000000000000" pitchFamily="2" charset="0"/>
                <a:cs typeface="Times New Roman" panose="02020603050405020304" pitchFamily="18" charset="0"/>
              </a:rPr>
              <a:t>dữ</a:t>
            </a:r>
            <a:r>
              <a:rPr lang="en-US" sz="2800" dirty="0">
                <a:latin typeface="Times New Roman" panose="02020603050405020304" pitchFamily="18" charset="0"/>
                <a:ea typeface="Roboto" panose="02000000000000000000" pitchFamily="2" charset="0"/>
                <a:cs typeface="Times New Roman" panose="02020603050405020304" pitchFamily="18" charset="0"/>
              </a:rPr>
              <a:t> </a:t>
            </a:r>
            <a:r>
              <a:rPr lang="en-US" sz="2800" dirty="0" err="1">
                <a:latin typeface="Times New Roman" panose="02020603050405020304" pitchFamily="18" charset="0"/>
                <a:ea typeface="Roboto" panose="02000000000000000000" pitchFamily="2" charset="0"/>
                <a:cs typeface="Times New Roman" panose="02020603050405020304" pitchFamily="18" charset="0"/>
              </a:rPr>
              <a:t>liệu</a:t>
            </a:r>
            <a:r>
              <a:rPr lang="en-US" sz="2800" dirty="0">
                <a:latin typeface="Times New Roman" panose="02020603050405020304" pitchFamily="18" charset="0"/>
                <a:ea typeface="Roboto" panose="02000000000000000000" pitchFamily="2" charset="0"/>
                <a:cs typeface="Times New Roman" panose="02020603050405020304" pitchFamily="18" charset="0"/>
              </a:rPr>
              <a:t> </a:t>
            </a:r>
            <a:r>
              <a:rPr lang="en-US" sz="2800" dirty="0" err="1">
                <a:latin typeface="Times New Roman" panose="02020603050405020304" pitchFamily="18" charset="0"/>
                <a:ea typeface="Roboto" panose="02000000000000000000" pitchFamily="2" charset="0"/>
                <a:cs typeface="Times New Roman" panose="02020603050405020304" pitchFamily="18" charset="0"/>
              </a:rPr>
              <a:t>để</a:t>
            </a:r>
            <a:r>
              <a:rPr lang="en-US" sz="2800" dirty="0">
                <a:latin typeface="Times New Roman" panose="02020603050405020304" pitchFamily="18" charset="0"/>
                <a:ea typeface="Roboto" panose="02000000000000000000" pitchFamily="2" charset="0"/>
                <a:cs typeface="Times New Roman" panose="02020603050405020304" pitchFamily="18" charset="0"/>
              </a:rPr>
              <a:t> </a:t>
            </a:r>
            <a:r>
              <a:rPr lang="en-US" sz="2800" dirty="0" err="1">
                <a:latin typeface="Times New Roman" panose="02020603050405020304" pitchFamily="18" charset="0"/>
                <a:ea typeface="Roboto" panose="02000000000000000000" pitchFamily="2" charset="0"/>
                <a:cs typeface="Times New Roman" panose="02020603050405020304" pitchFamily="18" charset="0"/>
              </a:rPr>
              <a:t>kết</a:t>
            </a:r>
            <a:r>
              <a:rPr lang="en-US" sz="2800" dirty="0">
                <a:latin typeface="Times New Roman" panose="02020603050405020304" pitchFamily="18" charset="0"/>
                <a:ea typeface="Roboto" panose="02000000000000000000" pitchFamily="2" charset="0"/>
                <a:cs typeface="Times New Roman" panose="02020603050405020304" pitchFamily="18" charset="0"/>
              </a:rPr>
              <a:t> </a:t>
            </a:r>
            <a:r>
              <a:rPr lang="en-US" sz="2800" dirty="0" err="1">
                <a:latin typeface="Times New Roman" panose="02020603050405020304" pitchFamily="18" charset="0"/>
                <a:ea typeface="Roboto" panose="02000000000000000000" pitchFamily="2" charset="0"/>
                <a:cs typeface="Times New Roman" panose="02020603050405020304" pitchFamily="18" charset="0"/>
              </a:rPr>
              <a:t>nối</a:t>
            </a:r>
            <a:r>
              <a:rPr lang="en-US" sz="2800" dirty="0">
                <a:latin typeface="Times New Roman" panose="02020603050405020304" pitchFamily="18" charset="0"/>
                <a:ea typeface="Roboto" panose="02000000000000000000" pitchFamily="2" charset="0"/>
                <a:cs typeface="Times New Roman" panose="02020603050405020304" pitchFamily="18" charset="0"/>
              </a:rPr>
              <a:t> </a:t>
            </a:r>
            <a:r>
              <a:rPr lang="en-US" sz="2800" dirty="0" err="1">
                <a:latin typeface="Times New Roman" panose="02020603050405020304" pitchFamily="18" charset="0"/>
                <a:ea typeface="Roboto" panose="02000000000000000000" pitchFamily="2" charset="0"/>
                <a:cs typeface="Times New Roman" panose="02020603050405020304" pitchFamily="18" charset="0"/>
              </a:rPr>
              <a:t>các</a:t>
            </a:r>
            <a:r>
              <a:rPr lang="en-US" sz="2800" dirty="0">
                <a:latin typeface="Times New Roman" panose="02020603050405020304" pitchFamily="18" charset="0"/>
                <a:ea typeface="Roboto" panose="02000000000000000000" pitchFamily="2" charset="0"/>
                <a:cs typeface="Times New Roman" panose="02020603050405020304" pitchFamily="18" charset="0"/>
              </a:rPr>
              <a:t> </a:t>
            </a:r>
            <a:r>
              <a:rPr lang="en-US" sz="2800" dirty="0" err="1">
                <a:latin typeface="Times New Roman" panose="02020603050405020304" pitchFamily="18" charset="0"/>
                <a:ea typeface="Roboto" panose="02000000000000000000" pitchFamily="2" charset="0"/>
                <a:cs typeface="Times New Roman" panose="02020603050405020304" pitchFamily="18" charset="0"/>
              </a:rPr>
              <a:t>cơ</a:t>
            </a:r>
            <a:r>
              <a:rPr lang="en-US" sz="2800" dirty="0">
                <a:latin typeface="Times New Roman" panose="02020603050405020304" pitchFamily="18" charset="0"/>
                <a:ea typeface="Roboto" panose="02000000000000000000" pitchFamily="2" charset="0"/>
                <a:cs typeface="Times New Roman" panose="02020603050405020304" pitchFamily="18" charset="0"/>
              </a:rPr>
              <a:t> </a:t>
            </a:r>
            <a:r>
              <a:rPr lang="en-US" sz="2800" dirty="0" err="1">
                <a:latin typeface="Times New Roman" panose="02020603050405020304" pitchFamily="18" charset="0"/>
                <a:ea typeface="Roboto" panose="02000000000000000000" pitchFamily="2" charset="0"/>
                <a:cs typeface="Times New Roman" panose="02020603050405020304" pitchFamily="18" charset="0"/>
              </a:rPr>
              <a:t>sở</a:t>
            </a:r>
            <a:r>
              <a:rPr lang="en-US" sz="2800" dirty="0">
                <a:latin typeface="Times New Roman" panose="02020603050405020304" pitchFamily="18" charset="0"/>
                <a:ea typeface="Roboto" panose="02000000000000000000" pitchFamily="2" charset="0"/>
                <a:cs typeface="Times New Roman" panose="02020603050405020304" pitchFamily="18" charset="0"/>
              </a:rPr>
              <a:t> </a:t>
            </a:r>
            <a:r>
              <a:rPr lang="en-US" sz="2800" dirty="0" err="1">
                <a:latin typeface="Times New Roman" panose="02020603050405020304" pitchFamily="18" charset="0"/>
                <a:ea typeface="Roboto" panose="02000000000000000000" pitchFamily="2" charset="0"/>
                <a:cs typeface="Times New Roman" panose="02020603050405020304" pitchFamily="18" charset="0"/>
              </a:rPr>
              <a:t>giáo</a:t>
            </a:r>
            <a:r>
              <a:rPr lang="en-US" sz="2800" dirty="0">
                <a:latin typeface="Times New Roman" panose="02020603050405020304" pitchFamily="18" charset="0"/>
                <a:ea typeface="Roboto" panose="02000000000000000000" pitchFamily="2" charset="0"/>
                <a:cs typeface="Times New Roman" panose="02020603050405020304" pitchFamily="18" charset="0"/>
              </a:rPr>
              <a:t> </a:t>
            </a:r>
            <a:r>
              <a:rPr lang="en-US" sz="2800" dirty="0" err="1">
                <a:latin typeface="Times New Roman" panose="02020603050405020304" pitchFamily="18" charset="0"/>
                <a:ea typeface="Roboto" panose="02000000000000000000" pitchFamily="2" charset="0"/>
                <a:cs typeface="Times New Roman" panose="02020603050405020304" pitchFamily="18" charset="0"/>
              </a:rPr>
              <a:t>dục</a:t>
            </a:r>
            <a:r>
              <a:rPr lang="en-US" sz="2800" dirty="0">
                <a:latin typeface="Times New Roman" panose="02020603050405020304" pitchFamily="18" charset="0"/>
                <a:ea typeface="Roboto" panose="02000000000000000000" pitchFamily="2" charset="0"/>
                <a:cs typeface="Times New Roman" panose="02020603050405020304" pitchFamily="18" charset="0"/>
              </a:rPr>
              <a:t>, </a:t>
            </a:r>
            <a:r>
              <a:rPr lang="en-US" sz="2800" dirty="0" err="1">
                <a:latin typeface="Times New Roman" panose="02020603050405020304" pitchFamily="18" charset="0"/>
                <a:ea typeface="Roboto" panose="02000000000000000000" pitchFamily="2" charset="0"/>
                <a:cs typeface="Times New Roman" panose="02020603050405020304" pitchFamily="18" charset="0"/>
              </a:rPr>
              <a:t>triển</a:t>
            </a:r>
            <a:r>
              <a:rPr lang="en-US" sz="2800" dirty="0">
                <a:latin typeface="Times New Roman" panose="02020603050405020304" pitchFamily="18" charset="0"/>
                <a:ea typeface="Roboto" panose="02000000000000000000" pitchFamily="2" charset="0"/>
                <a:cs typeface="Times New Roman" panose="02020603050405020304" pitchFamily="18" charset="0"/>
              </a:rPr>
              <a:t> </a:t>
            </a:r>
            <a:r>
              <a:rPr lang="en-US" sz="2800" dirty="0" err="1">
                <a:latin typeface="Times New Roman" panose="02020603050405020304" pitchFamily="18" charset="0"/>
                <a:ea typeface="Roboto" panose="02000000000000000000" pitchFamily="2" charset="0"/>
                <a:cs typeface="Times New Roman" panose="02020603050405020304" pitchFamily="18" charset="0"/>
              </a:rPr>
              <a:t>khai</a:t>
            </a:r>
            <a:r>
              <a:rPr lang="en-US" sz="2800" dirty="0">
                <a:latin typeface="Times New Roman" panose="02020603050405020304" pitchFamily="18" charset="0"/>
                <a:ea typeface="Roboto" panose="02000000000000000000" pitchFamily="2" charset="0"/>
                <a:cs typeface="Times New Roman" panose="02020603050405020304" pitchFamily="18" charset="0"/>
              </a:rPr>
              <a:t> </a:t>
            </a:r>
            <a:r>
              <a:rPr lang="en-US" sz="2800" dirty="0" err="1">
                <a:latin typeface="Times New Roman" panose="02020603050405020304" pitchFamily="18" charset="0"/>
                <a:ea typeface="Roboto" panose="02000000000000000000" pitchFamily="2" charset="0"/>
                <a:cs typeface="Times New Roman" panose="02020603050405020304" pitchFamily="18" charset="0"/>
              </a:rPr>
              <a:t>hệ</a:t>
            </a:r>
            <a:r>
              <a:rPr lang="en-US" sz="2800" dirty="0">
                <a:latin typeface="Times New Roman" panose="02020603050405020304" pitchFamily="18" charset="0"/>
                <a:ea typeface="Roboto" panose="02000000000000000000" pitchFamily="2" charset="0"/>
                <a:cs typeface="Times New Roman" panose="02020603050405020304" pitchFamily="18" charset="0"/>
              </a:rPr>
              <a:t> </a:t>
            </a:r>
            <a:r>
              <a:rPr lang="en-US" sz="2800" dirty="0" err="1">
                <a:latin typeface="Times New Roman" panose="02020603050405020304" pitchFamily="18" charset="0"/>
                <a:ea typeface="Roboto" panose="02000000000000000000" pitchFamily="2" charset="0"/>
                <a:cs typeface="Times New Roman" panose="02020603050405020304" pitchFamily="18" charset="0"/>
              </a:rPr>
              <a:t>thống</a:t>
            </a:r>
            <a:r>
              <a:rPr lang="en-US" sz="2800" dirty="0">
                <a:latin typeface="Times New Roman" panose="02020603050405020304" pitchFamily="18" charset="0"/>
                <a:ea typeface="Roboto" panose="02000000000000000000" pitchFamily="2" charset="0"/>
                <a:cs typeface="Times New Roman" panose="02020603050405020304" pitchFamily="18" charset="0"/>
              </a:rPr>
              <a:t> </a:t>
            </a:r>
            <a:r>
              <a:rPr lang="en-US" sz="2800" dirty="0" err="1">
                <a:latin typeface="Times New Roman" panose="02020603050405020304" pitchFamily="18" charset="0"/>
                <a:ea typeface="Roboto" panose="02000000000000000000" pitchFamily="2" charset="0"/>
                <a:cs typeface="Times New Roman" panose="02020603050405020304" pitchFamily="18" charset="0"/>
              </a:rPr>
              <a:t>quản</a:t>
            </a:r>
            <a:r>
              <a:rPr lang="en-US" sz="2800" dirty="0">
                <a:latin typeface="Times New Roman" panose="02020603050405020304" pitchFamily="18" charset="0"/>
                <a:ea typeface="Roboto" panose="02000000000000000000" pitchFamily="2" charset="0"/>
                <a:cs typeface="Times New Roman" panose="02020603050405020304" pitchFamily="18" charset="0"/>
              </a:rPr>
              <a:t> </a:t>
            </a:r>
            <a:r>
              <a:rPr lang="en-US" sz="2800" dirty="0" err="1">
                <a:latin typeface="Times New Roman" panose="02020603050405020304" pitchFamily="18" charset="0"/>
                <a:ea typeface="Roboto" panose="02000000000000000000" pitchFamily="2" charset="0"/>
                <a:cs typeface="Times New Roman" panose="02020603050405020304" pitchFamily="18" charset="0"/>
              </a:rPr>
              <a:t>lý</a:t>
            </a:r>
            <a:r>
              <a:rPr lang="en-US" sz="2800" dirty="0">
                <a:latin typeface="Times New Roman" panose="02020603050405020304" pitchFamily="18" charset="0"/>
                <a:ea typeface="Roboto" panose="02000000000000000000" pitchFamily="2" charset="0"/>
                <a:cs typeface="Times New Roman" panose="02020603050405020304" pitchFamily="18" charset="0"/>
              </a:rPr>
              <a:t> </a:t>
            </a:r>
            <a:r>
              <a:rPr lang="en-US" sz="2800" dirty="0" err="1">
                <a:latin typeface="Times New Roman" panose="02020603050405020304" pitchFamily="18" charset="0"/>
                <a:ea typeface="Roboto" panose="02000000000000000000" pitchFamily="2" charset="0"/>
                <a:cs typeface="Times New Roman" panose="02020603050405020304" pitchFamily="18" charset="0"/>
              </a:rPr>
              <a:t>giáo</a:t>
            </a:r>
            <a:r>
              <a:rPr lang="en-US" sz="2800" dirty="0">
                <a:latin typeface="Times New Roman" panose="02020603050405020304" pitchFamily="18" charset="0"/>
                <a:ea typeface="Roboto" panose="02000000000000000000" pitchFamily="2" charset="0"/>
                <a:cs typeface="Times New Roman" panose="02020603050405020304" pitchFamily="18" charset="0"/>
              </a:rPr>
              <a:t> </a:t>
            </a:r>
            <a:r>
              <a:rPr lang="en-US" sz="2800" dirty="0" err="1">
                <a:latin typeface="Times New Roman" panose="02020603050405020304" pitchFamily="18" charset="0"/>
                <a:ea typeface="Roboto" panose="02000000000000000000" pitchFamily="2" charset="0"/>
                <a:cs typeface="Times New Roman" panose="02020603050405020304" pitchFamily="18" charset="0"/>
              </a:rPr>
              <a:t>dục</a:t>
            </a:r>
            <a:r>
              <a:rPr lang="en-US" sz="2800" dirty="0">
                <a:latin typeface="Times New Roman" panose="02020603050405020304" pitchFamily="18" charset="0"/>
                <a:ea typeface="Roboto" panose="02000000000000000000" pitchFamily="2" charset="0"/>
                <a:cs typeface="Times New Roman" panose="02020603050405020304" pitchFamily="18" charset="0"/>
              </a:rPr>
              <a:t>, </a:t>
            </a:r>
            <a:r>
              <a:rPr lang="en-US" sz="2800" dirty="0" err="1">
                <a:latin typeface="Times New Roman" panose="02020603050405020304" pitchFamily="18" charset="0"/>
                <a:ea typeface="Roboto" panose="02000000000000000000" pitchFamily="2" charset="0"/>
                <a:cs typeface="Times New Roman" panose="02020603050405020304" pitchFamily="18" charset="0"/>
              </a:rPr>
              <a:t>dạy</a:t>
            </a:r>
            <a:r>
              <a:rPr lang="en-US" sz="2800" dirty="0">
                <a:latin typeface="Times New Roman" panose="02020603050405020304" pitchFamily="18" charset="0"/>
                <a:ea typeface="Roboto" panose="02000000000000000000" pitchFamily="2" charset="0"/>
                <a:cs typeface="Times New Roman" panose="02020603050405020304" pitchFamily="18" charset="0"/>
              </a:rPr>
              <a:t> </a:t>
            </a:r>
            <a:r>
              <a:rPr lang="en-US" sz="2800" dirty="0" err="1">
                <a:latin typeface="Times New Roman" panose="02020603050405020304" pitchFamily="18" charset="0"/>
                <a:ea typeface="Roboto" panose="02000000000000000000" pitchFamily="2" charset="0"/>
                <a:cs typeface="Times New Roman" panose="02020603050405020304" pitchFamily="18" charset="0"/>
              </a:rPr>
              <a:t>học</a:t>
            </a:r>
            <a:r>
              <a:rPr lang="en-US" sz="2800" dirty="0">
                <a:latin typeface="Times New Roman" panose="02020603050405020304" pitchFamily="18" charset="0"/>
                <a:ea typeface="Roboto" panose="02000000000000000000" pitchFamily="2" charset="0"/>
                <a:cs typeface="Times New Roman" panose="02020603050405020304" pitchFamily="18" charset="0"/>
              </a:rPr>
              <a:t> </a:t>
            </a:r>
            <a:r>
              <a:rPr lang="en-US" sz="2800" dirty="0" err="1">
                <a:latin typeface="Times New Roman" panose="02020603050405020304" pitchFamily="18" charset="0"/>
                <a:ea typeface="Roboto" panose="02000000000000000000" pitchFamily="2" charset="0"/>
                <a:cs typeface="Times New Roman" panose="02020603050405020304" pitchFamily="18" charset="0"/>
              </a:rPr>
              <a:t>thông</a:t>
            </a:r>
            <a:r>
              <a:rPr lang="en-US" sz="2800" dirty="0">
                <a:latin typeface="Times New Roman" panose="02020603050405020304" pitchFamily="18" charset="0"/>
                <a:ea typeface="Roboto" panose="02000000000000000000" pitchFamily="2" charset="0"/>
                <a:cs typeface="Times New Roman" panose="02020603050405020304" pitchFamily="18" charset="0"/>
              </a:rPr>
              <a:t> </a:t>
            </a:r>
            <a:r>
              <a:rPr lang="en-US" sz="2800" dirty="0" err="1">
                <a:latin typeface="Times New Roman" panose="02020603050405020304" pitchFamily="18" charset="0"/>
                <a:ea typeface="Roboto" panose="02000000000000000000" pitchFamily="2" charset="0"/>
                <a:cs typeface="Times New Roman" panose="02020603050405020304" pitchFamily="18" charset="0"/>
              </a:rPr>
              <a:t>minh</a:t>
            </a:r>
            <a:endParaRPr lang="en-US" sz="2800" dirty="0">
              <a:latin typeface="Times New Roman" panose="02020603050405020304" pitchFamily="18" charset="0"/>
              <a:ea typeface="Roboto" panose="02000000000000000000" pitchFamily="2" charset="0"/>
              <a:cs typeface="Times New Roman" panose="02020603050405020304" pitchFamily="18" charset="0"/>
            </a:endParaRPr>
          </a:p>
          <a:p>
            <a:pPr algn="just">
              <a:lnSpc>
                <a:spcPct val="100000"/>
              </a:lnSpc>
              <a:buFont typeface="Wingdings" panose="05000000000000000000" pitchFamily="2" charset="2"/>
              <a:buChar char="v"/>
            </a:pPr>
            <a:r>
              <a:rPr lang="en-GB" sz="2800" dirty="0" err="1">
                <a:latin typeface="Times New Roman" panose="02020603050405020304" pitchFamily="18" charset="0"/>
                <a:ea typeface="Roboto" panose="02000000000000000000" pitchFamily="2" charset="0"/>
                <a:cs typeface="Times New Roman" panose="02020603050405020304" pitchFamily="18" charset="0"/>
              </a:rPr>
              <a:t>Xây</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dựng</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kế</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hoạch</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tổ</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chức</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dạy</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học</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kiểm</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tra</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đánh</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giá</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thông</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minh</a:t>
            </a:r>
            <a:r>
              <a:rPr lang="en-GB" sz="2800" dirty="0">
                <a:latin typeface="Times New Roman" panose="02020603050405020304" pitchFamily="18" charset="0"/>
                <a:ea typeface="Roboto" panose="02000000000000000000" pitchFamily="2" charset="0"/>
                <a:cs typeface="Times New Roman" panose="02020603050405020304" pitchFamily="18" charset="0"/>
              </a:rPr>
              <a:t>. </a:t>
            </a:r>
          </a:p>
          <a:p>
            <a:pPr algn="just">
              <a:lnSpc>
                <a:spcPct val="100000"/>
              </a:lnSpc>
              <a:buFont typeface="Wingdings" panose="05000000000000000000" pitchFamily="2" charset="2"/>
              <a:buChar char="v"/>
            </a:pPr>
            <a:r>
              <a:rPr lang="en-GB" sz="2800" dirty="0" err="1">
                <a:latin typeface="Times New Roman" panose="02020603050405020304" pitchFamily="18" charset="0"/>
                <a:ea typeface="Roboto" panose="02000000000000000000" pitchFamily="2" charset="0"/>
                <a:cs typeface="Times New Roman" panose="02020603050405020304" pitchFamily="18" charset="0"/>
              </a:rPr>
              <a:t>Xây</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dựng</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hệ</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thống</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học</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liệu</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và</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phần</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mềm</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đáp</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ứng</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nhu</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cầu</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học</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tập</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thường</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xuyên</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cần</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gì</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học</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nấy</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của</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người</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dân</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Thành</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phố</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thông</a:t>
            </a:r>
            <a:r>
              <a:rPr lang="en-GB" sz="2800" dirty="0">
                <a:latin typeface="Times New Roman" panose="02020603050405020304" pitchFamily="18" charset="0"/>
                <a:ea typeface="Roboto" panose="02000000000000000000" pitchFamily="2" charset="0"/>
                <a:cs typeface="Times New Roman" panose="02020603050405020304" pitchFamily="18" charset="0"/>
              </a:rPr>
              <a:t> qua </a:t>
            </a:r>
            <a:r>
              <a:rPr lang="en-GB" sz="2800" dirty="0" err="1">
                <a:latin typeface="Times New Roman" panose="02020603050405020304" pitchFamily="18" charset="0"/>
                <a:ea typeface="Roboto" panose="02000000000000000000" pitchFamily="2" charset="0"/>
                <a:cs typeface="Times New Roman" panose="02020603050405020304" pitchFamily="18" charset="0"/>
              </a:rPr>
              <a:t>hệ</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thống</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thư</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viện</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điện</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tử</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kho</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học</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liệu</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số</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cung</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cấp</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các</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khóa</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học</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đào</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tạo</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ngắn</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hạn</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đào</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tạo</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từ</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xa</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cho</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người</a:t>
            </a:r>
            <a:r>
              <a:rPr lang="en-GB" sz="2800" dirty="0">
                <a:latin typeface="Times New Roman" panose="02020603050405020304" pitchFamily="18" charset="0"/>
                <a:ea typeface="Roboto" panose="02000000000000000000" pitchFamily="2" charset="0"/>
                <a:cs typeface="Times New Roman" panose="02020603050405020304" pitchFamily="18" charset="0"/>
              </a:rPr>
              <a:t> </a:t>
            </a:r>
            <a:r>
              <a:rPr lang="en-GB" sz="2800" dirty="0" err="1">
                <a:latin typeface="Times New Roman" panose="02020603050405020304" pitchFamily="18" charset="0"/>
                <a:ea typeface="Roboto" panose="02000000000000000000" pitchFamily="2" charset="0"/>
                <a:cs typeface="Times New Roman" panose="02020603050405020304" pitchFamily="18" charset="0"/>
              </a:rPr>
              <a:t>dân</a:t>
            </a:r>
            <a:r>
              <a:rPr lang="en-GB" sz="2800" dirty="0">
                <a:latin typeface="Times New Roman" panose="02020603050405020304" pitchFamily="18" charset="0"/>
                <a:ea typeface="Roboto" panose="02000000000000000000" pitchFamily="2" charset="0"/>
                <a:cs typeface="Times New Roman" panose="02020603050405020304" pitchFamily="18" charset="0"/>
              </a:rPr>
              <a:t>. </a:t>
            </a:r>
          </a:p>
        </p:txBody>
      </p:sp>
    </p:spTree>
    <p:extLst>
      <p:ext uri="{BB962C8B-B14F-4D97-AF65-F5344CB8AC3E}">
        <p14:creationId xmlns:p14="http://schemas.microsoft.com/office/powerpoint/2010/main" val="331292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758</TotalTime>
  <Words>1863</Words>
  <Application>Microsoft Macintosh PowerPoint</Application>
  <PresentationFormat>Widescreen</PresentationFormat>
  <Paragraphs>73</Paragraphs>
  <Slides>13</Slides>
  <Notes>4</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13</vt:i4>
      </vt:variant>
    </vt:vector>
  </HeadingPairs>
  <TitlesOfParts>
    <vt:vector size="27" baseType="lpstr">
      <vt:lpstr>Arial</vt:lpstr>
      <vt:lpstr>Calibri</vt:lpstr>
      <vt:lpstr>Calibri Light</vt:lpstr>
      <vt:lpstr>Corbel</vt:lpstr>
      <vt:lpstr>Gill Sans MT</vt:lpstr>
      <vt:lpstr>Roboto</vt:lpstr>
      <vt:lpstr>Times New Roman</vt:lpstr>
      <vt:lpstr>Tw Cen MT</vt:lpstr>
      <vt:lpstr>Wingdings</vt:lpstr>
      <vt:lpstr>Retrospect</vt:lpstr>
      <vt:lpstr>Banded</vt:lpstr>
      <vt:lpstr>Gallery</vt:lpstr>
      <vt:lpstr>1_Retrospect</vt:lpstr>
      <vt:lpstr>Droplet</vt:lpstr>
      <vt:lpstr>BÁO CÁO  NHIỆM VỤ TRỌNG TÂM PHÁT TRIỂN GIÁO DỤC NĂM HỌC 2023 - 2024</vt:lpstr>
      <vt:lpstr>NHIỆM VỤ TRỌNG TÂM  GIÁO DỤC MẦM NON, GIÁO DỤC PHỔ THÔNG  NĂM HỌC 2023 - 2024</vt:lpstr>
      <vt:lpstr>Đoàn kết, kỷ cương, đổi mới, sáng tạo, hoàn thành tốt các nhiệm vụ và mục tiêu đổi mới và nâng cao chất lượng giáo dục và đào tạo”</vt:lpstr>
      <vt:lpstr>PowerPoint Presentation</vt:lpstr>
      <vt:lpstr>PowerPoint Presentation</vt:lpstr>
      <vt:lpstr>PowerPoint Presentation</vt:lpstr>
      <vt:lpstr>PowerPoint Presentation</vt:lpstr>
      <vt:lpstr>TRIỂN KHAI  CÁC ĐỀ ÁN, KẾ HOẠCH, CHƯƠNG TRÌNH  TRONG NGÀNH GIÁO DỤC VÀ ĐÀO TẠO NĂM HỌC 2023 - 2024</vt:lpstr>
      <vt:lpstr>ĐỀ ÁN GIÁO DỤC THÔNG MINH VÀ HỌC TẬP SUỐT ĐỜI GIAI ĐOẠN 2020 - 2030</vt:lpstr>
      <vt:lpstr>ĐỀ ÁN NÂNG CAO NĂNG LỰC, KIẾN THỨC, KỸ NĂNG  ỨNG DỤNG TIN HỌC CHO HỌC SINH PHỔ THÔNG  THEO ĐỊNH HƯỚNG CHUẨN QUỐC TẾ GIAI ĐOẠN 2021 - 2030</vt:lpstr>
      <vt:lpstr>ĐỀ ÁN TĂNG CƯỜNG ỨNG DỤNG CÔNG NGHỆ THÔNG TIN VÀ CHUYỂN ĐỔI SỐ CỦA NGÀNH GIÁO DỤC VÀ ĐÀO TẠO GIAI ĐOẠN 2022 – 2025, ĐỊNH HƯỚNG ĐẾN 2030</vt:lpstr>
      <vt:lpstr>ĐỀ ÁN DẠY VÀ HỌC NGOẠI NGỮ  TRONG HỆ THỐNG GIÁO DỤC QUỐC DÂN GIAI ĐOẠN 2017 - 2025</vt:lpstr>
      <vt:lpstr>TRÂN TRỌNG CẢM ƠN!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QUY CHẾ CHI TIÊU NỘI BỘ CƠ QUAN SỞ GIÁO DỤC VÀ ĐÀO TẠO NĂM 2022</dc:title>
  <dc:creator>Đặng Minh Thông</dc:creator>
  <cp:lastModifiedBy>Microsoft Office User</cp:lastModifiedBy>
  <cp:revision>16</cp:revision>
  <cp:lastPrinted>2023-08-01T06:23:32Z</cp:lastPrinted>
  <dcterms:created xsi:type="dcterms:W3CDTF">2022-03-13T03:55:55Z</dcterms:created>
  <dcterms:modified xsi:type="dcterms:W3CDTF">2023-08-01T15:57:32Z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