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35C3-5911-42CF-9EEC-356B8CB8C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A749A-2D9C-48AF-92F2-7F15BA2AC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D6201-5A08-44AC-94BB-1016AEA5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5A51A-F6EA-4966-B1B9-8E39D64B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48D4-B864-4413-B753-B73587D1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78ED-B7F8-4A9F-B532-8E257A67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CA8B0-808F-410A-933F-3A6EE190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A4C9-C23F-45CB-968A-95B08B51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ACEF1-677C-4E8D-A2EE-925204A0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9F6A-FA83-4843-B468-2234959C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C3B6A-2F47-4A1C-A0C9-80CFA938C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1CF4D-32FD-4738-ADC1-E839B7206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BB2EE-6DB7-458B-AB7F-3DDEE798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6EE21-A7D5-471F-935B-CBE98D5F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3869F-85CF-467B-B8D0-71C5F088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EDB1-D389-4AB1-B751-38748736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7D67-85A0-4CB8-9FBE-5DE854185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1ED3-6155-45A1-969C-B7E340A5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07EE-1D97-4432-A777-6DB2BC7B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4DF86-881B-4615-A439-D42AEB33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0CE2-5341-43BA-ABA0-00D195E9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77A3B-B880-46D2-A2BD-BCE6FF909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DCF9-B56B-483E-BA3C-E110DDF7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C0906-CF64-402E-A3C1-0F3758CA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F41C9-7E28-4E2F-84F7-11A22972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0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EB7B-90C7-41DA-8998-CF9C5045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8E53B-D118-4F39-9607-FFA75F442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34090-78FB-4704-A41D-82CE09B6B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5DE5D-5EFF-4B90-96EE-A9ABFAAEB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F6515-CDA7-4B93-89E9-7CF0E37B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23B22-D446-4A93-9E7D-C2513E4C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8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984E-4C98-4340-BF60-078C4899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A8530-B805-4004-837A-550AC1956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37C00-85C2-47F7-B4EF-65AE77999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82A36-A774-4C49-9017-1076FB4F5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D8F42-98AD-400C-AF4A-0F9E28AA0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150CD-9893-4285-975A-AC28105A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3D58E-06C8-4652-A394-14ACFDC8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51F31-4D09-49A7-B0BD-AE7DA185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6D20-D48C-49FA-8AF6-46FABB8C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D7DFA-4097-438F-B804-B907BF45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1DC96-2E01-4C55-9436-13382CC3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C1492-2964-4F1F-B9D8-42285D94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9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5CE3F-EFBE-4FAE-B307-675A1E7C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54815-551F-46F3-8C3A-E5010C89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CF738-86A5-4F04-80BB-2FCB0494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CEF6-8FAA-4FF4-B8F2-94A727EA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C362-E0F7-4F3D-9DA4-C7702E9F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D0C17-3EF6-4968-85C1-081E47D1E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98F22-62F4-4E87-9D5C-C68C5D33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3D17C-6F2B-49E0-A408-90E33FD4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30430-2C12-4BE1-9D90-0CEE4C38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1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F2E5-9F83-4822-8F85-514DCD2C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6146B-F6AD-4A85-A1A5-541EC329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8F217-67E0-4D72-9814-B7B094AE7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C7DAC-973A-4413-AF7E-E7A7EDBA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F72C-782D-4122-A2D8-F8DF1D18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889E1-F1E2-49C5-97F2-E9718D53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4DE8E-FE99-422E-B3F0-A7E5746F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001CB-EB7F-46FE-9DC8-FCF0EB3F0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22E5E-7515-47F7-A974-F5AC84973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65B4-AFC5-4C08-BFF9-66ADA5E43D18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4065-F645-4EF0-BB45-5A792A58D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F50EB-BD7D-4C5B-89BE-74DA09631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20E75-99A4-416C-958D-EF5BCBEBB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75A05-0BC6-4AC7-A9E8-269E99C6E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32660E-0728-4200-A22F-4146BBCB96D6}"/>
              </a:ext>
            </a:extLst>
          </p:cNvPr>
          <p:cNvSpPr/>
          <p:nvPr/>
        </p:nvSpPr>
        <p:spPr>
          <a:xfrm>
            <a:off x="2012449" y="1316494"/>
            <a:ext cx="85898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HOẠT ĐỘNG ĐÁNG YÊU CỦA TRẺ NHỮNG NGÀY ĐẦU TIÊN TRỞ LẠI TRƯỜNG </a:t>
            </a:r>
            <a:r>
              <a:rPr lang="en-US" sz="32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14-02-2022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A355E-6343-46EE-BF83-2155933DFC08}"/>
              </a:ext>
            </a:extLst>
          </p:cNvPr>
          <p:cNvSpPr/>
          <p:nvPr/>
        </p:nvSpPr>
        <p:spPr>
          <a:xfrm>
            <a:off x="2094691" y="213063"/>
            <a:ext cx="8425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PHẠM NGŨ LÃO QUẬN 1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0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F1C0EB-86D2-4F6F-80F3-95AC63C5E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9F0AE3-738A-46B3-8335-C0EACBF24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0" y="309371"/>
            <a:ext cx="4827729" cy="6322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C6A559-20FE-46F8-A5E3-D18555F61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2" y="309371"/>
            <a:ext cx="4261281" cy="61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CD2B23-1F5D-406B-9641-1189984B9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56655" cy="6927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533563-F252-4CBC-A790-07636580C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1" y="168675"/>
            <a:ext cx="6427433" cy="4898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F3A568-7E2B-4006-9609-14E9D83B8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84" y="119173"/>
            <a:ext cx="4971495" cy="66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5ED5D3-EA73-4181-8EBA-9EE12AD57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F7FD62-9A9C-4AF6-A6CC-C87FF4D62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6" y="225830"/>
            <a:ext cx="6497227" cy="4304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ADA871-FD9C-41D9-8EB3-38A2F3F2C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8811"/>
            <a:ext cx="4876800" cy="667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37BB93-163F-434B-97E5-2F77B446F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5E85E-A1E2-4DEB-9AC5-C63858345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" y="168674"/>
            <a:ext cx="6000076" cy="43500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595CF2-F382-43DA-B75E-55682B0E5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809" y="979683"/>
            <a:ext cx="5949369" cy="42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7462DC-6DE4-4D61-AB04-7658E0838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002047-9149-439E-8FA2-71D7ADF24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9" y="133165"/>
            <a:ext cx="5887767" cy="4243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8919E2-F3BB-4E66-A7DB-76213DA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34" y="1305017"/>
            <a:ext cx="5769397" cy="46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Nguyễn</dc:creator>
  <cp:lastModifiedBy>Thanh Nguyễn</cp:lastModifiedBy>
  <cp:revision>1</cp:revision>
  <dcterms:created xsi:type="dcterms:W3CDTF">2022-02-17T12:35:04Z</dcterms:created>
  <dcterms:modified xsi:type="dcterms:W3CDTF">2022-02-17T12:50:46Z</dcterms:modified>
</cp:coreProperties>
</file>