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A1240-75DD-4000-B58D-8BFD755A8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898869-E077-4572-8CE3-7751E4FED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1D4B0B-6795-4CBA-ABF9-FDCE289BA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D656-9202-4C71-84C1-7845B823507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8B5CE9-0346-4598-9D4E-94E75D22F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A8CE0-D933-4C45-BEF1-96F82A32D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C9B5-FD06-4C0C-AA05-35073D3CB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564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5D7D7-307E-49EE-A949-139634865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50272E-02C1-445D-A17D-94C35EF63A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3DB3D-4ED6-4823-9B71-586CE4878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D656-9202-4C71-84C1-7845B823507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2A37D-F95C-4FF2-8F23-729336AF1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69923-3EF3-47A2-82E1-650C261B9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C9B5-FD06-4C0C-AA05-35073D3CB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2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1E52FB-4406-45C1-8119-C0CFA66B2D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4808F4-7995-43E6-948A-99ACF3293D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43DE92-2D29-46DB-9267-359D3870C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D656-9202-4C71-84C1-7845B823507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828A7-91EB-4D16-AD6A-FC68E987A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241BC2-413D-4858-AE3F-674F8C38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C9B5-FD06-4C0C-AA05-35073D3CB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97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EC16A-6DE6-4515-A4FA-4C71DA3EC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85DF5-3D0C-4F08-AD8F-E56F2DA0A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5208B-1ABC-4362-BD92-2D87190FE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D656-9202-4C71-84C1-7845B823507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DF14E7-8A97-4D13-8BE2-170284A5C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F9115-1D6D-4F51-8DFE-AE5C57E71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C9B5-FD06-4C0C-AA05-35073D3CB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70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9C3E6-A4BD-460F-8C97-07E409EDF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886E3A-D8E0-484E-BD19-3155EDC72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93C993-7560-4119-BC8B-31D3DC478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D656-9202-4C71-84C1-7845B823507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E94B4-2DF0-4CE8-B9CD-AB9D4DBEB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86795D-3070-49F8-906C-20798C04F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C9B5-FD06-4C0C-AA05-35073D3CB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07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39059-36D8-4ED2-A309-FD1468415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97D42-CCBA-40C5-9C45-18DC2BD4C0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CB0046-570F-4B01-A43E-56C91AE1F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4B160C-6D55-4F38-A975-AF40C4A9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D656-9202-4C71-84C1-7845B823507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1FD054-A2B5-4B89-AEFF-06F1BA37A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BA6C2C-F047-4FE5-AA0C-103B18A21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C9B5-FD06-4C0C-AA05-35073D3CB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61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D22FF-C827-42D8-ADA5-89FC7C419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1FCE41-EDBB-4FC7-B4EC-A314F45B03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660914-09B2-4149-93D1-BEF72A08CA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EA77C7-0218-485E-BF2E-D1721732A4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4AB1F2-3C71-4C50-A96E-0EE63EBA37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0B354C-20BB-430B-B645-A46165BFE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D656-9202-4C71-84C1-7845B823507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2650C6-5460-4C7F-8EFF-F4784162D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F439FE-9BC2-414F-BA47-8F72FDA0E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C9B5-FD06-4C0C-AA05-35073D3CB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58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269C4-E89F-450A-956F-9C3514790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F5C4CA-7197-46E2-8E6F-F834E3A95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D656-9202-4C71-84C1-7845B823507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56C481-92CE-486F-8BFA-3E1F05F76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558197-246E-4805-8614-7B1D52ACD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C9B5-FD06-4C0C-AA05-35073D3CB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75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AB21EC-2E4B-4023-B7CD-C119EC973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D656-9202-4C71-84C1-7845B823507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339B0C-3904-4A06-8A11-1896E1A23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CA8116-642A-4A1B-91B5-53B08BAFD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C9B5-FD06-4C0C-AA05-35073D3CB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3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CC1CB-D35D-43AD-9070-FFFF5A32C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5D0E6-991D-4A8D-83F4-2C71F871B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14AB58-4B78-47B9-BD78-1E41321266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B75B29-D833-4EC4-B7E5-75BDFA1F3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D656-9202-4C71-84C1-7845B823507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277542-5F33-447E-B855-31D000642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ED7F31-8186-43A4-BCBE-76C8ED26B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C9B5-FD06-4C0C-AA05-35073D3CB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938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384D0-0BB1-4CCC-AEEF-2CB5F02E9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3A5202-8565-4425-921B-7E5A5CBC4D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D268DB-B0E1-4956-8004-50D9BE68E5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DD1CB2-C0DE-4E1F-96BC-B47982D03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D656-9202-4C71-84C1-7845B823507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4FF4B-20AB-45E5-9AFE-FF42FAAF2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C6B34A-5683-47E9-81D0-EB58A07DE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C9B5-FD06-4C0C-AA05-35073D3CB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094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46B4FE-D035-48F3-9AE0-08CB9BFF1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96EDE-1656-4ADF-BC86-06A6B729B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EF6BDF-B6A7-4AF2-90E5-D1EBDFEB6D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ED656-9202-4C71-84C1-7845B823507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AD4A3-38D1-4EF3-ADD9-9B48507B2D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B30DB-5DC4-4AD1-BFE9-A3F53DD019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3C9B5-FD06-4C0C-AA05-35073D3CB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443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731BD0D-1F7D-4E7C-952F-13DF7C9988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82" y="0"/>
            <a:ext cx="110836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47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2636D45-95FB-4662-B57C-591792365F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072" y="0"/>
            <a:ext cx="88134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97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10BA8A9-C057-4F32-B66E-584D7F6E10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441" y="87189"/>
            <a:ext cx="5012715" cy="6683621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26B41DE-3E33-4561-9B1D-5F1F1F74C3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915" y="122803"/>
            <a:ext cx="5878832" cy="6612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374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Thanh Nguyễn</dc:creator>
  <cp:lastModifiedBy>Thanh Nguyễn</cp:lastModifiedBy>
  <cp:revision>1</cp:revision>
  <dcterms:created xsi:type="dcterms:W3CDTF">2022-03-16T04:36:11Z</dcterms:created>
  <dcterms:modified xsi:type="dcterms:W3CDTF">2022-03-16T04:37:46Z</dcterms:modified>
</cp:coreProperties>
</file>