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0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9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6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4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0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6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1D7D-64D7-43D5-9B4F-2C84FDAD38ED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2181B-62DB-413B-812B-C0C23B232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9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3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8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69" t="-410" r="1194" b="4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0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2023-04-17T11:19:29Z</dcterms:created>
  <dcterms:modified xsi:type="dcterms:W3CDTF">2023-04-17T11:20:35Z</dcterms:modified>
</cp:coreProperties>
</file>