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59" r:id="rId3"/>
    <p:sldId id="272" r:id="rId4"/>
    <p:sldId id="264" r:id="rId5"/>
    <p:sldId id="263" r:id="rId6"/>
    <p:sldId id="262" r:id="rId7"/>
    <p:sldId id="261" r:id="rId8"/>
    <p:sldId id="260" r:id="rId9"/>
    <p:sldId id="271" r:id="rId10"/>
    <p:sldId id="270" r:id="rId11"/>
    <p:sldId id="269" r:id="rId12"/>
    <p:sldId id="268" r:id="rId13"/>
    <p:sldId id="266" r:id="rId14"/>
    <p:sldId id="265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3066-933A-4F3A-BE68-452C5FB5D68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A53C-C757-44AF-ACD0-2CB23CB57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5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3066-933A-4F3A-BE68-452C5FB5D68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A53C-C757-44AF-ACD0-2CB23CB57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3066-933A-4F3A-BE68-452C5FB5D68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A53C-C757-44AF-ACD0-2CB23CB57C5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78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3066-933A-4F3A-BE68-452C5FB5D68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A53C-C757-44AF-ACD0-2CB23CB57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60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3066-933A-4F3A-BE68-452C5FB5D68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A53C-C757-44AF-ACD0-2CB23CB57C5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2254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3066-933A-4F3A-BE68-452C5FB5D68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A53C-C757-44AF-ACD0-2CB23CB57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92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3066-933A-4F3A-BE68-452C5FB5D68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A53C-C757-44AF-ACD0-2CB23CB57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56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3066-933A-4F3A-BE68-452C5FB5D68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A53C-C757-44AF-ACD0-2CB23CB57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9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3066-933A-4F3A-BE68-452C5FB5D68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A53C-C757-44AF-ACD0-2CB23CB57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3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3066-933A-4F3A-BE68-452C5FB5D68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A53C-C757-44AF-ACD0-2CB23CB57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2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3066-933A-4F3A-BE68-452C5FB5D68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A53C-C757-44AF-ACD0-2CB23CB57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3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3066-933A-4F3A-BE68-452C5FB5D68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A53C-C757-44AF-ACD0-2CB23CB57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7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3066-933A-4F3A-BE68-452C5FB5D68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A53C-C757-44AF-ACD0-2CB23CB57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3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3066-933A-4F3A-BE68-452C5FB5D68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A53C-C757-44AF-ACD0-2CB23CB57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8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3066-933A-4F3A-BE68-452C5FB5D68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A53C-C757-44AF-ACD0-2CB23CB57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5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3066-933A-4F3A-BE68-452C5FB5D68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A53C-C757-44AF-ACD0-2CB23CB57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9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A3066-933A-4F3A-BE68-452C5FB5D68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80BA53C-C757-44AF-ACD0-2CB23CB57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0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C8A9E-20D2-459E-B5C5-7F5ED1824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9867" y="1566334"/>
            <a:ext cx="8379883" cy="2224616"/>
          </a:xfrm>
        </p:spPr>
        <p:txBody>
          <a:bodyPr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LỄ HỘI BÉ VUI XUÂN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80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903129-11BC-4DC4-9C1E-2C5579DBE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03" y="804672"/>
            <a:ext cx="2860655" cy="5085609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D9FCBE-7904-40D7-9F84-EC25A646E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578" y="924560"/>
            <a:ext cx="4284662" cy="3492331"/>
          </a:xfrm>
        </p:spPr>
      </p:pic>
    </p:spTree>
    <p:extLst>
      <p:ext uri="{BB962C8B-B14F-4D97-AF65-F5344CB8AC3E}">
        <p14:creationId xmlns:p14="http://schemas.microsoft.com/office/powerpoint/2010/main" val="866319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C9BBD4-6A56-4549-A123-7128D052E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098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03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5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E44ACD-CB15-47C6-BBA4-E8A6E10EE3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8" r="2" b="6929"/>
          <a:stretch/>
        </p:blipFill>
        <p:spPr>
          <a:xfrm>
            <a:off x="958068" y="1171537"/>
            <a:ext cx="3804826" cy="4836659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CF2132-558A-4BD4-B299-1A18FF52D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179" y="1490211"/>
            <a:ext cx="5014250" cy="351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00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07B498-38DD-471A-BE96-070B28AC8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632966"/>
            <a:ext cx="9551987" cy="5372992"/>
          </a:xfrm>
        </p:spPr>
      </p:pic>
    </p:spTree>
    <p:extLst>
      <p:ext uri="{BB962C8B-B14F-4D97-AF65-F5344CB8AC3E}">
        <p14:creationId xmlns:p14="http://schemas.microsoft.com/office/powerpoint/2010/main" val="391387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9F869B-84F6-403A-B997-0D870AC59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64"/>
          <a:stretch/>
        </p:blipFill>
        <p:spPr>
          <a:xfrm>
            <a:off x="677863" y="632966"/>
            <a:ext cx="7827962" cy="5372992"/>
          </a:xfrm>
        </p:spPr>
      </p:pic>
    </p:spTree>
    <p:extLst>
      <p:ext uri="{BB962C8B-B14F-4D97-AF65-F5344CB8AC3E}">
        <p14:creationId xmlns:p14="http://schemas.microsoft.com/office/powerpoint/2010/main" val="303538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8EF8E8-6F5A-4A1B-A4CC-752055D8A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632966"/>
            <a:ext cx="9551987" cy="5372992"/>
          </a:xfrm>
        </p:spPr>
      </p:pic>
    </p:spTree>
    <p:extLst>
      <p:ext uri="{BB962C8B-B14F-4D97-AF65-F5344CB8AC3E}">
        <p14:creationId xmlns:p14="http://schemas.microsoft.com/office/powerpoint/2010/main" val="305712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85F998-7617-42B6-9249-8DC9123B1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632966"/>
            <a:ext cx="9551987" cy="5372992"/>
          </a:xfrm>
        </p:spPr>
      </p:pic>
    </p:spTree>
    <p:extLst>
      <p:ext uri="{BB962C8B-B14F-4D97-AF65-F5344CB8AC3E}">
        <p14:creationId xmlns:p14="http://schemas.microsoft.com/office/powerpoint/2010/main" val="4240856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CCED4E-DF43-4D6C-94A3-46A369AB8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632966"/>
            <a:ext cx="9551987" cy="5372992"/>
          </a:xfrm>
        </p:spPr>
      </p:pic>
    </p:spTree>
    <p:extLst>
      <p:ext uri="{BB962C8B-B14F-4D97-AF65-F5344CB8AC3E}">
        <p14:creationId xmlns:p14="http://schemas.microsoft.com/office/powerpoint/2010/main" val="228383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19D9C9-7BCD-4044-82DF-143FCA500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632966"/>
            <a:ext cx="9551987" cy="5372992"/>
          </a:xfrm>
        </p:spPr>
      </p:pic>
    </p:spTree>
    <p:extLst>
      <p:ext uri="{BB962C8B-B14F-4D97-AF65-F5344CB8AC3E}">
        <p14:creationId xmlns:p14="http://schemas.microsoft.com/office/powerpoint/2010/main" val="3187838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1EF689-C238-4307-9053-363B4B790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632966"/>
            <a:ext cx="9551987" cy="5372992"/>
          </a:xfrm>
        </p:spPr>
      </p:pic>
    </p:spTree>
    <p:extLst>
      <p:ext uri="{BB962C8B-B14F-4D97-AF65-F5344CB8AC3E}">
        <p14:creationId xmlns:p14="http://schemas.microsoft.com/office/powerpoint/2010/main" val="214842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585B21-7958-4422-A7D0-5A25AD30A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632966"/>
            <a:ext cx="9551987" cy="5372992"/>
          </a:xfrm>
        </p:spPr>
      </p:pic>
    </p:spTree>
    <p:extLst>
      <p:ext uri="{BB962C8B-B14F-4D97-AF65-F5344CB8AC3E}">
        <p14:creationId xmlns:p14="http://schemas.microsoft.com/office/powerpoint/2010/main" val="237433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FA3A244-13A2-4D64-B4FC-07689AC99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632966"/>
            <a:ext cx="9551987" cy="5372992"/>
          </a:xfrm>
        </p:spPr>
      </p:pic>
    </p:spTree>
    <p:extLst>
      <p:ext uri="{BB962C8B-B14F-4D97-AF65-F5344CB8AC3E}">
        <p14:creationId xmlns:p14="http://schemas.microsoft.com/office/powerpoint/2010/main" val="1357493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5E8E7F-306C-40AC-B712-095E5AF2B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632966"/>
            <a:ext cx="9551987" cy="5372992"/>
          </a:xfrm>
        </p:spPr>
      </p:pic>
    </p:spTree>
    <p:extLst>
      <p:ext uri="{BB962C8B-B14F-4D97-AF65-F5344CB8AC3E}">
        <p14:creationId xmlns:p14="http://schemas.microsoft.com/office/powerpoint/2010/main" val="1685461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0113B6F-E5FF-4334-B1E0-2103ED5BE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49"/>
          <a:stretch/>
        </p:blipFill>
        <p:spPr>
          <a:xfrm>
            <a:off x="677863" y="632966"/>
            <a:ext cx="8332787" cy="5372992"/>
          </a:xfrm>
        </p:spPr>
      </p:pic>
    </p:spTree>
    <p:extLst>
      <p:ext uri="{BB962C8B-B14F-4D97-AF65-F5344CB8AC3E}">
        <p14:creationId xmlns:p14="http://schemas.microsoft.com/office/powerpoint/2010/main" val="42224998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</Words>
  <Application>Microsoft Office PowerPoint</Application>
  <PresentationFormat>Widescreen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Trebuchet MS</vt:lpstr>
      <vt:lpstr>Wingdings 3</vt:lpstr>
      <vt:lpstr>Facet</vt:lpstr>
      <vt:lpstr>LỄ HỘI BÉ VUI XUÂN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LỄ HỘI BÉ VUI XUÂN</dc:title>
  <dc:creator>HOME</dc:creator>
  <cp:lastModifiedBy>HOME</cp:lastModifiedBy>
  <cp:revision>1</cp:revision>
  <dcterms:created xsi:type="dcterms:W3CDTF">2023-04-03T14:30:36Z</dcterms:created>
  <dcterms:modified xsi:type="dcterms:W3CDTF">2023-04-03T14:33:55Z</dcterms:modified>
</cp:coreProperties>
</file>