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57" r:id="rId6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8344-E9A6-4E67-BFA9-42E9DD8438F5}" type="datetimeFigureOut">
              <a:rPr lang="vi-VN" smtClean="0"/>
              <a:t>10/05/2023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0DE6-FDE6-43F6-B8C5-02FBD3AAC3B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924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8344-E9A6-4E67-BFA9-42E9DD8438F5}" type="datetimeFigureOut">
              <a:rPr lang="vi-VN" smtClean="0"/>
              <a:t>10/05/2023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0DE6-FDE6-43F6-B8C5-02FBD3AAC3B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0240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8344-E9A6-4E67-BFA9-42E9DD8438F5}" type="datetimeFigureOut">
              <a:rPr lang="vi-VN" smtClean="0"/>
              <a:t>10/05/2023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0DE6-FDE6-43F6-B8C5-02FBD3AAC3B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2780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8344-E9A6-4E67-BFA9-42E9DD8438F5}" type="datetimeFigureOut">
              <a:rPr lang="vi-VN" smtClean="0"/>
              <a:t>10/05/2023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0DE6-FDE6-43F6-B8C5-02FBD3AAC3B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4772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8344-E9A6-4E67-BFA9-42E9DD8438F5}" type="datetimeFigureOut">
              <a:rPr lang="vi-VN" smtClean="0"/>
              <a:t>10/05/2023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0DE6-FDE6-43F6-B8C5-02FBD3AAC3B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3927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8344-E9A6-4E67-BFA9-42E9DD8438F5}" type="datetimeFigureOut">
              <a:rPr lang="vi-VN" smtClean="0"/>
              <a:t>10/05/2023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0DE6-FDE6-43F6-B8C5-02FBD3AAC3B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2425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8344-E9A6-4E67-BFA9-42E9DD8438F5}" type="datetimeFigureOut">
              <a:rPr lang="vi-VN" smtClean="0"/>
              <a:t>10/05/2023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0DE6-FDE6-43F6-B8C5-02FBD3AAC3B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3223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8344-E9A6-4E67-BFA9-42E9DD8438F5}" type="datetimeFigureOut">
              <a:rPr lang="vi-VN" smtClean="0"/>
              <a:t>10/05/2023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0DE6-FDE6-43F6-B8C5-02FBD3AAC3B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866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8344-E9A6-4E67-BFA9-42E9DD8438F5}" type="datetimeFigureOut">
              <a:rPr lang="vi-VN" smtClean="0"/>
              <a:t>10/05/2023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0DE6-FDE6-43F6-B8C5-02FBD3AAC3B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4250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8344-E9A6-4E67-BFA9-42E9DD8438F5}" type="datetimeFigureOut">
              <a:rPr lang="vi-VN" smtClean="0"/>
              <a:t>10/05/2023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0DE6-FDE6-43F6-B8C5-02FBD3AAC3B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1318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8344-E9A6-4E67-BFA9-42E9DD8438F5}" type="datetimeFigureOut">
              <a:rPr lang="vi-VN" smtClean="0"/>
              <a:t>10/05/2023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0DE6-FDE6-43F6-B8C5-02FBD3AAC3B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375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A8344-E9A6-4E67-BFA9-42E9DD8438F5}" type="datetimeFigureOut">
              <a:rPr lang="vi-VN" smtClean="0"/>
              <a:t>10/05/2023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B0DE6-FDE6-43F6-B8C5-02FBD3AAC3B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914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40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2581871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693614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351239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636483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1</cp:revision>
  <dcterms:created xsi:type="dcterms:W3CDTF">2023-05-10T02:56:59Z</dcterms:created>
  <dcterms:modified xsi:type="dcterms:W3CDTF">2023-05-10T02:58:07Z</dcterms:modified>
</cp:coreProperties>
</file>