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4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9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7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1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3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8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4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0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8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9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3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6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60CF4-FD33-4AFF-9E44-CFB81C1FB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0228B-7DF3-4285-9C04-A39A7251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4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332038" y="838200"/>
            <a:ext cx="4714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400" b="1" dirty="0">
                <a:solidFill>
                  <a:srgbClr val="FF0000"/>
                </a:solidFill>
                <a:latin typeface=".VnTime" pitchFamily="34" charset="0"/>
              </a:rPr>
              <a:t>TRƯỜNG MẦM NON </a:t>
            </a:r>
            <a:r>
              <a:rPr lang="en-US" altLang="vi-VN" sz="2400" b="1" dirty="0">
                <a:solidFill>
                  <a:srgbClr val="FF0000"/>
                </a:solidFill>
                <a:latin typeface=".VnTime" pitchFamily="34" charset="0"/>
              </a:rPr>
              <a:t>SƠN CA 9</a:t>
            </a:r>
            <a:endParaRPr lang="vi-VN" altLang="vi-VN" sz="24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43000" y="1765300"/>
            <a:ext cx="709295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SẺ YÊU THƯƠNG</a:t>
            </a:r>
            <a:endParaRPr lang="en-US" alt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Chồi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9621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92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7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211" cy="683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71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-44335"/>
            <a:ext cx="9116291" cy="6902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875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2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759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283"/>
            <a:ext cx="9123218" cy="681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4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0"/>
            <a:ext cx="92422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18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90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</Words>
  <Application>Microsoft Office PowerPoint</Application>
  <PresentationFormat>On-screen Show (4:3)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.VnTime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</dc:creator>
  <cp:lastModifiedBy>Windows User</cp:lastModifiedBy>
  <cp:revision>4</cp:revision>
  <dcterms:created xsi:type="dcterms:W3CDTF">2022-12-11T05:49:49Z</dcterms:created>
  <dcterms:modified xsi:type="dcterms:W3CDTF">2023-04-24T04:29:18Z</dcterms:modified>
</cp:coreProperties>
</file>