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5" r:id="rId2"/>
    <p:sldId id="292" r:id="rId3"/>
    <p:sldId id="307" r:id="rId4"/>
    <p:sldId id="295" r:id="rId5"/>
    <p:sldId id="294" r:id="rId6"/>
    <p:sldId id="296" r:id="rId7"/>
    <p:sldId id="297" r:id="rId8"/>
    <p:sldId id="298" r:id="rId9"/>
    <p:sldId id="308" r:id="rId10"/>
    <p:sldId id="312" r:id="rId11"/>
    <p:sldId id="313" r:id="rId12"/>
    <p:sldId id="314" r:id="rId13"/>
    <p:sldId id="315" r:id="rId14"/>
    <p:sldId id="28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dac%20thang\Downloads\nh&#7841;c%20v&#7883;t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4.WAV"/><Relationship Id="rId7" Type="http://schemas.openxmlformats.org/officeDocument/2006/relationships/image" Target="../media/image18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WAV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4.WAV"/><Relationship Id="rId7" Type="http://schemas.openxmlformats.org/officeDocument/2006/relationships/image" Target="../media/image2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microsoft.com/office/2007/relationships/media" Target="../media/media4.WAV"/><Relationship Id="rId7" Type="http://schemas.openxmlformats.org/officeDocument/2006/relationships/image" Target="../media/image2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openxmlformats.org/officeDocument/2006/relationships/audio" Target="../media/media4.WAV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 tuổi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 Thị Thu Hương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vi-VN" altLang="en-US" smtClean="0">
              <a:latin typeface="Tw Cen MT" panose="020B0602020104020603" pitchFamily="34" charset="0"/>
            </a:endParaRPr>
          </a:p>
        </p:txBody>
      </p:sp>
      <p:pic>
        <p:nvPicPr>
          <p:cNvPr id="6" name="nhạc vị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9763" y="3740150"/>
            <a:ext cx="244475" cy="244475"/>
          </a:xfrm>
        </p:spPr>
      </p:pic>
      <p:pic>
        <p:nvPicPr>
          <p:cNvPr id="34820" name="Picture 2" descr="A_S_Template_Children_D01_3336x23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nhạc vị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0"/>
            <a:ext cx="179863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8" descr="Flower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8" descr="Flower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244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8" descr="Flower-06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24400"/>
            <a:ext cx="838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3400" y="457201"/>
            <a:ext cx="7239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457200" y="1752600"/>
            <a:ext cx="8305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Mỗi trẻ có các thẻ số từ 1 đến 3. các con sẽ quan sát trên màn hình các tình huống , lựa chọn đáp án đúng và chính xác nhất bằng cách giơ thẻ số</a:t>
            </a: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Bạn nào chon đúng và nhanh nhất sẽ giàng chiến thắng.</a:t>
            </a:r>
          </a:p>
        </p:txBody>
      </p:sp>
      <p:sp>
        <p:nvSpPr>
          <p:cNvPr id="20492" name="Rectangle 11"/>
          <p:cNvSpPr>
            <a:spLocks noChangeArrowheads="1"/>
          </p:cNvSpPr>
          <p:nvPr/>
        </p:nvSpPr>
        <p:spPr bwMode="auto">
          <a:xfrm>
            <a:off x="533400" y="2514600"/>
            <a:ext cx="7772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806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451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5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491" grpId="0"/>
      <p:bldP spid="2049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33528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0"/>
            <a:ext cx="1119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Khi mắc lỗi hoặc làm phiền lòng ai đó , con sẽ nói câu gì?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910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048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14937364_772769422860869_6142155528627878199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9"/>
          <p:cNvSpPr txBox="1">
            <a:spLocks noChangeArrowheads="1"/>
          </p:cNvSpPr>
          <p:nvPr/>
        </p:nvSpPr>
        <p:spPr bwMode="auto">
          <a:xfrm>
            <a:off x="152400" y="6324600"/>
            <a:ext cx="310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1. Nói lời xin lỗi</a:t>
            </a:r>
          </a:p>
        </p:txBody>
      </p:sp>
      <p:pic>
        <p:nvPicPr>
          <p:cNvPr id="21512" name="Picture 10" descr="14908219_772769572860854_3796640084387219103_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819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1"/>
          <p:cNvSpPr txBox="1">
            <a:spLocks noChangeArrowheads="1"/>
          </p:cNvSpPr>
          <p:nvPr/>
        </p:nvSpPr>
        <p:spPr bwMode="auto">
          <a:xfrm>
            <a:off x="3200400" y="6248400"/>
            <a:ext cx="291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2. Nói lời cảm ơn</a:t>
            </a:r>
          </a:p>
        </p:txBody>
      </p:sp>
      <p:sp>
        <p:nvSpPr>
          <p:cNvPr id="21514" name="TextBox 12"/>
          <p:cNvSpPr txBox="1">
            <a:spLocks noChangeArrowheads="1"/>
          </p:cNvSpPr>
          <p:nvPr/>
        </p:nvSpPr>
        <p:spPr bwMode="auto">
          <a:xfrm>
            <a:off x="6553200" y="5867400"/>
            <a:ext cx="3054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3. Sợ hãi và khóc to</a:t>
            </a:r>
          </a:p>
        </p:txBody>
      </p:sp>
      <p:pic>
        <p:nvPicPr>
          <p:cNvPr id="3" name="đúng - xin chúc mừ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46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08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39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1507" grpId="0"/>
      <p:bldP spid="21511" grpId="0"/>
      <p:bldP spid="21513" grpId="0"/>
      <p:bldP spid="215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57200" y="0"/>
            <a:ext cx="8402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            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được  tặng quà thì con phải làm gì?</a:t>
            </a:r>
          </a:p>
        </p:txBody>
      </p:sp>
      <p:pic>
        <p:nvPicPr>
          <p:cNvPr id="36867" name="Picture 3" descr="21f242nguongchinmatkhiconhor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4953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857cdfd2b729e9b9c84a415ca6a8877d63538860127773157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3810000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418139420-988290_607709015916598_1721082384_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86200"/>
            <a:ext cx="21336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p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886200"/>
            <a:ext cx="24765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685800" y="6248400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Im lặng</a:t>
            </a:r>
          </a:p>
        </p:txBody>
      </p:sp>
      <p:sp>
        <p:nvSpPr>
          <p:cNvPr id="22536" name="TextBox 9"/>
          <p:cNvSpPr txBox="1">
            <a:spLocks noChangeArrowheads="1"/>
          </p:cNvSpPr>
          <p:nvPr/>
        </p:nvSpPr>
        <p:spPr bwMode="auto">
          <a:xfrm>
            <a:off x="3505200" y="61722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Cảm ơn</a:t>
            </a:r>
          </a:p>
        </p:txBody>
      </p:sp>
      <p:sp>
        <p:nvSpPr>
          <p:cNvPr id="22537" name="TextBox 10"/>
          <p:cNvSpPr txBox="1">
            <a:spLocks noChangeArrowheads="1"/>
          </p:cNvSpPr>
          <p:nvPr/>
        </p:nvSpPr>
        <p:spPr bwMode="auto">
          <a:xfrm>
            <a:off x="6858000" y="5791200"/>
            <a:ext cx="2465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Không nhận</a:t>
            </a:r>
          </a:p>
        </p:txBody>
      </p:sp>
      <p:pic>
        <p:nvPicPr>
          <p:cNvPr id="2" name="đúng - xin chúc mừ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47418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083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530" grpId="0"/>
      <p:bldP spid="22535" grpId="0"/>
      <p:bldP spid="22536" grpId="0"/>
      <p:bldP spid="225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838200" y="381000"/>
            <a:ext cx="7593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người lớn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làm gì?</a:t>
            </a:r>
          </a:p>
        </p:txBody>
      </p:sp>
      <p:pic>
        <p:nvPicPr>
          <p:cNvPr id="37891" name="Picture 2" descr="medium_zpm13533854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19200"/>
            <a:ext cx="411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0" y="6400800"/>
            <a:ext cx="344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1.Đi thẳng và không nói gì</a:t>
            </a:r>
          </a:p>
        </p:txBody>
      </p:sp>
      <p:sp>
        <p:nvSpPr>
          <p:cNvPr id="23560" name="TextBox 8"/>
          <p:cNvSpPr txBox="1">
            <a:spLocks noChangeArrowheads="1"/>
          </p:cNvSpPr>
          <p:nvPr/>
        </p:nvSpPr>
        <p:spPr bwMode="auto">
          <a:xfrm>
            <a:off x="3581400" y="6324600"/>
            <a:ext cx="2728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Quay lại nhìn</a:t>
            </a:r>
          </a:p>
        </p:txBody>
      </p:sp>
      <p:sp>
        <p:nvSpPr>
          <p:cNvPr id="23561" name="TextBox 9"/>
          <p:cNvSpPr txBox="1">
            <a:spLocks noChangeArrowheads="1"/>
          </p:cNvSpPr>
          <p:nvPr/>
        </p:nvSpPr>
        <p:spPr bwMode="auto">
          <a:xfrm>
            <a:off x="6172200" y="6324600"/>
            <a:ext cx="3625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Khoanh tay chào hỏi</a:t>
            </a:r>
          </a:p>
        </p:txBody>
      </p:sp>
      <p:pic>
        <p:nvPicPr>
          <p:cNvPr id="2" name="đúng - xin chúc mừ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55" y="4695824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94" y="4981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at tiec chưa đún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4981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76674"/>
            <a:ext cx="2986470" cy="2447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74" y="3876675"/>
            <a:ext cx="2669204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6847" y="3890961"/>
            <a:ext cx="3128416" cy="22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5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554" grpId="0"/>
      <p:bldP spid="23559" grpId="0"/>
      <p:bldP spid="23560" grpId="0"/>
      <p:bldP spid="235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3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330</Words>
  <Application>Microsoft Office PowerPoint</Application>
  <PresentationFormat>On-screen Show (4:3)</PresentationFormat>
  <Paragraphs>35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Tw Cen MT</vt:lpstr>
      <vt:lpstr>Office Theme</vt:lpstr>
      <vt:lpstr>PowerPoint Presentation</vt:lpstr>
      <vt:lpstr>1. ỔN ĐỊNH TỔ CHỨC  BÀI HÁT “Con chim vành khuyên”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nói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78</cp:revision>
  <dcterms:created xsi:type="dcterms:W3CDTF">2016-04-10T13:01:26Z</dcterms:created>
  <dcterms:modified xsi:type="dcterms:W3CDTF">2022-04-16T17:01:52Z</dcterms:modified>
</cp:coreProperties>
</file>