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5" r:id="rId3"/>
    <p:sldId id="289" r:id="rId4"/>
    <p:sldId id="261" r:id="rId5"/>
    <p:sldId id="281" r:id="rId7"/>
    <p:sldId id="268" r:id="rId8"/>
    <p:sldId id="282" r:id="rId9"/>
    <p:sldId id="285" r:id="rId10"/>
    <p:sldId id="287" r:id="rId11"/>
    <p:sldId id="288" r:id="rId12"/>
  </p:sldIdLst>
  <p:sldSz cx="9144000" cy="6858000" type="screen4x3"/>
  <p:notesSz cx="6858000" cy="9144000"/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/>
    <p:restoredTop sz="90751"/>
  </p:normalViewPr>
  <p:slideViewPr>
    <p:cSldViewPr showGuides="1">
      <p:cViewPr>
        <p:scale>
          <a:sx n="56" d="100"/>
          <a:sy n="56" d="100"/>
        </p:scale>
        <p:origin x="-177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7F588-7179-4588-AF4B-A09FB6DDBB8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vi-VN" altLang="en-US" sz="1200" dirty="0"/>
            </a:fld>
            <a:endParaRPr lang="vi-V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altLang="en-US" sz="1200" dirty="0"/>
            </a:fld>
            <a:endParaRPr lang="vi-V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018BA3-17B5-4FC7-A4E5-6BE554ABBD2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D8149-4661-4D5E-9776-844D51177AB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589E17-F589-44CB-BCDD-6A6189A57840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491BA9-FFFF-40C4-8980-89AA773F748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F36AF9-44B9-4297-BA92-0EBA1D7447D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D8149-4661-4D5E-9776-844D51177AB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814F22-7EFF-4B77-87B2-D3D44DDF67CF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D8149-4661-4D5E-9776-844D51177AB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DC7C94-084C-4C33-8E1B-6D4AD90C6D2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116BC9-15F1-4157-AEFF-C70E6A2498C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27057C-ABAE-4AE7-A2B5-49BCB02B215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vi-VN" altLang="en-US" dirty="0"/>
            </a:fld>
            <a:endParaRPr lang="vi-V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D8149-4661-4D5E-9776-844D51177AB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</a:fld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7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tags" Target="../tags/tag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tags" Target="../tags/tag2.xml"/><Relationship Id="rId5" Type="http://schemas.openxmlformats.org/officeDocument/2006/relationships/image" Target="../media/image18.GIF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18.GIF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3.wav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33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908050"/>
            <a:ext cx="5334000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4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75" y="1123950"/>
            <a:ext cx="4457700" cy="349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2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2713" y="1484313"/>
            <a:ext cx="5467350" cy="3917950"/>
          </a:xfrm>
          <a:ln/>
        </p:spPr>
      </p:pic>
      <p:pic>
        <p:nvPicPr>
          <p:cNvPr id="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2276475"/>
            <a:ext cx="3678237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2284413"/>
            <a:ext cx="4175125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908050"/>
            <a:ext cx="5997575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5538"/>
            <a:ext cx="6122988" cy="410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620713"/>
            <a:ext cx="3492500" cy="4691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88913"/>
            <a:ext cx="4741862" cy="607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2852738"/>
            <a:ext cx="4684712" cy="314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2293" name="Group 15"/>
          <p:cNvGrpSpPr/>
          <p:nvPr/>
        </p:nvGrpSpPr>
        <p:grpSpPr>
          <a:xfrm>
            <a:off x="1774825" y="-123825"/>
            <a:ext cx="5083175" cy="1638300"/>
            <a:chOff x="1793446" y="-132706"/>
            <a:chExt cx="5082810" cy="163859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793446" y="2256"/>
              <a:ext cx="5082810" cy="15036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449" name="Picture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70748" y="-132706"/>
              <a:ext cx="2289706" cy="16385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0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2780" y="19920"/>
              <a:ext cx="1757156" cy="13764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294" name="Group 16"/>
          <p:cNvGrpSpPr/>
          <p:nvPr/>
        </p:nvGrpSpPr>
        <p:grpSpPr>
          <a:xfrm>
            <a:off x="1801813" y="3186113"/>
            <a:ext cx="5064125" cy="1884362"/>
            <a:chOff x="1816630" y="3139475"/>
            <a:chExt cx="5064235" cy="18843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816630" y="3263298"/>
              <a:ext cx="5064235" cy="16525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446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9019" y="3203640"/>
              <a:ext cx="2141327" cy="17560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7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0346" y="3139475"/>
              <a:ext cx="1382024" cy="188433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781175" y="4972050"/>
            <a:ext cx="5081588" cy="1898650"/>
            <a:chOff x="1780572" y="4972050"/>
            <a:chExt cx="5082810" cy="189865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780572" y="5024438"/>
              <a:ext cx="5082810" cy="18145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443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9688" y="4972050"/>
              <a:ext cx="1487487" cy="18986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2550" y="5489575"/>
              <a:ext cx="2008188" cy="130333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297" name="Group 19"/>
          <p:cNvGrpSpPr/>
          <p:nvPr/>
        </p:nvGrpSpPr>
        <p:grpSpPr>
          <a:xfrm>
            <a:off x="1779588" y="1484313"/>
            <a:ext cx="5051425" cy="1863725"/>
            <a:chOff x="1874012" y="1461745"/>
            <a:chExt cx="5051362" cy="1863218"/>
          </a:xfrm>
        </p:grpSpPr>
        <p:grpSp>
          <p:nvGrpSpPr>
            <p:cNvPr id="18438" name="Group 17"/>
            <p:cNvGrpSpPr/>
            <p:nvPr/>
          </p:nvGrpSpPr>
          <p:grpSpPr>
            <a:xfrm>
              <a:off x="1874012" y="1540247"/>
              <a:ext cx="5051362" cy="1784716"/>
              <a:chOff x="1874168" y="1589199"/>
              <a:chExt cx="5064236" cy="1643263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1874168" y="1588522"/>
                <a:ext cx="5064236" cy="15694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8441" name="Picture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7634" y="1873334"/>
                <a:ext cx="1921593" cy="135912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439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4793" y="1461745"/>
              <a:ext cx="2480055" cy="184689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58"/>
          <p:cNvGrpSpPr/>
          <p:nvPr/>
        </p:nvGrpSpPr>
        <p:grpSpPr>
          <a:xfrm>
            <a:off x="304800" y="5257800"/>
            <a:ext cx="2438400" cy="1600200"/>
            <a:chOff x="0" y="3168"/>
            <a:chExt cx="1728" cy="1008"/>
          </a:xfrm>
        </p:grpSpPr>
        <p:sp>
          <p:nvSpPr>
            <p:cNvPr id="20500" name="AutoShape 50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1" name="WordArt 51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36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609" name="AutoShape 57"/>
          <p:cNvSpPr/>
          <p:nvPr/>
        </p:nvSpPr>
        <p:spPr>
          <a:xfrm>
            <a:off x="1074738" y="5772150"/>
            <a:ext cx="1524000" cy="99060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WordArt 53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0485" name="WordArt 54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0486" name="WordArt 56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0487" name="WordArt 55"/>
          <p:cNvSpPr>
            <a:spLocks noTextEdit="1"/>
          </p:cNvSpPr>
          <p:nvPr/>
        </p:nvSpPr>
        <p:spPr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0488" name="WordArt 52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43" name="Picture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6663" y="-133350"/>
            <a:ext cx="3557587" cy="28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TextBox 34"/>
          <p:cNvSpPr txBox="1"/>
          <p:nvPr/>
        </p:nvSpPr>
        <p:spPr>
          <a:xfrm>
            <a:off x="3144838" y="3162300"/>
            <a:ext cx="862012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4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25" y="4821238"/>
            <a:ext cx="4268788" cy="2036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92" name="Group 2"/>
          <p:cNvGrpSpPr/>
          <p:nvPr/>
        </p:nvGrpSpPr>
        <p:grpSpPr>
          <a:xfrm>
            <a:off x="254000" y="2033588"/>
            <a:ext cx="8585200" cy="2867025"/>
            <a:chOff x="253222" y="2034180"/>
            <a:chExt cx="8585200" cy="2867025"/>
          </a:xfrm>
        </p:grpSpPr>
        <p:sp>
          <p:nvSpPr>
            <p:cNvPr id="56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3222" y="2316755"/>
              <a:ext cx="8585200" cy="2263775"/>
            </a:xfrm>
            <a:prstGeom prst="actionButtonBlank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499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07" y="2034180"/>
              <a:ext cx="4403726" cy="28670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-68262"/>
            <a:ext cx="3381375" cy="254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48" descr="s_f_01_589_01_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5" y="3195638"/>
            <a:ext cx="2278063" cy="366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813" y="1468438"/>
            <a:ext cx="360362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2563" y="1441450"/>
            <a:ext cx="3603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1350" y="6029325"/>
            <a:ext cx="358775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51962 0.297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4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3609" grpId="0" animBg="1"/>
      <p:bldP spid="23609" grpId="1" animBg="1"/>
      <p:bldP spid="3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0" y="2317750"/>
            <a:ext cx="8585200" cy="2263775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304800" y="5257800"/>
            <a:ext cx="2438400" cy="1600200"/>
            <a:chOff x="0" y="3168"/>
            <a:chExt cx="1728" cy="1008"/>
          </a:xfrm>
        </p:grpSpPr>
        <p:sp>
          <p:nvSpPr>
            <p:cNvPr id="21520" name="AutoShape 50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21" name="WordArt 51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36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609" name="AutoShape 57"/>
          <p:cNvSpPr/>
          <p:nvPr/>
        </p:nvSpPr>
        <p:spPr>
          <a:xfrm>
            <a:off x="5334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9" name="WordArt 53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0" name="WordArt 54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1" name="WordArt 56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2" name="WordArt 55"/>
          <p:cNvSpPr>
            <a:spLocks noTextEdit="1"/>
          </p:cNvSpPr>
          <p:nvPr/>
        </p:nvSpPr>
        <p:spPr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3" name="WordArt 52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4" name="TextBox 34"/>
          <p:cNvSpPr txBox="1"/>
          <p:nvPr/>
        </p:nvSpPr>
        <p:spPr>
          <a:xfrm>
            <a:off x="3144838" y="3162300"/>
            <a:ext cx="862012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15" name="Picture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313" y="2544763"/>
            <a:ext cx="4268787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63" y="4797425"/>
            <a:ext cx="4365625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75" y="-104775"/>
            <a:ext cx="4035425" cy="243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3" y="-193675"/>
            <a:ext cx="4224337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8" descr="s_f_01_589_01_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325" y="3449638"/>
            <a:ext cx="2306638" cy="33353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0.2125 -0.304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</p:childTnLst>
        </p:cTn>
      </p:par>
    </p:tnLst>
    <p:bldLst>
      <p:bldP spid="23609" grpId="0" animBg="1"/>
      <p:bldP spid="2360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Group 58"/>
          <p:cNvGrpSpPr/>
          <p:nvPr/>
        </p:nvGrpSpPr>
        <p:grpSpPr>
          <a:xfrm>
            <a:off x="304800" y="5257800"/>
            <a:ext cx="2438400" cy="1600200"/>
            <a:chOff x="0" y="3168"/>
            <a:chExt cx="1728" cy="1008"/>
          </a:xfrm>
        </p:grpSpPr>
        <p:sp>
          <p:nvSpPr>
            <p:cNvPr id="22544" name="AutoShape 50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45" name="WordArt 51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36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609" name="AutoShape 57"/>
          <p:cNvSpPr/>
          <p:nvPr/>
        </p:nvSpPr>
        <p:spPr>
          <a:xfrm>
            <a:off x="5334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2" name="WordArt 53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2533" name="WordArt 54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2534" name="WordArt 56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2535" name="WordArt 55"/>
          <p:cNvSpPr>
            <a:spLocks noTextEdit="1"/>
          </p:cNvSpPr>
          <p:nvPr/>
        </p:nvSpPr>
        <p:spPr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2536" name="WordArt 52"/>
          <p:cNvSpPr>
            <a:spLocks noTextEdit="1"/>
          </p:cNvSpPr>
          <p:nvPr/>
        </p:nvSpPr>
        <p:spPr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2537" name="TextBox 34"/>
          <p:cNvSpPr txBox="1"/>
          <p:nvPr/>
        </p:nvSpPr>
        <p:spPr>
          <a:xfrm>
            <a:off x="3144838" y="3162300"/>
            <a:ext cx="862012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0" y="2317750"/>
            <a:ext cx="8585200" cy="2263775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8" y="-4762"/>
            <a:ext cx="1622425" cy="217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2319338"/>
            <a:ext cx="1450975" cy="237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3" y="127000"/>
            <a:ext cx="3035300" cy="219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8" descr="s_f_01_589_01_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527425"/>
            <a:ext cx="2487613" cy="325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463" y="4292600"/>
            <a:ext cx="2087562" cy="2492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0000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0000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14878 0.3321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1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1"/>
                  </p:tgtEl>
                </p:cond>
              </p:nextCondLst>
            </p:seq>
          </p:childTnLst>
        </p:cTn>
      </p:par>
    </p:tnLst>
    <p:bldLst>
      <p:bldP spid="23609" grpId="0" animBg="1"/>
      <p:bldP spid="23609" grpId="1" animBg="1"/>
    </p:bldLst>
  </p:timing>
</p:sld>
</file>

<file path=ppt/tags/tag1.xml><?xml version="1.0" encoding="utf-8"?>
<p:tagLst xmlns:p="http://schemas.openxmlformats.org/presentationml/2006/main">
  <p:tag name="TIMING" val="|1.2|1|0.7"/>
</p:tagLst>
</file>

<file path=ppt/tags/tag2.xml><?xml version="1.0" encoding="utf-8"?>
<p:tagLst xmlns:p="http://schemas.openxmlformats.org/presentationml/2006/main">
  <p:tag name="TIMING" val="|1.2|1|0.7"/>
</p:tagLst>
</file>

<file path=ppt/tags/tag3.xml><?xml version="1.0" encoding="utf-8"?>
<p:tagLst xmlns:p="http://schemas.openxmlformats.org/presentationml/2006/main">
  <p:tag name="TIMING" val="|1.2|1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54</Words>
  <Application>WPS Writer</Application>
  <PresentationFormat>On-screen Show (4:3)</PresentationFormat>
  <Paragraphs>42</Paragraphs>
  <Slides>9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Tahoma</vt:lpstr>
      <vt:lpstr>Wingdings 2</vt:lpstr>
      <vt:lpstr>Franklin Gothic Book</vt:lpstr>
      <vt:lpstr>苹方-简</vt:lpstr>
      <vt:lpstr>Times New Roman</vt:lpstr>
      <vt:lpstr>Calibri</vt:lpstr>
      <vt:lpstr>Helvetica Neue</vt:lpstr>
      <vt:lpstr>Wingdings 2</vt:lpstr>
      <vt:lpstr>Arial Black</vt:lpstr>
      <vt:lpstr>Arial Unicode MS</vt:lpstr>
      <vt:lpstr>Microsoft YaHei</vt:lpstr>
      <vt:lpstr>汉仪旗黑</vt:lpstr>
      <vt:lpstr>Franklin Gothic Medium</vt:lpstr>
      <vt:lpstr>宋体-简</vt:lpstr>
      <vt:lpstr>Trek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nguyenhuyen</cp:lastModifiedBy>
  <cp:revision>163</cp:revision>
  <dcterms:created xsi:type="dcterms:W3CDTF">2023-04-24T05:17:21Z</dcterms:created>
  <dcterms:modified xsi:type="dcterms:W3CDTF">2023-04-24T05:17:21Z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1033-5.1.0.7912</vt:lpwstr>
  </property>
</Properties>
</file>