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2" r:id="rId6"/>
    <p:sldId id="261" r:id="rId7"/>
    <p:sldId id="259" r:id="rId8"/>
    <p:sldId id="264" r:id="rId9"/>
    <p:sldId id="263" r:id="rId10"/>
    <p:sldId id="266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342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B43BD-E236-4BB0-B1D6-6B9D4D94FF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5585F-585E-492D-B8EA-C14C6847799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jpeg"/><Relationship Id="rId3" Type="http://schemas.openxmlformats.org/officeDocument/2006/relationships/image" Target="../media/image5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ùa con tìm nhà 04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Rùa con tìm nhà 36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0" y="-23018"/>
            <a:ext cx="9144000" cy="68810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0239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 descr="Untitledfg345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81586" y="2895600"/>
            <a:ext cx="1924828" cy="981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644E-6 L -0.5 -0.0492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1656e7d39b528bb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0" y="1"/>
            <a:ext cx="9130857" cy="6858000"/>
          </a:xfrm>
        </p:spPr>
      </p:pic>
      <p:pic>
        <p:nvPicPr>
          <p:cNvPr id="7" name="Picture 6" descr="135789c596759e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943600" y="4191000"/>
            <a:ext cx="1676400" cy="1676400"/>
          </a:xfrm>
          <a:prstGeom prst="rect">
            <a:avLst/>
          </a:prstGeom>
        </p:spPr>
      </p:pic>
      <p:pic>
        <p:nvPicPr>
          <p:cNvPr id="8" name="Picture 7" descr="c101405a47a0a7fefeb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37255"/>
          <a:stretch>
            <a:fillRect/>
          </a:stretch>
        </p:blipFill>
        <p:spPr>
          <a:xfrm rot="19917235">
            <a:off x="-1593737" y="4384086"/>
            <a:ext cx="2438400" cy="2581275"/>
          </a:xfrm>
          <a:prstGeom prst="rect">
            <a:avLst/>
          </a:prstGeom>
        </p:spPr>
      </p:pic>
      <p:pic>
        <p:nvPicPr>
          <p:cNvPr id="9" name="Picture 8" descr="c101405a47a0a7fefeb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60880"/>
          <a:stretch>
            <a:fillRect/>
          </a:stretch>
        </p:blipFill>
        <p:spPr>
          <a:xfrm>
            <a:off x="-1371600" y="4419600"/>
            <a:ext cx="1524000" cy="2581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01018E-6 C 0.00555 -0.00208 0.01076 -0.00139 0.0158 -0.00324 C 0.02569 -0.00671 0.03437 -0.02012 0.0441 -0.02359 C 0.05347 -0.03169 0.06406 -0.03886 0.07344 -0.04256 C 0.08298 -0.05135 0.09288 -0.05875 0.1026 -0.06569 C 0.10538 -0.06754 0.1092 -0.0724 0.11215 -0.0731 C 0.11771 -0.07471 0.12291 -0.07471 0.12812 -0.07518 C 0.1309 -0.07657 0.13333 -0.07772 0.13576 -0.07772 C 0.15625 -0.07957 0.17656 -0.07842 0.19722 -0.08027 C 0.20486 -0.08119 0.21267 -0.09183 0.21962 -0.09808 C 0.23125 -0.10918 0.24219 -0.12306 0.25399 -0.13324 C 0.25642 -0.13555 0.25972 -0.13833 0.26232 -0.14041 C 0.26528 -0.1418 0.27014 -0.14527 0.27014 -0.14457 C 0.28923 -0.1411 0.30729 -0.12746 0.32621 -0.12306 C 0.36059 -0.12607 0.39496 -0.1374 0.42934 -0.14041 C 0.43889 -0.14573 0.44861 -0.14989 0.4585 -0.1529 C 0.47118 -0.161 0.48437 -0.161 0.49774 -0.16262 C 0.50972 -0.16724 0.51753 -0.16817 0.53107 -0.16979 C 0.53923 -0.17187 0.53628 -0.17187 0.5408 -0.17187 " pathEditMode="relative" rAng="0" ptsTypes="ffffffffffffffffffA"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" y="-8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0687E-6 C 0.00556 -0.00208 0.01077 -0.00139 0.0158 -0.00324 C 0.0257 -0.00671 0.03438 -0.02012 0.04462 -0.02359 C 0.05382 -0.03169 0.06441 -0.03886 0.07344 -0.04256 C 0.08299 -0.05135 0.09289 -0.05875 0.10261 -0.06569 C 0.10539 -0.06754 0.1092 -0.0724 0.11216 -0.0731 C 0.11771 -0.07472 0.12292 -0.07472 0.12813 -0.07518 C 0.13091 -0.07657 0.13334 -0.07772 0.13577 -0.07772 C 0.15625 -0.07957 0.17657 -0.07842 0.19723 -0.08027 C 0.20486 -0.08119 0.21268 -0.09183 0.21962 -0.09808 C 0.23125 -0.10918 0.24219 -0.12306 0.254 -0.13324 C 0.25643 -0.13555 0.25973 -0.13833 0.26233 -0.14041 C 0.26528 -0.1418 0.27014 -0.14527 0.27014 -0.14457 C 0.28924 -0.1411 0.3073 -0.12746 0.32622 -0.12306 C 0.36059 -0.12607 0.39497 -0.1374 0.42934 -0.14041 C 0.43889 -0.14573 0.44861 -0.14989 0.45851 -0.1529 C 0.47118 -0.161 0.48438 -0.161 0.49775 -0.16262 C 0.50973 -0.16724 0.51754 -0.16817 0.53108 -0.16979 C 0.53924 -0.17187 0.53629 -0.17187 0.5408 -0.17187 " pathEditMode="relative" rAng="0" ptsTypes="ffffffffffffffffffA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" y="-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1656e7d39b528bb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0" y="1"/>
            <a:ext cx="9130857" cy="6858000"/>
          </a:xfrm>
        </p:spPr>
      </p:pic>
      <p:pic>
        <p:nvPicPr>
          <p:cNvPr id="7" name="Picture 6" descr="135789c596759e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943600" y="4191000"/>
            <a:ext cx="1676400" cy="1676400"/>
          </a:xfrm>
          <a:prstGeom prst="rect">
            <a:avLst/>
          </a:prstGeom>
        </p:spPr>
      </p:pic>
      <p:pic>
        <p:nvPicPr>
          <p:cNvPr id="10" name="Picture 9" descr="c101405a47a0a7fefeb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60880"/>
          <a:stretch>
            <a:fillRect/>
          </a:stretch>
        </p:blipFill>
        <p:spPr>
          <a:xfrm>
            <a:off x="3276600" y="3124200"/>
            <a:ext cx="1524000" cy="2581275"/>
          </a:xfrm>
          <a:prstGeom prst="rect">
            <a:avLst/>
          </a:prstGeom>
        </p:spPr>
      </p:pic>
      <p:pic>
        <p:nvPicPr>
          <p:cNvPr id="11" name="Picture 10" descr="c101405a47a0a7fefeb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37255"/>
          <a:stretch>
            <a:fillRect/>
          </a:stretch>
        </p:blipFill>
        <p:spPr>
          <a:xfrm rot="19917235" flipH="1">
            <a:off x="2897420" y="3107282"/>
            <a:ext cx="2517503" cy="2581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Rùa con tìm nhà 09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1" y="0"/>
            <a:ext cx="9113308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b43a80a40a042f59238bd3481e6fc8fb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 flipH="1">
            <a:off x="0" y="0"/>
            <a:ext cx="9144000" cy="6889611"/>
          </a:xfrm>
        </p:spPr>
      </p:pic>
      <p:pic>
        <p:nvPicPr>
          <p:cNvPr id="12" name="Picture 11" descr="c101405a47a0a7fefeb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37255"/>
          <a:stretch>
            <a:fillRect/>
          </a:stretch>
        </p:blipFill>
        <p:spPr>
          <a:xfrm>
            <a:off x="-1143000" y="4276725"/>
            <a:ext cx="2438400" cy="2581275"/>
          </a:xfrm>
          <a:prstGeom prst="rect">
            <a:avLst/>
          </a:prstGeom>
        </p:spPr>
      </p:pic>
      <p:pic>
        <p:nvPicPr>
          <p:cNvPr id="13" name="Picture 12" descr="c101405a47a0a7fefeb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60880"/>
          <a:stretch>
            <a:fillRect/>
          </a:stretch>
        </p:blipFill>
        <p:spPr>
          <a:xfrm>
            <a:off x="-1143000" y="4276725"/>
            <a:ext cx="1524000" cy="2581275"/>
          </a:xfrm>
          <a:prstGeom prst="rect">
            <a:avLst/>
          </a:prstGeo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6600" y="304800"/>
            <a:ext cx="3680095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66 0.13333 C -0.03958 0.13217 -0.0375 0.13148 -0.03541 0.13055 C -0.03055 0.12638 -0.02639 0.1199 -0.02083 0.11782 C -0.0184 0.11574 -0.01805 0.11342 -0.01527 0.11226 C -0.01284 0.11018 -0.01215 0.10787 -0.00955 0.10671 C -0.00486 0.09814 -0.01128 0.10879 -0.00625 0.103 C -0.00538 0.10231 -0.0052 0.10092 -0.00468 0.10023 C -0.00399 0.0993 -0.0033 0.09907 -0.0026 0.09838 C -0.00069 0.0949 0.00035 0.0956 0.00313 0.09282 C 0.00573 0.09004 0.00886 0.08703 0.01146 0.08379 C 0.0132 0.08148 0.01702 0.07731 0.01702 0.07754 C 0.01875 0.07407 0.02014 0.07407 0.02257 0.07175 C 0.02431 0.06875 0.029 0.06296 0.0316 0.0618 C 0.0342 0.05856 0.03837 0.05324 0.04219 0.05162 C 0.04566 0.05 0.04948 0.05 0.0533 0.04884 L 0.0533 0.04907 C 0.06233 0.04513 0.07136 0.04189 0.07986 0.03796 C 0.08559 0.03518 0.09427 0.03009 0.10035 0.02963 C 0.11111 0.02916 0.13299 0.02777 0.13299 0.028 C 0.13594 0.028 0.13924 0.028 0.14219 0.0287 C 0.14757 0.02986 0.15191 0.03472 0.15677 0.0368 C 0.1592 0.03888 0.16077 0.03958 0.16302 0.0405 C 0.16684 0.04398 0.17118 0.04351 0.1757 0.04444 C 0.18091 0.04375 0.18316 0.04398 0.18768 0.04236 C 0.19271 0.04074 0.1974 0.03634 0.20243 0.03425 C 0.20712 0.02986 0.21372 0.028 0.2191 0.02592 C 0.22986 0.01597 0.2474 0.0162 0.25973 0.01481 C 0.26806 0.0118 0.27848 0.01157 0.28629 0.00486 C 0.28716 0.00092 0.2908 -0.00047 0.29323 -0.00255 C 0.2948 -0.00556 0.29809 -0.00973 0.30018 -0.01158 C 0.3007 -0.0125 0.30105 -0.01366 0.30174 -0.01459 C 0.30209 -0.01528 0.3033 -0.01528 0.30365 -0.01621 C 0.30434 -0.0169 0.304 -0.01806 0.30434 -0.01922 C 0.30504 -0.0213 0.30677 -0.02292 0.30782 -0.02454 C 0.30886 -0.02825 0.31025 -0.02963 0.31285 -0.03195 C 0.31389 -0.03565 0.31684 -0.03704 0.3198 -0.0382 C 0.32969 -0.04723 0.34236 -0.04838 0.35417 -0.05024 C 0.36111 -0.04977 0.36806 -0.05 0.375 -0.04931 C 0.37795 -0.04908 0.38351 -0.04746 0.38351 -0.04723 C 0.38976 -0.04769 0.39601 -0.04769 0.40226 -0.04838 C 0.40868 -0.04885 0.41493 -0.05301 0.42136 -0.05394 C 0.43629 -0.05625 0.45139 -0.05579 0.46667 -0.05579 " pathEditMode="relative" rAng="0" ptsTypes="ffffffffffffffFffffffffffffffffffffffffffA">
                                      <p:cBhvr>
                                        <p:cTn id="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" y="-9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66 0.13333 C -0.03941 0.13217 -0.03732 0.13148 -0.03524 0.13055 C -0.03038 0.12638 -0.02621 0.1199 -0.02066 0.11782 C -0.01823 0.11574 -0.01788 0.11342 -0.0151 0.11226 C -0.01267 0.11018 -0.01198 0.10787 -0.00937 0.10671 C -0.00468 0.09814 -0.01111 0.10879 -0.0059 0.103 C -0.00521 0.10231 -0.00503 0.10092 -0.00451 0.10023 C -0.00382 0.0993 -0.00312 0.09907 -0.00243 0.09838 C -0.00034 0.0949 0.00052 0.0956 0.00313 0.09282 C 0.00573 0.09004 0.00886 0.08703 0.01146 0.08379 C 0.0132 0.08148 0.01702 0.07731 0.01702 0.07754 C 0.01875 0.07407 0.02014 0.07407 0.02257 0.07175 C 0.02431 0.06875 0.029 0.06296 0.0316 0.0618 C 0.03438 0.05856 0.03837 0.05324 0.04219 0.05162 C 0.04566 0.05 0.04948 0.05 0.0533 0.04884 L 0.0533 0.04907 C 0.06233 0.04513 0.07136 0.04189 0.07986 0.03796 C 0.08559 0.03518 0.09427 0.03009 0.10035 0.02963 C 0.11111 0.02916 0.13299 0.02777 0.13299 0.028 C 0.13594 0.028 0.13924 0.028 0.14219 0.0287 C 0.14757 0.02986 0.15191 0.03472 0.15677 0.0368 C 0.1592 0.03888 0.16077 0.03958 0.16302 0.0405 C 0.16684 0.04398 0.17118 0.04351 0.1757 0.04444 C 0.18091 0.04375 0.18316 0.04398 0.18768 0.04236 C 0.19271 0.04074 0.1974 0.03634 0.20243 0.03425 C 0.20712 0.02986 0.21372 0.028 0.2191 0.02592 C 0.22986 0.01597 0.2474 0.0162 0.25973 0.01481 C 0.26806 0.0118 0.27848 0.01157 0.28629 0.00486 C 0.28716 0.00092 0.2908 -0.00047 0.29323 -0.00255 C 0.2948 -0.00556 0.29809 -0.00973 0.30018 -0.01158 C 0.3007 -0.0125 0.30105 -0.01366 0.30174 -0.01459 C 0.30209 -0.01528 0.3033 -0.01528 0.30365 -0.01621 C 0.30434 -0.0169 0.304 -0.01806 0.30434 -0.01922 C 0.30504 -0.0213 0.30677 -0.02292 0.30782 -0.02454 C 0.30886 -0.02825 0.31025 -0.02963 0.31285 -0.03195 C 0.31389 -0.03565 0.31684 -0.03704 0.3198 -0.0382 C 0.32969 -0.04723 0.34236 -0.04838 0.35417 -0.05024 C 0.36111 -0.04977 0.36806 -0.05 0.375 -0.04931 C 0.37795 -0.04908 0.38351 -0.04746 0.38351 -0.04723 C 0.38976 -0.04769 0.39601 -0.04769 0.40226 -0.04838 C 0.40868 -0.04885 0.41493 -0.05301 0.42136 -0.05394 C 0.43629 -0.05625 0.45139 -0.05579 0.46667 -0.05579 " pathEditMode="relative" rAng="0" ptsTypes="ffffffffffffffFffffffffffffffffffffffffffA">
                                      <p:cBhvr>
                                        <p:cTn id="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" y="-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b43a80a40a042f59238bd3481e6fc8fb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 flipH="1">
            <a:off x="0" y="0"/>
            <a:ext cx="9144000" cy="6889611"/>
          </a:xfrm>
        </p:spPr>
      </p:pic>
      <p:pic>
        <p:nvPicPr>
          <p:cNvPr id="12" name="Picture 11" descr="c101405a47a0a7fefeb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37255"/>
          <a:stretch>
            <a:fillRect/>
          </a:stretch>
        </p:blipFill>
        <p:spPr>
          <a:xfrm rot="19917235">
            <a:off x="2444863" y="3622086"/>
            <a:ext cx="2438400" cy="2581275"/>
          </a:xfrm>
          <a:prstGeom prst="rect">
            <a:avLst/>
          </a:prstGeom>
        </p:spPr>
      </p:pic>
      <p:pic>
        <p:nvPicPr>
          <p:cNvPr id="13" name="Picture 12" descr="c101405a47a0a7fefeb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60880"/>
          <a:stretch>
            <a:fillRect/>
          </a:stretch>
        </p:blipFill>
        <p:spPr>
          <a:xfrm>
            <a:off x="2667000" y="3657600"/>
            <a:ext cx="1524000" cy="2581275"/>
          </a:xfrm>
          <a:prstGeom prst="rect">
            <a:avLst/>
          </a:prstGeo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6600" y="304800"/>
            <a:ext cx="3680095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b43a80a40a042f59238bd3481e6fc8fb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 flipH="1">
            <a:off x="0" y="0"/>
            <a:ext cx="9144000" cy="6889611"/>
          </a:xfrm>
        </p:spPr>
      </p:pic>
      <p:pic>
        <p:nvPicPr>
          <p:cNvPr id="12" name="Picture 11" descr="c101405a47a0a7fefeb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37255"/>
          <a:stretch>
            <a:fillRect/>
          </a:stretch>
        </p:blipFill>
        <p:spPr>
          <a:xfrm rot="18806333">
            <a:off x="2385040" y="3682451"/>
            <a:ext cx="2438400" cy="2581275"/>
          </a:xfrm>
          <a:prstGeom prst="rect">
            <a:avLst/>
          </a:prstGeom>
        </p:spPr>
      </p:pic>
      <p:pic>
        <p:nvPicPr>
          <p:cNvPr id="13" name="Picture 12" descr="c101405a47a0a7fefeb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60880"/>
          <a:stretch>
            <a:fillRect/>
          </a:stretch>
        </p:blipFill>
        <p:spPr>
          <a:xfrm>
            <a:off x="2667000" y="3657600"/>
            <a:ext cx="1524000" cy="2581275"/>
          </a:xfrm>
          <a:prstGeom prst="rect">
            <a:avLst/>
          </a:prstGeo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6600" y="304800"/>
            <a:ext cx="3680095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b43a80a40a042f59238bd3481e6fc8fb.jpg"/>
          <p:cNvPicPr>
            <a:picLocks noGrp="1" noChangeAspect="1"/>
          </p:cNvPicPr>
          <p:nvPr>
            <p:ph idx="1"/>
          </p:nvPr>
        </p:nvPicPr>
        <p:blipFill>
          <a:blip r:embed="rId1" cstate="print">
            <a:clrChange>
              <a:clrFrom>
                <a:srgbClr val="D3D6F5"/>
              </a:clrFrom>
              <a:clrTo>
                <a:srgbClr val="D3D6F5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0" y="0"/>
            <a:ext cx="9144000" cy="6889611"/>
          </a:xfrm>
        </p:spPr>
      </p:pic>
      <p:pic>
        <p:nvPicPr>
          <p:cNvPr id="12" name="Picture 11" descr="c101405a47a0a7fefeb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37255"/>
          <a:stretch>
            <a:fillRect/>
          </a:stretch>
        </p:blipFill>
        <p:spPr>
          <a:xfrm rot="18806333">
            <a:off x="2385040" y="3682451"/>
            <a:ext cx="2438400" cy="2581275"/>
          </a:xfrm>
          <a:prstGeom prst="rect">
            <a:avLst/>
          </a:prstGeom>
        </p:spPr>
      </p:pic>
      <p:pic>
        <p:nvPicPr>
          <p:cNvPr id="13" name="Picture 12" descr="c101405a47a0a7fefeb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60880"/>
          <a:stretch>
            <a:fillRect/>
          </a:stretch>
        </p:blipFill>
        <p:spPr>
          <a:xfrm>
            <a:off x="2667000" y="3657600"/>
            <a:ext cx="1524000" cy="2581275"/>
          </a:xfrm>
          <a:prstGeom prst="rect">
            <a:avLst/>
          </a:prstGeo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6600" y="304800"/>
            <a:ext cx="3680095" cy="2438400"/>
          </a:xfrm>
          <a:prstGeom prst="rect">
            <a:avLst/>
          </a:prstGeom>
        </p:spPr>
      </p:pic>
      <p:pic>
        <p:nvPicPr>
          <p:cNvPr id="7" name="Picture 6" descr="145764ea11d8905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021147">
            <a:off x="4834563" y="1786565"/>
            <a:ext cx="533400" cy="533400"/>
          </a:xfrm>
          <a:prstGeom prst="rect">
            <a:avLst/>
          </a:prstGeom>
        </p:spPr>
      </p:pic>
      <p:pic>
        <p:nvPicPr>
          <p:cNvPr id="9" name="Picture 8" descr="145764ea11d8905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183066">
            <a:off x="4985992" y="871193"/>
            <a:ext cx="533400" cy="533400"/>
          </a:xfrm>
          <a:prstGeom prst="rect">
            <a:avLst/>
          </a:prstGeom>
        </p:spPr>
      </p:pic>
      <p:pic>
        <p:nvPicPr>
          <p:cNvPr id="10" name="Picture 9" descr="145764ea11d8905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951414">
            <a:off x="4512568" y="854967"/>
            <a:ext cx="533400" cy="533400"/>
          </a:xfrm>
          <a:prstGeom prst="rect">
            <a:avLst/>
          </a:prstGeom>
        </p:spPr>
      </p:pic>
      <p:pic>
        <p:nvPicPr>
          <p:cNvPr id="11" name="Picture 10" descr="145764ea11d8905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8778670">
            <a:off x="4987035" y="1405636"/>
            <a:ext cx="533400" cy="533400"/>
          </a:xfrm>
          <a:prstGeom prst="rect">
            <a:avLst/>
          </a:prstGeom>
        </p:spPr>
      </p:pic>
      <p:pic>
        <p:nvPicPr>
          <p:cNvPr id="14" name="Picture 13" descr="145764ea11d8905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20106359">
            <a:off x="4278484" y="1154284"/>
            <a:ext cx="533400" cy="533400"/>
          </a:xfrm>
          <a:prstGeom prst="rect">
            <a:avLst/>
          </a:prstGeom>
        </p:spPr>
      </p:pic>
      <p:pic>
        <p:nvPicPr>
          <p:cNvPr id="15" name="Picture 14" descr="145764ea11d8905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8778670">
            <a:off x="4682237" y="1253235"/>
            <a:ext cx="533400" cy="533400"/>
          </a:xfrm>
          <a:prstGeom prst="rect">
            <a:avLst/>
          </a:prstGeom>
        </p:spPr>
      </p:pic>
      <p:pic>
        <p:nvPicPr>
          <p:cNvPr id="16" name="Picture 15" descr="145764ea11d8905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20106359">
            <a:off x="4354686" y="1535286"/>
            <a:ext cx="533400" cy="533400"/>
          </a:xfrm>
          <a:prstGeom prst="rect">
            <a:avLst/>
          </a:prstGeom>
        </p:spPr>
      </p:pic>
      <p:pic>
        <p:nvPicPr>
          <p:cNvPr id="17" name="Picture 16" descr="145764ea11d8905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8778670">
            <a:off x="5596636" y="1558036"/>
            <a:ext cx="5334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C -0.00243 0.01273 -0.00295 0.02708 -0.00521 0.04028 C -0.0066 0.05533 -0.0085 0.07222 -0.01111 0.08658 C -0.01302 0.10741 -0.01545 0.12824 -0.01753 0.14884 C -0.01857 0.15718 -0.01962 0.1706 -0.02291 0.17639 C -0.02361 0.18195 -0.02517 0.18866 -0.02725 0.19236 C -0.02847 0.19931 -0.03125 0.20417 -0.03368 0.20972 C -0.03507 0.21736 -0.03941 0.21783 -0.04253 0.22269 C -0.04548 0.22755 -0.04913 0.22871 -0.05278 0.23125 C -0.05712 0.23403 -0.06215 0.23866 -0.06666 0.24005 C -0.06927 0.24074 -0.07153 0.24097 -0.07396 0.24167 C -0.07517 0.2419 -0.07656 0.24259 -0.07778 0.24283 C -0.08055 0.24468 -0.08125 0.24838 -0.0835 0.25162 C -0.08489 0.25394 -0.08646 0.25533 -0.08802 0.25718 C -0.09045 0.26042 -0.09201 0.26574 -0.09444 0.26898 C -0.09531 0.27384 -0.09635 0.2757 -0.09826 0.27894 C -0.09948 0.28565 -0.10139 0.29167 -0.10399 0.29653 C -0.10486 0.30208 -0.10434 0.29954 -0.10538 0.30394 " pathEditMode="relative" rAng="0" ptsTypes="fffffffffffffffff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C 0.00191 0.00926 0.00243 0.01991 0.00434 0.02963 C 0.00555 0.04051 0.00729 0.05301 0.00955 0.06343 C 0.01111 0.07871 0.01337 0.09398 0.01528 0.10903 C 0.01597 0.11528 0.01701 0.125 0.01979 0.1294 C 0.02049 0.13334 0.02187 0.1382 0.02361 0.14098 C 0.02465 0.14607 0.02708 0.14977 0.02934 0.15371 C 0.03055 0.15949 0.03437 0.15973 0.03698 0.1632 C 0.03958 0.1669 0.04271 0.16783 0.04601 0.16945 C 0.04983 0.17153 0.05417 0.175 0.05816 0.17616 C 0.06042 0.17662 0.06233 0.17662 0.06458 0.17709 C 0.06562 0.17732 0.06667 0.17778 0.06788 0.17801 C 0.07031 0.1794 0.07101 0.18218 0.07292 0.18449 C 0.07413 0.18611 0.07535 0.18727 0.07674 0.18866 C 0.07899 0.19098 0.08038 0.19491 0.08246 0.19723 C 0.08333 0.2007 0.08403 0.20209 0.08576 0.20463 C 0.0868 0.20949 0.08854 0.21389 0.0908 0.21736 C 0.09149 0.22153 0.09115 0.21968 0.09219 0.22292 " pathEditMode="relative" rAng="0" ptsTypes="fffffffffffffffff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11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 C 0.00191 0.0088 0.00243 0.01898 0.00434 0.02801 C 0.00555 0.03843 0.00729 0.05023 0.00955 0.06042 C 0.01111 0.07477 0.01337 0.08935 0.01528 0.1037 C 0.01597 0.10949 0.01701 0.11875 0.01979 0.12292 C 0.02049 0.12662 0.02187 0.13148 0.02361 0.13403 C 0.02465 0.13889 0.02708 0.14236 0.02934 0.14606 C 0.03055 0.15139 0.03437 0.15162 0.03698 0.15509 C 0.03958 0.15856 0.04271 0.15949 0.04601 0.16111 C 0.04983 0.16296 0.05417 0.1662 0.05816 0.16736 C 0.06042 0.16759 0.06233 0.16782 0.06458 0.16829 C 0.06562 0.16852 0.06667 0.16898 0.06788 0.16921 C 0.07031 0.17037 0.07101 0.17315 0.07292 0.17546 C 0.07413 0.17685 0.07535 0.17801 0.07674 0.17917 C 0.07899 0.18148 0.08038 0.18519 0.08246 0.18727 C 0.08333 0.19074 0.08403 0.19213 0.08576 0.19444 C 0.0868 0.19907 0.08854 0.20324 0.0908 0.20648 C 0.09149 0.21042 0.09115 0.2088 0.09219 0.21181 " pathEditMode="relative" rAng="0" ptsTypes="fffffffffffffffff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10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C -0.00365 0.01366 -0.00434 0.02893 -0.00782 0.04282 C -0.0099 0.05879 -0.01268 0.07662 -0.0165 0.0919 C -0.01927 0.11412 -0.02309 0.13634 -0.02639 0.1581 C -0.02778 0.1669 -0.02934 0.18125 -0.03421 0.1875 C -0.03542 0.19328 -0.03768 0.20046 -0.04063 0.2044 C -0.04254 0.2118 -0.04671 0.2169 -0.05052 0.22291 C -0.05261 0.23102 -0.05903 0.23125 -0.06372 0.23657 C -0.06806 0.24166 -0.07344 0.24305 -0.079 0.2456 C -0.08542 0.24861 -0.09289 0.25347 -0.09983 0.25509 C -0.10365 0.25578 -0.10712 0.25602 -0.11077 0.25671 C -0.11268 0.25694 -0.11459 0.25764 -0.11632 0.2581 C -0.12049 0.25995 -0.12171 0.26389 -0.125 0.26736 C -0.12709 0.26967 -0.12934 0.27129 -0.1316 0.27338 C -0.13542 0.27662 -0.13768 0.28241 -0.1415 0.28565 C -0.14289 0.29097 -0.14427 0.29282 -0.14705 0.29653 C -0.14879 0.3037 -0.15191 0.30972 -0.15573 0.31504 C -0.15695 0.32083 -0.15625 0.31828 -0.15782 0.32291 " pathEditMode="relative" rAng="0" ptsTypes="fffffffffffffffffA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16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C -0.00104 0.01551 -0.00139 0.0331 -0.00243 0.0493 C -0.00295 0.06759 -0.00382 0.08796 -0.00504 0.10555 C -0.0059 0.13101 -0.00695 0.15648 -0.00799 0.18148 C -0.00833 0.19143 -0.00886 0.20787 -0.01024 0.21504 C -0.01059 0.22176 -0.01129 0.23009 -0.01215 0.23449 C -0.01267 0.24305 -0.01406 0.24907 -0.01511 0.25578 C -0.0158 0.26504 -0.01771 0.26551 -0.0191 0.27152 C -0.02031 0.27754 -0.02188 0.27893 -0.02361 0.28194 C -0.02552 0.28541 -0.02778 0.29097 -0.02986 0.29282 C -0.0309 0.29351 -0.03195 0.29398 -0.03316 0.29467 C -0.03368 0.2949 -0.0342 0.29583 -0.03472 0.29606 C -0.03594 0.29838 -0.03629 0.30277 -0.03733 0.30694 C -0.03785 0.30949 -0.03854 0.31157 -0.03924 0.31365 C -0.04045 0.31736 -0.04115 0.32407 -0.04219 0.32801 C -0.04271 0.33379 -0.04306 0.33611 -0.04392 0.34027 C -0.04445 0.34838 -0.04531 0.35555 -0.04653 0.36157 C -0.04688 0.36828 -0.0467 0.36527 -0.04705 0.3706 " pathEditMode="relative" rAng="0" ptsTypes="fffffffffffffffff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1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59259E-6 C -0.00451 0.01597 -0.00538 0.03403 -0.00972 0.05046 C -0.01232 0.06944 -0.0158 0.09051 -0.02066 0.10856 C -0.0243 0.13472 -0.02882 0.16065 -0.03298 0.18634 C -0.03472 0.19676 -0.0368 0.21365 -0.04288 0.22106 C -0.04427 0.22801 -0.04722 0.23634 -0.05104 0.24097 C -0.0533 0.24977 -0.0585 0.25602 -0.06319 0.26273 C -0.0658 0.27245 -0.07396 0.27291 -0.07968 0.27893 C -0.08524 0.28518 -0.09201 0.28657 -0.09896 0.28958 C -0.10711 0.29305 -0.11632 0.29884 -0.12517 0.30092 C -0.12986 0.30162 -0.1342 0.30208 -0.13871 0.30278 C -0.14114 0.30324 -0.1434 0.30393 -0.14583 0.3044 C -0.15104 0.30648 -0.15243 0.31111 -0.15659 0.31551 C -0.1592 0.31805 -0.16198 0.3199 -0.16493 0.32222 C -0.16961 0.32615 -0.17257 0.3331 -0.17725 0.3368 C -0.17899 0.34305 -0.18073 0.34537 -0.1842 0.34953 C -0.18646 0.3581 -0.19027 0.36528 -0.19514 0.37153 C -0.1967 0.37847 -0.19583 0.37523 -0.19774 0.38078 " pathEditMode="relative" rAng="0" ptsTypes="fffffffffffffffff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19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2 0.10185 C 0.01233 0.1169 0.01875 0.15278 0.0066 0.16736 C 0.00503 0.17454 -0.00035 0.1794 -0.00399 0.18496 C -0.00573 0.19144 -0.00747 0.19792 -0.00885 0.20463 C -0.00903 0.21042 -0.00625 0.23704 -0.01302 0.24607 C -0.0158 0.25648 -0.0257 0.27037 -0.03264 0.27662 C -0.03542 0.27917 -0.03611 0.28195 -0.03924 0.2831 C -0.04288 0.28843 -0.04792 0.29769 -0.05313 0.29954 C -0.0566 0.30417 -0.0592 0.31042 -0.06302 0.31482 C -0.06406 0.31875 -0.06545 0.32176 -0.06632 0.32593 C -0.06667 0.33449 -0.06389 0.35 -0.06962 0.35764 C -0.06979 0.3588 -0.06962 0.36019 -0.07031 0.36088 C -0.07101 0.36181 -0.07222 0.36111 -0.07292 0.36181 C -0.07448 0.36297 -0.07552 0.36505 -0.07691 0.36621 C -0.08004 0.37199 -0.08524 0.37384 -0.08924 0.37824 C -0.09236 0.38172 -0.09462 0.38611 -0.09826 0.38912 C -0.09913 0.39283 -0.10017 0.39514 -0.10243 0.39792 C -0.10556 0.41227 -0.1092 0.42639 -0.11302 0.44051 C -0.11372 0.44352 -0.11667 0.44908 -0.11788 0.45255 " pathEditMode="relative" ptsTypes="ffffffffffffffffff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4 0.04653 C -0.01597 0.05417 -0.01372 0.06181 -0.01181 0.06945 C -0.01129 0.07153 -0.01059 0.07385 -0.01007 0.07593 C -0.00938 0.07848 -0.00851 0.08357 -0.00851 0.08357 C -0.00729 0.09861 -0.00469 0.13403 -0.01424 0.14815 C -0.01528 0.15232 -0.01684 0.15695 -0.0191 0.16019 C -0.02014 0.16389 -0.02101 0.16621 -0.02326 0.16875 C -0.02483 0.17431 -0.02517 0.17547 -0.02813 0.17986 C -0.02934 0.18519 -0.03004 0.19213 -0.03316 0.19607 C -0.03385 0.20023 -0.03455 0.20417 -0.03559 0.20811 C -0.0349 0.22107 -0.03507 0.22292 -0.03316 0.23218 C -0.03229 0.24167 -0.03195 0.25857 -0.03802 0.26598 C -0.03924 0.27084 -0.03889 0.26829 -0.03889 0.27385 " pathEditMode="relative" ptsTypes="ffffffffffff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6.2963E-6 C -0.00173 0.0037 -0.00417 0.0067 -0.0066 0.00971 C -0.00798 0.0162 -0.01198 0.02245 -0.01562 0.02731 C -0.01649 0.03101 -0.01771 0.03217 -0.01962 0.03495 C -0.02066 0.03865 -0.0217 0.04096 -0.02378 0.04374 C -0.025 0.04791 -0.02621 0.05022 -0.02864 0.05346 C -0.02899 0.05462 -0.02917 0.05578 -0.02951 0.0567 C -0.02986 0.05763 -0.03073 0.05809 -0.03107 0.05902 C -0.03437 0.06782 -0.03073 0.06365 -0.03524 0.06758 C -0.0368 0.0736 -0.03941 0.0817 -0.04253 0.08633 C -0.04375 0.0912 -0.04427 0.09467 -0.0467 0.09837 C -0.04878 0.10809 -0.05069 0.12036 -0.05486 0.12893 C -0.05677 0.14513 -0.05972 0.1618 -0.06232 0.178 C -0.06302 0.1868 -0.06441 0.19559 -0.06562 0.20439 C -0.06597 0.21319 -0.06892 0.23032 -0.06302 0.23819 C -0.06285 0.23934 -0.06267 0.2405 -0.06232 0.24143 C -0.0618 0.24258 -0.06094 0.24351 -0.06059 0.24467 C -0.06007 0.24606 -0.06024 0.24768 -0.05989 0.24907 C -0.05972 0.24999 -0.05937 0.25069 -0.05903 0.25138 " pathEditMode="relative" ptsTypes="ffffffffffffffffff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b43a80a40a042f59238bd3481e6fc8fb.jpg"/>
          <p:cNvPicPr>
            <a:picLocks noGrp="1" noChangeAspect="1"/>
          </p:cNvPicPr>
          <p:nvPr>
            <p:ph idx="1"/>
          </p:nvPr>
        </p:nvPicPr>
        <p:blipFill>
          <a:blip r:embed="rId1" cstate="print">
            <a:clrChange>
              <a:clrFrom>
                <a:srgbClr val="D3D6F5"/>
              </a:clrFrom>
              <a:clrTo>
                <a:srgbClr val="D3D6F5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0" y="0"/>
            <a:ext cx="9144000" cy="6889611"/>
          </a:xfr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6600" y="304800"/>
            <a:ext cx="3680095" cy="2438400"/>
          </a:xfrm>
          <a:prstGeom prst="rect">
            <a:avLst/>
          </a:prstGeom>
        </p:spPr>
      </p:pic>
      <p:pic>
        <p:nvPicPr>
          <p:cNvPr id="7" name="Picture 6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021147">
            <a:off x="3920236" y="3844036"/>
            <a:ext cx="533400" cy="533400"/>
          </a:xfrm>
          <a:prstGeom prst="rect">
            <a:avLst/>
          </a:prstGeom>
        </p:spPr>
      </p:pic>
      <p:pic>
        <p:nvPicPr>
          <p:cNvPr id="9" name="Picture 8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183066">
            <a:off x="5595593" y="1633193"/>
            <a:ext cx="533400" cy="533400"/>
          </a:xfrm>
          <a:prstGeom prst="rect">
            <a:avLst/>
          </a:prstGeom>
        </p:spPr>
      </p:pic>
      <p:pic>
        <p:nvPicPr>
          <p:cNvPr id="10" name="Picture 9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951414">
            <a:off x="5807968" y="2988567"/>
            <a:ext cx="533400" cy="533400"/>
          </a:xfrm>
          <a:prstGeom prst="rect">
            <a:avLst/>
          </a:prstGeom>
        </p:spPr>
      </p:pic>
      <p:pic>
        <p:nvPicPr>
          <p:cNvPr id="11" name="Picture 10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8778670">
            <a:off x="3615436" y="3386836"/>
            <a:ext cx="533400" cy="533400"/>
          </a:xfrm>
          <a:prstGeom prst="rect">
            <a:avLst/>
          </a:prstGeom>
        </p:spPr>
      </p:pic>
      <p:pic>
        <p:nvPicPr>
          <p:cNvPr id="14" name="Picture 13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20106359">
            <a:off x="5192886" y="4278486"/>
            <a:ext cx="533400" cy="533400"/>
          </a:xfrm>
          <a:prstGeom prst="rect">
            <a:avLst/>
          </a:prstGeom>
        </p:spPr>
      </p:pic>
      <p:pic>
        <p:nvPicPr>
          <p:cNvPr id="15" name="Picture 14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8778670">
            <a:off x="4301236" y="3386836"/>
            <a:ext cx="533400" cy="533400"/>
          </a:xfrm>
          <a:prstGeom prst="rect">
            <a:avLst/>
          </a:prstGeom>
        </p:spPr>
      </p:pic>
      <p:pic>
        <p:nvPicPr>
          <p:cNvPr id="16" name="Picture 15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20106359">
            <a:off x="3516485" y="3745086"/>
            <a:ext cx="533400" cy="533400"/>
          </a:xfrm>
          <a:prstGeom prst="rect">
            <a:avLst/>
          </a:prstGeom>
        </p:spPr>
      </p:pic>
      <p:pic>
        <p:nvPicPr>
          <p:cNvPr id="17" name="Picture 16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8778670">
            <a:off x="5749034" y="3844035"/>
            <a:ext cx="533400" cy="533400"/>
          </a:xfrm>
          <a:prstGeom prst="rect">
            <a:avLst/>
          </a:prstGeom>
        </p:spPr>
      </p:pic>
      <p:pic>
        <p:nvPicPr>
          <p:cNvPr id="18" name="Picture 17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951414">
            <a:off x="4436368" y="4131568"/>
            <a:ext cx="533400" cy="533400"/>
          </a:xfrm>
          <a:prstGeom prst="rect">
            <a:avLst/>
          </a:prstGeom>
        </p:spPr>
      </p:pic>
      <p:pic>
        <p:nvPicPr>
          <p:cNvPr id="21" name="Picture 20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951414">
            <a:off x="5350768" y="3140967"/>
            <a:ext cx="533400" cy="533400"/>
          </a:xfrm>
          <a:prstGeom prst="rect">
            <a:avLst/>
          </a:prstGeom>
        </p:spPr>
      </p:pic>
      <p:pic>
        <p:nvPicPr>
          <p:cNvPr id="22" name="Picture 21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951414">
            <a:off x="5350767" y="3598168"/>
            <a:ext cx="533400" cy="533400"/>
          </a:xfrm>
          <a:prstGeom prst="rect">
            <a:avLst/>
          </a:prstGeom>
        </p:spPr>
      </p:pic>
      <p:pic>
        <p:nvPicPr>
          <p:cNvPr id="23" name="Picture 22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951414">
            <a:off x="4893567" y="3750568"/>
            <a:ext cx="533400" cy="533400"/>
          </a:xfrm>
          <a:prstGeom prst="rect">
            <a:avLst/>
          </a:prstGeom>
        </p:spPr>
      </p:pic>
      <p:pic>
        <p:nvPicPr>
          <p:cNvPr id="24" name="Picture 23" descr="145764ea11d890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19951414">
            <a:off x="5807968" y="3445767"/>
            <a:ext cx="533400" cy="533400"/>
          </a:xfrm>
          <a:prstGeom prst="rect">
            <a:avLst/>
          </a:prstGeom>
        </p:spPr>
      </p:pic>
      <p:pic>
        <p:nvPicPr>
          <p:cNvPr id="25" name="Picture 24" descr="Untitled1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1200" y="4276365"/>
            <a:ext cx="3896269" cy="2581635"/>
          </a:xfrm>
          <a:prstGeom prst="rect">
            <a:avLst/>
          </a:prstGeom>
        </p:spPr>
      </p:pic>
      <p:sp>
        <p:nvSpPr>
          <p:cNvPr id="26" name="5-Point Star 25"/>
          <p:cNvSpPr/>
          <p:nvPr/>
        </p:nvSpPr>
        <p:spPr>
          <a:xfrm flipV="1">
            <a:off x="2971800" y="6019800"/>
            <a:ext cx="1371600" cy="152400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ùa con tìm nhà 053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 descr="c101405a47a0a7fefeb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37255"/>
          <a:stretch>
            <a:fillRect/>
          </a:stretch>
        </p:blipFill>
        <p:spPr>
          <a:xfrm rot="18806333">
            <a:off x="1699240" y="6120851"/>
            <a:ext cx="2438400" cy="2581275"/>
          </a:xfrm>
          <a:prstGeom prst="rect">
            <a:avLst/>
          </a:prstGeom>
        </p:spPr>
      </p:pic>
      <p:pic>
        <p:nvPicPr>
          <p:cNvPr id="6" name="Picture 5" descr="c101405a47a0a7fefeb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60880"/>
          <a:stretch>
            <a:fillRect/>
          </a:stretch>
        </p:blipFill>
        <p:spPr>
          <a:xfrm>
            <a:off x="1981200" y="6096000"/>
            <a:ext cx="1524000" cy="2581275"/>
          </a:xfrm>
          <a:prstGeom prst="rect">
            <a:avLst/>
          </a:prstGeom>
        </p:spPr>
      </p:pic>
      <p:pic>
        <p:nvPicPr>
          <p:cNvPr id="8" name="Picture 7" descr="Untitled3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53000" y="3193311"/>
            <a:ext cx="1905000" cy="16834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C 0.00538 -0.01875 0.00937 -0.0375 0.01354 -0.05648 C 0.01302 -0.07894 0.01232 -0.10116 0.01232 -0.12361 C 0.01232 -0.1257 0.01198 -0.12894 0.01354 -0.12963 C 0.01736 -0.13079 0.02118 -0.12871 0.025 -0.12801 C 0.03281 -0.12454 0.02812 -0.12616 0.04236 -0.12801 C 0.06389 -0.13102 0.06562 -0.13797 0.07222 -0.16065 C 0.07396 -0.16713 0.07656 -0.17199 0.07847 -0.17848 C 0.07951 -0.18195 0.08159 -0.18426 0.08316 -0.1875 C 0.08403 -0.18912 0.08576 -0.1919 0.08576 -0.19167 C 0.09462 -0.19074 0.09618 -0.18912 0.1033 -0.18588 C 0.10607 -0.18056 0.11406 -0.17454 0.11927 -0.17269 C 0.12778 -0.17292 0.13628 -0.17269 0.14444 -0.17408 C 0.14548 -0.17431 0.146 -0.17616 0.1467 -0.17709 C 0.14774 -0.17848 0.1493 -0.17871 0.15034 -0.17986 C 0.15278 -0.18218 0.15468 -0.18496 0.15677 -0.1875 C 0.16649 -0.19908 0.17239 -0.21922 0.18541 -0.22477 C 0.18993 -0.22315 0.19427 -0.22223 0.19791 -0.21875 C 0.20017 -0.21644 0.20017 -0.21459 0.20295 -0.21273 C 0.20659 -0.21019 0.20955 -0.20926 0.21267 -0.2051 C 0.22812 -0.20695 0.22343 -0.20556 0.23264 -0.21273 C 0.23802 -0.22246 0.24514 -0.23033 0.25139 -0.23959 C 0.25486 -0.24422 0.25798 -0.24977 0.2625 -0.25301 C 0.26614 -0.25556 0.26927 -0.25486 0.27257 -0.25857 " pathEditMode="relative" rAng="0" ptsTypes="fffffffffffffffffffffff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-12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33333E-6 C 0.00538 -0.01875 0.00938 -0.0375 0.01354 -0.05648 C 0.01302 -0.07893 0.01233 -0.10115 0.01233 -0.12361 C 0.01233 -0.12569 0.01198 -0.12893 0.01354 -0.12963 C 0.01736 -0.13078 0.02118 -0.1287 0.025 -0.12801 C 0.03281 -0.12453 0.02813 -0.12615 0.04236 -0.12801 C 0.06389 -0.13102 0.06563 -0.13796 0.07222 -0.16064 C 0.07396 -0.16713 0.07656 -0.17199 0.07847 -0.17847 C 0.07951 -0.18194 0.0816 -0.18426 0.08316 -0.1875 C 0.08403 -0.18912 0.08576 -0.19189 0.08576 -0.19166 C 0.09462 -0.19074 0.09618 -0.18912 0.1033 -0.18588 C 0.10608 -0.18055 0.11406 -0.17453 0.11927 -0.17268 C 0.12778 -0.17291 0.13628 -0.17268 0.14444 -0.17407 C 0.14549 -0.1743 0.14601 -0.17615 0.1467 -0.17708 C 0.14774 -0.17847 0.14931 -0.1787 0.15035 -0.17986 C 0.15278 -0.18217 0.15469 -0.18495 0.15677 -0.1875 C 0.16649 -0.19907 0.1724 -0.21921 0.18542 -0.22477 C 0.18993 -0.22314 0.19427 -0.22222 0.19792 -0.21875 C 0.20017 -0.21643 0.20017 -0.21458 0.20295 -0.21273 C 0.2066 -0.21018 0.20955 -0.20926 0.21267 -0.20509 C 0.22813 -0.20694 0.22344 -0.20555 0.23264 -0.21273 C 0.23802 -0.22245 0.24514 -0.23032 0.25139 -0.23958 C 0.25486 -0.24421 0.25799 -0.24977 0.2625 -0.25301 C 0.26615 -0.25555 0.26927 -0.25486 0.27257 -0.25856 " pathEditMode="relative" rAng="0" ptsTypes="fffffffffffffffffffffffA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-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ùa con tìm nhà 053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 descr="c101405a47a0a7fefeb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37255"/>
          <a:stretch>
            <a:fillRect/>
          </a:stretch>
        </p:blipFill>
        <p:spPr>
          <a:xfrm rot="20061145" flipH="1">
            <a:off x="4265795" y="3952114"/>
            <a:ext cx="2087510" cy="2581275"/>
          </a:xfrm>
          <a:prstGeom prst="rect">
            <a:avLst/>
          </a:prstGeom>
        </p:spPr>
      </p:pic>
      <p:pic>
        <p:nvPicPr>
          <p:cNvPr id="6" name="Picture 5" descr="c101405a47a0a7fefeb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FE3AF"/>
              </a:clrFrom>
              <a:clrTo>
                <a:srgbClr val="EFE3AF">
                  <a:alpha val="0"/>
                </a:srgbClr>
              </a:clrTo>
            </a:clrChange>
          </a:blip>
          <a:srcRect r="60880"/>
          <a:stretch>
            <a:fillRect/>
          </a:stretch>
        </p:blipFill>
        <p:spPr>
          <a:xfrm rot="20079452" flipH="1">
            <a:off x="4901540" y="3784551"/>
            <a:ext cx="1533039" cy="2596585"/>
          </a:xfrm>
          <a:prstGeom prst="rect">
            <a:avLst/>
          </a:prstGeom>
        </p:spPr>
      </p:pic>
      <p:pic>
        <p:nvPicPr>
          <p:cNvPr id="8" name="Picture 7" descr="Untitled3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53000" y="3193311"/>
            <a:ext cx="1905000" cy="16834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41 0.06061 C -0.06285 0.05945 -0.05973 0.05876 -0.06563 0.05876 C -0.07709 0.05876 -0.08803 0.05899 -0.09896 0.05922 C -0.10938 0.05968 -0.11841 0.0613 -0.1283 0.062 C -0.13351 0.06315 -0.1382 0.06362 -0.14358 0.06477 C -0.14584 0.06524 -0.15 0.06593 -0.15 0.06616 C -0.15209 0.06778 -0.15487 0.06963 -0.1566 0.07148 C -0.15816 0.07379 -0.15921 0.07518 -0.16181 0.07703 C -0.16511 0.08282 -0.17153 0.08652 -0.17709 0.09137 C -0.18073 0.09438 -0.18178 0.096 -0.18664 0.09808 C -0.18976 0.0997 -0.19271 0.10132 -0.19618 0.10225 C -0.19844 0.10248 -0.20296 0.1034 -0.20296 0.10363 C -0.21164 0.1034 -0.22188 0.1034 -0.23108 0.10225 C -0.23577 0.10155 -0.24514 0.10016 -0.24514 0.1004 C -0.26806 0.10063 -0.27987 0.10016 -0.29896 0.10294 C -0.30608 0.10363 -0.31285 0.10479 -0.31962 0.10618 C -0.32275 0.10687 -0.32917 0.10826 -0.32917 0.10849 C -0.33299 0.11034 -0.33629 0.1115 -0.34115 0.11242 C -0.34723 0.11497 -0.35556 0.11613 -0.36268 0.11705 C -0.37084 0.11682 -0.37882 0.11682 -0.38664 0.11659 C -0.3882 0.11636 -0.38889 0.11543 -0.38993 0.11497 C -0.39914 0.11242 -0.39323 0.11497 -0.39948 0.11242 C -0.40174 0.1115 -0.4033 0.11011 -0.40573 0.10965 C -0.41702 0.10734 -0.42674 0.10549 -0.43837 0.1041 C -0.4507 0.10456 -0.46407 0.1041 -0.47657 0.10618 C -0.48056 0.1071 -0.48507 0.10803 -0.48924 0.10895 C -0.49775 0.11057 -0.4882 0.10965 -0.49445 0.11173 C -0.50035 0.11358 -0.50886 0.11358 -0.51424 0.11589 C -0.51893 0.11775 -0.52518 0.11936 -0.53056 0.12052 C -0.53507 0.12237 -0.53837 0.12422 -0.54341 0.12538 C -0.54688 0.12792 -0.5448 0.12654 -0.55174 0.12792 C -0.55296 0.12839 -0.55539 0.12885 -0.55539 0.12908 C -0.56806 0.13417 -0.5823 0.13602 -0.59757 0.13694 C -0.60348 0.13764 -0.61042 0.1381 -0.6165 0.13903 C -0.62917 0.1381 -0.62205 0.1381 -0.63073 0.13556 C -0.63629 0.13394 -0.64323 0.13278 -0.64983 0.13209 C -0.68507 0.13278 -0.71997 0.13556 -0.75556 0.13694 C -0.78039 0.13926 -0.80209 0.13903 -0.82813 0.13903 " pathEditMode="relative" rAng="0" ptsTypes="fffffffffffffffffffffffffffffffffffff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" y="3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41 0.06061 C -0.06285 0.05945 -0.05972 0.05875 -0.06562 0.05875 C -0.07708 0.05875 -0.08802 0.05899 -0.09896 0.05922 C -0.10937 0.05968 -0.1184 0.0613 -0.1283 0.06199 C -0.13351 0.06315 -0.13819 0.06361 -0.14357 0.06477 C -0.14583 0.06523 -0.15 0.06593 -0.15 0.06616 C -0.15208 0.06778 -0.15486 0.06963 -0.1566 0.07148 C -0.15816 0.07379 -0.1592 0.07518 -0.1618 0.07703 C -0.1651 0.08281 -0.17153 0.08651 -0.17708 0.09137 C -0.18073 0.09438 -0.18177 0.096 -0.18663 0.09808 C -0.18976 0.0997 -0.19271 0.10132 -0.19618 0.10224 C -0.19844 0.10247 -0.20295 0.1034 -0.20295 0.10363 C -0.21163 0.1034 -0.22187 0.1034 -0.23107 0.10224 C -0.23576 0.10155 -0.24514 0.10016 -0.24514 0.10039 C -0.26805 0.10062 -0.27986 0.10016 -0.29896 0.10294 C -0.30607 0.10363 -0.31285 0.10479 -0.31962 0.10618 C -0.32274 0.10687 -0.32916 0.10826 -0.32916 0.10849 C -0.33298 0.11034 -0.33628 0.1115 -0.34114 0.11242 C -0.34722 0.11497 -0.35555 0.11612 -0.36267 0.11705 C -0.37083 0.11682 -0.37882 0.11682 -0.38663 0.11659 C -0.38819 0.11635 -0.38889 0.11543 -0.38993 0.11497 C -0.39913 0.11242 -0.39323 0.11497 -0.39948 0.11242 C -0.40173 0.1115 -0.4033 0.11011 -0.40573 0.10965 C -0.41701 0.10733 -0.42673 0.10548 -0.43837 0.10409 C -0.45069 0.10456 -0.46406 0.10409 -0.47656 0.10618 C -0.48055 0.1071 -0.48507 0.10803 -0.48923 0.10895 C -0.49774 0.11057 -0.48819 0.10965 -0.49444 0.11173 C -0.50035 0.11358 -0.50885 0.11358 -0.51423 0.11589 C -0.51892 0.11774 -0.52517 0.11936 -0.53055 0.12052 C -0.53507 0.12237 -0.53837 0.12422 -0.5434 0.12538 C -0.54687 0.12792 -0.54479 0.12653 -0.55173 0.12792 C -0.55295 0.12838 -0.55538 0.12885 -0.55538 0.12908 C -0.56805 0.13417 -0.58229 0.13602 -0.59757 0.13694 C -0.60364 0.13764 -0.61041 0.1381 -0.61649 0.13902 C -0.62917 0.1381 -0.62239 0.1381 -0.63107 0.13555 C -0.63663 0.13393 -0.6434 0.13278 -0.65 0.13208 C -0.68507 0.13278 -0.71996 0.13555 -0.75555 0.13694 C -0.78038 0.13925 -0.80208 0.13902 -0.82812 0.13902 " pathEditMode="relative" rAng="0" ptsTypes="fffffffffffffffffffffffffffffffffffffA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" y="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Writer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SimSun</vt:lpstr>
      <vt:lpstr>Wingdings</vt:lpstr>
      <vt:lpstr>.VnAvant</vt:lpstr>
      <vt:lpstr>苹方-简</vt:lpstr>
      <vt:lpstr>Calibri</vt:lpstr>
      <vt:lpstr>Helvetica Neue</vt:lpstr>
      <vt:lpstr>Microsoft YaHei</vt:lpstr>
      <vt:lpstr>汉仪旗黑</vt:lpstr>
      <vt:lpstr>Arial Unicode MS</vt:lpstr>
      <vt:lpstr>宋体-简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Khangna</dc:creator>
  <cp:lastModifiedBy>nguyenhuyen</cp:lastModifiedBy>
  <cp:revision>29</cp:revision>
  <dcterms:created xsi:type="dcterms:W3CDTF">2023-04-24T05:08:04Z</dcterms:created>
  <dcterms:modified xsi:type="dcterms:W3CDTF">2023-04-24T05:08:04Z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1033-5.1.0.7912</vt:lpwstr>
  </property>
</Properties>
</file>