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1" r:id="rId5"/>
    <p:sldId id="266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0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2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3619-D4B9-493E-BB4F-9EC93A5027DC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A0D1D-F635-47D7-87F7-0FE16AE7D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12" Type="http://schemas.openxmlformats.org/officeDocument/2006/relationships/image" Target="../media/image8.jf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jfif"/><Relationship Id="rId5" Type="http://schemas.openxmlformats.org/officeDocument/2006/relationships/slide" Target="slide8.xml"/><Relationship Id="rId10" Type="http://schemas.openxmlformats.org/officeDocument/2006/relationships/image" Target="../media/image6.jpg"/><Relationship Id="rId4" Type="http://schemas.openxmlformats.org/officeDocument/2006/relationships/image" Target="../media/image4.jfif"/><Relationship Id="rId9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vWeOrCae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ulticultural Children Clip Art Images, Stock Photos &amp; Vector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8"/>
          <a:stretch/>
        </p:blipFill>
        <p:spPr bwMode="auto">
          <a:xfrm>
            <a:off x="3499193" y="4814271"/>
            <a:ext cx="4888813" cy="17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D6C96C-D66E-40D5-A33B-0115C143F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5705" r="30149" b="15406"/>
          <a:stretch/>
        </p:blipFill>
        <p:spPr>
          <a:xfrm>
            <a:off x="4967785" y="330665"/>
            <a:ext cx="1951628" cy="1896807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87BADF-ACEA-4146-A677-3782A3B04877}"/>
              </a:ext>
            </a:extLst>
          </p:cNvPr>
          <p:cNvSpPr/>
          <p:nvPr/>
        </p:nvSpPr>
        <p:spPr>
          <a:xfrm>
            <a:off x="2577773" y="2388063"/>
            <a:ext cx="67316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ĐỘNG VẬT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5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233" y="862640"/>
            <a:ext cx="2812212" cy="211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0" y="2483022"/>
            <a:ext cx="378981" cy="33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r="12491"/>
          <a:stretch/>
        </p:blipFill>
        <p:spPr>
          <a:xfrm>
            <a:off x="1175793" y="1000605"/>
            <a:ext cx="1938337" cy="1836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277" y="3098270"/>
            <a:ext cx="273812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13207" y="845386"/>
            <a:ext cx="2812212" cy="211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19381" y="862640"/>
            <a:ext cx="2812212" cy="211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14523" y="3943272"/>
            <a:ext cx="2812212" cy="211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547449" y="3959523"/>
            <a:ext cx="2812212" cy="2112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1286" y="3011134"/>
            <a:ext cx="31762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THỂ CHẤT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08393" y="3045115"/>
            <a:ext cx="419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bướm_nghe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90411" y="6093793"/>
            <a:ext cx="285366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pPr algn="ctr"/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pPr algn="ctr"/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)</a:t>
            </a:r>
            <a:endParaRPr lang="en-US" sz="1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1662" y="6097265"/>
            <a:ext cx="38409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TÌNH CẢM, KĨ NĂNG XÃ HỘI</a:t>
            </a:r>
          </a:p>
          <a:p>
            <a:pPr algn="ctr"/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1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02" y="2483022"/>
            <a:ext cx="378981" cy="337580"/>
          </a:xfrm>
          <a:prstGeom prst="rect">
            <a:avLst/>
          </a:prstGeom>
        </p:spPr>
      </p:pic>
      <p:pic>
        <p:nvPicPr>
          <p:cNvPr id="21" name="Picture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9" y="2499180"/>
            <a:ext cx="378981" cy="33758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94" y="5436695"/>
            <a:ext cx="378981" cy="33758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11" y="5588114"/>
            <a:ext cx="378981" cy="3375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4847539" y="985993"/>
            <a:ext cx="1838878" cy="1850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51" y="968741"/>
            <a:ext cx="1712976" cy="18653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9102"/>
          <a:stretch/>
        </p:blipFill>
        <p:spPr>
          <a:xfrm>
            <a:off x="7125419" y="4159270"/>
            <a:ext cx="2074508" cy="16110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87" y="3999222"/>
            <a:ext cx="1758995" cy="19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3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 bwMode="auto">
          <a:xfrm>
            <a:off x="6558753" y="1027972"/>
            <a:ext cx="5372100" cy="53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   </a:t>
            </a:r>
            <a:r>
              <a:rPr lang="vi-VN" sz="4000" b="1" dirty="0">
                <a:solidFill>
                  <a:srgbClr val="FF0000"/>
                </a:solidFill>
              </a:rPr>
              <a:t>TÌM HIỂU V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VÒNG ĐỜI CỦA BƯỚM 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805" y="1027972"/>
            <a:ext cx="53985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Mẹ hỏi trẻ về các hiểu biết của trẻ về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Mẹ cho trẻ xem clip </a:t>
            </a:r>
            <a:r>
              <a:rPr lang="en-US" sz="2000" dirty="0">
                <a:hlinkClick r:id="rId3"/>
              </a:rPr>
              <a:t>https://www.youtube.com/watch?v=jivWeOrCaeI</a:t>
            </a:r>
            <a:endParaRPr lang="en-US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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trứng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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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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bướm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Bướm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0818" y="2325799"/>
            <a:ext cx="1423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bướm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8753" y="4207088"/>
            <a:ext cx="1246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Bướm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46511" y="5864094"/>
            <a:ext cx="591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Kén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472697" y="4284726"/>
            <a:ext cx="1244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bướm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43496" y="3331029"/>
            <a:ext cx="2014903" cy="949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92D050"/>
                </a:solidFill>
              </a:rPr>
              <a:t>Vòng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Đời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Của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Bướm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12" name="Left Arrow 11">
            <a:hlinkClick r:id="rId4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Free life cycle of a butterfly worksheet for pre-k and kindergart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 r="56"/>
          <a:stretch/>
        </p:blipFill>
        <p:spPr bwMode="auto">
          <a:xfrm>
            <a:off x="4884329" y="0"/>
            <a:ext cx="550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81405" y="122829"/>
            <a:ext cx="45099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92D050"/>
                </a:solidFill>
              </a:rPr>
              <a:t>Vòng</a:t>
            </a:r>
            <a:r>
              <a:rPr lang="en-US" sz="3600" b="1" dirty="0">
                <a:solidFill>
                  <a:srgbClr val="92D050"/>
                </a:solidFill>
              </a:rPr>
              <a:t> </a:t>
            </a:r>
            <a:r>
              <a:rPr lang="en-US" sz="3600" b="1" dirty="0" err="1">
                <a:solidFill>
                  <a:srgbClr val="92D050"/>
                </a:solidFill>
              </a:rPr>
              <a:t>Đời</a:t>
            </a:r>
            <a:r>
              <a:rPr lang="en-US" sz="3600" b="1" dirty="0">
                <a:solidFill>
                  <a:srgbClr val="92D050"/>
                </a:solidFill>
              </a:rPr>
              <a:t> </a:t>
            </a:r>
            <a:r>
              <a:rPr lang="en-US" sz="3600" b="1" dirty="0" err="1">
                <a:solidFill>
                  <a:srgbClr val="92D050"/>
                </a:solidFill>
              </a:rPr>
              <a:t>Của</a:t>
            </a:r>
            <a:r>
              <a:rPr lang="en-US" sz="3600" b="1" dirty="0">
                <a:solidFill>
                  <a:srgbClr val="92D050"/>
                </a:solidFill>
              </a:rPr>
              <a:t> </a:t>
            </a:r>
            <a:r>
              <a:rPr lang="en-US" sz="3600" b="1" dirty="0" err="1">
                <a:solidFill>
                  <a:srgbClr val="92D050"/>
                </a:solidFill>
              </a:rPr>
              <a:t>Bướm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428" y="5352442"/>
            <a:ext cx="12633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Trứng</a:t>
            </a:r>
            <a:r>
              <a:rPr lang="en-US" sz="1600" dirty="0"/>
              <a:t> </a:t>
            </a:r>
            <a:r>
              <a:rPr lang="en-US" sz="1600" dirty="0" err="1"/>
              <a:t>bướm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62" y="5352442"/>
            <a:ext cx="8348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Bướm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5765" y="5352442"/>
            <a:ext cx="5913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Kén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0937" y="5352442"/>
            <a:ext cx="10748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Sâu</a:t>
            </a:r>
            <a:r>
              <a:rPr lang="en-US" sz="1600" dirty="0"/>
              <a:t> </a:t>
            </a:r>
            <a:r>
              <a:rPr lang="en-US" sz="1600" dirty="0" err="1"/>
              <a:t>bướm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8090" y="1358538"/>
            <a:ext cx="36149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7" y="417398"/>
            <a:ext cx="2359699" cy="28088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4603" b="1887"/>
          <a:stretch/>
        </p:blipFill>
        <p:spPr>
          <a:xfrm>
            <a:off x="3416060" y="422039"/>
            <a:ext cx="2390876" cy="2804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023" r="13767" b="11666"/>
          <a:stretch/>
        </p:blipFill>
        <p:spPr>
          <a:xfrm>
            <a:off x="6072997" y="422039"/>
            <a:ext cx="2803586" cy="2804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6705" y="3771998"/>
            <a:ext cx="800837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0"/>
          <a:stretch/>
        </p:blipFill>
        <p:spPr>
          <a:xfrm>
            <a:off x="9076387" y="422039"/>
            <a:ext cx="2777389" cy="2804240"/>
          </a:xfrm>
          <a:prstGeom prst="rect">
            <a:avLst/>
          </a:prstGeom>
        </p:spPr>
      </p:pic>
      <p:sp>
        <p:nvSpPr>
          <p:cNvPr id="9" name="Left Arrow 8">
            <a:hlinkClick r:id="rId6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3,403 Sing Stock Vector Illustration And Royalty Free S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0" y="146649"/>
            <a:ext cx="1900239" cy="190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8" y="1"/>
            <a:ext cx="6342974" cy="5287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1774" y="1276709"/>
            <a:ext cx="50895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</a:rPr>
              <a:t>Lời bài hát: Gọi Bướm</a:t>
            </a:r>
            <a:endParaRPr lang="vi-VN" sz="2000" dirty="0">
              <a:solidFill>
                <a:srgbClr val="FF0000"/>
              </a:solidFill>
            </a:endParaRPr>
          </a:p>
          <a:p>
            <a:pPr algn="r"/>
            <a:r>
              <a:rPr lang="vi-VN" sz="1400" b="1" i="1" dirty="0">
                <a:solidFill>
                  <a:srgbClr val="0070C0"/>
                </a:solidFill>
              </a:rPr>
              <a:t>Diễm Quỳnh</a:t>
            </a:r>
            <a:br>
              <a:rPr lang="vi-VN" sz="1400" dirty="0"/>
            </a:br>
            <a:br>
              <a:rPr lang="vi-VN" sz="1400" dirty="0"/>
            </a:br>
            <a:r>
              <a:rPr lang="vi-VN" sz="1400" dirty="0"/>
              <a:t>Con bướm là con bướm xinh, là con bướm là con bướm hồng</a:t>
            </a:r>
            <a:br>
              <a:rPr lang="vi-VN" sz="1400" dirty="0"/>
            </a:br>
            <a:r>
              <a:rPr lang="vi-VN" sz="1400" dirty="0"/>
              <a:t>Con bướm là con bướm xinh, là con bướm là con bướm trắng</a:t>
            </a:r>
            <a:br>
              <a:rPr lang="vi-VN" sz="1400" dirty="0"/>
            </a:br>
            <a:r>
              <a:rPr lang="vi-VN" sz="1400" dirty="0"/>
              <a:t>Bướm ơi là bướm, này bướm hãy về đây chơi</a:t>
            </a:r>
            <a:br>
              <a:rPr lang="vi-VN" sz="1400" dirty="0"/>
            </a:br>
            <a:r>
              <a:rPr lang="vi-VN" sz="1400" dirty="0"/>
              <a:t>Ở đây có ngàn hoa thắm ngàn hoa thắm nở trên nắng vàng</a:t>
            </a:r>
            <a:br>
              <a:rPr lang="vi-VN" sz="1400" dirty="0"/>
            </a:br>
            <a:r>
              <a:rPr lang="vi-VN" sz="1400" dirty="0"/>
              <a:t>Bướm ơi về đây vui chơi, cùng chúng em về đây vui chơi</a:t>
            </a:r>
            <a:br>
              <a:rPr lang="vi-VN" sz="1400" dirty="0"/>
            </a:br>
            <a:br>
              <a:rPr lang="vi-VN" sz="1400" dirty="0"/>
            </a:br>
            <a:r>
              <a:rPr lang="vi-VN" sz="1400" dirty="0"/>
              <a:t>Con bướm là con bướm xinh, là con bướm là con bướm hồng</a:t>
            </a:r>
            <a:br>
              <a:rPr lang="vi-VN" sz="1400" dirty="0"/>
            </a:br>
            <a:r>
              <a:rPr lang="vi-VN" sz="1400" dirty="0"/>
              <a:t>Con bướm là con bướm xinh, là con bướm là con bướm trắng</a:t>
            </a:r>
            <a:br>
              <a:rPr lang="vi-VN" sz="1400" dirty="0"/>
            </a:br>
            <a:r>
              <a:rPr lang="vi-VN" sz="1400" dirty="0"/>
              <a:t>Bướm ơi là bướm, này bướm hãy về nơi đây</a:t>
            </a:r>
            <a:br>
              <a:rPr lang="vi-VN" sz="1400" dirty="0"/>
            </a:br>
            <a:r>
              <a:rPr lang="vi-VN" sz="1400" dirty="0"/>
              <a:t>Đậu trên tóc của em nhé đậu trên áo bài hoa mới này</a:t>
            </a:r>
            <a:br>
              <a:rPr lang="vi-VN" sz="1400" dirty="0"/>
            </a:br>
            <a:r>
              <a:rPr lang="vi-VN" sz="1400" dirty="0"/>
              <a:t>Bướm ơi về đây vui chơi, cùng chúng em về đây vui chơi</a:t>
            </a:r>
          </a:p>
          <a:p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>
            <a:off x="385482" y="5866138"/>
            <a:ext cx="2895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click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1082" y="60001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https://www.nhaccuatui.com/bai-hat/goi-buom-diem-quynh.Dai2gNlQaD.html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9869" y="235811"/>
            <a:ext cx="2688991" cy="4816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 Ý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 kể: Vòng đời của bướm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8662" y="6196976"/>
            <a:ext cx="494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https://www.youtube.com/watch?v=Hu8skprDqu4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/>
          <a:stretch/>
        </p:blipFill>
        <p:spPr bwMode="auto">
          <a:xfrm>
            <a:off x="858330" y="1940943"/>
            <a:ext cx="7585057" cy="40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46352" y="931653"/>
            <a:ext cx="2509527" cy="50967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 Ý</a:t>
            </a:r>
          </a:p>
          <a:p>
            <a:pPr algn="ctr"/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Cho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3062" y="5943600"/>
            <a:ext cx="2895600" cy="914400"/>
          </a:xfrm>
          <a:prstGeom prst="rightArrow">
            <a:avLst>
              <a:gd name="adj1" fmla="val 50000"/>
              <a:gd name="adj2" fmla="val 4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click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8662" y="6094563"/>
            <a:ext cx="498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https://www.youtube.com/watch?v=NSG3k13HYjw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134" y="508157"/>
            <a:ext cx="2895600" cy="5771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 Ý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2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0" y="1507468"/>
            <a:ext cx="8080074" cy="42420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3062" y="5749507"/>
            <a:ext cx="2895600" cy="914400"/>
          </a:xfrm>
          <a:prstGeom prst="rightArrow">
            <a:avLst>
              <a:gd name="adj1" fmla="val 50000"/>
              <a:gd name="adj2" fmla="val 4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click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08653" cy="13255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 năng cài và cởi nút áo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1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12259"/>
          <a:stretch/>
        </p:blipFill>
        <p:spPr bwMode="auto">
          <a:xfrm>
            <a:off x="1802920" y="1261393"/>
            <a:ext cx="5615797" cy="421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8662" y="5728743"/>
            <a:ext cx="491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https://www.youtube.com/watch?v=JFmJbLWqpjY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3062" y="5456209"/>
            <a:ext cx="2895600" cy="914400"/>
          </a:xfrm>
          <a:prstGeom prst="rightArrow">
            <a:avLst>
              <a:gd name="adj1" fmla="val 50000"/>
              <a:gd name="adj2" fmla="val 4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click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1048" y="175344"/>
            <a:ext cx="7408653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6352" y="931653"/>
            <a:ext cx="2418949" cy="54389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 Ý</a:t>
            </a:r>
          </a:p>
          <a:p>
            <a:pPr algn="ctr"/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1455879" y="6349042"/>
            <a:ext cx="629729" cy="4226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1011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   TÌM HIỂU VỀ VÒNG ĐỜI CỦA BƯỚM  </vt:lpstr>
      <vt:lpstr>PowerPoint Presentation</vt:lpstr>
      <vt:lpstr>PowerPoint Presentation</vt:lpstr>
      <vt:lpstr>PowerPoint Presentation</vt:lpstr>
      <vt:lpstr>Truyện kể: Vòng đời của bướm</vt:lpstr>
      <vt:lpstr>Kĩ năng cài và cởi nút áo</vt:lpstr>
      <vt:lpstr>Phim ngắn: Bé yêu thiên nhiên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TyTy</cp:lastModifiedBy>
  <cp:revision>45</cp:revision>
  <dcterms:created xsi:type="dcterms:W3CDTF">2020-04-18T04:33:36Z</dcterms:created>
  <dcterms:modified xsi:type="dcterms:W3CDTF">2021-11-08T04:33:03Z</dcterms:modified>
</cp:coreProperties>
</file>