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78"/>
  </p:notesMasterIdLst>
  <p:sldIdLst>
    <p:sldId id="256" r:id="rId2"/>
    <p:sldId id="258" r:id="rId3"/>
    <p:sldId id="342" r:id="rId4"/>
    <p:sldId id="261" r:id="rId5"/>
    <p:sldId id="343" r:id="rId6"/>
    <p:sldId id="260" r:id="rId7"/>
    <p:sldId id="328" r:id="rId8"/>
    <p:sldId id="265" r:id="rId9"/>
    <p:sldId id="317" r:id="rId10"/>
    <p:sldId id="318" r:id="rId11"/>
    <p:sldId id="319" r:id="rId12"/>
    <p:sldId id="320" r:id="rId13"/>
    <p:sldId id="321" r:id="rId14"/>
    <p:sldId id="344" r:id="rId15"/>
    <p:sldId id="322" r:id="rId16"/>
    <p:sldId id="366" r:id="rId17"/>
    <p:sldId id="376" r:id="rId18"/>
    <p:sldId id="377" r:id="rId19"/>
    <p:sldId id="378" r:id="rId20"/>
    <p:sldId id="379" r:id="rId21"/>
    <p:sldId id="380" r:id="rId22"/>
    <p:sldId id="381" r:id="rId23"/>
    <p:sldId id="382" r:id="rId24"/>
    <p:sldId id="383" r:id="rId25"/>
    <p:sldId id="384" r:id="rId26"/>
    <p:sldId id="385" r:id="rId27"/>
    <p:sldId id="386" r:id="rId28"/>
    <p:sldId id="387" r:id="rId29"/>
    <p:sldId id="388" r:id="rId30"/>
    <p:sldId id="389" r:id="rId31"/>
    <p:sldId id="390" r:id="rId32"/>
    <p:sldId id="391" r:id="rId33"/>
    <p:sldId id="393" r:id="rId34"/>
    <p:sldId id="394" r:id="rId35"/>
    <p:sldId id="519" r:id="rId36"/>
    <p:sldId id="345" r:id="rId37"/>
    <p:sldId id="323" r:id="rId38"/>
    <p:sldId id="346" r:id="rId39"/>
    <p:sldId id="324" r:id="rId40"/>
    <p:sldId id="347" r:id="rId41"/>
    <p:sldId id="325" r:id="rId42"/>
    <p:sldId id="326" r:id="rId43"/>
    <p:sldId id="348" r:id="rId44"/>
    <p:sldId id="327" r:id="rId45"/>
    <p:sldId id="520" r:id="rId46"/>
    <p:sldId id="349" r:id="rId47"/>
    <p:sldId id="267" r:id="rId48"/>
    <p:sldId id="329" r:id="rId49"/>
    <p:sldId id="350" r:id="rId50"/>
    <p:sldId id="330" r:id="rId51"/>
    <p:sldId id="332" r:id="rId52"/>
    <p:sldId id="333" r:id="rId53"/>
    <p:sldId id="334" r:id="rId54"/>
    <p:sldId id="268" r:id="rId55"/>
    <p:sldId id="351" r:id="rId56"/>
    <p:sldId id="352" r:id="rId57"/>
    <p:sldId id="263" r:id="rId58"/>
    <p:sldId id="354" r:id="rId59"/>
    <p:sldId id="355" r:id="rId60"/>
    <p:sldId id="335" r:id="rId61"/>
    <p:sldId id="273" r:id="rId62"/>
    <p:sldId id="356" r:id="rId63"/>
    <p:sldId id="516" r:id="rId64"/>
    <p:sldId id="271" r:id="rId65"/>
    <p:sldId id="357" r:id="rId66"/>
    <p:sldId id="341" r:id="rId67"/>
    <p:sldId id="337" r:id="rId68"/>
    <p:sldId id="358" r:id="rId69"/>
    <p:sldId id="361" r:id="rId70"/>
    <p:sldId id="360" r:id="rId71"/>
    <p:sldId id="277" r:id="rId72"/>
    <p:sldId id="278" r:id="rId73"/>
    <p:sldId id="280" r:id="rId74"/>
    <p:sldId id="517" r:id="rId75"/>
    <p:sldId id="518" r:id="rId76"/>
    <p:sldId id="297" r:id="rId77"/>
  </p:sldIdLst>
  <p:sldSz cx="9144000" cy="5143500" type="screen16x9"/>
  <p:notesSz cx="6858000" cy="9144000"/>
  <p:embeddedFontLst>
    <p:embeddedFont>
      <p:font typeface="Patrick Hand SC" charset="-93"/>
      <p:regular r:id="rId79"/>
    </p:embeddedFont>
    <p:embeddedFont>
      <p:font typeface="Lato" charset="0"/>
      <p:regular r:id="rId80"/>
      <p:bold r:id="rId81"/>
      <p:italic r:id="rId82"/>
      <p:boldItalic r:id="rId83"/>
    </p:embeddedFont>
    <p:embeddedFont>
      <p:font typeface="Patrick Hand" charset="-93"/>
      <p:regular r:id="rId84"/>
    </p:embeddedFont>
    <p:embeddedFont>
      <p:font typeface="Calibri" pitchFamily="34" charset="0"/>
      <p:regular r:id="rId85"/>
      <p:bold r:id="rId86"/>
      <p:italic r:id="rId87"/>
      <p:boldItalic r:id="rId88"/>
    </p:embeddedFont>
    <p:embeddedFont>
      <p:font typeface="Oxygen" charset="0"/>
      <p:regular r:id="rId89"/>
      <p:bold r:id="rId90"/>
    </p:embeddedFont>
    <p:embeddedFont>
      <p:font typeface="Roboto" charset="0"/>
      <p:regular r:id="rId91"/>
      <p:bold r:id="rId92"/>
      <p:italic r:id="rId93"/>
      <p:boldItalic r:id="rId9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0FB5"/>
    <a:srgbClr val="DDF3F7"/>
    <a:srgbClr val="E0E3FC"/>
    <a:srgbClr val="EEF8E4"/>
    <a:srgbClr val="CEEAB0"/>
    <a:srgbClr val="01010B"/>
    <a:srgbClr val="F3F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6A6B50D-4A60-4D2B-A64A-5DE4990A5C2B}">
  <a:tblStyle styleId="{16A6B50D-4A60-4D2B-A64A-5DE4990A5C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60"/>
  </p:normalViewPr>
  <p:slideViewPr>
    <p:cSldViewPr snapToGrid="0">
      <p:cViewPr>
        <p:scale>
          <a:sx n="102" d="100"/>
          <a:sy n="102" d="100"/>
        </p:scale>
        <p:origin x="-210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6.fntdata"/><Relationship Id="rId89" Type="http://schemas.openxmlformats.org/officeDocument/2006/relationships/font" Target="fonts/font11.fntdata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font" Target="fonts/font1.fntdata"/><Relationship Id="rId5" Type="http://schemas.openxmlformats.org/officeDocument/2006/relationships/slide" Target="slides/slide4.xml"/><Relationship Id="rId90" Type="http://schemas.openxmlformats.org/officeDocument/2006/relationships/font" Target="fonts/font12.fntdata"/><Relationship Id="rId95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font" Target="fonts/font2.fntdata"/><Relationship Id="rId85" Type="http://schemas.openxmlformats.org/officeDocument/2006/relationships/font" Target="fonts/font7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5.fntdata"/><Relationship Id="rId88" Type="http://schemas.openxmlformats.org/officeDocument/2006/relationships/font" Target="fonts/font10.fntdata"/><Relationship Id="rId91" Type="http://schemas.openxmlformats.org/officeDocument/2006/relationships/font" Target="fonts/font13.fntdata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font" Target="fonts/font3.fntdata"/><Relationship Id="rId86" Type="http://schemas.openxmlformats.org/officeDocument/2006/relationships/font" Target="fonts/font8.fntdata"/><Relationship Id="rId9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font" Target="fonts/font9.fntdata"/><Relationship Id="rId61" Type="http://schemas.openxmlformats.org/officeDocument/2006/relationships/slide" Target="slides/slide60.xml"/><Relationship Id="rId82" Type="http://schemas.openxmlformats.org/officeDocument/2006/relationships/font" Target="fonts/font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font" Target="fonts/font15.fntdata"/><Relationship Id="rId98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315DF25-6EE1-4235-A717-9070004C0EB5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D94592-BD39-4708-8B0F-10BC7529BB13}">
      <dgm:prSet custT="1"/>
      <dgm:spPr>
        <a:solidFill>
          <a:srgbClr val="DDF3F7"/>
        </a:solidFill>
      </dgm:spPr>
      <dgm:t>
        <a:bodyPr/>
        <a:lstStyle/>
        <a:p>
          <a:pPr algn="just">
            <a:lnSpc>
              <a:spcPct val="150000"/>
            </a:lnSpc>
            <a:spcAft>
              <a:spcPts val="0"/>
            </a:spcAft>
          </a:pP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626/KH-BGDĐT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30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tháng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Đào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mầm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non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400" dirty="0" smtClean="0">
              <a:latin typeface="Arial" panose="020B0604020202020204" pitchFamily="34" charset="0"/>
              <a:cs typeface="Arial" panose="020B0604020202020204" pitchFamily="34" charset="0"/>
            </a:rPr>
            <a:t> 2021-2025.</a:t>
          </a:r>
          <a:endParaRPr lang="en-US" sz="2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4D6ED4A-C37B-46F9-B7F1-D82F97233662}" type="parTrans" cxnId="{4B8B47C8-8DF3-49AF-9CE0-1197EC72ADAB}">
      <dgm:prSet/>
      <dgm:spPr/>
      <dgm:t>
        <a:bodyPr/>
        <a:lstStyle/>
        <a:p>
          <a:endParaRPr lang="en-US"/>
        </a:p>
      </dgm:t>
    </dgm:pt>
    <dgm:pt modelId="{BB3D362B-5175-475A-AA1B-A98D11E13B76}" type="sibTrans" cxnId="{4B8B47C8-8DF3-49AF-9CE0-1197EC72ADAB}">
      <dgm:prSet/>
      <dgm:spPr/>
      <dgm:t>
        <a:bodyPr/>
        <a:lstStyle/>
        <a:p>
          <a:endParaRPr lang="en-US"/>
        </a:p>
      </dgm:t>
    </dgm:pt>
    <dgm:pt modelId="{2103AAED-3598-4802-84AD-E55D775EB348}" type="pres">
      <dgm:prSet presAssocID="{7315DF25-6EE1-4235-A717-9070004C0EB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A0FA90-205C-43A9-BE8E-19B3444A1A0B}" type="pres">
      <dgm:prSet presAssocID="{BBD94592-BD39-4708-8B0F-10BC7529BB13}" presName="parentLin" presStyleCnt="0"/>
      <dgm:spPr/>
    </dgm:pt>
    <dgm:pt modelId="{3F82522B-F366-4A21-BF4B-E71EA65B7612}" type="pres">
      <dgm:prSet presAssocID="{BBD94592-BD39-4708-8B0F-10BC7529BB13}" presName="parentLeftMargin" presStyleLbl="node1" presStyleIdx="0" presStyleCnt="1"/>
      <dgm:spPr/>
      <dgm:t>
        <a:bodyPr/>
        <a:lstStyle/>
        <a:p>
          <a:endParaRPr lang="en-US"/>
        </a:p>
      </dgm:t>
    </dgm:pt>
    <dgm:pt modelId="{3F9CADA9-0A70-4641-B250-FE1E99DB10DD}" type="pres">
      <dgm:prSet presAssocID="{BBD94592-BD39-4708-8B0F-10BC7529BB13}" presName="parentText" presStyleLbl="node1" presStyleIdx="0" presStyleCnt="1" custScaleX="142997" custScaleY="107148" custLinFactNeighborX="1368" custLinFactNeighborY="-7942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FAC288-5EF7-46F2-BC39-DE3476824360}" type="pres">
      <dgm:prSet presAssocID="{BBD94592-BD39-4708-8B0F-10BC7529BB13}" presName="negativeSpace" presStyleCnt="0"/>
      <dgm:spPr/>
    </dgm:pt>
    <dgm:pt modelId="{C4478707-AEF1-4F5B-9DE3-57DBEEC81C75}" type="pres">
      <dgm:prSet presAssocID="{BBD94592-BD39-4708-8B0F-10BC7529BB13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6C96DA01-B045-45A6-8675-2565364A931A}" type="presOf" srcId="{BBD94592-BD39-4708-8B0F-10BC7529BB13}" destId="{3F82522B-F366-4A21-BF4B-E71EA65B7612}" srcOrd="0" destOrd="0" presId="urn:microsoft.com/office/officeart/2005/8/layout/list1"/>
    <dgm:cxn modelId="{3C652170-0CF8-4C72-AD09-B4BF4C1EBC30}" type="presOf" srcId="{BBD94592-BD39-4708-8B0F-10BC7529BB13}" destId="{3F9CADA9-0A70-4641-B250-FE1E99DB10DD}" srcOrd="1" destOrd="0" presId="urn:microsoft.com/office/officeart/2005/8/layout/list1"/>
    <dgm:cxn modelId="{92688FCB-7DE8-4294-AF7D-7EA1C39412C6}" type="presOf" srcId="{7315DF25-6EE1-4235-A717-9070004C0EB5}" destId="{2103AAED-3598-4802-84AD-E55D775EB348}" srcOrd="0" destOrd="0" presId="urn:microsoft.com/office/officeart/2005/8/layout/list1"/>
    <dgm:cxn modelId="{4B8B47C8-8DF3-49AF-9CE0-1197EC72ADAB}" srcId="{7315DF25-6EE1-4235-A717-9070004C0EB5}" destId="{BBD94592-BD39-4708-8B0F-10BC7529BB13}" srcOrd="0" destOrd="0" parTransId="{C4D6ED4A-C37B-46F9-B7F1-D82F97233662}" sibTransId="{BB3D362B-5175-475A-AA1B-A98D11E13B76}"/>
    <dgm:cxn modelId="{0DAC3EB4-6E1F-4316-B3DA-13ECDA27B05F}" type="presParOf" srcId="{2103AAED-3598-4802-84AD-E55D775EB348}" destId="{42A0FA90-205C-43A9-BE8E-19B3444A1A0B}" srcOrd="0" destOrd="0" presId="urn:microsoft.com/office/officeart/2005/8/layout/list1"/>
    <dgm:cxn modelId="{5C61DC22-2B30-4DBB-B460-C4E81C671B30}" type="presParOf" srcId="{42A0FA90-205C-43A9-BE8E-19B3444A1A0B}" destId="{3F82522B-F366-4A21-BF4B-E71EA65B7612}" srcOrd="0" destOrd="0" presId="urn:microsoft.com/office/officeart/2005/8/layout/list1"/>
    <dgm:cxn modelId="{22326DE4-99B6-470B-8EA7-424250F31D21}" type="presParOf" srcId="{42A0FA90-205C-43A9-BE8E-19B3444A1A0B}" destId="{3F9CADA9-0A70-4641-B250-FE1E99DB10DD}" srcOrd="1" destOrd="0" presId="urn:microsoft.com/office/officeart/2005/8/layout/list1"/>
    <dgm:cxn modelId="{898D872E-8F83-48F9-A4E8-AB39BBAE12F5}" type="presParOf" srcId="{2103AAED-3598-4802-84AD-E55D775EB348}" destId="{2EFAC288-5EF7-46F2-BC39-DE3476824360}" srcOrd="1" destOrd="0" presId="urn:microsoft.com/office/officeart/2005/8/layout/list1"/>
    <dgm:cxn modelId="{18A4509C-DD59-44FA-8156-EAD23F935152}" type="presParOf" srcId="{2103AAED-3598-4802-84AD-E55D775EB348}" destId="{C4478707-AEF1-4F5B-9DE3-57DBEEC81C75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C8BA2-0ED2-4E25-943B-D76181D887BA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57C298E-E9C1-4076-871F-43C2DAA46D48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1.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môi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(8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0B2BB9-E1D0-41AE-9401-B18B1DFFC217}" type="par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9269EA-1165-40C7-A306-38AB85A37831}" type="sibTrans" cxnId="{A84ECA60-3E6C-4021-994E-C13059A22EA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2512E8B-EA2A-4A11-BFE9-B6326DF1B12E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algn="just"/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2.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(6 </a:t>
          </a:r>
          <a:r>
            <a:rPr lang="en-US" sz="2000" i="1" dirty="0" err="1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823352-DCAB-4FAD-AEDA-A94DFA4321AE}" type="par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5318884-BF5B-43E1-A8D7-EC66C339284D}" type="sibTrans" cxnId="{7ECEB98F-A484-48A3-9B3A-159C290821A0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11CE9F5-A890-4E17-91D2-7D4ECF20C305}">
      <dgm:prSet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3.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Tổ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chức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hoạt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endParaRPr lang="en-US" sz="20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2182144-7EF3-49E2-B145-B77C553BDDEA}" type="par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08C8FDB-FFF9-410D-8022-EC73033DCED8}" type="sibTrans" cxnId="{F2D95DF9-102D-4B68-9EBD-3F9E77664C5F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6791D27-2AD7-4664-BE1D-51424BA4C4FB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>
        <a:solidFill>
          <a:srgbClr val="E0E3FC"/>
        </a:solidFill>
      </dgm:spPr>
      <dgm:t>
        <a:bodyPr/>
        <a:lstStyle/>
        <a:p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4.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Đánh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giá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sự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phát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triển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; </a:t>
          </a:r>
        </a:p>
        <a:p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(3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B8A655-519A-4003-B885-CEE4EB4A403F}" type="par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791C0B-D161-4A74-B3D8-713208E56F7B}" type="sibTrans" cxnId="{7A21C75A-C7D8-41FA-8EF7-2AF18348B77C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E9AFF5E-15D3-41CB-B139-71E7A7D350C8}">
      <dgm:prSet custT="1">
        <dgm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dgm:style>
      </dgm:prSet>
      <dgm:spPr/>
      <dgm:t>
        <a:bodyPr/>
        <a:lstStyle/>
        <a:p>
          <a:pPr algn="just"/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5.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Phối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hợp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giữa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nhà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gia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đình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cộng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đồng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trong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nuôi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dưỡng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, CSGD </a:t>
          </a:r>
          <a:r>
            <a:rPr lang="en-US" sz="20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000" dirty="0" smtClean="0">
              <a:latin typeface="Arial" panose="020B0604020202020204" pitchFamily="34" charset="0"/>
              <a:cs typeface="Arial" panose="020B0604020202020204" pitchFamily="34" charset="0"/>
            </a:rPr>
            <a:t>.</a:t>
          </a:r>
        </a:p>
        <a:p>
          <a:pPr algn="ctr"/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(5 </a:t>
          </a:r>
          <a:r>
            <a:rPr lang="en-US" sz="2000" i="1" dirty="0" err="1" smtClean="0">
              <a:latin typeface="Arial" panose="020B0604020202020204" pitchFamily="34" charset="0"/>
              <a:cs typeface="Arial" panose="020B0604020202020204" pitchFamily="34" charset="0"/>
            </a:rPr>
            <a:t>nội</a:t>
          </a:r>
          <a:r>
            <a:rPr lang="en-US" sz="2000" i="1" dirty="0" smtClean="0">
              <a:latin typeface="Arial" panose="020B0604020202020204" pitchFamily="34" charset="0"/>
              <a:cs typeface="Arial" panose="020B0604020202020204" pitchFamily="34" charset="0"/>
            </a:rPr>
            <a:t> dung)</a:t>
          </a:r>
          <a:endParaRPr lang="en-US" sz="2000" i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0CB367-417E-4213-AB7A-681091A7F6E2}" type="par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A79444-2D55-4FEC-A0BA-57BDCE8DB62E}" type="sibTrans" cxnId="{31395F3F-6D73-447E-A180-7EBA19EB391D}">
      <dgm:prSet/>
      <dgm:spPr/>
      <dgm:t>
        <a:bodyPr/>
        <a:lstStyle/>
        <a:p>
          <a:endParaRPr lang="en-US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E904BCD-8A41-4486-ABD9-3925D43307AA}" type="pres">
      <dgm:prSet presAssocID="{A81C8BA2-0ED2-4E25-943B-D76181D887BA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DFD636A-6B71-46A7-852B-7634F8CC0A99}" type="pres">
      <dgm:prSet presAssocID="{057C298E-E9C1-4076-871F-43C2DAA46D48}" presName="node" presStyleLbl="node1" presStyleIdx="0" presStyleCnt="5" custScaleX="90251" custScaleY="14208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498B76-844D-4D30-A29A-3A99E9CC4602}" type="pres">
      <dgm:prSet presAssocID="{7E9269EA-1165-40C7-A306-38AB85A37831}" presName="sibTrans" presStyleLbl="sibTrans1D1" presStyleIdx="0" presStyleCnt="4"/>
      <dgm:spPr/>
      <dgm:t>
        <a:bodyPr/>
        <a:lstStyle/>
        <a:p>
          <a:endParaRPr lang="en-US"/>
        </a:p>
      </dgm:t>
    </dgm:pt>
    <dgm:pt modelId="{EFB5EC74-ED83-4762-9982-98FF6E4C2270}" type="pres">
      <dgm:prSet presAssocID="{7E9269EA-1165-40C7-A306-38AB85A37831}" presName="connectorText" presStyleLbl="sibTrans1D1" presStyleIdx="0" presStyleCnt="4"/>
      <dgm:spPr/>
      <dgm:t>
        <a:bodyPr/>
        <a:lstStyle/>
        <a:p>
          <a:endParaRPr lang="en-US"/>
        </a:p>
      </dgm:t>
    </dgm:pt>
    <dgm:pt modelId="{B5382E92-40B0-4CE5-BD01-AE41FB123E74}" type="pres">
      <dgm:prSet presAssocID="{E2512E8B-EA2A-4A11-BFE9-B6326DF1B12E}" presName="node" presStyleLbl="node1" presStyleIdx="1" presStyleCnt="5" custScaleX="13086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C7192D4-3622-4289-8A0B-FD38D62F402E}" type="pres">
      <dgm:prSet presAssocID="{B5318884-BF5B-43E1-A8D7-EC66C339284D}" presName="sibTrans" presStyleLbl="sibTrans1D1" presStyleIdx="1" presStyleCnt="4"/>
      <dgm:spPr/>
      <dgm:t>
        <a:bodyPr/>
        <a:lstStyle/>
        <a:p>
          <a:endParaRPr lang="en-US"/>
        </a:p>
      </dgm:t>
    </dgm:pt>
    <dgm:pt modelId="{29F6C9C0-B05E-4FEA-B078-BE43217F628C}" type="pres">
      <dgm:prSet presAssocID="{B5318884-BF5B-43E1-A8D7-EC66C339284D}" presName="connectorText" presStyleLbl="sibTrans1D1" presStyleIdx="1" presStyleCnt="4"/>
      <dgm:spPr/>
      <dgm:t>
        <a:bodyPr/>
        <a:lstStyle/>
        <a:p>
          <a:endParaRPr lang="en-US"/>
        </a:p>
      </dgm:t>
    </dgm:pt>
    <dgm:pt modelId="{D8A20121-CD72-4A12-B8C9-85B0243586C7}" type="pres">
      <dgm:prSet presAssocID="{E11CE9F5-A890-4E17-91D2-7D4ECF20C305}" presName="node" presStyleLbl="node1" presStyleIdx="2" presStyleCnt="5" custScaleX="14002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BCD276-1363-452A-86FE-F8CE029B4326}" type="pres">
      <dgm:prSet presAssocID="{308C8FDB-FFF9-410D-8022-EC73033DCED8}" presName="sibTrans" presStyleLbl="sibTrans1D1" presStyleIdx="2" presStyleCnt="4"/>
      <dgm:spPr/>
      <dgm:t>
        <a:bodyPr/>
        <a:lstStyle/>
        <a:p>
          <a:endParaRPr lang="en-US"/>
        </a:p>
      </dgm:t>
    </dgm:pt>
    <dgm:pt modelId="{E3A24E86-EEF7-402F-9496-8045F7DAA6E6}" type="pres">
      <dgm:prSet presAssocID="{308C8FDB-FFF9-410D-8022-EC73033DCED8}" presName="connectorText" presStyleLbl="sibTrans1D1" presStyleIdx="2" presStyleCnt="4"/>
      <dgm:spPr/>
      <dgm:t>
        <a:bodyPr/>
        <a:lstStyle/>
        <a:p>
          <a:endParaRPr lang="en-US"/>
        </a:p>
      </dgm:t>
    </dgm:pt>
    <dgm:pt modelId="{46A8EEE8-1867-4A75-B267-79D110809768}" type="pres">
      <dgm:prSet presAssocID="{36791D27-2AD7-4664-BE1D-51424BA4C4FB}" presName="node" presStyleLbl="node1" presStyleIdx="3" presStyleCnt="5" custScaleX="1379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4C8EF7-8624-433A-AAA7-0D7961F54698}" type="pres">
      <dgm:prSet presAssocID="{B9791C0B-D161-4A74-B3D8-713208E56F7B}" presName="sibTrans" presStyleLbl="sibTrans1D1" presStyleIdx="3" presStyleCnt="4"/>
      <dgm:spPr/>
      <dgm:t>
        <a:bodyPr/>
        <a:lstStyle/>
        <a:p>
          <a:endParaRPr lang="en-US"/>
        </a:p>
      </dgm:t>
    </dgm:pt>
    <dgm:pt modelId="{2ABD72D3-D157-4F44-B464-CCB8DE877B4C}" type="pres">
      <dgm:prSet presAssocID="{B9791C0B-D161-4A74-B3D8-713208E56F7B}" presName="connectorText" presStyleLbl="sibTrans1D1" presStyleIdx="3" presStyleCnt="4"/>
      <dgm:spPr/>
      <dgm:t>
        <a:bodyPr/>
        <a:lstStyle/>
        <a:p>
          <a:endParaRPr lang="en-US"/>
        </a:p>
      </dgm:t>
    </dgm:pt>
    <dgm:pt modelId="{4A29D590-8DAA-48A5-80D2-9FD378C9ED9B}" type="pres">
      <dgm:prSet presAssocID="{0E9AFF5E-15D3-41CB-B139-71E7A7D350C8}" presName="node" presStyleLbl="node1" presStyleIdx="4" presStyleCnt="5" custScaleX="22570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ECEB98F-A484-48A3-9B3A-159C290821A0}" srcId="{A81C8BA2-0ED2-4E25-943B-D76181D887BA}" destId="{E2512E8B-EA2A-4A11-BFE9-B6326DF1B12E}" srcOrd="1" destOrd="0" parTransId="{E7823352-DCAB-4FAD-AEDA-A94DFA4321AE}" sibTransId="{B5318884-BF5B-43E1-A8D7-EC66C339284D}"/>
    <dgm:cxn modelId="{72B7FB6C-9126-473B-8AA7-A2C443B5AD56}" type="presOf" srcId="{0E9AFF5E-15D3-41CB-B139-71E7A7D350C8}" destId="{4A29D590-8DAA-48A5-80D2-9FD378C9ED9B}" srcOrd="0" destOrd="0" presId="urn:microsoft.com/office/officeart/2005/8/layout/bProcess3"/>
    <dgm:cxn modelId="{5B53B4EF-0E57-4013-A8D3-1A85E8BD6806}" type="presOf" srcId="{E2512E8B-EA2A-4A11-BFE9-B6326DF1B12E}" destId="{B5382E92-40B0-4CE5-BD01-AE41FB123E74}" srcOrd="0" destOrd="0" presId="urn:microsoft.com/office/officeart/2005/8/layout/bProcess3"/>
    <dgm:cxn modelId="{595B15CB-0A45-4270-9FDC-9948B4EB8400}" type="presOf" srcId="{B9791C0B-D161-4A74-B3D8-713208E56F7B}" destId="{2ABD72D3-D157-4F44-B464-CCB8DE877B4C}" srcOrd="1" destOrd="0" presId="urn:microsoft.com/office/officeart/2005/8/layout/bProcess3"/>
    <dgm:cxn modelId="{58615BCA-B57F-4F73-BA4A-8D178F97CF35}" type="presOf" srcId="{308C8FDB-FFF9-410D-8022-EC73033DCED8}" destId="{E3A24E86-EEF7-402F-9496-8045F7DAA6E6}" srcOrd="1" destOrd="0" presId="urn:microsoft.com/office/officeart/2005/8/layout/bProcess3"/>
    <dgm:cxn modelId="{31395F3F-6D73-447E-A180-7EBA19EB391D}" srcId="{A81C8BA2-0ED2-4E25-943B-D76181D887BA}" destId="{0E9AFF5E-15D3-41CB-B139-71E7A7D350C8}" srcOrd="4" destOrd="0" parTransId="{220CB367-417E-4213-AB7A-681091A7F6E2}" sibTransId="{FEA79444-2D55-4FEC-A0BA-57BDCE8DB62E}"/>
    <dgm:cxn modelId="{7A21C75A-C7D8-41FA-8EF7-2AF18348B77C}" srcId="{A81C8BA2-0ED2-4E25-943B-D76181D887BA}" destId="{36791D27-2AD7-4664-BE1D-51424BA4C4FB}" srcOrd="3" destOrd="0" parTransId="{0FB8A655-519A-4003-B885-CEE4EB4A403F}" sibTransId="{B9791C0B-D161-4A74-B3D8-713208E56F7B}"/>
    <dgm:cxn modelId="{2DD7EA50-1B53-4D91-A67B-CD31DA1D7EEB}" type="presOf" srcId="{308C8FDB-FFF9-410D-8022-EC73033DCED8}" destId="{B7BCD276-1363-452A-86FE-F8CE029B4326}" srcOrd="0" destOrd="0" presId="urn:microsoft.com/office/officeart/2005/8/layout/bProcess3"/>
    <dgm:cxn modelId="{44AB3CFE-5613-4DA1-95D1-F58F65A26CA5}" type="presOf" srcId="{36791D27-2AD7-4664-BE1D-51424BA4C4FB}" destId="{46A8EEE8-1867-4A75-B267-79D110809768}" srcOrd="0" destOrd="0" presId="urn:microsoft.com/office/officeart/2005/8/layout/bProcess3"/>
    <dgm:cxn modelId="{D5EC98F1-2AC9-4872-AFF4-F488995193EC}" type="presOf" srcId="{E11CE9F5-A890-4E17-91D2-7D4ECF20C305}" destId="{D8A20121-CD72-4A12-B8C9-85B0243586C7}" srcOrd="0" destOrd="0" presId="urn:microsoft.com/office/officeart/2005/8/layout/bProcess3"/>
    <dgm:cxn modelId="{8EA3ED6C-3E6A-446B-9178-4C82AE3B7565}" type="presOf" srcId="{B5318884-BF5B-43E1-A8D7-EC66C339284D}" destId="{29F6C9C0-B05E-4FEA-B078-BE43217F628C}" srcOrd="1" destOrd="0" presId="urn:microsoft.com/office/officeart/2005/8/layout/bProcess3"/>
    <dgm:cxn modelId="{AC1AA217-FDA5-4D83-9136-DFED4E93D934}" type="presOf" srcId="{057C298E-E9C1-4076-871F-43C2DAA46D48}" destId="{EDFD636A-6B71-46A7-852B-7634F8CC0A99}" srcOrd="0" destOrd="0" presId="urn:microsoft.com/office/officeart/2005/8/layout/bProcess3"/>
    <dgm:cxn modelId="{49844956-34E8-4F56-BB30-B18832EFAE91}" type="presOf" srcId="{B5318884-BF5B-43E1-A8D7-EC66C339284D}" destId="{CC7192D4-3622-4289-8A0B-FD38D62F402E}" srcOrd="0" destOrd="0" presId="urn:microsoft.com/office/officeart/2005/8/layout/bProcess3"/>
    <dgm:cxn modelId="{7F1E43E2-ADA5-468C-9C99-6E81874EDF35}" type="presOf" srcId="{A81C8BA2-0ED2-4E25-943B-D76181D887BA}" destId="{5E904BCD-8A41-4486-ABD9-3925D43307AA}" srcOrd="0" destOrd="0" presId="urn:microsoft.com/office/officeart/2005/8/layout/bProcess3"/>
    <dgm:cxn modelId="{24549461-A165-43ED-ACC3-D67C737D5063}" type="presOf" srcId="{7E9269EA-1165-40C7-A306-38AB85A37831}" destId="{2D498B76-844D-4D30-A29A-3A99E9CC4602}" srcOrd="0" destOrd="0" presId="urn:microsoft.com/office/officeart/2005/8/layout/bProcess3"/>
    <dgm:cxn modelId="{F2D95DF9-102D-4B68-9EBD-3F9E77664C5F}" srcId="{A81C8BA2-0ED2-4E25-943B-D76181D887BA}" destId="{E11CE9F5-A890-4E17-91D2-7D4ECF20C305}" srcOrd="2" destOrd="0" parTransId="{02182144-7EF3-49E2-B145-B77C553BDDEA}" sibTransId="{308C8FDB-FFF9-410D-8022-EC73033DCED8}"/>
    <dgm:cxn modelId="{A84ECA60-3E6C-4021-994E-C13059A22EAC}" srcId="{A81C8BA2-0ED2-4E25-943B-D76181D887BA}" destId="{057C298E-E9C1-4076-871F-43C2DAA46D48}" srcOrd="0" destOrd="0" parTransId="{CA0B2BB9-E1D0-41AE-9401-B18B1DFFC217}" sibTransId="{7E9269EA-1165-40C7-A306-38AB85A37831}"/>
    <dgm:cxn modelId="{29767B17-6949-4FDB-89CE-F22ABC9E89C4}" type="presOf" srcId="{B9791C0B-D161-4A74-B3D8-713208E56F7B}" destId="{084C8EF7-8624-433A-AAA7-0D7961F54698}" srcOrd="0" destOrd="0" presId="urn:microsoft.com/office/officeart/2005/8/layout/bProcess3"/>
    <dgm:cxn modelId="{A559BD89-D022-4342-90DE-A52C2FE3DB1E}" type="presOf" srcId="{7E9269EA-1165-40C7-A306-38AB85A37831}" destId="{EFB5EC74-ED83-4762-9982-98FF6E4C2270}" srcOrd="1" destOrd="0" presId="urn:microsoft.com/office/officeart/2005/8/layout/bProcess3"/>
    <dgm:cxn modelId="{7F8576ED-9B39-4F5E-9294-78A43E699B1F}" type="presParOf" srcId="{5E904BCD-8A41-4486-ABD9-3925D43307AA}" destId="{EDFD636A-6B71-46A7-852B-7634F8CC0A99}" srcOrd="0" destOrd="0" presId="urn:microsoft.com/office/officeart/2005/8/layout/bProcess3"/>
    <dgm:cxn modelId="{15D913A3-5EAD-4F69-88A3-52AB1496ABB0}" type="presParOf" srcId="{5E904BCD-8A41-4486-ABD9-3925D43307AA}" destId="{2D498B76-844D-4D30-A29A-3A99E9CC4602}" srcOrd="1" destOrd="0" presId="urn:microsoft.com/office/officeart/2005/8/layout/bProcess3"/>
    <dgm:cxn modelId="{705184F9-A7A4-4989-A977-0650032E467E}" type="presParOf" srcId="{2D498B76-844D-4D30-A29A-3A99E9CC4602}" destId="{EFB5EC74-ED83-4762-9982-98FF6E4C2270}" srcOrd="0" destOrd="0" presId="urn:microsoft.com/office/officeart/2005/8/layout/bProcess3"/>
    <dgm:cxn modelId="{24A3D94F-3DCC-4E71-8A10-9BB467358D30}" type="presParOf" srcId="{5E904BCD-8A41-4486-ABD9-3925D43307AA}" destId="{B5382E92-40B0-4CE5-BD01-AE41FB123E74}" srcOrd="2" destOrd="0" presId="urn:microsoft.com/office/officeart/2005/8/layout/bProcess3"/>
    <dgm:cxn modelId="{DAB9AF89-99C1-4ABA-88A3-72EECC570DDE}" type="presParOf" srcId="{5E904BCD-8A41-4486-ABD9-3925D43307AA}" destId="{CC7192D4-3622-4289-8A0B-FD38D62F402E}" srcOrd="3" destOrd="0" presId="urn:microsoft.com/office/officeart/2005/8/layout/bProcess3"/>
    <dgm:cxn modelId="{BAF2DFC7-AE8A-4465-A7E0-E52FED221BE1}" type="presParOf" srcId="{CC7192D4-3622-4289-8A0B-FD38D62F402E}" destId="{29F6C9C0-B05E-4FEA-B078-BE43217F628C}" srcOrd="0" destOrd="0" presId="urn:microsoft.com/office/officeart/2005/8/layout/bProcess3"/>
    <dgm:cxn modelId="{9AA50E72-7E22-4749-B9ED-18156865A515}" type="presParOf" srcId="{5E904BCD-8A41-4486-ABD9-3925D43307AA}" destId="{D8A20121-CD72-4A12-B8C9-85B0243586C7}" srcOrd="4" destOrd="0" presId="urn:microsoft.com/office/officeart/2005/8/layout/bProcess3"/>
    <dgm:cxn modelId="{E3BB031B-F0D9-4562-99BE-EDBA54ABB2AC}" type="presParOf" srcId="{5E904BCD-8A41-4486-ABD9-3925D43307AA}" destId="{B7BCD276-1363-452A-86FE-F8CE029B4326}" srcOrd="5" destOrd="0" presId="urn:microsoft.com/office/officeart/2005/8/layout/bProcess3"/>
    <dgm:cxn modelId="{871A9D00-F5D3-47D3-A123-B5AAB58767EC}" type="presParOf" srcId="{B7BCD276-1363-452A-86FE-F8CE029B4326}" destId="{E3A24E86-EEF7-402F-9496-8045F7DAA6E6}" srcOrd="0" destOrd="0" presId="urn:microsoft.com/office/officeart/2005/8/layout/bProcess3"/>
    <dgm:cxn modelId="{558AADAF-4F49-43D0-A09B-364D06F6DD43}" type="presParOf" srcId="{5E904BCD-8A41-4486-ABD9-3925D43307AA}" destId="{46A8EEE8-1867-4A75-B267-79D110809768}" srcOrd="6" destOrd="0" presId="urn:microsoft.com/office/officeart/2005/8/layout/bProcess3"/>
    <dgm:cxn modelId="{E0B14601-CFD6-4F4A-A5B4-BBE3A3A3435F}" type="presParOf" srcId="{5E904BCD-8A41-4486-ABD9-3925D43307AA}" destId="{084C8EF7-8624-433A-AAA7-0D7961F54698}" srcOrd="7" destOrd="0" presId="urn:microsoft.com/office/officeart/2005/8/layout/bProcess3"/>
    <dgm:cxn modelId="{56257ECA-4C4E-4635-AE9B-BF2E659100D4}" type="presParOf" srcId="{084C8EF7-8624-433A-AAA7-0D7961F54698}" destId="{2ABD72D3-D157-4F44-B464-CCB8DE877B4C}" srcOrd="0" destOrd="0" presId="urn:microsoft.com/office/officeart/2005/8/layout/bProcess3"/>
    <dgm:cxn modelId="{0FBD031D-E0C8-4D1F-A7BF-4940624B8311}" type="presParOf" srcId="{5E904BCD-8A41-4486-ABD9-3925D43307AA}" destId="{4A29D590-8DAA-48A5-80D2-9FD378C9ED9B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742CCE5-1E6F-48C1-81FC-303E72DCF9AD}" type="doc">
      <dgm:prSet loTypeId="urn:microsoft.com/office/officeart/2005/8/layout/target1" loCatId="relationship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C4118B0-3BB2-4FB9-A39E-51A34685DAA8}">
      <dgm:prSet custT="1"/>
      <dgm:spPr/>
      <dgm:t>
        <a:bodyPr/>
        <a:lstStyle/>
        <a:p>
          <a:r>
            <a:rPr lang="en-US" sz="2400" dirty="0" err="1" smtClean="0"/>
            <a:t>Mục</a:t>
          </a:r>
          <a:r>
            <a:rPr lang="en-US" sz="2400" dirty="0" smtClean="0"/>
            <a:t> </a:t>
          </a:r>
          <a:r>
            <a:rPr lang="en-US" sz="2400" dirty="0" err="1" smtClean="0"/>
            <a:t>tiêu</a:t>
          </a:r>
          <a:r>
            <a:rPr lang="en-US" sz="2400" dirty="0" smtClean="0"/>
            <a:t>, </a:t>
          </a:r>
          <a:endParaRPr lang="en-US" sz="2400" dirty="0"/>
        </a:p>
      </dgm:t>
    </dgm:pt>
    <dgm:pt modelId="{E56D26EA-5506-44E5-87C5-CA3B24E81336}" type="par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A7E14F0-1968-4FE1-9E87-C55CC170328C}" type="sibTrans" cxnId="{C1A5841E-CA9D-4A4E-9C83-CA23C5F85A93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24E0CE8A-594D-468D-B97A-C7C9CEF64E29}">
      <dgm:prSet custT="1"/>
      <dgm:spPr/>
      <dgm:t>
        <a:bodyPr/>
        <a:lstStyle/>
        <a:p>
          <a:r>
            <a:rPr lang="en-US" sz="2400" smtClean="0"/>
            <a:t>Phạm vi</a:t>
          </a:r>
          <a:endParaRPr lang="en-US" sz="2400" dirty="0"/>
        </a:p>
      </dgm:t>
    </dgm:pt>
    <dgm:pt modelId="{1211A2B2-2556-409A-85B0-67AC1F85B4EE}" type="par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94C49BDA-03BF-4B35-887D-E71704963B76}" type="sibTrans" cxnId="{D4FCC978-9A4F-4E09-BD42-13A230B7B56C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50DC445-EDB8-4714-8C0A-3108C8B053F4}">
      <dgm:prSet custT="1"/>
      <dgm:spPr/>
      <dgm:t>
        <a:bodyPr/>
        <a:lstStyle/>
        <a:p>
          <a:r>
            <a:rPr lang="en-US" sz="2400" smtClean="0"/>
            <a:t>Mức độ</a:t>
          </a:r>
          <a:endParaRPr lang="en-US" sz="2400" dirty="0"/>
        </a:p>
      </dgm:t>
    </dgm:pt>
    <dgm:pt modelId="{E161E3B8-B885-4DFE-B1B6-65EA386E245D}" type="par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5F81528-6F4D-4B49-BF72-2D2EE4E30CF6}" type="sibTrans" cxnId="{91F880E4-028E-4E1E-9022-8C1E75F5FC2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EEB5AB37-AF0E-411F-B72D-B08D660C2E7E}">
      <dgm:prSet custT="1"/>
      <dgm:spPr/>
      <dgm:t>
        <a:bodyPr/>
        <a:lstStyle/>
        <a:p>
          <a:r>
            <a:rPr lang="en-US" sz="2400" smtClean="0"/>
            <a:t>Nội dung</a:t>
          </a:r>
          <a:endParaRPr lang="en-US" sz="2400" dirty="0"/>
        </a:p>
      </dgm:t>
    </dgm:pt>
    <dgm:pt modelId="{6AA440A5-A4C1-4ECA-BA92-5688500ED86A}" type="par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100BF6CB-1BF1-4A42-A13C-78C4150A323A}" type="sibTrans" cxnId="{646F9674-92FE-4795-8ED0-FEEACDDDF14E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63992C7A-73F2-40AB-8D8F-FB0B3422BAD0}">
      <dgm:prSet custT="1"/>
      <dgm:spPr/>
      <dgm:t>
        <a:bodyPr/>
        <a:lstStyle/>
        <a:p>
          <a:r>
            <a:rPr lang="en-US" sz="2400" dirty="0" err="1" smtClean="0"/>
            <a:t>Phương</a:t>
          </a:r>
          <a:r>
            <a:rPr lang="en-US" sz="2400" dirty="0" smtClean="0"/>
            <a:t> </a:t>
          </a:r>
          <a:r>
            <a:rPr lang="en-US" sz="2400" dirty="0" err="1" smtClean="0"/>
            <a:t>pháp</a:t>
          </a:r>
          <a:r>
            <a:rPr lang="en-US" sz="2400" dirty="0" smtClean="0"/>
            <a:t> </a:t>
          </a:r>
          <a:endParaRPr lang="en-US" sz="2400" dirty="0"/>
        </a:p>
      </dgm:t>
    </dgm:pt>
    <dgm:pt modelId="{04283953-01E9-4322-8332-196BE7B06DE3}" type="par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01B3DB42-D0B8-4227-9DEA-EE718C3D4076}" type="sibTrans" cxnId="{02738DBF-3403-49D3-AE5F-73D981013A62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844B9C59-4AF7-46CA-BD48-9C558C945FC9}">
      <dgm:prSet custT="1"/>
      <dgm:spPr/>
      <dgm:t>
        <a:bodyPr/>
        <a:lstStyle/>
        <a:p>
          <a:endParaRPr lang="en-US"/>
        </a:p>
      </dgm:t>
    </dgm:pt>
    <dgm:pt modelId="{B7959DC3-8EA5-444C-8212-1A43971756CF}" type="par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3318CC0C-F477-4BFE-B532-3CB93E7D5461}" type="sibTrans" cxnId="{39C57A1A-7CCB-469B-910C-5B8D2E35816D}">
      <dgm:prSet/>
      <dgm:spPr/>
      <dgm:t>
        <a:bodyPr/>
        <a:lstStyle/>
        <a:p>
          <a:endParaRPr lang="en-US" sz="2400">
            <a:solidFill>
              <a:srgbClr val="01010B"/>
            </a:solidFill>
          </a:endParaRPr>
        </a:p>
      </dgm:t>
    </dgm:pt>
    <dgm:pt modelId="{FE503C50-3873-4787-9A44-FAA8FCB330F6}" type="pres">
      <dgm:prSet presAssocID="{1742CCE5-1E6F-48C1-81FC-303E72DCF9AD}" presName="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DDA2A6-33DF-4F26-93D9-78D90939F9EE}" type="pres">
      <dgm:prSet presAssocID="{4C4118B0-3BB2-4FB9-A39E-51A34685DAA8}" presName="circle1" presStyleLbl="lnNode1" presStyleIdx="0" presStyleCnt="5"/>
      <dgm:spPr/>
    </dgm:pt>
    <dgm:pt modelId="{21A69628-2076-469F-A955-09788EDFB7BF}" type="pres">
      <dgm:prSet presAssocID="{4C4118B0-3BB2-4FB9-A39E-51A34685DAA8}" presName="text1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3BCE278-7D73-46D0-B229-22996BA6111B}" type="pres">
      <dgm:prSet presAssocID="{4C4118B0-3BB2-4FB9-A39E-51A34685DAA8}" presName="line1" presStyleLbl="callout" presStyleIdx="0" presStyleCnt="10"/>
      <dgm:spPr/>
    </dgm:pt>
    <dgm:pt modelId="{247039E3-893F-407E-A319-D8BFE6F3C005}" type="pres">
      <dgm:prSet presAssocID="{4C4118B0-3BB2-4FB9-A39E-51A34685DAA8}" presName="d1" presStyleLbl="callout" presStyleIdx="1" presStyleCnt="10"/>
      <dgm:spPr/>
    </dgm:pt>
    <dgm:pt modelId="{5D64E6CD-7E4D-42DC-8095-414ECF3F6AF8}" type="pres">
      <dgm:prSet presAssocID="{24E0CE8A-594D-468D-B97A-C7C9CEF64E29}" presName="circle2" presStyleLbl="lnNode1" presStyleIdx="1" presStyleCnt="5"/>
      <dgm:spPr/>
    </dgm:pt>
    <dgm:pt modelId="{3455D571-EC78-44F0-93E9-DFF1A8B4598D}" type="pres">
      <dgm:prSet presAssocID="{24E0CE8A-594D-468D-B97A-C7C9CEF64E29}" presName="text2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0D23E8-DD2A-4777-915A-0C7A5E53D52A}" type="pres">
      <dgm:prSet presAssocID="{24E0CE8A-594D-468D-B97A-C7C9CEF64E29}" presName="line2" presStyleLbl="callout" presStyleIdx="2" presStyleCnt="10"/>
      <dgm:spPr/>
    </dgm:pt>
    <dgm:pt modelId="{058ECB28-3078-40FC-ADC6-80E210260723}" type="pres">
      <dgm:prSet presAssocID="{24E0CE8A-594D-468D-B97A-C7C9CEF64E29}" presName="d2" presStyleLbl="callout" presStyleIdx="3" presStyleCnt="10"/>
      <dgm:spPr/>
    </dgm:pt>
    <dgm:pt modelId="{F17B0116-FDA2-413C-8144-7455B13DCDEB}" type="pres">
      <dgm:prSet presAssocID="{E50DC445-EDB8-4714-8C0A-3108C8B053F4}" presName="circle3" presStyleLbl="lnNode1" presStyleIdx="2" presStyleCnt="5"/>
      <dgm:spPr/>
    </dgm:pt>
    <dgm:pt modelId="{5AABD6B5-12CB-40A7-BB33-9A6A5FD61645}" type="pres">
      <dgm:prSet presAssocID="{E50DC445-EDB8-4714-8C0A-3108C8B053F4}" presName="text3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7E0D90-B7A8-4501-A07F-ADACFB552C28}" type="pres">
      <dgm:prSet presAssocID="{E50DC445-EDB8-4714-8C0A-3108C8B053F4}" presName="line3" presStyleLbl="callout" presStyleIdx="4" presStyleCnt="10"/>
      <dgm:spPr/>
    </dgm:pt>
    <dgm:pt modelId="{375B5D85-A41D-4BF3-8EAA-042D75DCE85D}" type="pres">
      <dgm:prSet presAssocID="{E50DC445-EDB8-4714-8C0A-3108C8B053F4}" presName="d3" presStyleLbl="callout" presStyleIdx="5" presStyleCnt="10"/>
      <dgm:spPr/>
    </dgm:pt>
    <dgm:pt modelId="{75BCAE6C-22D9-4D2A-84C1-2CB42C8BE42C}" type="pres">
      <dgm:prSet presAssocID="{EEB5AB37-AF0E-411F-B72D-B08D660C2E7E}" presName="circle4" presStyleLbl="lnNode1" presStyleIdx="3" presStyleCnt="5"/>
      <dgm:spPr/>
    </dgm:pt>
    <dgm:pt modelId="{747C9354-2C83-44E9-99FB-7809852709D9}" type="pres">
      <dgm:prSet presAssocID="{EEB5AB37-AF0E-411F-B72D-B08D660C2E7E}" presName="text4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9E7694-04A5-4A25-83A9-631257E95AF9}" type="pres">
      <dgm:prSet presAssocID="{EEB5AB37-AF0E-411F-B72D-B08D660C2E7E}" presName="line4" presStyleLbl="callout" presStyleIdx="6" presStyleCnt="10"/>
      <dgm:spPr/>
    </dgm:pt>
    <dgm:pt modelId="{1E0D45CD-3EA0-45C6-8EFB-FDB6584AA722}" type="pres">
      <dgm:prSet presAssocID="{EEB5AB37-AF0E-411F-B72D-B08D660C2E7E}" presName="d4" presStyleLbl="callout" presStyleIdx="7" presStyleCnt="10"/>
      <dgm:spPr/>
    </dgm:pt>
    <dgm:pt modelId="{416212A2-874C-4E95-8DB0-106804B2E73F}" type="pres">
      <dgm:prSet presAssocID="{63992C7A-73F2-40AB-8D8F-FB0B3422BAD0}" presName="circle5" presStyleLbl="lnNode1" presStyleIdx="4" presStyleCnt="5"/>
      <dgm:spPr/>
    </dgm:pt>
    <dgm:pt modelId="{FE279BB4-C574-4B98-9061-953BE5F172D6}" type="pres">
      <dgm:prSet presAssocID="{63992C7A-73F2-40AB-8D8F-FB0B3422BAD0}" presName="text5" presStyleLbl="revTx" presStyleIdx="4" presStyleCnt="5" custScaleX="181893" custLinFactNeighborX="38379" custLinFactNeighborY="765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DF362F-D1B4-402D-BB5B-8666640160E2}" type="pres">
      <dgm:prSet presAssocID="{63992C7A-73F2-40AB-8D8F-FB0B3422BAD0}" presName="line5" presStyleLbl="callout" presStyleIdx="8" presStyleCnt="10"/>
      <dgm:spPr/>
    </dgm:pt>
    <dgm:pt modelId="{80B89F6D-B385-4561-9131-91403B639624}" type="pres">
      <dgm:prSet presAssocID="{63992C7A-73F2-40AB-8D8F-FB0B3422BAD0}" presName="d5" presStyleLbl="callout" presStyleIdx="9" presStyleCnt="10"/>
      <dgm:spPr/>
    </dgm:pt>
  </dgm:ptLst>
  <dgm:cxnLst>
    <dgm:cxn modelId="{C1A5841E-CA9D-4A4E-9C83-CA23C5F85A93}" srcId="{1742CCE5-1E6F-48C1-81FC-303E72DCF9AD}" destId="{4C4118B0-3BB2-4FB9-A39E-51A34685DAA8}" srcOrd="0" destOrd="0" parTransId="{E56D26EA-5506-44E5-87C5-CA3B24E81336}" sibTransId="{2A7E14F0-1968-4FE1-9E87-C55CC170328C}"/>
    <dgm:cxn modelId="{3BBDBE8C-2F46-4300-9D9A-C55E5101A5A1}" type="presOf" srcId="{63992C7A-73F2-40AB-8D8F-FB0B3422BAD0}" destId="{FE279BB4-C574-4B98-9061-953BE5F172D6}" srcOrd="0" destOrd="0" presId="urn:microsoft.com/office/officeart/2005/8/layout/target1"/>
    <dgm:cxn modelId="{5A2B47B0-DE1F-4253-A407-58D37CF76A76}" type="presOf" srcId="{1742CCE5-1E6F-48C1-81FC-303E72DCF9AD}" destId="{FE503C50-3873-4787-9A44-FAA8FCB330F6}" srcOrd="0" destOrd="0" presId="urn:microsoft.com/office/officeart/2005/8/layout/target1"/>
    <dgm:cxn modelId="{1C4DEC30-1ACB-4C45-8098-54F30A9E278D}" type="presOf" srcId="{E50DC445-EDB8-4714-8C0A-3108C8B053F4}" destId="{5AABD6B5-12CB-40A7-BB33-9A6A5FD61645}" srcOrd="0" destOrd="0" presId="urn:microsoft.com/office/officeart/2005/8/layout/target1"/>
    <dgm:cxn modelId="{02738DBF-3403-49D3-AE5F-73D981013A62}" srcId="{1742CCE5-1E6F-48C1-81FC-303E72DCF9AD}" destId="{63992C7A-73F2-40AB-8D8F-FB0B3422BAD0}" srcOrd="4" destOrd="0" parTransId="{04283953-01E9-4322-8332-196BE7B06DE3}" sibTransId="{01B3DB42-D0B8-4227-9DEA-EE718C3D4076}"/>
    <dgm:cxn modelId="{9CD9096F-5B74-45E8-B487-2C50081603DB}" type="presOf" srcId="{4C4118B0-3BB2-4FB9-A39E-51A34685DAA8}" destId="{21A69628-2076-469F-A955-09788EDFB7BF}" srcOrd="0" destOrd="0" presId="urn:microsoft.com/office/officeart/2005/8/layout/target1"/>
    <dgm:cxn modelId="{7761DB48-E80C-4556-8892-066FB999B2E9}" type="presOf" srcId="{EEB5AB37-AF0E-411F-B72D-B08D660C2E7E}" destId="{747C9354-2C83-44E9-99FB-7809852709D9}" srcOrd="0" destOrd="0" presId="urn:microsoft.com/office/officeart/2005/8/layout/target1"/>
    <dgm:cxn modelId="{91F880E4-028E-4E1E-9022-8C1E75F5FC22}" srcId="{1742CCE5-1E6F-48C1-81FC-303E72DCF9AD}" destId="{E50DC445-EDB8-4714-8C0A-3108C8B053F4}" srcOrd="2" destOrd="0" parTransId="{E161E3B8-B885-4DFE-B1B6-65EA386E245D}" sibTransId="{15F81528-6F4D-4B49-BF72-2D2EE4E30CF6}"/>
    <dgm:cxn modelId="{D4FCC978-9A4F-4E09-BD42-13A230B7B56C}" srcId="{1742CCE5-1E6F-48C1-81FC-303E72DCF9AD}" destId="{24E0CE8A-594D-468D-B97A-C7C9CEF64E29}" srcOrd="1" destOrd="0" parTransId="{1211A2B2-2556-409A-85B0-67AC1F85B4EE}" sibTransId="{94C49BDA-03BF-4B35-887D-E71704963B76}"/>
    <dgm:cxn modelId="{646F9674-92FE-4795-8ED0-FEEACDDDF14E}" srcId="{1742CCE5-1E6F-48C1-81FC-303E72DCF9AD}" destId="{EEB5AB37-AF0E-411F-B72D-B08D660C2E7E}" srcOrd="3" destOrd="0" parTransId="{6AA440A5-A4C1-4ECA-BA92-5688500ED86A}" sibTransId="{100BF6CB-1BF1-4A42-A13C-78C4150A323A}"/>
    <dgm:cxn modelId="{39C57A1A-7CCB-469B-910C-5B8D2E35816D}" srcId="{1742CCE5-1E6F-48C1-81FC-303E72DCF9AD}" destId="{844B9C59-4AF7-46CA-BD48-9C558C945FC9}" srcOrd="5" destOrd="0" parTransId="{B7959DC3-8EA5-444C-8212-1A43971756CF}" sibTransId="{3318CC0C-F477-4BFE-B532-3CB93E7D5461}"/>
    <dgm:cxn modelId="{EBAE8C50-C3AF-485F-9D68-0ED223BE80DD}" type="presOf" srcId="{24E0CE8A-594D-468D-B97A-C7C9CEF64E29}" destId="{3455D571-EC78-44F0-93E9-DFF1A8B4598D}" srcOrd="0" destOrd="0" presId="urn:microsoft.com/office/officeart/2005/8/layout/target1"/>
    <dgm:cxn modelId="{6ACEC99F-223F-4E52-A034-2DC674E5F1C5}" type="presParOf" srcId="{FE503C50-3873-4787-9A44-FAA8FCB330F6}" destId="{ECDDA2A6-33DF-4F26-93D9-78D90939F9EE}" srcOrd="0" destOrd="0" presId="urn:microsoft.com/office/officeart/2005/8/layout/target1"/>
    <dgm:cxn modelId="{F155B0DB-C3F1-43BF-B005-5480F48A3CBA}" type="presParOf" srcId="{FE503C50-3873-4787-9A44-FAA8FCB330F6}" destId="{21A69628-2076-469F-A955-09788EDFB7BF}" srcOrd="1" destOrd="0" presId="urn:microsoft.com/office/officeart/2005/8/layout/target1"/>
    <dgm:cxn modelId="{6F8B607D-096E-4A43-9EC2-514BE762DF56}" type="presParOf" srcId="{FE503C50-3873-4787-9A44-FAA8FCB330F6}" destId="{63BCE278-7D73-46D0-B229-22996BA6111B}" srcOrd="2" destOrd="0" presId="urn:microsoft.com/office/officeart/2005/8/layout/target1"/>
    <dgm:cxn modelId="{BD476BF1-6C56-4950-8CFB-F7221459806A}" type="presParOf" srcId="{FE503C50-3873-4787-9A44-FAA8FCB330F6}" destId="{247039E3-893F-407E-A319-D8BFE6F3C005}" srcOrd="3" destOrd="0" presId="urn:microsoft.com/office/officeart/2005/8/layout/target1"/>
    <dgm:cxn modelId="{4731A08C-7326-4105-944B-165D37B58008}" type="presParOf" srcId="{FE503C50-3873-4787-9A44-FAA8FCB330F6}" destId="{5D64E6CD-7E4D-42DC-8095-414ECF3F6AF8}" srcOrd="4" destOrd="0" presId="urn:microsoft.com/office/officeart/2005/8/layout/target1"/>
    <dgm:cxn modelId="{7EEE7DB6-346A-478C-9246-78A792979B13}" type="presParOf" srcId="{FE503C50-3873-4787-9A44-FAA8FCB330F6}" destId="{3455D571-EC78-44F0-93E9-DFF1A8B4598D}" srcOrd="5" destOrd="0" presId="urn:microsoft.com/office/officeart/2005/8/layout/target1"/>
    <dgm:cxn modelId="{103C592F-BCF1-4745-B8F3-EE3AD1181A16}" type="presParOf" srcId="{FE503C50-3873-4787-9A44-FAA8FCB330F6}" destId="{FB0D23E8-DD2A-4777-915A-0C7A5E53D52A}" srcOrd="6" destOrd="0" presId="urn:microsoft.com/office/officeart/2005/8/layout/target1"/>
    <dgm:cxn modelId="{B4E91388-872C-46FF-895A-EBE354F5ADDE}" type="presParOf" srcId="{FE503C50-3873-4787-9A44-FAA8FCB330F6}" destId="{058ECB28-3078-40FC-ADC6-80E210260723}" srcOrd="7" destOrd="0" presId="urn:microsoft.com/office/officeart/2005/8/layout/target1"/>
    <dgm:cxn modelId="{1A243441-B8D8-4452-A6D7-D63B3E66C2A8}" type="presParOf" srcId="{FE503C50-3873-4787-9A44-FAA8FCB330F6}" destId="{F17B0116-FDA2-413C-8144-7455B13DCDEB}" srcOrd="8" destOrd="0" presId="urn:microsoft.com/office/officeart/2005/8/layout/target1"/>
    <dgm:cxn modelId="{C4859E07-99DD-48C2-9F69-D39B07705A5A}" type="presParOf" srcId="{FE503C50-3873-4787-9A44-FAA8FCB330F6}" destId="{5AABD6B5-12CB-40A7-BB33-9A6A5FD61645}" srcOrd="9" destOrd="0" presId="urn:microsoft.com/office/officeart/2005/8/layout/target1"/>
    <dgm:cxn modelId="{FB567ED7-D572-4996-9968-D0762C1A8B51}" type="presParOf" srcId="{FE503C50-3873-4787-9A44-FAA8FCB330F6}" destId="{AA7E0D90-B7A8-4501-A07F-ADACFB552C28}" srcOrd="10" destOrd="0" presId="urn:microsoft.com/office/officeart/2005/8/layout/target1"/>
    <dgm:cxn modelId="{3786800C-7021-4836-9238-6B2BEFAEC901}" type="presParOf" srcId="{FE503C50-3873-4787-9A44-FAA8FCB330F6}" destId="{375B5D85-A41D-4BF3-8EAA-042D75DCE85D}" srcOrd="11" destOrd="0" presId="urn:microsoft.com/office/officeart/2005/8/layout/target1"/>
    <dgm:cxn modelId="{B98AB242-8270-42A4-9810-A7758CC915E1}" type="presParOf" srcId="{FE503C50-3873-4787-9A44-FAA8FCB330F6}" destId="{75BCAE6C-22D9-4D2A-84C1-2CB42C8BE42C}" srcOrd="12" destOrd="0" presId="urn:microsoft.com/office/officeart/2005/8/layout/target1"/>
    <dgm:cxn modelId="{9A0EAF75-69E1-4A2F-9263-F6E39857208E}" type="presParOf" srcId="{FE503C50-3873-4787-9A44-FAA8FCB330F6}" destId="{747C9354-2C83-44E9-99FB-7809852709D9}" srcOrd="13" destOrd="0" presId="urn:microsoft.com/office/officeart/2005/8/layout/target1"/>
    <dgm:cxn modelId="{985336CC-01CC-4F1D-B374-AF725F608765}" type="presParOf" srcId="{FE503C50-3873-4787-9A44-FAA8FCB330F6}" destId="{9A9E7694-04A5-4A25-83A9-631257E95AF9}" srcOrd="14" destOrd="0" presId="urn:microsoft.com/office/officeart/2005/8/layout/target1"/>
    <dgm:cxn modelId="{FAE341F7-361B-41A4-8247-FECBC6F61C4D}" type="presParOf" srcId="{FE503C50-3873-4787-9A44-FAA8FCB330F6}" destId="{1E0D45CD-3EA0-45C6-8EFB-FDB6584AA722}" srcOrd="15" destOrd="0" presId="urn:microsoft.com/office/officeart/2005/8/layout/target1"/>
    <dgm:cxn modelId="{2165EA5D-1B62-45E1-A09A-AE7D37468699}" type="presParOf" srcId="{FE503C50-3873-4787-9A44-FAA8FCB330F6}" destId="{416212A2-874C-4E95-8DB0-106804B2E73F}" srcOrd="16" destOrd="0" presId="urn:microsoft.com/office/officeart/2005/8/layout/target1"/>
    <dgm:cxn modelId="{4591F11F-AF4E-40EA-A80E-C4FBB78B8EBE}" type="presParOf" srcId="{FE503C50-3873-4787-9A44-FAA8FCB330F6}" destId="{FE279BB4-C574-4B98-9061-953BE5F172D6}" srcOrd="17" destOrd="0" presId="urn:microsoft.com/office/officeart/2005/8/layout/target1"/>
    <dgm:cxn modelId="{96169765-178B-4A6D-8D16-091A04615EFF}" type="presParOf" srcId="{FE503C50-3873-4787-9A44-FAA8FCB330F6}" destId="{7FDF362F-D1B4-402D-BB5B-8666640160E2}" srcOrd="18" destOrd="0" presId="urn:microsoft.com/office/officeart/2005/8/layout/target1"/>
    <dgm:cxn modelId="{1F5AC06A-8542-4B7A-B4CB-15856E47F930}" type="presParOf" srcId="{FE503C50-3873-4787-9A44-FAA8FCB330F6}" destId="{80B89F6D-B385-4561-9131-91403B639624}" srcOrd="19" destOrd="0" presId="urn:microsoft.com/office/officeart/2005/8/layout/targe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98F664-C3BF-4DFF-9449-E75D49C775CD}" type="doc">
      <dgm:prSet loTypeId="urn:microsoft.com/office/officeart/2005/8/layout/venn3" loCatId="relationship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BB97430F-3AFD-4936-B165-EADA684625FA}">
      <dgm:prSet phldrT="[Text]"/>
      <dgm:spPr/>
      <dgm:t>
        <a:bodyPr/>
        <a:lstStyle/>
        <a:p>
          <a:r>
            <a:rPr lang="en-US" dirty="0" err="1" smtClean="0"/>
            <a:t>Nội</a:t>
          </a:r>
          <a:r>
            <a:rPr lang="en-US" dirty="0" smtClean="0"/>
            <a:t> dung</a:t>
          </a:r>
          <a:endParaRPr lang="en-US" dirty="0"/>
        </a:p>
      </dgm:t>
    </dgm:pt>
    <dgm:pt modelId="{9272F637-4A09-4A95-BB10-E4B43794D216}" type="parTrans" cxnId="{4C60C675-0AAD-4687-9511-7975C71D8BCB}">
      <dgm:prSet/>
      <dgm:spPr/>
      <dgm:t>
        <a:bodyPr/>
        <a:lstStyle/>
        <a:p>
          <a:endParaRPr lang="en-US"/>
        </a:p>
      </dgm:t>
    </dgm:pt>
    <dgm:pt modelId="{E25FE045-E3F1-4631-B43E-D69E1EB55C24}" type="sibTrans" cxnId="{4C60C675-0AAD-4687-9511-7975C71D8BCB}">
      <dgm:prSet/>
      <dgm:spPr/>
      <dgm:t>
        <a:bodyPr/>
        <a:lstStyle/>
        <a:p>
          <a:endParaRPr lang="en-US"/>
        </a:p>
      </dgm:t>
    </dgm:pt>
    <dgm:pt modelId="{3B0CF82D-B7C7-47DA-A861-80DCFA979A4D}">
      <dgm:prSet phldrT="[Text]"/>
      <dgm:spPr/>
      <dgm:t>
        <a:bodyPr/>
        <a:lstStyle/>
        <a:p>
          <a:r>
            <a:rPr lang="en-US" dirty="0" err="1" smtClean="0"/>
            <a:t>Kế</a:t>
          </a:r>
          <a:r>
            <a:rPr lang="en-US" dirty="0" smtClean="0"/>
            <a:t> </a:t>
          </a:r>
          <a:r>
            <a:rPr lang="en-US" dirty="0" err="1" smtClean="0"/>
            <a:t>hoạch</a:t>
          </a:r>
          <a:r>
            <a:rPr lang="en-US" dirty="0" smtClean="0"/>
            <a:t> </a:t>
          </a:r>
          <a:endParaRPr lang="en-US" dirty="0"/>
        </a:p>
      </dgm:t>
    </dgm:pt>
    <dgm:pt modelId="{C8982AB2-6933-4F3A-9A6C-20C085C37B6B}" type="parTrans" cxnId="{D8D6FD00-3F18-4D00-B66A-38D3C173BE4E}">
      <dgm:prSet/>
      <dgm:spPr/>
      <dgm:t>
        <a:bodyPr/>
        <a:lstStyle/>
        <a:p>
          <a:endParaRPr lang="en-US"/>
        </a:p>
      </dgm:t>
    </dgm:pt>
    <dgm:pt modelId="{96D48564-11E4-406C-808E-2DE90C206B80}" type="sibTrans" cxnId="{D8D6FD00-3F18-4D00-B66A-38D3C173BE4E}">
      <dgm:prSet/>
      <dgm:spPr/>
      <dgm:t>
        <a:bodyPr/>
        <a:lstStyle/>
        <a:p>
          <a:endParaRPr lang="en-US"/>
        </a:p>
      </dgm:t>
    </dgm:pt>
    <dgm:pt modelId="{46FCDD9D-D760-4590-8313-88CD575D5B0F}" type="pres">
      <dgm:prSet presAssocID="{9898F664-C3BF-4DFF-9449-E75D49C775C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6CFA71D-D550-4640-8636-76AA4F9D5700}" type="pres">
      <dgm:prSet presAssocID="{BB97430F-3AFD-4936-B165-EADA684625FA}" presName="Name5" presStyleLbl="venn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2C0A5C3-C305-4B5E-A667-6F34F2277FC8}" type="pres">
      <dgm:prSet presAssocID="{E25FE045-E3F1-4631-B43E-D69E1EB55C24}" presName="space" presStyleCnt="0"/>
      <dgm:spPr/>
    </dgm:pt>
    <dgm:pt modelId="{3E30CA3A-21F8-4762-B842-C3D6083D6BB6}" type="pres">
      <dgm:prSet presAssocID="{3B0CF82D-B7C7-47DA-A861-80DCFA979A4D}" presName="Name5" presStyleLbl="venn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60C675-0AAD-4687-9511-7975C71D8BCB}" srcId="{9898F664-C3BF-4DFF-9449-E75D49C775CD}" destId="{BB97430F-3AFD-4936-B165-EADA684625FA}" srcOrd="0" destOrd="0" parTransId="{9272F637-4A09-4A95-BB10-E4B43794D216}" sibTransId="{E25FE045-E3F1-4631-B43E-D69E1EB55C24}"/>
    <dgm:cxn modelId="{C005157B-3D93-438F-BB98-7E73542B1C99}" type="presOf" srcId="{3B0CF82D-B7C7-47DA-A861-80DCFA979A4D}" destId="{3E30CA3A-21F8-4762-B842-C3D6083D6BB6}" srcOrd="0" destOrd="0" presId="urn:microsoft.com/office/officeart/2005/8/layout/venn3"/>
    <dgm:cxn modelId="{6D20AF14-308F-47EA-85ED-3CB1F460C338}" type="presOf" srcId="{BB97430F-3AFD-4936-B165-EADA684625FA}" destId="{76CFA71D-D550-4640-8636-76AA4F9D5700}" srcOrd="0" destOrd="0" presId="urn:microsoft.com/office/officeart/2005/8/layout/venn3"/>
    <dgm:cxn modelId="{D8D6FD00-3F18-4D00-B66A-38D3C173BE4E}" srcId="{9898F664-C3BF-4DFF-9449-E75D49C775CD}" destId="{3B0CF82D-B7C7-47DA-A861-80DCFA979A4D}" srcOrd="1" destOrd="0" parTransId="{C8982AB2-6933-4F3A-9A6C-20C085C37B6B}" sibTransId="{96D48564-11E4-406C-808E-2DE90C206B80}"/>
    <dgm:cxn modelId="{069E0EA5-552E-49E9-8952-2A8CC856EC5D}" type="presOf" srcId="{9898F664-C3BF-4DFF-9449-E75D49C775CD}" destId="{46FCDD9D-D760-4590-8313-88CD575D5B0F}" srcOrd="0" destOrd="0" presId="urn:microsoft.com/office/officeart/2005/8/layout/venn3"/>
    <dgm:cxn modelId="{776BDBE0-C62D-408C-ACFF-99FB6260256E}" type="presParOf" srcId="{46FCDD9D-D760-4590-8313-88CD575D5B0F}" destId="{76CFA71D-D550-4640-8636-76AA4F9D5700}" srcOrd="0" destOrd="0" presId="urn:microsoft.com/office/officeart/2005/8/layout/venn3"/>
    <dgm:cxn modelId="{0F13E0A2-610E-4231-BB8B-4B37B08CB457}" type="presParOf" srcId="{46FCDD9D-D760-4590-8313-88CD575D5B0F}" destId="{A2C0A5C3-C305-4B5E-A667-6F34F2277FC8}" srcOrd="1" destOrd="0" presId="urn:microsoft.com/office/officeart/2005/8/layout/venn3"/>
    <dgm:cxn modelId="{AA8B9B5F-1EBF-4EE4-9C56-2D07D8DB56CF}" type="presParOf" srcId="{46FCDD9D-D760-4590-8313-88CD575D5B0F}" destId="{3E30CA3A-21F8-4762-B842-C3D6083D6BB6}" srcOrd="2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478707-AEF1-4F5B-9DE3-57DBEEC81C75}">
      <dsp:nvSpPr>
        <dsp:cNvPr id="0" name=""/>
        <dsp:cNvSpPr/>
      </dsp:nvSpPr>
      <dsp:spPr>
        <a:xfrm>
          <a:off x="0" y="2748105"/>
          <a:ext cx="8472488" cy="161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9CADA9-0A70-4641-B250-FE1E99DB10DD}">
      <dsp:nvSpPr>
        <dsp:cNvPr id="0" name=""/>
        <dsp:cNvSpPr/>
      </dsp:nvSpPr>
      <dsp:spPr>
        <a:xfrm>
          <a:off x="405806" y="1518373"/>
          <a:ext cx="8066681" cy="2024325"/>
        </a:xfrm>
        <a:prstGeom prst="roundRect">
          <a:avLst/>
        </a:prstGeom>
        <a:solidFill>
          <a:srgbClr val="DDF3F7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4168" tIns="0" rIns="224168" bIns="0" numCol="1" spcCol="1270" anchor="ctr" anchorCtr="0">
          <a:noAutofit/>
        </a:bodyPr>
        <a:lstStyle/>
        <a:p>
          <a:pPr lvl="0" algn="just" defTabSz="1066800">
            <a:lnSpc>
              <a:spcPct val="150000"/>
            </a:lnSpc>
            <a:spcBef>
              <a:spcPct val="0"/>
            </a:spcBef>
            <a:spcAft>
              <a:spcPts val="0"/>
            </a:spcAft>
          </a:pP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-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Kế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hoạch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số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626/KH-BGDĐT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ngày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30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tháng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6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năm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2021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của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Bộ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Giáo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dục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và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Đào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tạo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về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chuyên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đề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Xây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dựng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trường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mầm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non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lấy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trẻ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làm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trung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tâm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”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giai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2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đoạn</a:t>
          </a:r>
          <a:r>
            <a:rPr lang="en-US" sz="2400" kern="1200" dirty="0" smtClean="0">
              <a:latin typeface="Arial" panose="020B0604020202020204" pitchFamily="34" charset="0"/>
              <a:cs typeface="Arial" panose="020B0604020202020204" pitchFamily="34" charset="0"/>
            </a:rPr>
            <a:t> 2021-2025.</a:t>
          </a:r>
          <a:endParaRPr lang="en-US" sz="2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04625" y="1617192"/>
        <a:ext cx="7869043" cy="182668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target1">
  <dgm:title val=""/>
  <dgm:desc val=""/>
  <dgm:catLst>
    <dgm:cat type="relationship" pri="25000"/>
    <dgm:cat type="convert" pri="2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equ" val="0">
            <dgm:constrLst/>
          </dgm:if>
          <dgm:if name="Name4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r" for="ch" forName="line1" refType="l" refFor="ch" refForName="text1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5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4432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6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86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717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7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r" for="ch" forName="text1" refType="w"/>
              <dgm:constr type="t" for="ch" forName="text1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29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r" for="ch" forName="text2" refType="w"/>
              <dgm:constr type="t" for="ch" forName="text2" refType="b" refFor="ch" refForName="text1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662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r" for="ch" forName="text3" refType="w"/>
              <dgm:constr type="t" for="ch" forName="text3" refType="b" refFor="ch" refForName="text2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425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r" for="ch" forName="text4" refType="w"/>
              <dgm:constr type="t" for="ch" forName="text4" refType="b" refFor="ch" refForName="text3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852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8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3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r" for="ch" forName="text1" refType="w"/>
              <dgm:constr type="ctrY" for="ch" forName="text1" refType="h" fact="0.13"/>
              <dgm:constr type="l" for="ch" forName="line1" refType="w" fact="0.625"/>
              <dgm:constr type="ctrY" for="ch" forName="line1" refType="ctrY" refFor="ch" refForName="text1"/>
              <dgm:constr type="w" for="ch" forName="line1" refType="w" fact="0.075"/>
              <dgm:constr type="h" for="ch" forName="line1"/>
              <dgm:constr type="l" for="ch" forName="d1" refType="w" fact="0.3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3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r" for="ch" forName="text2" refType="w"/>
              <dgm:constr type="ctrY" for="ch" forName="text2" refType="h" fact="0.27"/>
              <dgm:constr type="l" for="ch" forName="line2" refType="w" fact="0.625"/>
              <dgm:constr type="ctrY" for="ch" forName="line2" refType="ctrY" refFor="ch" refForName="text2"/>
              <dgm:constr type="w" for="ch" forName="line2" refType="w" fact="0.075"/>
              <dgm:constr type="h" for="ch" forName="line2"/>
              <dgm:constr type="l" for="ch" forName="d2" refType="w" fact="0.3498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r" for="ch" forName="text3" refType="w"/>
              <dgm:constr type="ctrY" for="ch" forName="text3" refType="h" fact="0.41"/>
              <dgm:constr type="l" for="ch" forName="line3" refType="w" fact="0.625"/>
              <dgm:constr type="ctrY" for="ch" forName="line3" refType="ctrY" refFor="ch" refForName="text3"/>
              <dgm:constr type="w" for="ch" forName="line3" refType="w" fact="0.075"/>
              <dgm:constr type="h" for="ch" forName="line3"/>
              <dgm:constr type="l" for="ch" forName="d3" refType="w" fact="0.394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r" for="ch" forName="text4" refType="w"/>
              <dgm:constr type="ctrY" for="ch" forName="text4" refType="h" fact="0.547"/>
              <dgm:constr type="l" for="ch" forName="line4" refType="w" fact="0.625"/>
              <dgm:constr type="ctrY" for="ch" forName="line4" refType="ctrY" refFor="ch" refForName="text4"/>
              <dgm:constr type="w" for="ch" forName="line4" refType="w" fact="0.075"/>
              <dgm:constr type="h" for="ch" forName="line4"/>
              <dgm:constr type="l" for="ch" forName="d4" refType="w" fact="0.446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r" for="ch" forName="text5" refType="w"/>
              <dgm:constr type="ctrY" for="ch" forName="text5" refType="h" fact="0.68"/>
              <dgm:constr type="l" for="ch" forName="line5" refType="w" fact="0.625"/>
              <dgm:constr type="ctrY" for="ch" forName="line5" refType="ctrY" refFor="ch" refForName="text5"/>
              <dgm:constr type="w" for="ch" forName="line5" refType="w" fact="0.075"/>
              <dgm:constr type="h" for="ch" forName="line5"/>
              <dgm:constr type="l" for="ch" forName="d5" refType="w" fact="0.49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9"/>
        </dgm:choose>
      </dgm:if>
      <dgm:else name="Name10">
        <dgm:choose name="Name11">
          <dgm:if name="Name12" axis="ch" ptType="node" func="cnt" op="equ" val="0">
            <dgm:constrLst/>
          </dgm:if>
          <dgm:if name="Name13" axis="ch" ptType="node" func="cnt" op="equ" val="1">
            <dgm:constrLst>
              <dgm:constr type="primFontSz" for="des" ptType="node" op="equ" val="65"/>
              <dgm:constr type="w" for="ch" forName="circle1" refType="w" fact="0.6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</dgm:constrLst>
          </dgm:if>
          <dgm:if name="Name14" axis="ch" ptType="node" func="cnt" op="equ" val="2">
            <dgm:constrLst>
              <dgm:constr type="primFontSz" for="des" ptType="node" op="equ" val="65"/>
              <dgm:constr type="w" for="ch" forName="circle1" refType="w" fact="0.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312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5"/>
              <dgm:constr type="h" for="ch" forName="d1" refType="h" fact="0.469"/>
              <dgm:constr type="w" for="ch" forName="circle2" refType="w" fact="0.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312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55675"/>
              <dgm:constr type="b" for="ch" forName="d2" refType="h" fact="0.7975"/>
              <dgm:constr type="w" for="ch" forName="d2" refType="w" fact="0.1815"/>
              <dgm:constr type="h" for="ch" forName="d2" refType="h" fact="0.3283"/>
            </dgm:constrLst>
          </dgm:if>
          <dgm:if name="Name15" axis="ch" ptType="node" func="cnt" op="equ" val="3">
            <dgm:constrLst>
              <dgm:constr type="primFontSz" for="des" ptType="node" op="equ" val="65"/>
              <dgm:constr type="w" for="ch" forName="circle1" refType="w" fact="0.12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21875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7"/>
              <dgm:constr type="h" for="ch" forName="d1" refType="h" fact="0.5155"/>
              <dgm:constr type="w" for="ch" forName="circle2" refType="w" fact="0.36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21875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14"/>
              <dgm:constr type="b" for="ch" forName="d2" refType="h" fact="0.72969"/>
              <dgm:constr type="w" for="ch" forName="d2" refType="w" fact="0.2387"/>
              <dgm:constr type="h" for="ch" forName="d2" refType="h" fact="0.4017"/>
              <dgm:constr type="w" for="ch" forName="circle3" refType="w" fact="0.6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21875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2825"/>
              <dgm:constr type="b" for="ch" forName="d3" refType="h" fact="0.83375"/>
              <dgm:constr type="w" for="ch" forName="d3" refType="w" fact="0.1527"/>
              <dgm:constr type="h" for="ch" forName="d3" refType="h" fact="0.287"/>
            </dgm:constrLst>
          </dgm:if>
          <dgm:if name="Name16" axis="ch" ptType="node" func="cnt" op="equ" val="4">
            <dgm:constrLst>
              <dgm:constr type="primFontSz" for="des" ptType="node" op="equ" val="65"/>
              <dgm:constr type="w" for="ch" forName="circle1" refType="w" fact="0.085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7938"/>
              <dgm:constr type="l" for="ch" forName="text1"/>
              <dgm:constr type="t" for="ch" forName="text1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05"/>
              <dgm:constr type="b" for="ch" forName="d1" refType="h" fact="0.62"/>
              <dgm:constr type="w" for="ch" forName="d1" refType="w" fact="0.33"/>
              <dgm:constr type="h" for="ch" forName="d1" refType="h" fact="0.53"/>
              <dgm:constr type="w" for="ch" forName="circle2" refType="w" fact="0.2571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7938"/>
              <dgm:constr type="l" for="ch" forName="text2"/>
              <dgm:constr type="t" for="ch" forName="text2" refType="b" refFor="ch" refForName="text1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3375"/>
              <dgm:constr type="b" for="ch" forName="d2" refType="h" fact="0.70438"/>
              <dgm:constr type="w" for="ch" forName="d2" refType="w" fact="0.2585"/>
              <dgm:constr type="h" for="ch" forName="d2" refType="h" fact="0.43525"/>
              <dgm:constr type="w" for="ch" forName="circle3" refType="w" fact="0.4285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7938"/>
              <dgm:constr type="l" for="ch" forName="text3"/>
              <dgm:constr type="t" for="ch" forName="text3" refType="b" refFor="ch" refForName="text2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5745"/>
              <dgm:constr type="b" for="ch" forName="d3" refType="h" fact="0.78031"/>
              <dgm:constr type="w" for="ch" forName="d3" refType="w" fact="0.1995"/>
              <dgm:constr type="h" for="ch" forName="d3" refType="h" fact="0.332"/>
              <dgm:constr type="w" for="ch" forName="circle4" refType="w" fact="0.6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7938"/>
              <dgm:constr type="l" for="ch" forName="text4"/>
              <dgm:constr type="t" for="ch" forName="text4" refType="b" refFor="ch" refForName="text3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1475"/>
              <dgm:constr type="b" for="ch" forName="d4" refType="h" fact="0.85594"/>
              <dgm:constr type="w" for="ch" forName="d4" refType="w" fact="0.1394"/>
              <dgm:constr type="h" for="ch" forName="d4" refType="h" fact="0.2282"/>
            </dgm:constrLst>
          </dgm:if>
          <dgm:if name="Name17" axis="ch" ptType="node" func="cnt" op="gte" val="5">
            <dgm:constrLst>
              <dgm:constr type="primFontSz" for="des" ptType="node" op="equ" val="65"/>
              <dgm:constr type="w" for="ch" forName="circle1" refType="w" fact="0.0667"/>
              <dgm:constr type="h" for="ch" forName="circle1" refType="w" refFor="ch" refForName="circle1"/>
              <dgm:constr type="ctrX" for="ch" forName="circle1" refType="w" fact="0.7"/>
              <dgm:constr type="ctrY" for="ch" forName="circle1" refType="h" fact="0.625"/>
              <dgm:constr type="w" for="ch" forName="text1" refType="w" fact="0.3"/>
              <dgm:constr type="h" for="ch" forName="text1" refType="h" fact="0.1324"/>
              <dgm:constr type="l" for="ch" forName="text1"/>
              <dgm:constr type="ctrY" for="ch" forName="text1" refType="h" fact="0.13"/>
              <dgm:constr type="l" for="ch" forName="line1" refType="r" refFor="ch" refForName="text1"/>
              <dgm:constr type="ctrY" for="ch" forName="line1" refType="ctrY" refFor="ch" refForName="text1"/>
              <dgm:constr type="r" for="ch" forName="line1" refType="w" fact="0.375"/>
              <dgm:constr type="h" for="ch" forName="line1"/>
              <dgm:constr type="r" for="ch" forName="d1" refType="w" fact="0.7"/>
              <dgm:constr type="b" for="ch" forName="d1" refType="h" fact="0.625"/>
              <dgm:constr type="w" for="ch" forName="d1" refType="w" fact="0.3245"/>
              <dgm:constr type="h" for="ch" forName="d1" refType="h" fact="0.495"/>
              <dgm:constr type="w" for="ch" forName="circle2" refType="w" fact="0.2"/>
              <dgm:constr type="h" for="ch" forName="circle2" refType="w" refFor="ch" refForName="circle2"/>
              <dgm:constr type="ctrX" for="ch" forName="circle2" refType="w" fact="0.7"/>
              <dgm:constr type="ctrY" for="ch" forName="circle2" refType="h" fact="0.625"/>
              <dgm:constr type="w" for="ch" forName="text2" refType="w" fact="0.3"/>
              <dgm:constr type="h" for="ch" forName="text2" refType="h" fact="0.1324"/>
              <dgm:constr type="l" for="ch" forName="text2"/>
              <dgm:constr type="ctrY" for="ch" forName="text2" refType="h" fact="0.27"/>
              <dgm:constr type="l" for="ch" forName="line2" refType="r" refFor="ch" refForName="text2"/>
              <dgm:constr type="ctrY" for="ch" forName="line2" refType="ctrY" refFor="ch" refForName="text2"/>
              <dgm:constr type="r" for="ch" forName="line2" refType="w" fact="0.375"/>
              <dgm:constr type="h" for="ch" forName="line2"/>
              <dgm:constr type="r" for="ch" forName="d2" refType="w" fact="0.6502"/>
              <dgm:constr type="b" for="ch" forName="d2" refType="h" fact="0.682"/>
              <dgm:constr type="w" for="ch" forName="d2" refType="w" fact="0.275"/>
              <dgm:constr type="h" for="ch" forName="d2" refType="h" fact="0.41215"/>
              <dgm:constr type="w" for="ch" forName="circle3" refType="w" fact="0.3334"/>
              <dgm:constr type="h" for="ch" forName="circle3" refType="w" refFor="ch" refForName="circle3"/>
              <dgm:constr type="ctrX" for="ch" forName="circle3" refType="ctrX" refFor="ch" refForName="circle1"/>
              <dgm:constr type="ctrY" for="ch" forName="circle3" refType="ctrY" refFor="ch" refForName="circle1"/>
              <dgm:constr type="w" for="ch" forName="text3" refType="w" fact="0.3"/>
              <dgm:constr type="h" for="ch" forName="text3" refType="h" fact="0.1324"/>
              <dgm:constr type="l" for="ch" forName="text3"/>
              <dgm:constr type="ctrY" for="ch" forName="text3" refType="h" fact="0.41"/>
              <dgm:constr type="l" for="ch" forName="line3" refType="r" refFor="ch" refForName="text3"/>
              <dgm:constr type="ctrY" for="ch" forName="line3" refType="ctrY" refFor="ch" refForName="text3"/>
              <dgm:constr type="r" for="ch" forName="line3" refType="w" fact="0.375"/>
              <dgm:constr type="h" for="ch" forName="line3"/>
              <dgm:constr type="r" for="ch" forName="d3" refType="w" fact="0.606"/>
              <dgm:constr type="b" for="ch" forName="d3" refType="h" fact="0.735"/>
              <dgm:constr type="w" for="ch" forName="d3" refType="w" fact="0.231"/>
              <dgm:constr type="h" for="ch" forName="d3" refType="h" fact="0.325"/>
              <dgm:constr type="w" for="ch" forName="circle4" refType="w" fact="0.4667"/>
              <dgm:constr type="h" for="ch" forName="circle4" refType="w" refFor="ch" refForName="circle4"/>
              <dgm:constr type="ctrX" for="ch" forName="circle4" refType="ctrX" refFor="ch" refForName="circle1"/>
              <dgm:constr type="ctrY" for="ch" forName="circle4" refType="ctrY" refFor="ch" refForName="circle1"/>
              <dgm:constr type="w" for="ch" forName="text4" refType="w" fact="0.3"/>
              <dgm:constr type="h" for="ch" forName="text4" refType="h" fact="0.1324"/>
              <dgm:constr type="l" for="ch" forName="text4"/>
              <dgm:constr type="ctrY" for="ch" forName="text4" refType="h" fact="0.547"/>
              <dgm:constr type="l" for="ch" forName="line4" refType="r" refFor="ch" refForName="text4"/>
              <dgm:constr type="ctrY" for="ch" forName="line4" refType="ctrY" refFor="ch" refForName="text4"/>
              <dgm:constr type="r" for="ch" forName="line4" refType="w" fact="0.375"/>
              <dgm:constr type="h" for="ch" forName="line4"/>
              <dgm:constr type="r" for="ch" forName="d4" refType="w" fact="0.554"/>
              <dgm:constr type="b" for="ch" forName="d4" refType="h" fact="0.795"/>
              <dgm:constr type="w" for="ch" forName="d4" refType="w" fact="0.179"/>
              <dgm:constr type="h" for="ch" forName="d4" refType="h" fact="0.248"/>
              <dgm:constr type="w" for="ch" forName="circle5" refType="w" fact="0.6"/>
              <dgm:constr type="h" for="ch" forName="circle5" refType="w" refFor="ch" refForName="circle5"/>
              <dgm:constr type="ctrX" for="ch" forName="circle5" refType="ctrX" refFor="ch" refForName="circle1"/>
              <dgm:constr type="ctrY" for="ch" forName="circle5" refType="ctrY" refFor="ch" refForName="circle1"/>
              <dgm:constr type="w" for="ch" forName="text5" refType="w" fact="0.3"/>
              <dgm:constr type="h" for="ch" forName="text5" refType="h" fact="0.1324"/>
              <dgm:constr type="l" for="ch" forName="text5"/>
              <dgm:constr type="ctrY" for="ch" forName="text5" refType="h" fact="0.68"/>
              <dgm:constr type="l" for="ch" forName="line5" refType="r" refFor="ch" refForName="text5"/>
              <dgm:constr type="ctrY" for="ch" forName="line5" refType="ctrY" refFor="ch" refForName="text5"/>
              <dgm:constr type="r" for="ch" forName="line5" refType="w" fact="0.375"/>
              <dgm:constr type="h" for="ch" forName="line5"/>
              <dgm:constr type="r" for="ch" forName="d5" refType="w" fact="0.505"/>
              <dgm:constr type="b" for="ch" forName="d5" refType="h" fact="0.855"/>
              <dgm:constr type="w" for="ch" forName="d5" refType="w" fact="0.13"/>
              <dgm:constr type="h" for="ch" forName="d5" refType="h" fact="0.175"/>
            </dgm:constrLst>
          </dgm:if>
          <dgm:else name="Name18"/>
        </dgm:choose>
      </dgm:else>
    </dgm:choose>
    <dgm:ruleLst/>
    <dgm:forEach name="Name19" axis="ch" ptType="node" cnt="1">
      <dgm:layoutNode name="circle1" styleLbl="l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text1" styleLbl="revTx">
        <dgm:varLst>
          <dgm:bulletEnabled val="1"/>
        </dgm:varLst>
        <dgm:choose name="Name20">
          <dgm:if name="Name21" func="var" arg="dir" op="equ" val="norm">
            <dgm:choose name="Name22">
              <dgm:if name="Name2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4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25">
            <dgm:choose name="Name26">
              <dgm:if name="Name2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28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29">
          <dgm:if name="Name30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31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1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1" styleLbl="callout">
        <dgm:alg type="sp"/>
        <dgm:choose name="Name32">
          <dgm:if name="Name33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34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35" axis="ch" ptType="node" st="2" cnt="1">
      <dgm:layoutNode name="circle2" styleLbl="lnNode1">
        <dgm:alg type="sp"/>
        <dgm:shape xmlns:r="http://schemas.openxmlformats.org/officeDocument/2006/relationships" type="ellipse" r:blip="" zOrderOff="-5">
          <dgm:adjLst/>
        </dgm:shape>
        <dgm:presOf/>
        <dgm:constrLst/>
        <dgm:ruleLst/>
      </dgm:layoutNode>
      <dgm:layoutNode name="text2" styleLbl="revTx">
        <dgm:varLst>
          <dgm:bulletEnabled val="1"/>
        </dgm:varLst>
        <dgm:choose name="Name36">
          <dgm:if name="Name37" func="var" arg="dir" op="equ" val="norm">
            <dgm:choose name="Name38">
              <dgm:if name="Name3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0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41">
            <dgm:choose name="Name42">
              <dgm:if name="Name43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44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45">
          <dgm:if name="Name46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47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2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2" styleLbl="callout">
        <dgm:alg type="sp"/>
        <dgm:choose name="Name48">
          <dgm:if name="Name49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50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51" axis="ch" ptType="node" st="3" cnt="1">
      <dgm:layoutNode name="circle3" styleLbl="lnNode1">
        <dgm:alg type="sp"/>
        <dgm:shape xmlns:r="http://schemas.openxmlformats.org/officeDocument/2006/relationships" type="ellipse" r:blip="" zOrderOff="-10">
          <dgm:adjLst/>
        </dgm:shape>
        <dgm:presOf/>
        <dgm:constrLst/>
        <dgm:ruleLst/>
      </dgm:layoutNode>
      <dgm:layoutNode name="text3" styleLbl="revTx">
        <dgm:varLst>
          <dgm:bulletEnabled val="1"/>
        </dgm:varLst>
        <dgm:choose name="Name52">
          <dgm:if name="Name53" func="var" arg="dir" op="equ" val="norm">
            <dgm:choose name="Name54">
              <dgm:if name="Name5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56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57">
            <dgm:choose name="Name58">
              <dgm:if name="Name59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60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61">
          <dgm:if name="Name62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63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3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3" styleLbl="callout">
        <dgm:alg type="sp"/>
        <dgm:choose name="Name64">
          <dgm:if name="Name65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66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67" axis="ch" ptType="node" st="4" cnt="1">
      <dgm:layoutNode name="circle4" styleLbl="lnNode1">
        <dgm:alg type="sp"/>
        <dgm:shape xmlns:r="http://schemas.openxmlformats.org/officeDocument/2006/relationships" type="ellipse" r:blip="" zOrderOff="-15">
          <dgm:adjLst/>
        </dgm:shape>
        <dgm:presOf/>
        <dgm:constrLst/>
        <dgm:ruleLst/>
      </dgm:layoutNode>
      <dgm:layoutNode name="text4" styleLbl="revTx">
        <dgm:varLst>
          <dgm:bulletEnabled val="1"/>
        </dgm:varLst>
        <dgm:choose name="Name68">
          <dgm:if name="Name69" func="var" arg="dir" op="equ" val="norm">
            <dgm:choose name="Name70">
              <dgm:if name="Name7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2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73">
            <dgm:choose name="Name74">
              <dgm:if name="Name75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6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77">
          <dgm:if name="Name78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79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4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4" styleLbl="callout">
        <dgm:alg type="sp"/>
        <dgm:choose name="Name80">
          <dgm:if name="Name81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82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  <dgm:forEach name="Name83" axis="ch" ptType="node" st="5" cnt="1">
      <dgm:layoutNode name="circle5" styleLbl="lnNode1">
        <dgm:alg type="sp"/>
        <dgm:shape xmlns:r="http://schemas.openxmlformats.org/officeDocument/2006/relationships" type="ellipse" r:blip="" zOrderOff="-20">
          <dgm:adjLst/>
        </dgm:shape>
        <dgm:presOf/>
        <dgm:constrLst/>
        <dgm:ruleLst/>
      </dgm:layoutNode>
      <dgm:layoutNode name="text5" styleLbl="revTx">
        <dgm:varLst>
          <dgm:bulletEnabled val="1"/>
        </dgm:varLst>
        <dgm:choose name="Name84">
          <dgm:if name="Name85" func="var" arg="dir" op="equ" val="norm">
            <dgm:choose name="Name86">
              <dgm:if name="Name87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88">
                <dgm:alg type="tx">
                  <dgm:param type="parTxLTRAlign" val="l"/>
                  <dgm:param type="parTxRTLAlign" val="l"/>
                </dgm:alg>
              </dgm:else>
            </dgm:choose>
          </dgm:if>
          <dgm:else name="Name89">
            <dgm:choose name="Name90">
              <dgm:if name="Name91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92">
                <dgm:alg type="tx">
                  <dgm:param type="parTxLTRAlign" val="r"/>
                  <dgm:param type="parTxRTLAlign" val="r"/>
                </dgm:alg>
              </dgm:else>
            </dgm:choose>
          </dgm:else>
        </dgm:choose>
        <dgm:shape xmlns:r="http://schemas.openxmlformats.org/officeDocument/2006/relationships" type="rect" r:blip="">
          <dgm:adjLst/>
        </dgm:shape>
        <dgm:presOf axis="desOrSelf" ptType="node"/>
        <dgm:choose name="Name93">
          <dgm:if name="Name94" func="var" arg="dir" op="equ" val="norm">
            <dgm:constrLst>
              <dgm:constr type="tMarg" refType="primFontSz" fact="0.1"/>
              <dgm:constr type="bMarg" refType="primFontSz" fact="0.1"/>
              <dgm:constr type="rMarg" refType="primFontSz" fact="0.1"/>
            </dgm:constrLst>
          </dgm:if>
          <dgm:else name="Name95">
            <dgm:constrLst>
              <dgm:constr type="tMarg" refType="primFontSz" fact="0.1"/>
              <dgm:constr type="bMarg" refType="primFontSz" fact="0.1"/>
              <dgm:constr type="lMarg" refType="primFontSz" fact="0.1"/>
            </dgm:constrLst>
          </dgm:else>
        </dgm:choose>
        <dgm:ruleLst>
          <dgm:rule type="primFontSz" val="5" fact="NaN" max="NaN"/>
        </dgm:ruleLst>
      </dgm:layoutNode>
      <dgm:layoutNode name="line5" styleLbl="callout">
        <dgm:alg type="sp"/>
        <dgm:shape xmlns:r="http://schemas.openxmlformats.org/officeDocument/2006/relationships" type="line" r:blip="">
          <dgm:adjLst/>
        </dgm:shape>
        <dgm:presOf/>
        <dgm:constrLst/>
        <dgm:ruleLst/>
      </dgm:layoutNode>
      <dgm:layoutNode name="d5" styleLbl="callout">
        <dgm:alg type="sp"/>
        <dgm:choose name="Name96">
          <dgm:if name="Name97" func="var" arg="dir" op="equ" val="norm">
            <dgm:shape xmlns:r="http://schemas.openxmlformats.org/officeDocument/2006/relationships" rot="90" type="line" r:blip="">
              <dgm:adjLst/>
            </dgm:shape>
          </dgm:if>
          <dgm:else name="Name98">
            <dgm:shape xmlns:r="http://schemas.openxmlformats.org/officeDocument/2006/relationships" rot="180" type="line" r:blip="">
              <dgm:adjLst/>
            </dgm:shape>
          </dgm:else>
        </dgm:choose>
        <dgm:presOf/>
        <dgm:constrLst/>
        <dgm:ruleLst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48502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498460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ge9d402aa6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2" name="Google Shape;1532;ge9d402aa6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049234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01263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0" name="Google Shape;1510;g8b385fd27f_2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1" name="Google Shape;1511;g8b385fd27f_2_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80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3562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ga1242414e1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9" name="Google Shape;1539;ga1242414e1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823550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10624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5" name="Google Shape;1675;ga1242414e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6" name="Google Shape;1676;ga1242414e1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31542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9199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Google Shape;1682;ga1242414e1_0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3" name="Google Shape;1683;ga1242414e1_0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54211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Google Shape;1699;ga1242414e1_0_2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0" name="Google Shape;1700;ga1242414e1_0_2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5804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acae539fd4_4_3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acae539fd4_4_3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3491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46790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1242414e1_0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1242414e1_0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3407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31024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ga1242414e1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1" name="Google Shape;1731;ga1242414e1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0730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ga24d75da4c_1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4" name="Google Shape;614;ga24d75da4c_1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30407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576766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" name="Google Shape;1443;ga81bce59aa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4" name="Google Shape;1444;ga81bce59aa_0_4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8199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ga81bce59aa_0_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6" name="Google Shape;1636;ga81bce59aa_0_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0243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ac95f07950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ac95f07950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45685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6" name="Google Shape;6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2944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91062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9331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39582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ga24d75da4c_1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" name="Google Shape;680;ga24d75da4c_1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821781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Google Shape;133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4" name="Google Shape;133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13209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336585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ab5bfae178_0_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ab5bfae178_0_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0793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6" name="Google Shape;1856;ga1242414e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7" name="Google Shape;1857;ga1242414e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02893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9" name="Google Shape;1339;ge70f70ec4d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0" name="Google Shape;1340;ge70f70ec4d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291451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a24d75da4c_1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a24d75da4c_1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11342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e9facb8fde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e9facb8fde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5219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163426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48417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9565140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0" name="Google Shape;1580;gac839c9b35_0_1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1" name="Google Shape;1581;gac839c9b35_0_1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06996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300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ge9facb8fde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ge9facb8fde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876593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7" name="Google Shape;2187;ga1242414e1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8" name="Google Shape;2188;ga1242414e1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4067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2" name="Google Shape;2102;g8b385fd27f_2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3" name="Google Shape;2103;g8b385fd27f_2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82751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a24d75da4c_1_9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a24d75da4c_1_9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79514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3" name="Google Shape;1213;ga24d75da4c_1_10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4" name="Google Shape;1214;ga24d75da4c_1_10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701621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gac839c9b35_0_2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4" name="Google Shape;1314;gac839c9b35_0_2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62294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acae539fd4_4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acae539fd4_4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30480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9" name="Google Shape;2249;gac839c9b35_0_1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0" name="Google Shape;2250;gac839c9b35_0_1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7240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ab5bfae178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ab5bfae178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43001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a24d75da4c_1_4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a24d75da4c_1_4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45139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1" name="Google Shape;1431;g8b385fd27f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2" name="Google Shape;1432;g8b385fd27f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8957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2659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3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>
            <a:spLocks noGrp="1"/>
          </p:cNvSpPr>
          <p:nvPr>
            <p:ph type="title"/>
          </p:nvPr>
        </p:nvSpPr>
        <p:spPr>
          <a:xfrm>
            <a:off x="994125" y="445025"/>
            <a:ext cx="71559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8"/>
          <p:cNvSpPr txBox="1">
            <a:spLocks noGrp="1"/>
          </p:cNvSpPr>
          <p:nvPr>
            <p:ph type="subTitle" idx="1"/>
          </p:nvPr>
        </p:nvSpPr>
        <p:spPr>
          <a:xfrm>
            <a:off x="996225" y="2585741"/>
            <a:ext cx="4132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4" name="Google Shape;84;p18"/>
          <p:cNvSpPr txBox="1">
            <a:spLocks noGrp="1"/>
          </p:cNvSpPr>
          <p:nvPr>
            <p:ph type="subTitle" idx="2"/>
          </p:nvPr>
        </p:nvSpPr>
        <p:spPr>
          <a:xfrm>
            <a:off x="996225" y="3036395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85" name="Google Shape;85;p18"/>
          <p:cNvSpPr txBox="1">
            <a:spLocks noGrp="1"/>
          </p:cNvSpPr>
          <p:nvPr>
            <p:ph type="title" idx="3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4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9"/>
          <p:cNvSpPr txBox="1">
            <a:spLocks noGrp="1"/>
          </p:cNvSpPr>
          <p:nvPr>
            <p:ph type="subTitle" idx="1"/>
          </p:nvPr>
        </p:nvSpPr>
        <p:spPr>
          <a:xfrm>
            <a:off x="996225" y="2122220"/>
            <a:ext cx="4373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9" name="Google Shape;89;p19"/>
          <p:cNvSpPr txBox="1">
            <a:spLocks noGrp="1"/>
          </p:cNvSpPr>
          <p:nvPr>
            <p:ph type="title" idx="2"/>
          </p:nvPr>
        </p:nvSpPr>
        <p:spPr>
          <a:xfrm>
            <a:off x="1194025" y="1385050"/>
            <a:ext cx="67560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0" name="Google Shape;90;p19"/>
          <p:cNvSpPr txBox="1">
            <a:spLocks noGrp="1"/>
          </p:cNvSpPr>
          <p:nvPr>
            <p:ph type="subTitle" idx="3"/>
          </p:nvPr>
        </p:nvSpPr>
        <p:spPr>
          <a:xfrm>
            <a:off x="996225" y="2834860"/>
            <a:ext cx="32613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14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2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2"/>
          <p:cNvSpPr txBox="1">
            <a:spLocks noGrp="1"/>
          </p:cNvSpPr>
          <p:nvPr>
            <p:ph type="subTitle" idx="1"/>
          </p:nvPr>
        </p:nvSpPr>
        <p:spPr>
          <a:xfrm>
            <a:off x="1061850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6" name="Google Shape;106;p22"/>
          <p:cNvSpPr txBox="1">
            <a:spLocks noGrp="1"/>
          </p:cNvSpPr>
          <p:nvPr>
            <p:ph type="subTitle" idx="2"/>
          </p:nvPr>
        </p:nvSpPr>
        <p:spPr>
          <a:xfrm>
            <a:off x="1061850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7" name="Google Shape;107;p22"/>
          <p:cNvSpPr txBox="1">
            <a:spLocks noGrp="1"/>
          </p:cNvSpPr>
          <p:nvPr>
            <p:ph type="subTitle" idx="3"/>
          </p:nvPr>
        </p:nvSpPr>
        <p:spPr>
          <a:xfrm>
            <a:off x="6532649" y="15912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08" name="Google Shape;108;p22"/>
          <p:cNvSpPr txBox="1">
            <a:spLocks noGrp="1"/>
          </p:cNvSpPr>
          <p:nvPr>
            <p:ph type="subTitle" idx="4"/>
          </p:nvPr>
        </p:nvSpPr>
        <p:spPr>
          <a:xfrm>
            <a:off x="6532651" y="21818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09" name="Google Shape;109;p22"/>
          <p:cNvSpPr txBox="1">
            <a:spLocks noGrp="1"/>
          </p:cNvSpPr>
          <p:nvPr>
            <p:ph type="subTitle" idx="5"/>
          </p:nvPr>
        </p:nvSpPr>
        <p:spPr>
          <a:xfrm>
            <a:off x="1061850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0" name="Google Shape;110;p22"/>
          <p:cNvSpPr txBox="1">
            <a:spLocks noGrp="1"/>
          </p:cNvSpPr>
          <p:nvPr>
            <p:ph type="subTitle" idx="6"/>
          </p:nvPr>
        </p:nvSpPr>
        <p:spPr>
          <a:xfrm>
            <a:off x="1061850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22"/>
          <p:cNvSpPr txBox="1">
            <a:spLocks noGrp="1"/>
          </p:cNvSpPr>
          <p:nvPr>
            <p:ph type="subTitle" idx="7"/>
          </p:nvPr>
        </p:nvSpPr>
        <p:spPr>
          <a:xfrm>
            <a:off x="6532649" y="30440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112" name="Google Shape;112;p22"/>
          <p:cNvSpPr txBox="1">
            <a:spLocks noGrp="1"/>
          </p:cNvSpPr>
          <p:nvPr>
            <p:ph type="subTitle" idx="8"/>
          </p:nvPr>
        </p:nvSpPr>
        <p:spPr>
          <a:xfrm>
            <a:off x="6532651" y="363460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10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8"/>
          <p:cNvSpPr txBox="1">
            <a:spLocks noGrp="1"/>
          </p:cNvSpPr>
          <p:nvPr>
            <p:ph type="title"/>
          </p:nvPr>
        </p:nvSpPr>
        <p:spPr>
          <a:xfrm>
            <a:off x="1001850" y="482675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3"/>
          <p:cNvSpPr/>
          <p:nvPr/>
        </p:nvSpPr>
        <p:spPr>
          <a:xfrm flipH="1">
            <a:off x="0" y="0"/>
            <a:ext cx="3026332" cy="3242951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0" name="Google Shape;420;p13"/>
          <p:cNvSpPr/>
          <p:nvPr/>
        </p:nvSpPr>
        <p:spPr>
          <a:xfrm rot="-5400000" flipH="1">
            <a:off x="6008444" y="-109220"/>
            <a:ext cx="3026332" cy="3244792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3"/>
          <p:cNvSpPr/>
          <p:nvPr/>
        </p:nvSpPr>
        <p:spPr>
          <a:xfrm>
            <a:off x="852463" y="25787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2" name="Google Shape;422;p13"/>
          <p:cNvSpPr/>
          <p:nvPr/>
        </p:nvSpPr>
        <p:spPr>
          <a:xfrm>
            <a:off x="7194900" y="11314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3" name="Google Shape;423;p13"/>
          <p:cNvGrpSpPr/>
          <p:nvPr/>
        </p:nvGrpSpPr>
        <p:grpSpPr>
          <a:xfrm rot="8654819">
            <a:off x="-252642" y="-477290"/>
            <a:ext cx="1769929" cy="2454952"/>
            <a:chOff x="241610" y="2190489"/>
            <a:chExt cx="1027376" cy="1424908"/>
          </a:xfrm>
        </p:grpSpPr>
        <p:sp>
          <p:nvSpPr>
            <p:cNvPr id="424" name="Google Shape;424;p13"/>
            <p:cNvSpPr/>
            <p:nvPr/>
          </p:nvSpPr>
          <p:spPr>
            <a:xfrm>
              <a:off x="425295" y="2693623"/>
              <a:ext cx="418392" cy="921774"/>
            </a:xfrm>
            <a:custGeom>
              <a:avLst/>
              <a:gdLst/>
              <a:ahLst/>
              <a:cxnLst/>
              <a:rect l="l" t="t" r="r" b="b"/>
              <a:pathLst>
                <a:path w="3510" h="7733" extrusionOk="0">
                  <a:moveTo>
                    <a:pt x="46" y="0"/>
                  </a:moveTo>
                  <a:cubicBezTo>
                    <a:pt x="24" y="0"/>
                    <a:pt x="1" y="20"/>
                    <a:pt x="18" y="45"/>
                  </a:cubicBezTo>
                  <a:cubicBezTo>
                    <a:pt x="1023" y="2663"/>
                    <a:pt x="2106" y="5235"/>
                    <a:pt x="3432" y="7716"/>
                  </a:cubicBezTo>
                  <a:cubicBezTo>
                    <a:pt x="3441" y="7728"/>
                    <a:pt x="3451" y="7732"/>
                    <a:pt x="3461" y="7732"/>
                  </a:cubicBezTo>
                  <a:cubicBezTo>
                    <a:pt x="3486" y="7732"/>
                    <a:pt x="3510" y="7704"/>
                    <a:pt x="3501" y="7674"/>
                  </a:cubicBezTo>
                  <a:cubicBezTo>
                    <a:pt x="2174" y="5209"/>
                    <a:pt x="1088" y="2634"/>
                    <a:pt x="73" y="19"/>
                  </a:cubicBezTo>
                  <a:cubicBezTo>
                    <a:pt x="69" y="6"/>
                    <a:pt x="57" y="0"/>
                    <a:pt x="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13"/>
            <p:cNvSpPr/>
            <p:nvPr/>
          </p:nvSpPr>
          <p:spPr>
            <a:xfrm>
              <a:off x="463439" y="3122021"/>
              <a:ext cx="197634" cy="125637"/>
            </a:xfrm>
            <a:custGeom>
              <a:avLst/>
              <a:gdLst/>
              <a:ahLst/>
              <a:cxnLst/>
              <a:rect l="l" t="t" r="r" b="b"/>
              <a:pathLst>
                <a:path w="1658" h="1054" extrusionOk="0">
                  <a:moveTo>
                    <a:pt x="42" y="1"/>
                  </a:moveTo>
                  <a:cubicBezTo>
                    <a:pt x="8" y="1"/>
                    <a:pt x="0" y="59"/>
                    <a:pt x="36" y="71"/>
                  </a:cubicBezTo>
                  <a:cubicBezTo>
                    <a:pt x="592" y="289"/>
                    <a:pt x="1174" y="597"/>
                    <a:pt x="1581" y="1046"/>
                  </a:cubicBezTo>
                  <a:cubicBezTo>
                    <a:pt x="1589" y="1051"/>
                    <a:pt x="1597" y="1053"/>
                    <a:pt x="1604" y="1053"/>
                  </a:cubicBezTo>
                  <a:cubicBezTo>
                    <a:pt x="1635" y="1053"/>
                    <a:pt x="1657" y="1015"/>
                    <a:pt x="1636" y="991"/>
                  </a:cubicBezTo>
                  <a:cubicBezTo>
                    <a:pt x="1216" y="532"/>
                    <a:pt x="621" y="233"/>
                    <a:pt x="52" y="2"/>
                  </a:cubicBezTo>
                  <a:cubicBezTo>
                    <a:pt x="49" y="1"/>
                    <a:pt x="45" y="1"/>
                    <a:pt x="4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13"/>
            <p:cNvSpPr/>
            <p:nvPr/>
          </p:nvSpPr>
          <p:spPr>
            <a:xfrm>
              <a:off x="603378" y="2940005"/>
              <a:ext cx="57335" cy="205501"/>
            </a:xfrm>
            <a:custGeom>
              <a:avLst/>
              <a:gdLst/>
              <a:ahLst/>
              <a:cxnLst/>
              <a:rect l="l" t="t" r="r" b="b"/>
              <a:pathLst>
                <a:path w="481" h="1724" extrusionOk="0">
                  <a:moveTo>
                    <a:pt x="423" y="0"/>
                  </a:moveTo>
                  <a:cubicBezTo>
                    <a:pt x="413" y="0"/>
                    <a:pt x="402" y="4"/>
                    <a:pt x="394" y="11"/>
                  </a:cubicBezTo>
                  <a:cubicBezTo>
                    <a:pt x="98" y="499"/>
                    <a:pt x="0" y="1123"/>
                    <a:pt x="29" y="1692"/>
                  </a:cubicBezTo>
                  <a:cubicBezTo>
                    <a:pt x="29" y="1713"/>
                    <a:pt x="47" y="1724"/>
                    <a:pt x="64" y="1724"/>
                  </a:cubicBezTo>
                  <a:cubicBezTo>
                    <a:pt x="81" y="1724"/>
                    <a:pt x="98" y="1713"/>
                    <a:pt x="98" y="1692"/>
                  </a:cubicBezTo>
                  <a:cubicBezTo>
                    <a:pt x="68" y="1136"/>
                    <a:pt x="163" y="528"/>
                    <a:pt x="462" y="53"/>
                  </a:cubicBezTo>
                  <a:cubicBezTo>
                    <a:pt x="481" y="22"/>
                    <a:pt x="452" y="0"/>
                    <a:pt x="423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13"/>
            <p:cNvSpPr/>
            <p:nvPr/>
          </p:nvSpPr>
          <p:spPr>
            <a:xfrm>
              <a:off x="384767" y="2835707"/>
              <a:ext cx="175820" cy="177727"/>
            </a:xfrm>
            <a:custGeom>
              <a:avLst/>
              <a:gdLst/>
              <a:ahLst/>
              <a:cxnLst/>
              <a:rect l="l" t="t" r="r" b="b"/>
              <a:pathLst>
                <a:path w="1475" h="1491" extrusionOk="0">
                  <a:moveTo>
                    <a:pt x="47" y="1"/>
                  </a:moveTo>
                  <a:cubicBezTo>
                    <a:pt x="22" y="1"/>
                    <a:pt x="0" y="51"/>
                    <a:pt x="33" y="73"/>
                  </a:cubicBezTo>
                  <a:cubicBezTo>
                    <a:pt x="550" y="453"/>
                    <a:pt x="1064" y="915"/>
                    <a:pt x="1402" y="1471"/>
                  </a:cubicBezTo>
                  <a:cubicBezTo>
                    <a:pt x="1411" y="1485"/>
                    <a:pt x="1423" y="1490"/>
                    <a:pt x="1434" y="1490"/>
                  </a:cubicBezTo>
                  <a:cubicBezTo>
                    <a:pt x="1456" y="1490"/>
                    <a:pt x="1474" y="1470"/>
                    <a:pt x="1457" y="1442"/>
                  </a:cubicBezTo>
                  <a:cubicBezTo>
                    <a:pt x="1119" y="873"/>
                    <a:pt x="589" y="398"/>
                    <a:pt x="62" y="8"/>
                  </a:cubicBezTo>
                  <a:cubicBezTo>
                    <a:pt x="57" y="3"/>
                    <a:pt x="52" y="1"/>
                    <a:pt x="4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13"/>
            <p:cNvSpPr/>
            <p:nvPr/>
          </p:nvSpPr>
          <p:spPr>
            <a:xfrm>
              <a:off x="492642" y="2740587"/>
              <a:ext cx="55070" cy="130524"/>
            </a:xfrm>
            <a:custGeom>
              <a:avLst/>
              <a:gdLst/>
              <a:ahLst/>
              <a:cxnLst/>
              <a:rect l="l" t="t" r="r" b="b"/>
              <a:pathLst>
                <a:path w="462" h="1095" extrusionOk="0">
                  <a:moveTo>
                    <a:pt x="412" y="1"/>
                  </a:moveTo>
                  <a:cubicBezTo>
                    <a:pt x="403" y="1"/>
                    <a:pt x="393" y="6"/>
                    <a:pt x="389" y="19"/>
                  </a:cubicBezTo>
                  <a:cubicBezTo>
                    <a:pt x="214" y="344"/>
                    <a:pt x="77" y="695"/>
                    <a:pt x="9" y="1050"/>
                  </a:cubicBezTo>
                  <a:cubicBezTo>
                    <a:pt x="0" y="1075"/>
                    <a:pt x="26" y="1095"/>
                    <a:pt x="49" y="1095"/>
                  </a:cubicBezTo>
                  <a:cubicBezTo>
                    <a:pt x="61" y="1095"/>
                    <a:pt x="73" y="1089"/>
                    <a:pt x="77" y="1076"/>
                  </a:cubicBezTo>
                  <a:cubicBezTo>
                    <a:pt x="146" y="708"/>
                    <a:pt x="266" y="370"/>
                    <a:pt x="441" y="45"/>
                  </a:cubicBezTo>
                  <a:cubicBezTo>
                    <a:pt x="462" y="27"/>
                    <a:pt x="435" y="1"/>
                    <a:pt x="41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13"/>
            <p:cNvSpPr/>
            <p:nvPr/>
          </p:nvSpPr>
          <p:spPr>
            <a:xfrm>
              <a:off x="331962" y="2998770"/>
              <a:ext cx="180826" cy="156748"/>
            </a:xfrm>
            <a:custGeom>
              <a:avLst/>
              <a:gdLst/>
              <a:ahLst/>
              <a:cxnLst/>
              <a:rect l="l" t="t" r="r" b="b"/>
              <a:pathLst>
                <a:path w="1517" h="1315" extrusionOk="0">
                  <a:moveTo>
                    <a:pt x="913" y="1"/>
                  </a:moveTo>
                  <a:cubicBezTo>
                    <a:pt x="907" y="1"/>
                    <a:pt x="901" y="2"/>
                    <a:pt x="895" y="6"/>
                  </a:cubicBezTo>
                  <a:cubicBezTo>
                    <a:pt x="762" y="87"/>
                    <a:pt x="937" y="360"/>
                    <a:pt x="937" y="360"/>
                  </a:cubicBezTo>
                  <a:cubicBezTo>
                    <a:pt x="937" y="360"/>
                    <a:pt x="746" y="108"/>
                    <a:pt x="633" y="108"/>
                  </a:cubicBezTo>
                  <a:cubicBezTo>
                    <a:pt x="615" y="108"/>
                    <a:pt x="599" y="114"/>
                    <a:pt x="586" y="129"/>
                  </a:cubicBezTo>
                  <a:cubicBezTo>
                    <a:pt x="476" y="223"/>
                    <a:pt x="733" y="523"/>
                    <a:pt x="733" y="523"/>
                  </a:cubicBezTo>
                  <a:cubicBezTo>
                    <a:pt x="733" y="523"/>
                    <a:pt x="527" y="349"/>
                    <a:pt x="404" y="349"/>
                  </a:cubicBezTo>
                  <a:cubicBezTo>
                    <a:pt x="370" y="349"/>
                    <a:pt x="341" y="363"/>
                    <a:pt x="326" y="399"/>
                  </a:cubicBezTo>
                  <a:cubicBezTo>
                    <a:pt x="261" y="562"/>
                    <a:pt x="570" y="753"/>
                    <a:pt x="570" y="753"/>
                  </a:cubicBezTo>
                  <a:cubicBezTo>
                    <a:pt x="570" y="753"/>
                    <a:pt x="390" y="691"/>
                    <a:pt x="256" y="691"/>
                  </a:cubicBezTo>
                  <a:cubicBezTo>
                    <a:pt x="173" y="691"/>
                    <a:pt x="107" y="715"/>
                    <a:pt x="112" y="792"/>
                  </a:cubicBezTo>
                  <a:cubicBezTo>
                    <a:pt x="125" y="981"/>
                    <a:pt x="463" y="1010"/>
                    <a:pt x="463" y="1010"/>
                  </a:cubicBezTo>
                  <a:cubicBezTo>
                    <a:pt x="463" y="1010"/>
                    <a:pt x="1" y="1023"/>
                    <a:pt x="125" y="1186"/>
                  </a:cubicBezTo>
                  <a:cubicBezTo>
                    <a:pt x="198" y="1294"/>
                    <a:pt x="493" y="1315"/>
                    <a:pt x="709" y="1315"/>
                  </a:cubicBezTo>
                  <a:cubicBezTo>
                    <a:pt x="845" y="1315"/>
                    <a:pt x="950" y="1306"/>
                    <a:pt x="950" y="1306"/>
                  </a:cubicBezTo>
                  <a:cubicBezTo>
                    <a:pt x="950" y="1306"/>
                    <a:pt x="1357" y="1293"/>
                    <a:pt x="1438" y="1092"/>
                  </a:cubicBezTo>
                  <a:cubicBezTo>
                    <a:pt x="1516" y="895"/>
                    <a:pt x="1070" y="1"/>
                    <a:pt x="91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13"/>
            <p:cNvSpPr/>
            <p:nvPr/>
          </p:nvSpPr>
          <p:spPr>
            <a:xfrm>
              <a:off x="428871" y="3073746"/>
              <a:ext cx="79626" cy="80818"/>
            </a:xfrm>
            <a:custGeom>
              <a:avLst/>
              <a:gdLst/>
              <a:ahLst/>
              <a:cxnLst/>
              <a:rect l="l" t="t" r="r" b="b"/>
              <a:pathLst>
                <a:path w="668" h="678" extrusionOk="0">
                  <a:moveTo>
                    <a:pt x="531" y="1"/>
                  </a:moveTo>
                  <a:cubicBezTo>
                    <a:pt x="463" y="14"/>
                    <a:pt x="407" y="27"/>
                    <a:pt x="355" y="69"/>
                  </a:cubicBezTo>
                  <a:cubicBezTo>
                    <a:pt x="124" y="189"/>
                    <a:pt x="1" y="433"/>
                    <a:pt x="17" y="677"/>
                  </a:cubicBezTo>
                  <a:lnTo>
                    <a:pt x="137" y="677"/>
                  </a:lnTo>
                  <a:cubicBezTo>
                    <a:pt x="137" y="677"/>
                    <a:pt x="544" y="664"/>
                    <a:pt x="625" y="463"/>
                  </a:cubicBezTo>
                  <a:cubicBezTo>
                    <a:pt x="668" y="381"/>
                    <a:pt x="612" y="189"/>
                    <a:pt x="53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3"/>
            <p:cNvSpPr/>
            <p:nvPr/>
          </p:nvSpPr>
          <p:spPr>
            <a:xfrm>
              <a:off x="241610" y="2713291"/>
              <a:ext cx="179277" cy="155556"/>
            </a:xfrm>
            <a:custGeom>
              <a:avLst/>
              <a:gdLst/>
              <a:ahLst/>
              <a:cxnLst/>
              <a:rect l="l" t="t" r="r" b="b"/>
              <a:pathLst>
                <a:path w="1504" h="1305" extrusionOk="0">
                  <a:moveTo>
                    <a:pt x="953" y="1"/>
                  </a:moveTo>
                  <a:cubicBezTo>
                    <a:pt x="948" y="1"/>
                    <a:pt x="943" y="2"/>
                    <a:pt x="938" y="4"/>
                  </a:cubicBezTo>
                  <a:cubicBezTo>
                    <a:pt x="801" y="72"/>
                    <a:pt x="964" y="355"/>
                    <a:pt x="964" y="355"/>
                  </a:cubicBezTo>
                  <a:cubicBezTo>
                    <a:pt x="964" y="355"/>
                    <a:pt x="784" y="82"/>
                    <a:pt x="659" y="82"/>
                  </a:cubicBezTo>
                  <a:cubicBezTo>
                    <a:pt x="643" y="82"/>
                    <a:pt x="627" y="87"/>
                    <a:pt x="613" y="98"/>
                  </a:cubicBezTo>
                  <a:cubicBezTo>
                    <a:pt x="502" y="193"/>
                    <a:pt x="746" y="505"/>
                    <a:pt x="746" y="505"/>
                  </a:cubicBezTo>
                  <a:cubicBezTo>
                    <a:pt x="746" y="505"/>
                    <a:pt x="534" y="302"/>
                    <a:pt x="410" y="302"/>
                  </a:cubicBezTo>
                  <a:cubicBezTo>
                    <a:pt x="380" y="302"/>
                    <a:pt x="355" y="313"/>
                    <a:pt x="339" y="342"/>
                  </a:cubicBezTo>
                  <a:cubicBezTo>
                    <a:pt x="258" y="505"/>
                    <a:pt x="557" y="710"/>
                    <a:pt x="557" y="710"/>
                  </a:cubicBezTo>
                  <a:cubicBezTo>
                    <a:pt x="557" y="710"/>
                    <a:pt x="362" y="634"/>
                    <a:pt x="225" y="634"/>
                  </a:cubicBezTo>
                  <a:cubicBezTo>
                    <a:pt x="152" y="634"/>
                    <a:pt x="96" y="656"/>
                    <a:pt x="96" y="723"/>
                  </a:cubicBezTo>
                  <a:cubicBezTo>
                    <a:pt x="109" y="924"/>
                    <a:pt x="434" y="967"/>
                    <a:pt x="434" y="967"/>
                  </a:cubicBezTo>
                  <a:cubicBezTo>
                    <a:pt x="434" y="967"/>
                    <a:pt x="409" y="965"/>
                    <a:pt x="372" y="965"/>
                  </a:cubicBezTo>
                  <a:cubicBezTo>
                    <a:pt x="250" y="965"/>
                    <a:pt x="0" y="982"/>
                    <a:pt x="83" y="1129"/>
                  </a:cubicBezTo>
                  <a:cubicBezTo>
                    <a:pt x="190" y="1305"/>
                    <a:pt x="909" y="1305"/>
                    <a:pt x="909" y="1305"/>
                  </a:cubicBezTo>
                  <a:cubicBezTo>
                    <a:pt x="909" y="1305"/>
                    <a:pt x="914" y="1305"/>
                    <a:pt x="923" y="1305"/>
                  </a:cubicBezTo>
                  <a:cubicBezTo>
                    <a:pt x="997" y="1305"/>
                    <a:pt x="1326" y="1295"/>
                    <a:pt x="1409" y="1116"/>
                  </a:cubicBezTo>
                  <a:cubicBezTo>
                    <a:pt x="1504" y="918"/>
                    <a:pt x="1112" y="1"/>
                    <a:pt x="953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3"/>
            <p:cNvSpPr/>
            <p:nvPr/>
          </p:nvSpPr>
          <p:spPr>
            <a:xfrm>
              <a:off x="333989" y="2791246"/>
              <a:ext cx="80698" cy="77599"/>
            </a:xfrm>
            <a:custGeom>
              <a:avLst/>
              <a:gdLst/>
              <a:ahLst/>
              <a:cxnLst/>
              <a:rect l="l" t="t" r="r" b="b"/>
              <a:pathLst>
                <a:path w="677" h="651" extrusionOk="0">
                  <a:moveTo>
                    <a:pt x="569" y="0"/>
                  </a:moveTo>
                  <a:cubicBezTo>
                    <a:pt x="501" y="0"/>
                    <a:pt x="446" y="26"/>
                    <a:pt x="390" y="56"/>
                  </a:cubicBezTo>
                  <a:cubicBezTo>
                    <a:pt x="147" y="163"/>
                    <a:pt x="13" y="394"/>
                    <a:pt x="0" y="638"/>
                  </a:cubicBezTo>
                  <a:cubicBezTo>
                    <a:pt x="81" y="651"/>
                    <a:pt x="134" y="651"/>
                    <a:pt x="134" y="651"/>
                  </a:cubicBezTo>
                  <a:cubicBezTo>
                    <a:pt x="134" y="651"/>
                    <a:pt x="139" y="651"/>
                    <a:pt x="148" y="651"/>
                  </a:cubicBezTo>
                  <a:cubicBezTo>
                    <a:pt x="222" y="651"/>
                    <a:pt x="551" y="641"/>
                    <a:pt x="634" y="462"/>
                  </a:cubicBezTo>
                  <a:cubicBezTo>
                    <a:pt x="677" y="381"/>
                    <a:pt x="634" y="202"/>
                    <a:pt x="569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3"/>
            <p:cNvSpPr/>
            <p:nvPr/>
          </p:nvSpPr>
          <p:spPr>
            <a:xfrm>
              <a:off x="304308" y="2550347"/>
              <a:ext cx="173198" cy="157463"/>
            </a:xfrm>
            <a:custGeom>
              <a:avLst/>
              <a:gdLst/>
              <a:ahLst/>
              <a:cxnLst/>
              <a:rect l="l" t="t" r="r" b="b"/>
              <a:pathLst>
                <a:path w="1453" h="1321" extrusionOk="0">
                  <a:moveTo>
                    <a:pt x="978" y="1"/>
                  </a:moveTo>
                  <a:cubicBezTo>
                    <a:pt x="973" y="1"/>
                    <a:pt x="969" y="1"/>
                    <a:pt x="965" y="2"/>
                  </a:cubicBezTo>
                  <a:cubicBezTo>
                    <a:pt x="831" y="28"/>
                    <a:pt x="883" y="421"/>
                    <a:pt x="883" y="421"/>
                  </a:cubicBezTo>
                  <a:cubicBezTo>
                    <a:pt x="883" y="421"/>
                    <a:pt x="775" y="70"/>
                    <a:pt x="653" y="70"/>
                  </a:cubicBezTo>
                  <a:cubicBezTo>
                    <a:pt x="640" y="70"/>
                    <a:pt x="627" y="74"/>
                    <a:pt x="613" y="83"/>
                  </a:cubicBezTo>
                  <a:cubicBezTo>
                    <a:pt x="464" y="191"/>
                    <a:pt x="626" y="516"/>
                    <a:pt x="626" y="516"/>
                  </a:cubicBezTo>
                  <a:cubicBezTo>
                    <a:pt x="626" y="516"/>
                    <a:pt x="410" y="256"/>
                    <a:pt x="279" y="256"/>
                  </a:cubicBezTo>
                  <a:cubicBezTo>
                    <a:pt x="249" y="256"/>
                    <a:pt x="224" y="269"/>
                    <a:pt x="207" y="301"/>
                  </a:cubicBezTo>
                  <a:cubicBezTo>
                    <a:pt x="126" y="477"/>
                    <a:pt x="396" y="665"/>
                    <a:pt x="396" y="665"/>
                  </a:cubicBezTo>
                  <a:cubicBezTo>
                    <a:pt x="396" y="665"/>
                    <a:pt x="201" y="555"/>
                    <a:pt x="86" y="555"/>
                  </a:cubicBezTo>
                  <a:cubicBezTo>
                    <a:pt x="35" y="555"/>
                    <a:pt x="0" y="576"/>
                    <a:pt x="5" y="639"/>
                  </a:cubicBezTo>
                  <a:cubicBezTo>
                    <a:pt x="5" y="857"/>
                    <a:pt x="639" y="1195"/>
                    <a:pt x="639" y="1195"/>
                  </a:cubicBezTo>
                  <a:cubicBezTo>
                    <a:pt x="639" y="1195"/>
                    <a:pt x="838" y="1320"/>
                    <a:pt x="1016" y="1320"/>
                  </a:cubicBezTo>
                  <a:cubicBezTo>
                    <a:pt x="1071" y="1320"/>
                    <a:pt x="1125" y="1308"/>
                    <a:pt x="1169" y="1277"/>
                  </a:cubicBezTo>
                  <a:cubicBezTo>
                    <a:pt x="1345" y="1153"/>
                    <a:pt x="1452" y="83"/>
                    <a:pt x="1306" y="70"/>
                  </a:cubicBezTo>
                  <a:cubicBezTo>
                    <a:pt x="1143" y="70"/>
                    <a:pt x="1143" y="395"/>
                    <a:pt x="1143" y="395"/>
                  </a:cubicBezTo>
                  <a:cubicBezTo>
                    <a:pt x="1143" y="395"/>
                    <a:pt x="1116" y="1"/>
                    <a:pt x="978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3"/>
            <p:cNvSpPr/>
            <p:nvPr/>
          </p:nvSpPr>
          <p:spPr>
            <a:xfrm>
              <a:off x="367722" y="2645467"/>
              <a:ext cx="95479" cy="62342"/>
            </a:xfrm>
            <a:custGeom>
              <a:avLst/>
              <a:gdLst/>
              <a:ahLst/>
              <a:cxnLst/>
              <a:rect l="l" t="t" r="r" b="b"/>
              <a:pathLst>
                <a:path w="801" h="523" extrusionOk="0">
                  <a:moveTo>
                    <a:pt x="557" y="1"/>
                  </a:moveTo>
                  <a:cubicBezTo>
                    <a:pt x="314" y="1"/>
                    <a:pt x="113" y="129"/>
                    <a:pt x="0" y="329"/>
                  </a:cubicBezTo>
                  <a:cubicBezTo>
                    <a:pt x="55" y="368"/>
                    <a:pt x="107" y="397"/>
                    <a:pt x="107" y="397"/>
                  </a:cubicBezTo>
                  <a:cubicBezTo>
                    <a:pt x="107" y="397"/>
                    <a:pt x="306" y="522"/>
                    <a:pt x="484" y="522"/>
                  </a:cubicBezTo>
                  <a:cubicBezTo>
                    <a:pt x="539" y="522"/>
                    <a:pt x="593" y="510"/>
                    <a:pt x="637" y="479"/>
                  </a:cubicBezTo>
                  <a:cubicBezTo>
                    <a:pt x="706" y="436"/>
                    <a:pt x="758" y="248"/>
                    <a:pt x="800" y="43"/>
                  </a:cubicBezTo>
                  <a:cubicBezTo>
                    <a:pt x="745" y="17"/>
                    <a:pt x="676" y="4"/>
                    <a:pt x="624" y="4"/>
                  </a:cubicBezTo>
                  <a:cubicBezTo>
                    <a:pt x="602" y="2"/>
                    <a:pt x="579" y="1"/>
                    <a:pt x="55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3"/>
            <p:cNvSpPr/>
            <p:nvPr/>
          </p:nvSpPr>
          <p:spPr>
            <a:xfrm>
              <a:off x="506469" y="2598146"/>
              <a:ext cx="172244" cy="162112"/>
            </a:xfrm>
            <a:custGeom>
              <a:avLst/>
              <a:gdLst/>
              <a:ahLst/>
              <a:cxnLst/>
              <a:rect l="l" t="t" r="r" b="b"/>
              <a:pathLst>
                <a:path w="1445" h="1360" extrusionOk="0">
                  <a:moveTo>
                    <a:pt x="234" y="0"/>
                  </a:moveTo>
                  <a:cubicBezTo>
                    <a:pt x="218" y="0"/>
                    <a:pt x="199" y="7"/>
                    <a:pt x="179" y="20"/>
                  </a:cubicBezTo>
                  <a:cubicBezTo>
                    <a:pt x="0" y="157"/>
                    <a:pt x="82" y="863"/>
                    <a:pt x="82" y="863"/>
                  </a:cubicBezTo>
                  <a:cubicBezTo>
                    <a:pt x="82" y="863"/>
                    <a:pt x="98" y="1269"/>
                    <a:pt x="299" y="1350"/>
                  </a:cubicBezTo>
                  <a:cubicBezTo>
                    <a:pt x="314" y="1356"/>
                    <a:pt x="333" y="1359"/>
                    <a:pt x="355" y="1359"/>
                  </a:cubicBezTo>
                  <a:cubicBezTo>
                    <a:pt x="636" y="1359"/>
                    <a:pt x="1445" y="905"/>
                    <a:pt x="1369" y="781"/>
                  </a:cubicBezTo>
                  <a:cubicBezTo>
                    <a:pt x="1351" y="745"/>
                    <a:pt x="1318" y="732"/>
                    <a:pt x="1279" y="732"/>
                  </a:cubicBezTo>
                  <a:cubicBezTo>
                    <a:pt x="1171" y="732"/>
                    <a:pt x="1018" y="833"/>
                    <a:pt x="1018" y="833"/>
                  </a:cubicBezTo>
                  <a:cubicBezTo>
                    <a:pt x="1018" y="833"/>
                    <a:pt x="1356" y="577"/>
                    <a:pt x="1249" y="469"/>
                  </a:cubicBezTo>
                  <a:cubicBezTo>
                    <a:pt x="1230" y="451"/>
                    <a:pt x="1207" y="443"/>
                    <a:pt x="1181" y="443"/>
                  </a:cubicBezTo>
                  <a:cubicBezTo>
                    <a:pt x="1051" y="443"/>
                    <a:pt x="855" y="632"/>
                    <a:pt x="855" y="632"/>
                  </a:cubicBezTo>
                  <a:cubicBezTo>
                    <a:pt x="855" y="632"/>
                    <a:pt x="1138" y="277"/>
                    <a:pt x="976" y="225"/>
                  </a:cubicBezTo>
                  <a:cubicBezTo>
                    <a:pt x="960" y="219"/>
                    <a:pt x="943" y="216"/>
                    <a:pt x="927" y="216"/>
                  </a:cubicBezTo>
                  <a:cubicBezTo>
                    <a:pt x="778" y="216"/>
                    <a:pt x="625" y="469"/>
                    <a:pt x="625" y="469"/>
                  </a:cubicBezTo>
                  <a:cubicBezTo>
                    <a:pt x="625" y="469"/>
                    <a:pt x="770" y="7"/>
                    <a:pt x="593" y="7"/>
                  </a:cubicBezTo>
                  <a:cubicBezTo>
                    <a:pt x="591" y="7"/>
                    <a:pt x="588" y="7"/>
                    <a:pt x="586" y="7"/>
                  </a:cubicBezTo>
                  <a:cubicBezTo>
                    <a:pt x="381" y="33"/>
                    <a:pt x="368" y="359"/>
                    <a:pt x="368" y="359"/>
                  </a:cubicBezTo>
                  <a:cubicBezTo>
                    <a:pt x="368" y="359"/>
                    <a:pt x="358" y="0"/>
                    <a:pt x="234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3"/>
            <p:cNvSpPr/>
            <p:nvPr/>
          </p:nvSpPr>
          <p:spPr>
            <a:xfrm>
              <a:off x="514575" y="2685756"/>
              <a:ext cx="82725" cy="74142"/>
            </a:xfrm>
            <a:custGeom>
              <a:avLst/>
              <a:gdLst/>
              <a:ahLst/>
              <a:cxnLst/>
              <a:rect l="l" t="t" r="r" b="b"/>
              <a:pathLst>
                <a:path w="694" h="622" extrusionOk="0">
                  <a:moveTo>
                    <a:pt x="66" y="1"/>
                  </a:moveTo>
                  <a:cubicBezTo>
                    <a:pt x="44" y="1"/>
                    <a:pt x="22" y="2"/>
                    <a:pt x="1" y="4"/>
                  </a:cubicBezTo>
                  <a:cubicBezTo>
                    <a:pt x="1" y="72"/>
                    <a:pt x="14" y="128"/>
                    <a:pt x="14" y="128"/>
                  </a:cubicBezTo>
                  <a:cubicBezTo>
                    <a:pt x="14" y="128"/>
                    <a:pt x="30" y="534"/>
                    <a:pt x="231" y="615"/>
                  </a:cubicBezTo>
                  <a:cubicBezTo>
                    <a:pt x="245" y="620"/>
                    <a:pt x="262" y="622"/>
                    <a:pt x="282" y="622"/>
                  </a:cubicBezTo>
                  <a:cubicBezTo>
                    <a:pt x="377" y="622"/>
                    <a:pt x="534" y="572"/>
                    <a:pt x="693" y="505"/>
                  </a:cubicBezTo>
                  <a:cubicBezTo>
                    <a:pt x="680" y="437"/>
                    <a:pt x="651" y="385"/>
                    <a:pt x="625" y="329"/>
                  </a:cubicBezTo>
                  <a:cubicBezTo>
                    <a:pt x="501" y="119"/>
                    <a:pt x="287" y="1"/>
                    <a:pt x="6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3"/>
            <p:cNvSpPr/>
            <p:nvPr/>
          </p:nvSpPr>
          <p:spPr>
            <a:xfrm>
              <a:off x="601828" y="2801974"/>
              <a:ext cx="183806" cy="164019"/>
            </a:xfrm>
            <a:custGeom>
              <a:avLst/>
              <a:gdLst/>
              <a:ahLst/>
              <a:cxnLst/>
              <a:rect l="l" t="t" r="r" b="b"/>
              <a:pathLst>
                <a:path w="1542" h="1376" extrusionOk="0">
                  <a:moveTo>
                    <a:pt x="571" y="0"/>
                  </a:moveTo>
                  <a:cubicBezTo>
                    <a:pt x="562" y="0"/>
                    <a:pt x="553" y="2"/>
                    <a:pt x="543" y="5"/>
                  </a:cubicBezTo>
                  <a:cubicBezTo>
                    <a:pt x="355" y="60"/>
                    <a:pt x="394" y="385"/>
                    <a:pt x="394" y="385"/>
                  </a:cubicBezTo>
                  <a:cubicBezTo>
                    <a:pt x="394" y="385"/>
                    <a:pt x="324" y="55"/>
                    <a:pt x="210" y="55"/>
                  </a:cubicBezTo>
                  <a:cubicBezTo>
                    <a:pt x="191" y="55"/>
                    <a:pt x="171" y="65"/>
                    <a:pt x="150" y="86"/>
                  </a:cubicBezTo>
                  <a:cubicBezTo>
                    <a:pt x="0" y="236"/>
                    <a:pt x="176" y="912"/>
                    <a:pt x="176" y="912"/>
                  </a:cubicBezTo>
                  <a:cubicBezTo>
                    <a:pt x="176" y="912"/>
                    <a:pt x="257" y="1318"/>
                    <a:pt x="475" y="1374"/>
                  </a:cubicBezTo>
                  <a:cubicBezTo>
                    <a:pt x="481" y="1375"/>
                    <a:pt x="488" y="1375"/>
                    <a:pt x="496" y="1375"/>
                  </a:cubicBezTo>
                  <a:cubicBezTo>
                    <a:pt x="743" y="1375"/>
                    <a:pt x="1542" y="775"/>
                    <a:pt x="1450" y="655"/>
                  </a:cubicBezTo>
                  <a:cubicBezTo>
                    <a:pt x="1427" y="629"/>
                    <a:pt x="1397" y="618"/>
                    <a:pt x="1364" y="618"/>
                  </a:cubicBezTo>
                  <a:cubicBezTo>
                    <a:pt x="1248" y="618"/>
                    <a:pt x="1099" y="749"/>
                    <a:pt x="1099" y="749"/>
                  </a:cubicBezTo>
                  <a:cubicBezTo>
                    <a:pt x="1099" y="749"/>
                    <a:pt x="1395" y="437"/>
                    <a:pt x="1275" y="356"/>
                  </a:cubicBezTo>
                  <a:cubicBezTo>
                    <a:pt x="1260" y="346"/>
                    <a:pt x="1244" y="342"/>
                    <a:pt x="1226" y="342"/>
                  </a:cubicBezTo>
                  <a:cubicBezTo>
                    <a:pt x="1096" y="342"/>
                    <a:pt x="907" y="574"/>
                    <a:pt x="907" y="574"/>
                  </a:cubicBezTo>
                  <a:cubicBezTo>
                    <a:pt x="907" y="574"/>
                    <a:pt x="1138" y="193"/>
                    <a:pt x="963" y="154"/>
                  </a:cubicBezTo>
                  <a:cubicBezTo>
                    <a:pt x="953" y="152"/>
                    <a:pt x="944" y="151"/>
                    <a:pt x="935" y="151"/>
                  </a:cubicBezTo>
                  <a:cubicBezTo>
                    <a:pt x="785" y="151"/>
                    <a:pt x="664" y="453"/>
                    <a:pt x="664" y="453"/>
                  </a:cubicBezTo>
                  <a:cubicBezTo>
                    <a:pt x="664" y="453"/>
                    <a:pt x="725" y="0"/>
                    <a:pt x="57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3"/>
            <p:cNvSpPr/>
            <p:nvPr/>
          </p:nvSpPr>
          <p:spPr>
            <a:xfrm>
              <a:off x="619589" y="2895068"/>
              <a:ext cx="90473" cy="70805"/>
            </a:xfrm>
            <a:custGeom>
              <a:avLst/>
              <a:gdLst/>
              <a:ahLst/>
              <a:cxnLst/>
              <a:rect l="l" t="t" r="r" b="b"/>
              <a:pathLst>
                <a:path w="759" h="594" extrusionOk="0">
                  <a:moveTo>
                    <a:pt x="170" y="0"/>
                  </a:moveTo>
                  <a:cubicBezTo>
                    <a:pt x="114" y="0"/>
                    <a:pt x="57" y="8"/>
                    <a:pt x="1" y="24"/>
                  </a:cubicBezTo>
                  <a:cubicBezTo>
                    <a:pt x="14" y="92"/>
                    <a:pt x="27" y="131"/>
                    <a:pt x="27" y="131"/>
                  </a:cubicBezTo>
                  <a:cubicBezTo>
                    <a:pt x="27" y="131"/>
                    <a:pt x="108" y="537"/>
                    <a:pt x="326" y="593"/>
                  </a:cubicBezTo>
                  <a:cubicBezTo>
                    <a:pt x="332" y="594"/>
                    <a:pt x="338" y="594"/>
                    <a:pt x="344" y="594"/>
                  </a:cubicBezTo>
                  <a:cubicBezTo>
                    <a:pt x="432" y="594"/>
                    <a:pt x="595" y="516"/>
                    <a:pt x="758" y="404"/>
                  </a:cubicBezTo>
                  <a:cubicBezTo>
                    <a:pt x="732" y="349"/>
                    <a:pt x="706" y="293"/>
                    <a:pt x="664" y="254"/>
                  </a:cubicBezTo>
                  <a:cubicBezTo>
                    <a:pt x="539" y="87"/>
                    <a:pt x="358" y="0"/>
                    <a:pt x="170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3"/>
            <p:cNvSpPr/>
            <p:nvPr/>
          </p:nvSpPr>
          <p:spPr>
            <a:xfrm>
              <a:off x="936300" y="2336029"/>
              <a:ext cx="116339" cy="1001518"/>
            </a:xfrm>
            <a:custGeom>
              <a:avLst/>
              <a:gdLst/>
              <a:ahLst/>
              <a:cxnLst/>
              <a:rect l="l" t="t" r="r" b="b"/>
              <a:pathLst>
                <a:path w="976" h="8402" extrusionOk="0">
                  <a:moveTo>
                    <a:pt x="939" y="1"/>
                  </a:moveTo>
                  <a:cubicBezTo>
                    <a:pt x="926" y="1"/>
                    <a:pt x="913" y="8"/>
                    <a:pt x="908" y="25"/>
                  </a:cubicBezTo>
                  <a:cubicBezTo>
                    <a:pt x="459" y="2789"/>
                    <a:pt x="95" y="5566"/>
                    <a:pt x="0" y="8372"/>
                  </a:cubicBezTo>
                  <a:cubicBezTo>
                    <a:pt x="0" y="8391"/>
                    <a:pt x="18" y="8401"/>
                    <a:pt x="35" y="8401"/>
                  </a:cubicBezTo>
                  <a:cubicBezTo>
                    <a:pt x="52" y="8401"/>
                    <a:pt x="69" y="8391"/>
                    <a:pt x="69" y="8372"/>
                  </a:cubicBezTo>
                  <a:cubicBezTo>
                    <a:pt x="163" y="5582"/>
                    <a:pt x="527" y="2802"/>
                    <a:pt x="976" y="38"/>
                  </a:cubicBezTo>
                  <a:cubicBezTo>
                    <a:pt x="976" y="15"/>
                    <a:pt x="957" y="1"/>
                    <a:pt x="93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3"/>
            <p:cNvSpPr/>
            <p:nvPr/>
          </p:nvSpPr>
          <p:spPr>
            <a:xfrm>
              <a:off x="859536" y="2724853"/>
              <a:ext cx="112167" cy="203355"/>
            </a:xfrm>
            <a:custGeom>
              <a:avLst/>
              <a:gdLst/>
              <a:ahLst/>
              <a:cxnLst/>
              <a:rect l="l" t="t" r="r" b="b"/>
              <a:pathLst>
                <a:path w="941" h="1706" extrusionOk="0">
                  <a:moveTo>
                    <a:pt x="50" y="0"/>
                  </a:moveTo>
                  <a:cubicBezTo>
                    <a:pt x="25" y="0"/>
                    <a:pt x="1" y="35"/>
                    <a:pt x="20" y="57"/>
                  </a:cubicBezTo>
                  <a:cubicBezTo>
                    <a:pt x="401" y="531"/>
                    <a:pt x="739" y="1100"/>
                    <a:pt x="875" y="1682"/>
                  </a:cubicBezTo>
                  <a:cubicBezTo>
                    <a:pt x="881" y="1699"/>
                    <a:pt x="893" y="1706"/>
                    <a:pt x="906" y="1706"/>
                  </a:cubicBezTo>
                  <a:cubicBezTo>
                    <a:pt x="923" y="1706"/>
                    <a:pt x="940" y="1692"/>
                    <a:pt x="940" y="1669"/>
                  </a:cubicBezTo>
                  <a:cubicBezTo>
                    <a:pt x="807" y="1058"/>
                    <a:pt x="453" y="489"/>
                    <a:pt x="75" y="14"/>
                  </a:cubicBezTo>
                  <a:cubicBezTo>
                    <a:pt x="68" y="4"/>
                    <a:pt x="59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3"/>
            <p:cNvSpPr/>
            <p:nvPr/>
          </p:nvSpPr>
          <p:spPr>
            <a:xfrm>
              <a:off x="974443" y="2661797"/>
              <a:ext cx="148642" cy="155675"/>
            </a:xfrm>
            <a:custGeom>
              <a:avLst/>
              <a:gdLst/>
              <a:ahLst/>
              <a:cxnLst/>
              <a:rect l="l" t="t" r="r" b="b"/>
              <a:pathLst>
                <a:path w="1247" h="1306" extrusionOk="0">
                  <a:moveTo>
                    <a:pt x="1198" y="1"/>
                  </a:moveTo>
                  <a:cubicBezTo>
                    <a:pt x="1193" y="1"/>
                    <a:pt x="1188" y="1"/>
                    <a:pt x="1183" y="3"/>
                  </a:cubicBezTo>
                  <a:cubicBezTo>
                    <a:pt x="682" y="273"/>
                    <a:pt x="276" y="761"/>
                    <a:pt x="19" y="1262"/>
                  </a:cubicBezTo>
                  <a:cubicBezTo>
                    <a:pt x="1" y="1280"/>
                    <a:pt x="26" y="1306"/>
                    <a:pt x="49" y="1306"/>
                  </a:cubicBezTo>
                  <a:cubicBezTo>
                    <a:pt x="59" y="1306"/>
                    <a:pt x="69" y="1301"/>
                    <a:pt x="74" y="1288"/>
                  </a:cubicBezTo>
                  <a:cubicBezTo>
                    <a:pt x="331" y="800"/>
                    <a:pt x="724" y="329"/>
                    <a:pt x="1212" y="56"/>
                  </a:cubicBezTo>
                  <a:cubicBezTo>
                    <a:pt x="1246" y="44"/>
                    <a:pt x="1231" y="1"/>
                    <a:pt x="11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3"/>
            <p:cNvSpPr/>
            <p:nvPr/>
          </p:nvSpPr>
          <p:spPr>
            <a:xfrm>
              <a:off x="936777" y="2438778"/>
              <a:ext cx="65918" cy="236731"/>
            </a:xfrm>
            <a:custGeom>
              <a:avLst/>
              <a:gdLst/>
              <a:ahLst/>
              <a:cxnLst/>
              <a:rect l="l" t="t" r="r" b="b"/>
              <a:pathLst>
                <a:path w="553" h="1986" extrusionOk="0">
                  <a:moveTo>
                    <a:pt x="48" y="0"/>
                  </a:moveTo>
                  <a:cubicBezTo>
                    <a:pt x="23" y="0"/>
                    <a:pt x="0" y="29"/>
                    <a:pt x="9" y="57"/>
                  </a:cubicBezTo>
                  <a:cubicBezTo>
                    <a:pt x="266" y="639"/>
                    <a:pt x="484" y="1305"/>
                    <a:pt x="484" y="1956"/>
                  </a:cubicBezTo>
                  <a:cubicBezTo>
                    <a:pt x="484" y="1975"/>
                    <a:pt x="501" y="1985"/>
                    <a:pt x="518" y="1985"/>
                  </a:cubicBezTo>
                  <a:cubicBezTo>
                    <a:pt x="535" y="1985"/>
                    <a:pt x="553" y="1975"/>
                    <a:pt x="553" y="1956"/>
                  </a:cubicBezTo>
                  <a:cubicBezTo>
                    <a:pt x="553" y="1289"/>
                    <a:pt x="322" y="626"/>
                    <a:pt x="78" y="18"/>
                  </a:cubicBezTo>
                  <a:cubicBezTo>
                    <a:pt x="69" y="5"/>
                    <a:pt x="58" y="0"/>
                    <a:pt x="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3"/>
            <p:cNvSpPr/>
            <p:nvPr/>
          </p:nvSpPr>
          <p:spPr>
            <a:xfrm>
              <a:off x="1014852" y="2432460"/>
              <a:ext cx="111571" cy="91784"/>
            </a:xfrm>
            <a:custGeom>
              <a:avLst/>
              <a:gdLst/>
              <a:ahLst/>
              <a:cxnLst/>
              <a:rect l="l" t="t" r="r" b="b"/>
              <a:pathLst>
                <a:path w="936" h="770" extrusionOk="0">
                  <a:moveTo>
                    <a:pt x="885" y="0"/>
                  </a:moveTo>
                  <a:cubicBezTo>
                    <a:pt x="881" y="0"/>
                    <a:pt x="877" y="1"/>
                    <a:pt x="873" y="2"/>
                  </a:cubicBezTo>
                  <a:cubicBezTo>
                    <a:pt x="561" y="191"/>
                    <a:pt x="262" y="435"/>
                    <a:pt x="31" y="708"/>
                  </a:cubicBezTo>
                  <a:cubicBezTo>
                    <a:pt x="1" y="738"/>
                    <a:pt x="25" y="770"/>
                    <a:pt x="50" y="770"/>
                  </a:cubicBezTo>
                  <a:cubicBezTo>
                    <a:pt x="58" y="770"/>
                    <a:pt x="66" y="767"/>
                    <a:pt x="73" y="760"/>
                  </a:cubicBezTo>
                  <a:cubicBezTo>
                    <a:pt x="304" y="477"/>
                    <a:pt x="600" y="246"/>
                    <a:pt x="912" y="71"/>
                  </a:cubicBezTo>
                  <a:cubicBezTo>
                    <a:pt x="935" y="45"/>
                    <a:pt x="917" y="0"/>
                    <a:pt x="8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3"/>
            <p:cNvSpPr/>
            <p:nvPr/>
          </p:nvSpPr>
          <p:spPr>
            <a:xfrm>
              <a:off x="734258" y="2587418"/>
              <a:ext cx="168072" cy="156390"/>
            </a:xfrm>
            <a:custGeom>
              <a:avLst/>
              <a:gdLst/>
              <a:ahLst/>
              <a:cxnLst/>
              <a:rect l="l" t="t" r="r" b="b"/>
              <a:pathLst>
                <a:path w="1410" h="1312" extrusionOk="0">
                  <a:moveTo>
                    <a:pt x="902" y="0"/>
                  </a:moveTo>
                  <a:cubicBezTo>
                    <a:pt x="896" y="0"/>
                    <a:pt x="889" y="1"/>
                    <a:pt x="883" y="3"/>
                  </a:cubicBezTo>
                  <a:cubicBezTo>
                    <a:pt x="746" y="58"/>
                    <a:pt x="853" y="436"/>
                    <a:pt x="853" y="436"/>
                  </a:cubicBezTo>
                  <a:cubicBezTo>
                    <a:pt x="853" y="436"/>
                    <a:pt x="711" y="129"/>
                    <a:pt x="595" y="129"/>
                  </a:cubicBezTo>
                  <a:cubicBezTo>
                    <a:pt x="577" y="129"/>
                    <a:pt x="560" y="136"/>
                    <a:pt x="544" y="153"/>
                  </a:cubicBezTo>
                  <a:cubicBezTo>
                    <a:pt x="408" y="260"/>
                    <a:pt x="609" y="572"/>
                    <a:pt x="609" y="572"/>
                  </a:cubicBezTo>
                  <a:cubicBezTo>
                    <a:pt x="609" y="572"/>
                    <a:pt x="380" y="359"/>
                    <a:pt x="251" y="359"/>
                  </a:cubicBezTo>
                  <a:cubicBezTo>
                    <a:pt x="218" y="359"/>
                    <a:pt x="191" y="373"/>
                    <a:pt x="177" y="410"/>
                  </a:cubicBezTo>
                  <a:cubicBezTo>
                    <a:pt x="109" y="598"/>
                    <a:pt x="408" y="761"/>
                    <a:pt x="408" y="761"/>
                  </a:cubicBezTo>
                  <a:cubicBezTo>
                    <a:pt x="408" y="761"/>
                    <a:pt x="224" y="681"/>
                    <a:pt x="107" y="681"/>
                  </a:cubicBezTo>
                  <a:cubicBezTo>
                    <a:pt x="44" y="681"/>
                    <a:pt x="1" y="704"/>
                    <a:pt x="14" y="774"/>
                  </a:cubicBezTo>
                  <a:cubicBezTo>
                    <a:pt x="57" y="992"/>
                    <a:pt x="720" y="1236"/>
                    <a:pt x="720" y="1236"/>
                  </a:cubicBezTo>
                  <a:cubicBezTo>
                    <a:pt x="720" y="1236"/>
                    <a:pt x="897" y="1312"/>
                    <a:pt x="1061" y="1312"/>
                  </a:cubicBezTo>
                  <a:cubicBezTo>
                    <a:pt x="1136" y="1312"/>
                    <a:pt x="1209" y="1296"/>
                    <a:pt x="1260" y="1249"/>
                  </a:cubicBezTo>
                  <a:cubicBezTo>
                    <a:pt x="1409" y="1086"/>
                    <a:pt x="1370" y="29"/>
                    <a:pt x="1221" y="29"/>
                  </a:cubicBezTo>
                  <a:cubicBezTo>
                    <a:pt x="1058" y="42"/>
                    <a:pt x="1113" y="367"/>
                    <a:pt x="1113" y="367"/>
                  </a:cubicBezTo>
                  <a:cubicBezTo>
                    <a:pt x="1113" y="367"/>
                    <a:pt x="1025" y="0"/>
                    <a:pt x="902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3"/>
            <p:cNvSpPr/>
            <p:nvPr/>
          </p:nvSpPr>
          <p:spPr>
            <a:xfrm>
              <a:off x="805300" y="2678962"/>
              <a:ext cx="90830" cy="64845"/>
            </a:xfrm>
            <a:custGeom>
              <a:avLst/>
              <a:gdLst/>
              <a:ahLst/>
              <a:cxnLst/>
              <a:rect l="l" t="t" r="r" b="b"/>
              <a:pathLst>
                <a:path w="762" h="544" extrusionOk="0">
                  <a:moveTo>
                    <a:pt x="632" y="1"/>
                  </a:moveTo>
                  <a:cubicBezTo>
                    <a:pt x="615" y="1"/>
                    <a:pt x="598" y="2"/>
                    <a:pt x="582" y="6"/>
                  </a:cubicBezTo>
                  <a:cubicBezTo>
                    <a:pt x="313" y="22"/>
                    <a:pt x="95" y="198"/>
                    <a:pt x="0" y="429"/>
                  </a:cubicBezTo>
                  <a:cubicBezTo>
                    <a:pt x="82" y="455"/>
                    <a:pt x="124" y="468"/>
                    <a:pt x="124" y="468"/>
                  </a:cubicBezTo>
                  <a:cubicBezTo>
                    <a:pt x="124" y="468"/>
                    <a:pt x="301" y="544"/>
                    <a:pt x="465" y="544"/>
                  </a:cubicBezTo>
                  <a:cubicBezTo>
                    <a:pt x="540" y="544"/>
                    <a:pt x="613" y="528"/>
                    <a:pt x="664" y="481"/>
                  </a:cubicBezTo>
                  <a:cubicBezTo>
                    <a:pt x="719" y="412"/>
                    <a:pt x="745" y="224"/>
                    <a:pt x="761" y="22"/>
                  </a:cubicBezTo>
                  <a:cubicBezTo>
                    <a:pt x="722" y="10"/>
                    <a:pt x="676" y="1"/>
                    <a:pt x="63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3"/>
            <p:cNvSpPr/>
            <p:nvPr/>
          </p:nvSpPr>
          <p:spPr>
            <a:xfrm>
              <a:off x="818412" y="2305038"/>
              <a:ext cx="174628" cy="156986"/>
            </a:xfrm>
            <a:custGeom>
              <a:avLst/>
              <a:gdLst/>
              <a:ahLst/>
              <a:cxnLst/>
              <a:rect l="l" t="t" r="r" b="b"/>
              <a:pathLst>
                <a:path w="1465" h="1317" extrusionOk="0">
                  <a:moveTo>
                    <a:pt x="991" y="0"/>
                  </a:moveTo>
                  <a:cubicBezTo>
                    <a:pt x="986" y="0"/>
                    <a:pt x="981" y="1"/>
                    <a:pt x="976" y="2"/>
                  </a:cubicBezTo>
                  <a:cubicBezTo>
                    <a:pt x="827" y="28"/>
                    <a:pt x="879" y="421"/>
                    <a:pt x="879" y="421"/>
                  </a:cubicBezTo>
                  <a:cubicBezTo>
                    <a:pt x="879" y="421"/>
                    <a:pt x="781" y="69"/>
                    <a:pt x="652" y="69"/>
                  </a:cubicBezTo>
                  <a:cubicBezTo>
                    <a:pt x="638" y="69"/>
                    <a:pt x="624" y="74"/>
                    <a:pt x="609" y="83"/>
                  </a:cubicBezTo>
                  <a:cubicBezTo>
                    <a:pt x="472" y="177"/>
                    <a:pt x="622" y="502"/>
                    <a:pt x="622" y="502"/>
                  </a:cubicBezTo>
                  <a:cubicBezTo>
                    <a:pt x="622" y="502"/>
                    <a:pt x="413" y="239"/>
                    <a:pt x="286" y="239"/>
                  </a:cubicBezTo>
                  <a:cubicBezTo>
                    <a:pt x="257" y="239"/>
                    <a:pt x="233" y="252"/>
                    <a:pt x="216" y="285"/>
                  </a:cubicBezTo>
                  <a:cubicBezTo>
                    <a:pt x="121" y="447"/>
                    <a:pt x="378" y="665"/>
                    <a:pt x="378" y="665"/>
                  </a:cubicBezTo>
                  <a:cubicBezTo>
                    <a:pt x="378" y="665"/>
                    <a:pt x="190" y="537"/>
                    <a:pt x="80" y="537"/>
                  </a:cubicBezTo>
                  <a:cubicBezTo>
                    <a:pt x="34" y="537"/>
                    <a:pt x="1" y="559"/>
                    <a:pt x="1" y="623"/>
                  </a:cubicBezTo>
                  <a:cubicBezTo>
                    <a:pt x="1" y="828"/>
                    <a:pt x="622" y="1179"/>
                    <a:pt x="622" y="1179"/>
                  </a:cubicBezTo>
                  <a:cubicBezTo>
                    <a:pt x="622" y="1179"/>
                    <a:pt x="823" y="1316"/>
                    <a:pt x="1004" y="1316"/>
                  </a:cubicBezTo>
                  <a:cubicBezTo>
                    <a:pt x="1057" y="1316"/>
                    <a:pt x="1108" y="1304"/>
                    <a:pt x="1152" y="1273"/>
                  </a:cubicBezTo>
                  <a:cubicBezTo>
                    <a:pt x="1328" y="1153"/>
                    <a:pt x="1464" y="96"/>
                    <a:pt x="1302" y="83"/>
                  </a:cubicBezTo>
                  <a:cubicBezTo>
                    <a:pt x="1299" y="83"/>
                    <a:pt x="1296" y="83"/>
                    <a:pt x="1293" y="83"/>
                  </a:cubicBezTo>
                  <a:cubicBezTo>
                    <a:pt x="1152" y="83"/>
                    <a:pt x="1139" y="395"/>
                    <a:pt x="1139" y="395"/>
                  </a:cubicBezTo>
                  <a:cubicBezTo>
                    <a:pt x="1139" y="395"/>
                    <a:pt x="1124" y="0"/>
                    <a:pt x="991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3"/>
            <p:cNvSpPr/>
            <p:nvPr/>
          </p:nvSpPr>
          <p:spPr>
            <a:xfrm>
              <a:off x="879680" y="2400039"/>
              <a:ext cx="95479" cy="61984"/>
            </a:xfrm>
            <a:custGeom>
              <a:avLst/>
              <a:gdLst/>
              <a:ahLst/>
              <a:cxnLst/>
              <a:rect l="l" t="t" r="r" b="b"/>
              <a:pathLst>
                <a:path w="801" h="520" extrusionOk="0">
                  <a:moveTo>
                    <a:pt x="555" y="1"/>
                  </a:moveTo>
                  <a:cubicBezTo>
                    <a:pt x="322" y="1"/>
                    <a:pt x="110" y="130"/>
                    <a:pt x="1" y="313"/>
                  </a:cubicBezTo>
                  <a:cubicBezTo>
                    <a:pt x="56" y="356"/>
                    <a:pt x="108" y="382"/>
                    <a:pt x="108" y="382"/>
                  </a:cubicBezTo>
                  <a:cubicBezTo>
                    <a:pt x="108" y="382"/>
                    <a:pt x="309" y="519"/>
                    <a:pt x="490" y="519"/>
                  </a:cubicBezTo>
                  <a:cubicBezTo>
                    <a:pt x="543" y="519"/>
                    <a:pt x="594" y="507"/>
                    <a:pt x="638" y="476"/>
                  </a:cubicBezTo>
                  <a:cubicBezTo>
                    <a:pt x="706" y="437"/>
                    <a:pt x="758" y="248"/>
                    <a:pt x="801" y="44"/>
                  </a:cubicBezTo>
                  <a:cubicBezTo>
                    <a:pt x="745" y="18"/>
                    <a:pt x="690" y="5"/>
                    <a:pt x="625" y="5"/>
                  </a:cubicBezTo>
                  <a:cubicBezTo>
                    <a:pt x="601" y="2"/>
                    <a:pt x="578" y="1"/>
                    <a:pt x="55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3"/>
            <p:cNvSpPr/>
            <p:nvPr/>
          </p:nvSpPr>
          <p:spPr>
            <a:xfrm>
              <a:off x="963835" y="2190488"/>
              <a:ext cx="193938" cy="159966"/>
            </a:xfrm>
            <a:custGeom>
              <a:avLst/>
              <a:gdLst/>
              <a:ahLst/>
              <a:cxnLst/>
              <a:rect l="l" t="t" r="r" b="b"/>
              <a:pathLst>
                <a:path w="1627" h="1342" extrusionOk="0">
                  <a:moveTo>
                    <a:pt x="487" y="1"/>
                  </a:moveTo>
                  <a:cubicBezTo>
                    <a:pt x="474" y="1"/>
                    <a:pt x="460" y="5"/>
                    <a:pt x="446" y="13"/>
                  </a:cubicBezTo>
                  <a:cubicBezTo>
                    <a:pt x="283" y="120"/>
                    <a:pt x="420" y="433"/>
                    <a:pt x="420" y="433"/>
                  </a:cubicBezTo>
                  <a:cubicBezTo>
                    <a:pt x="420" y="433"/>
                    <a:pt x="272" y="158"/>
                    <a:pt x="160" y="158"/>
                  </a:cubicBezTo>
                  <a:cubicBezTo>
                    <a:pt x="136" y="158"/>
                    <a:pt x="114" y="170"/>
                    <a:pt x="95" y="202"/>
                  </a:cubicBezTo>
                  <a:cubicBezTo>
                    <a:pt x="0" y="394"/>
                    <a:pt x="365" y="1002"/>
                    <a:pt x="365" y="1002"/>
                  </a:cubicBezTo>
                  <a:cubicBezTo>
                    <a:pt x="365" y="1002"/>
                    <a:pt x="539" y="1341"/>
                    <a:pt x="758" y="1341"/>
                  </a:cubicBezTo>
                  <a:cubicBezTo>
                    <a:pt x="766" y="1341"/>
                    <a:pt x="775" y="1341"/>
                    <a:pt x="784" y="1340"/>
                  </a:cubicBezTo>
                  <a:cubicBezTo>
                    <a:pt x="1002" y="1327"/>
                    <a:pt x="1626" y="462"/>
                    <a:pt x="1503" y="364"/>
                  </a:cubicBezTo>
                  <a:cubicBezTo>
                    <a:pt x="1486" y="354"/>
                    <a:pt x="1468" y="350"/>
                    <a:pt x="1451" y="350"/>
                  </a:cubicBezTo>
                  <a:cubicBezTo>
                    <a:pt x="1328" y="350"/>
                    <a:pt x="1204" y="569"/>
                    <a:pt x="1204" y="569"/>
                  </a:cubicBezTo>
                  <a:cubicBezTo>
                    <a:pt x="1204" y="569"/>
                    <a:pt x="1395" y="189"/>
                    <a:pt x="1259" y="137"/>
                  </a:cubicBezTo>
                  <a:cubicBezTo>
                    <a:pt x="1251" y="134"/>
                    <a:pt x="1243" y="133"/>
                    <a:pt x="1234" y="133"/>
                  </a:cubicBezTo>
                  <a:cubicBezTo>
                    <a:pt x="1093" y="133"/>
                    <a:pt x="960" y="462"/>
                    <a:pt x="960" y="462"/>
                  </a:cubicBezTo>
                  <a:cubicBezTo>
                    <a:pt x="960" y="462"/>
                    <a:pt x="1067" y="39"/>
                    <a:pt x="902" y="39"/>
                  </a:cubicBezTo>
                  <a:cubicBezTo>
                    <a:pt x="900" y="39"/>
                    <a:pt x="897" y="39"/>
                    <a:pt x="895" y="39"/>
                  </a:cubicBezTo>
                  <a:cubicBezTo>
                    <a:pt x="716" y="39"/>
                    <a:pt x="690" y="407"/>
                    <a:pt x="690" y="407"/>
                  </a:cubicBezTo>
                  <a:cubicBezTo>
                    <a:pt x="690" y="407"/>
                    <a:pt x="622" y="1"/>
                    <a:pt x="487" y="1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3"/>
            <p:cNvSpPr/>
            <p:nvPr/>
          </p:nvSpPr>
          <p:spPr>
            <a:xfrm>
              <a:off x="999118" y="2286324"/>
              <a:ext cx="100486" cy="64130"/>
            </a:xfrm>
            <a:custGeom>
              <a:avLst/>
              <a:gdLst/>
              <a:ahLst/>
              <a:cxnLst/>
              <a:rect l="l" t="t" r="r" b="b"/>
              <a:pathLst>
                <a:path w="843" h="538" extrusionOk="0">
                  <a:moveTo>
                    <a:pt x="342" y="1"/>
                  </a:moveTo>
                  <a:cubicBezTo>
                    <a:pt x="222" y="1"/>
                    <a:pt x="104" y="31"/>
                    <a:pt x="0" y="90"/>
                  </a:cubicBezTo>
                  <a:cubicBezTo>
                    <a:pt x="43" y="159"/>
                    <a:pt x="69" y="198"/>
                    <a:pt x="69" y="198"/>
                  </a:cubicBezTo>
                  <a:cubicBezTo>
                    <a:pt x="69" y="198"/>
                    <a:pt x="243" y="537"/>
                    <a:pt x="462" y="537"/>
                  </a:cubicBezTo>
                  <a:cubicBezTo>
                    <a:pt x="470" y="537"/>
                    <a:pt x="479" y="537"/>
                    <a:pt x="488" y="536"/>
                  </a:cubicBezTo>
                  <a:cubicBezTo>
                    <a:pt x="569" y="536"/>
                    <a:pt x="706" y="402"/>
                    <a:pt x="842" y="240"/>
                  </a:cubicBezTo>
                  <a:cubicBezTo>
                    <a:pt x="813" y="198"/>
                    <a:pt x="761" y="159"/>
                    <a:pt x="719" y="116"/>
                  </a:cubicBezTo>
                  <a:cubicBezTo>
                    <a:pt x="605" y="38"/>
                    <a:pt x="473" y="1"/>
                    <a:pt x="34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3"/>
            <p:cNvSpPr/>
            <p:nvPr/>
          </p:nvSpPr>
          <p:spPr>
            <a:xfrm>
              <a:off x="1097576" y="2305157"/>
              <a:ext cx="171410" cy="162470"/>
            </a:xfrm>
            <a:custGeom>
              <a:avLst/>
              <a:gdLst/>
              <a:ahLst/>
              <a:cxnLst/>
              <a:rect l="l" t="t" r="r" b="b"/>
              <a:pathLst>
                <a:path w="1438" h="1363" extrusionOk="0">
                  <a:moveTo>
                    <a:pt x="703" y="0"/>
                  </a:moveTo>
                  <a:cubicBezTo>
                    <a:pt x="700" y="0"/>
                    <a:pt x="696" y="0"/>
                    <a:pt x="693" y="1"/>
                  </a:cubicBezTo>
                  <a:cubicBezTo>
                    <a:pt x="488" y="27"/>
                    <a:pt x="192" y="677"/>
                    <a:pt x="192" y="677"/>
                  </a:cubicBezTo>
                  <a:cubicBezTo>
                    <a:pt x="192" y="677"/>
                    <a:pt x="0" y="1028"/>
                    <a:pt x="137" y="1207"/>
                  </a:cubicBezTo>
                  <a:cubicBezTo>
                    <a:pt x="214" y="1306"/>
                    <a:pt x="591" y="1362"/>
                    <a:pt x="903" y="1362"/>
                  </a:cubicBezTo>
                  <a:cubicBezTo>
                    <a:pt x="1142" y="1362"/>
                    <a:pt x="1343" y="1330"/>
                    <a:pt x="1343" y="1259"/>
                  </a:cubicBezTo>
                  <a:cubicBezTo>
                    <a:pt x="1343" y="1136"/>
                    <a:pt x="1124" y="1125"/>
                    <a:pt x="1045" y="1125"/>
                  </a:cubicBezTo>
                  <a:cubicBezTo>
                    <a:pt x="1028" y="1125"/>
                    <a:pt x="1018" y="1126"/>
                    <a:pt x="1018" y="1126"/>
                  </a:cubicBezTo>
                  <a:cubicBezTo>
                    <a:pt x="1018" y="1126"/>
                    <a:pt x="1437" y="1070"/>
                    <a:pt x="1398" y="921"/>
                  </a:cubicBezTo>
                  <a:cubicBezTo>
                    <a:pt x="1379" y="859"/>
                    <a:pt x="1289" y="842"/>
                    <a:pt x="1198" y="842"/>
                  </a:cubicBezTo>
                  <a:cubicBezTo>
                    <a:pt x="1088" y="842"/>
                    <a:pt x="976" y="866"/>
                    <a:pt x="976" y="866"/>
                  </a:cubicBezTo>
                  <a:cubicBezTo>
                    <a:pt x="976" y="866"/>
                    <a:pt x="1398" y="719"/>
                    <a:pt x="1288" y="570"/>
                  </a:cubicBezTo>
                  <a:cubicBezTo>
                    <a:pt x="1258" y="531"/>
                    <a:pt x="1212" y="518"/>
                    <a:pt x="1161" y="518"/>
                  </a:cubicBezTo>
                  <a:cubicBezTo>
                    <a:pt x="1030" y="518"/>
                    <a:pt x="868" y="609"/>
                    <a:pt x="868" y="609"/>
                  </a:cubicBezTo>
                  <a:cubicBezTo>
                    <a:pt x="868" y="609"/>
                    <a:pt x="1236" y="270"/>
                    <a:pt x="1057" y="189"/>
                  </a:cubicBezTo>
                  <a:cubicBezTo>
                    <a:pt x="1034" y="179"/>
                    <a:pt x="1010" y="175"/>
                    <a:pt x="988" y="175"/>
                  </a:cubicBezTo>
                  <a:cubicBezTo>
                    <a:pt x="827" y="175"/>
                    <a:pt x="693" y="394"/>
                    <a:pt x="693" y="394"/>
                  </a:cubicBezTo>
                  <a:cubicBezTo>
                    <a:pt x="693" y="394"/>
                    <a:pt x="904" y="0"/>
                    <a:pt x="703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3"/>
            <p:cNvSpPr/>
            <p:nvPr/>
          </p:nvSpPr>
          <p:spPr>
            <a:xfrm>
              <a:off x="1097576" y="2371431"/>
              <a:ext cx="74500" cy="93572"/>
            </a:xfrm>
            <a:custGeom>
              <a:avLst/>
              <a:gdLst/>
              <a:ahLst/>
              <a:cxnLst/>
              <a:rect l="l" t="t" r="r" b="b"/>
              <a:pathLst>
                <a:path w="625" h="785" extrusionOk="0">
                  <a:moveTo>
                    <a:pt x="244" y="1"/>
                  </a:moveTo>
                  <a:cubicBezTo>
                    <a:pt x="205" y="66"/>
                    <a:pt x="192" y="121"/>
                    <a:pt x="192" y="121"/>
                  </a:cubicBezTo>
                  <a:cubicBezTo>
                    <a:pt x="192" y="121"/>
                    <a:pt x="0" y="472"/>
                    <a:pt x="137" y="651"/>
                  </a:cubicBezTo>
                  <a:cubicBezTo>
                    <a:pt x="192" y="716"/>
                    <a:pt x="381" y="758"/>
                    <a:pt x="586" y="784"/>
                  </a:cubicBezTo>
                  <a:cubicBezTo>
                    <a:pt x="612" y="732"/>
                    <a:pt x="612" y="664"/>
                    <a:pt x="612" y="609"/>
                  </a:cubicBezTo>
                  <a:cubicBezTo>
                    <a:pt x="625" y="339"/>
                    <a:pt x="462" y="108"/>
                    <a:pt x="244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3"/>
            <p:cNvSpPr/>
            <p:nvPr/>
          </p:nvSpPr>
          <p:spPr>
            <a:xfrm>
              <a:off x="1022004" y="2583484"/>
              <a:ext cx="167953" cy="159728"/>
            </a:xfrm>
            <a:custGeom>
              <a:avLst/>
              <a:gdLst/>
              <a:ahLst/>
              <a:cxnLst/>
              <a:rect l="l" t="t" r="r" b="b"/>
              <a:pathLst>
                <a:path w="1409" h="1340" extrusionOk="0">
                  <a:moveTo>
                    <a:pt x="489" y="0"/>
                  </a:moveTo>
                  <a:cubicBezTo>
                    <a:pt x="477" y="0"/>
                    <a:pt x="462" y="4"/>
                    <a:pt x="446" y="10"/>
                  </a:cubicBezTo>
                  <a:cubicBezTo>
                    <a:pt x="244" y="75"/>
                    <a:pt x="107" y="768"/>
                    <a:pt x="107" y="768"/>
                  </a:cubicBezTo>
                  <a:cubicBezTo>
                    <a:pt x="107" y="768"/>
                    <a:pt x="0" y="1174"/>
                    <a:pt x="176" y="1295"/>
                  </a:cubicBezTo>
                  <a:cubicBezTo>
                    <a:pt x="217" y="1326"/>
                    <a:pt x="306" y="1340"/>
                    <a:pt x="417" y="1340"/>
                  </a:cubicBezTo>
                  <a:cubicBezTo>
                    <a:pt x="785" y="1340"/>
                    <a:pt x="1398" y="1195"/>
                    <a:pt x="1366" y="1080"/>
                  </a:cubicBezTo>
                  <a:cubicBezTo>
                    <a:pt x="1349" y="1010"/>
                    <a:pt x="1281" y="990"/>
                    <a:pt x="1210" y="990"/>
                  </a:cubicBezTo>
                  <a:cubicBezTo>
                    <a:pt x="1116" y="990"/>
                    <a:pt x="1015" y="1025"/>
                    <a:pt x="1015" y="1025"/>
                  </a:cubicBezTo>
                  <a:cubicBezTo>
                    <a:pt x="1015" y="1025"/>
                    <a:pt x="1408" y="862"/>
                    <a:pt x="1340" y="742"/>
                  </a:cubicBezTo>
                  <a:cubicBezTo>
                    <a:pt x="1321" y="704"/>
                    <a:pt x="1279" y="690"/>
                    <a:pt x="1230" y="690"/>
                  </a:cubicBezTo>
                  <a:cubicBezTo>
                    <a:pt x="1102" y="690"/>
                    <a:pt x="920" y="781"/>
                    <a:pt x="920" y="781"/>
                  </a:cubicBezTo>
                  <a:cubicBezTo>
                    <a:pt x="920" y="781"/>
                    <a:pt x="1285" y="524"/>
                    <a:pt x="1151" y="417"/>
                  </a:cubicBezTo>
                  <a:cubicBezTo>
                    <a:pt x="1127" y="397"/>
                    <a:pt x="1099" y="389"/>
                    <a:pt x="1068" y="389"/>
                  </a:cubicBezTo>
                  <a:cubicBezTo>
                    <a:pt x="928" y="389"/>
                    <a:pt x="745" y="563"/>
                    <a:pt x="745" y="563"/>
                  </a:cubicBezTo>
                  <a:cubicBezTo>
                    <a:pt x="745" y="563"/>
                    <a:pt x="1028" y="143"/>
                    <a:pt x="826" y="104"/>
                  </a:cubicBezTo>
                  <a:cubicBezTo>
                    <a:pt x="814" y="102"/>
                    <a:pt x="803" y="101"/>
                    <a:pt x="792" y="101"/>
                  </a:cubicBezTo>
                  <a:cubicBezTo>
                    <a:pt x="622" y="101"/>
                    <a:pt x="527" y="387"/>
                    <a:pt x="527" y="387"/>
                  </a:cubicBezTo>
                  <a:cubicBezTo>
                    <a:pt x="527" y="387"/>
                    <a:pt x="631" y="0"/>
                    <a:pt x="489" y="0"/>
                  </a:cubicBezTo>
                  <a:close/>
                </a:path>
              </a:pathLst>
            </a:custGeom>
            <a:solidFill>
              <a:srgbClr val="EED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3"/>
            <p:cNvSpPr/>
            <p:nvPr/>
          </p:nvSpPr>
          <p:spPr>
            <a:xfrm>
              <a:off x="1022004" y="2660248"/>
              <a:ext cx="77599" cy="83082"/>
            </a:xfrm>
            <a:custGeom>
              <a:avLst/>
              <a:gdLst/>
              <a:ahLst/>
              <a:cxnLst/>
              <a:rect l="l" t="t" r="r" b="b"/>
              <a:pathLst>
                <a:path w="651" h="697" extrusionOk="0">
                  <a:moveTo>
                    <a:pt x="133" y="0"/>
                  </a:moveTo>
                  <a:cubicBezTo>
                    <a:pt x="120" y="69"/>
                    <a:pt x="107" y="124"/>
                    <a:pt x="107" y="124"/>
                  </a:cubicBezTo>
                  <a:cubicBezTo>
                    <a:pt x="107" y="124"/>
                    <a:pt x="0" y="530"/>
                    <a:pt x="176" y="651"/>
                  </a:cubicBezTo>
                  <a:cubicBezTo>
                    <a:pt x="216" y="683"/>
                    <a:pt x="299" y="697"/>
                    <a:pt x="405" y="697"/>
                  </a:cubicBezTo>
                  <a:cubicBezTo>
                    <a:pt x="478" y="697"/>
                    <a:pt x="562" y="690"/>
                    <a:pt x="650" y="680"/>
                  </a:cubicBezTo>
                  <a:cubicBezTo>
                    <a:pt x="650" y="625"/>
                    <a:pt x="650" y="556"/>
                    <a:pt x="634" y="504"/>
                  </a:cubicBezTo>
                  <a:cubicBezTo>
                    <a:pt x="582" y="244"/>
                    <a:pt x="377" y="56"/>
                    <a:pt x="13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4" name="Google Shape;454;p13"/>
          <p:cNvGrpSpPr/>
          <p:nvPr/>
        </p:nvGrpSpPr>
        <p:grpSpPr>
          <a:xfrm rot="-214449">
            <a:off x="-143192" y="3601790"/>
            <a:ext cx="1344124" cy="1749543"/>
            <a:chOff x="201008" y="4233684"/>
            <a:chExt cx="632877" cy="823767"/>
          </a:xfrm>
        </p:grpSpPr>
        <p:sp>
          <p:nvSpPr>
            <p:cNvPr id="455" name="Google Shape;455;p13"/>
            <p:cNvSpPr/>
            <p:nvPr/>
          </p:nvSpPr>
          <p:spPr>
            <a:xfrm>
              <a:off x="241177" y="4347646"/>
              <a:ext cx="486048" cy="709806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3"/>
            <p:cNvSpPr/>
            <p:nvPr/>
          </p:nvSpPr>
          <p:spPr>
            <a:xfrm>
              <a:off x="689871" y="4253024"/>
              <a:ext cx="144014" cy="130996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3"/>
            <p:cNvSpPr/>
            <p:nvPr/>
          </p:nvSpPr>
          <p:spPr>
            <a:xfrm>
              <a:off x="635495" y="4416380"/>
              <a:ext cx="193556" cy="6040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3"/>
            <p:cNvSpPr/>
            <p:nvPr/>
          </p:nvSpPr>
          <p:spPr>
            <a:xfrm>
              <a:off x="571821" y="4498801"/>
              <a:ext cx="210814" cy="66056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3"/>
            <p:cNvSpPr/>
            <p:nvPr/>
          </p:nvSpPr>
          <p:spPr>
            <a:xfrm>
              <a:off x="502419" y="4597588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3"/>
            <p:cNvSpPr/>
            <p:nvPr/>
          </p:nvSpPr>
          <p:spPr>
            <a:xfrm>
              <a:off x="347176" y="4847531"/>
              <a:ext cx="210740" cy="65907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3"/>
            <p:cNvSpPr/>
            <p:nvPr/>
          </p:nvSpPr>
          <p:spPr>
            <a:xfrm>
              <a:off x="278667" y="4967890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13"/>
            <p:cNvSpPr/>
            <p:nvPr/>
          </p:nvSpPr>
          <p:spPr>
            <a:xfrm>
              <a:off x="411743" y="4744132"/>
              <a:ext cx="210517" cy="65907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13"/>
            <p:cNvSpPr/>
            <p:nvPr/>
          </p:nvSpPr>
          <p:spPr>
            <a:xfrm>
              <a:off x="573755" y="4233684"/>
              <a:ext cx="146469" cy="192664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13"/>
            <p:cNvSpPr/>
            <p:nvPr/>
          </p:nvSpPr>
          <p:spPr>
            <a:xfrm>
              <a:off x="505320" y="4292227"/>
              <a:ext cx="148403" cy="192664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13"/>
            <p:cNvSpPr/>
            <p:nvPr/>
          </p:nvSpPr>
          <p:spPr>
            <a:xfrm>
              <a:off x="429893" y="4398229"/>
              <a:ext cx="149073" cy="192366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13"/>
            <p:cNvSpPr/>
            <p:nvPr/>
          </p:nvSpPr>
          <p:spPr>
            <a:xfrm>
              <a:off x="352235" y="4514051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3"/>
            <p:cNvSpPr/>
            <p:nvPr/>
          </p:nvSpPr>
          <p:spPr>
            <a:xfrm>
              <a:off x="273609" y="4641998"/>
              <a:ext cx="149073" cy="192664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3"/>
            <p:cNvSpPr/>
            <p:nvPr/>
          </p:nvSpPr>
          <p:spPr>
            <a:xfrm>
              <a:off x="201008" y="4765853"/>
              <a:ext cx="148180" cy="192664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9" name="Google Shape;469;p13"/>
          <p:cNvGrpSpPr/>
          <p:nvPr/>
        </p:nvGrpSpPr>
        <p:grpSpPr>
          <a:xfrm rot="-2700000" flipH="1">
            <a:off x="7856203" y="3234104"/>
            <a:ext cx="1791160" cy="2190145"/>
            <a:chOff x="6429378" y="520443"/>
            <a:chExt cx="319326" cy="390466"/>
          </a:xfrm>
        </p:grpSpPr>
        <p:sp>
          <p:nvSpPr>
            <p:cNvPr id="470" name="Google Shape;470;p13"/>
            <p:cNvSpPr/>
            <p:nvPr/>
          </p:nvSpPr>
          <p:spPr>
            <a:xfrm>
              <a:off x="6657104" y="643737"/>
              <a:ext cx="47563" cy="221208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13"/>
            <p:cNvSpPr/>
            <p:nvPr/>
          </p:nvSpPr>
          <p:spPr>
            <a:xfrm>
              <a:off x="6536845" y="613518"/>
              <a:ext cx="188406" cy="297391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3"/>
            <p:cNvSpPr/>
            <p:nvPr/>
          </p:nvSpPr>
          <p:spPr>
            <a:xfrm>
              <a:off x="6429378" y="562061"/>
              <a:ext cx="85613" cy="46538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3"/>
            <p:cNvSpPr/>
            <p:nvPr/>
          </p:nvSpPr>
          <p:spPr>
            <a:xfrm>
              <a:off x="6471487" y="520443"/>
              <a:ext cx="50269" cy="83030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3"/>
            <p:cNvSpPr/>
            <p:nvPr/>
          </p:nvSpPr>
          <p:spPr>
            <a:xfrm>
              <a:off x="6458695" y="541887"/>
              <a:ext cx="118456" cy="10574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3"/>
            <p:cNvSpPr/>
            <p:nvPr/>
          </p:nvSpPr>
          <p:spPr>
            <a:xfrm>
              <a:off x="6500107" y="582316"/>
              <a:ext cx="56870" cy="54533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3"/>
            <p:cNvSpPr/>
            <p:nvPr/>
          </p:nvSpPr>
          <p:spPr>
            <a:xfrm>
              <a:off x="6536558" y="614666"/>
              <a:ext cx="42848" cy="39198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3"/>
            <p:cNvSpPr/>
            <p:nvPr/>
          </p:nvSpPr>
          <p:spPr>
            <a:xfrm>
              <a:off x="6621474" y="551523"/>
              <a:ext cx="31777" cy="6937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3"/>
            <p:cNvSpPr/>
            <p:nvPr/>
          </p:nvSpPr>
          <p:spPr>
            <a:xfrm>
              <a:off x="6655341" y="549965"/>
              <a:ext cx="26734" cy="71672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3"/>
            <p:cNvSpPr/>
            <p:nvPr/>
          </p:nvSpPr>
          <p:spPr>
            <a:xfrm>
              <a:off x="6614831" y="577477"/>
              <a:ext cx="84547" cy="79381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3"/>
            <p:cNvSpPr/>
            <p:nvPr/>
          </p:nvSpPr>
          <p:spPr>
            <a:xfrm>
              <a:off x="6627624" y="610771"/>
              <a:ext cx="63923" cy="46087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3"/>
            <p:cNvSpPr/>
            <p:nvPr/>
          </p:nvSpPr>
          <p:spPr>
            <a:xfrm>
              <a:off x="6648166" y="645336"/>
              <a:ext cx="26693" cy="29891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3"/>
            <p:cNvSpPr/>
            <p:nvPr/>
          </p:nvSpPr>
          <p:spPr>
            <a:xfrm>
              <a:off x="6582029" y="727463"/>
              <a:ext cx="131782" cy="156056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3"/>
            <p:cNvSpPr/>
            <p:nvPr/>
          </p:nvSpPr>
          <p:spPr>
            <a:xfrm>
              <a:off x="6673218" y="691873"/>
              <a:ext cx="75486" cy="160566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13"/>
          <p:cNvSpPr txBox="1">
            <a:spLocks noGrp="1"/>
          </p:cNvSpPr>
          <p:nvPr>
            <p:ph type="title"/>
          </p:nvPr>
        </p:nvSpPr>
        <p:spPr>
          <a:xfrm>
            <a:off x="1949100" y="540000"/>
            <a:ext cx="52458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5" name="Google Shape;485;p13"/>
          <p:cNvSpPr txBox="1">
            <a:spLocks noGrp="1"/>
          </p:cNvSpPr>
          <p:nvPr>
            <p:ph type="subTitle" idx="1"/>
          </p:nvPr>
        </p:nvSpPr>
        <p:spPr>
          <a:xfrm>
            <a:off x="1661413" y="23433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6" name="Google Shape;486;p13"/>
          <p:cNvSpPr txBox="1">
            <a:spLocks noGrp="1"/>
          </p:cNvSpPr>
          <p:nvPr>
            <p:ph type="title" idx="2"/>
          </p:nvPr>
        </p:nvSpPr>
        <p:spPr>
          <a:xfrm>
            <a:off x="1449850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87" name="Google Shape;487;p13"/>
          <p:cNvSpPr txBox="1">
            <a:spLocks noGrp="1"/>
          </p:cNvSpPr>
          <p:nvPr>
            <p:ph type="title" idx="3" hasCustomPrompt="1"/>
          </p:nvPr>
        </p:nvSpPr>
        <p:spPr>
          <a:xfrm>
            <a:off x="2340348" y="14389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88" name="Google Shape;488;p13"/>
          <p:cNvSpPr txBox="1">
            <a:spLocks noGrp="1"/>
          </p:cNvSpPr>
          <p:nvPr>
            <p:ph type="subTitle" idx="4"/>
          </p:nvPr>
        </p:nvSpPr>
        <p:spPr>
          <a:xfrm>
            <a:off x="5166408" y="23895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89" name="Google Shape;489;p13"/>
          <p:cNvSpPr txBox="1">
            <a:spLocks noGrp="1"/>
          </p:cNvSpPr>
          <p:nvPr>
            <p:ph type="title" idx="5"/>
          </p:nvPr>
        </p:nvSpPr>
        <p:spPr>
          <a:xfrm>
            <a:off x="4954859" y="1938471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0" name="Google Shape;490;p13"/>
          <p:cNvSpPr txBox="1">
            <a:spLocks noGrp="1"/>
          </p:cNvSpPr>
          <p:nvPr>
            <p:ph type="title" idx="6" hasCustomPrompt="1"/>
          </p:nvPr>
        </p:nvSpPr>
        <p:spPr>
          <a:xfrm>
            <a:off x="5845347" y="143890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1" name="Google Shape;491;p13"/>
          <p:cNvSpPr txBox="1">
            <a:spLocks noGrp="1"/>
          </p:cNvSpPr>
          <p:nvPr>
            <p:ph type="subTitle" idx="7"/>
          </p:nvPr>
        </p:nvSpPr>
        <p:spPr>
          <a:xfrm>
            <a:off x="166141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2" name="Google Shape;492;p13"/>
          <p:cNvSpPr txBox="1">
            <a:spLocks noGrp="1"/>
          </p:cNvSpPr>
          <p:nvPr>
            <p:ph type="title" idx="8"/>
          </p:nvPr>
        </p:nvSpPr>
        <p:spPr>
          <a:xfrm>
            <a:off x="1449850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3" name="Google Shape;493;p13"/>
          <p:cNvSpPr txBox="1">
            <a:spLocks noGrp="1"/>
          </p:cNvSpPr>
          <p:nvPr>
            <p:ph type="title" idx="9" hasCustomPrompt="1"/>
          </p:nvPr>
        </p:nvSpPr>
        <p:spPr>
          <a:xfrm>
            <a:off x="2340337" y="3075347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94" name="Google Shape;494;p13"/>
          <p:cNvSpPr txBox="1">
            <a:spLocks noGrp="1"/>
          </p:cNvSpPr>
          <p:nvPr>
            <p:ph type="subTitle" idx="13"/>
          </p:nvPr>
        </p:nvSpPr>
        <p:spPr>
          <a:xfrm>
            <a:off x="5166383" y="397981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5" name="Google Shape;495;p13"/>
          <p:cNvSpPr txBox="1">
            <a:spLocks noGrp="1"/>
          </p:cNvSpPr>
          <p:nvPr>
            <p:ph type="title" idx="14"/>
          </p:nvPr>
        </p:nvSpPr>
        <p:spPr>
          <a:xfrm>
            <a:off x="4954825" y="3574903"/>
            <a:ext cx="27393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496" name="Google Shape;496;p13"/>
          <p:cNvSpPr txBox="1">
            <a:spLocks noGrp="1"/>
          </p:cNvSpPr>
          <p:nvPr>
            <p:ph type="title" idx="15" hasCustomPrompt="1"/>
          </p:nvPr>
        </p:nvSpPr>
        <p:spPr>
          <a:xfrm>
            <a:off x="5845347" y="3075350"/>
            <a:ext cx="958200" cy="43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249776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437E5-87CE-4D65-835D-608A9304A244}" type="datetimeFigureOut">
              <a:rPr lang="vi-VN" smtClean="0"/>
              <a:pPr>
                <a:defRPr/>
              </a:pPr>
              <a:t>19/01/2022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76EB5D-8C93-4973-84C7-A92CA94DE037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8049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1"/>
          <p:cNvSpPr/>
          <p:nvPr/>
        </p:nvSpPr>
        <p:spPr>
          <a:xfrm>
            <a:off x="6402176" y="0"/>
            <a:ext cx="2748982" cy="294574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0" name="Google Shape;750;p21"/>
          <p:cNvSpPr/>
          <p:nvPr/>
        </p:nvSpPr>
        <p:spPr>
          <a:xfrm>
            <a:off x="-448550" y="3536151"/>
            <a:ext cx="2787116" cy="1843492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" name="Google Shape;751;p21"/>
          <p:cNvGrpSpPr/>
          <p:nvPr/>
        </p:nvGrpSpPr>
        <p:grpSpPr>
          <a:xfrm rot="940346">
            <a:off x="8089257" y="3806855"/>
            <a:ext cx="985295" cy="1593045"/>
            <a:chOff x="3943320" y="454176"/>
            <a:chExt cx="1224872" cy="1980399"/>
          </a:xfrm>
        </p:grpSpPr>
        <p:sp>
          <p:nvSpPr>
            <p:cNvPr id="752" name="Google Shape;752;p21"/>
            <p:cNvSpPr/>
            <p:nvPr/>
          </p:nvSpPr>
          <p:spPr>
            <a:xfrm>
              <a:off x="4576117" y="454176"/>
              <a:ext cx="305327" cy="622664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3" name="Google Shape;753;p21"/>
            <p:cNvSpPr/>
            <p:nvPr/>
          </p:nvSpPr>
          <p:spPr>
            <a:xfrm>
              <a:off x="4718928" y="1120001"/>
              <a:ext cx="449264" cy="318088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4" name="Google Shape;754;p21"/>
            <p:cNvSpPr/>
            <p:nvPr/>
          </p:nvSpPr>
          <p:spPr>
            <a:xfrm>
              <a:off x="4192160" y="1127883"/>
              <a:ext cx="348677" cy="513445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5" name="Google Shape;755;p21"/>
            <p:cNvSpPr/>
            <p:nvPr/>
          </p:nvSpPr>
          <p:spPr>
            <a:xfrm>
              <a:off x="4530328" y="1672666"/>
              <a:ext cx="480979" cy="25615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6" name="Google Shape;756;p21"/>
            <p:cNvSpPr/>
            <p:nvPr/>
          </p:nvSpPr>
          <p:spPr>
            <a:xfrm>
              <a:off x="3943320" y="1509212"/>
              <a:ext cx="312646" cy="653816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7" name="Google Shape;757;p21"/>
            <p:cNvSpPr/>
            <p:nvPr/>
          </p:nvSpPr>
          <p:spPr>
            <a:xfrm>
              <a:off x="4197790" y="2182356"/>
              <a:ext cx="681215" cy="252218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758" name="Google Shape;758;p21"/>
            <p:cNvSpPr/>
            <p:nvPr/>
          </p:nvSpPr>
          <p:spPr>
            <a:xfrm>
              <a:off x="4021200" y="844888"/>
              <a:ext cx="911477" cy="1533203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grpSp>
        <p:nvGrpSpPr>
          <p:cNvPr id="759" name="Google Shape;759;p21"/>
          <p:cNvGrpSpPr/>
          <p:nvPr/>
        </p:nvGrpSpPr>
        <p:grpSpPr>
          <a:xfrm rot="-8786891">
            <a:off x="403948" y="-416944"/>
            <a:ext cx="1082143" cy="1648884"/>
            <a:chOff x="4083462" y="760343"/>
            <a:chExt cx="1082125" cy="1648857"/>
          </a:xfrm>
        </p:grpSpPr>
        <p:sp>
          <p:nvSpPr>
            <p:cNvPr id="760" name="Google Shape;760;p21"/>
            <p:cNvSpPr/>
            <p:nvPr/>
          </p:nvSpPr>
          <p:spPr>
            <a:xfrm>
              <a:off x="4702927" y="760343"/>
              <a:ext cx="262166" cy="521095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1"/>
            <p:cNvSpPr/>
            <p:nvPr/>
          </p:nvSpPr>
          <p:spPr>
            <a:xfrm>
              <a:off x="4770972" y="1339696"/>
              <a:ext cx="394615" cy="26350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1"/>
            <p:cNvSpPr/>
            <p:nvPr/>
          </p:nvSpPr>
          <p:spPr>
            <a:xfrm>
              <a:off x="4335845" y="1281215"/>
              <a:ext cx="277642" cy="456925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1"/>
            <p:cNvSpPr/>
            <p:nvPr/>
          </p:nvSpPr>
          <p:spPr>
            <a:xfrm>
              <a:off x="4570249" y="1786613"/>
              <a:ext cx="410318" cy="21640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1"/>
            <p:cNvSpPr/>
            <p:nvPr/>
          </p:nvSpPr>
          <p:spPr>
            <a:xfrm>
              <a:off x="4083462" y="1580221"/>
              <a:ext cx="252608" cy="567743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1"/>
            <p:cNvSpPr/>
            <p:nvPr/>
          </p:nvSpPr>
          <p:spPr>
            <a:xfrm>
              <a:off x="4252779" y="2190295"/>
              <a:ext cx="570986" cy="218906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1"/>
            <p:cNvSpPr/>
            <p:nvPr/>
          </p:nvSpPr>
          <p:spPr>
            <a:xfrm>
              <a:off x="4096661" y="1088476"/>
              <a:ext cx="862509" cy="1224915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7" name="Google Shape;767;p21"/>
          <p:cNvGrpSpPr/>
          <p:nvPr/>
        </p:nvGrpSpPr>
        <p:grpSpPr>
          <a:xfrm rot="-7153616">
            <a:off x="8000912" y="-463233"/>
            <a:ext cx="1363818" cy="1445316"/>
            <a:chOff x="2105506" y="1196307"/>
            <a:chExt cx="449758" cy="476620"/>
          </a:xfrm>
        </p:grpSpPr>
        <p:sp>
          <p:nvSpPr>
            <p:cNvPr id="768" name="Google Shape;768;p21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1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1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1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2" name="Google Shape;772;p21"/>
          <p:cNvSpPr/>
          <p:nvPr/>
        </p:nvSpPr>
        <p:spPr>
          <a:xfrm>
            <a:off x="7525650" y="12709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21"/>
          <p:cNvSpPr/>
          <p:nvPr/>
        </p:nvSpPr>
        <p:spPr>
          <a:xfrm>
            <a:off x="230063" y="246080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4" name="Google Shape;774;p2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0323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17"/>
          <p:cNvSpPr/>
          <p:nvPr/>
        </p:nvSpPr>
        <p:spPr>
          <a:xfrm>
            <a:off x="421713" y="24137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7"/>
          <p:cNvSpPr/>
          <p:nvPr/>
        </p:nvSpPr>
        <p:spPr>
          <a:xfrm flipH="1">
            <a:off x="-624149" y="3950026"/>
            <a:ext cx="2143824" cy="1383677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p17"/>
          <p:cNvSpPr/>
          <p:nvPr/>
        </p:nvSpPr>
        <p:spPr>
          <a:xfrm>
            <a:off x="7356748" y="-91050"/>
            <a:ext cx="2430577" cy="1739711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04" name="Google Shape;604;p17"/>
          <p:cNvGrpSpPr/>
          <p:nvPr/>
        </p:nvGrpSpPr>
        <p:grpSpPr>
          <a:xfrm>
            <a:off x="8074748" y="3949973"/>
            <a:ext cx="1712582" cy="1446571"/>
            <a:chOff x="5983347" y="1893751"/>
            <a:chExt cx="2301548" cy="1944055"/>
          </a:xfrm>
        </p:grpSpPr>
        <p:sp>
          <p:nvSpPr>
            <p:cNvPr id="605" name="Google Shape;605;p17"/>
            <p:cNvSpPr/>
            <p:nvPr/>
          </p:nvSpPr>
          <p:spPr>
            <a:xfrm>
              <a:off x="6467339" y="2131530"/>
              <a:ext cx="880833" cy="1696021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7"/>
            <p:cNvSpPr/>
            <p:nvPr/>
          </p:nvSpPr>
          <p:spPr>
            <a:xfrm>
              <a:off x="6259158" y="1893751"/>
              <a:ext cx="282587" cy="327729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7"/>
            <p:cNvSpPr/>
            <p:nvPr/>
          </p:nvSpPr>
          <p:spPr>
            <a:xfrm>
              <a:off x="6214678" y="2281340"/>
              <a:ext cx="430247" cy="134928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7"/>
            <p:cNvSpPr/>
            <p:nvPr/>
          </p:nvSpPr>
          <p:spPr>
            <a:xfrm>
              <a:off x="6292560" y="2477780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7"/>
            <p:cNvSpPr/>
            <p:nvPr/>
          </p:nvSpPr>
          <p:spPr>
            <a:xfrm>
              <a:off x="6420544" y="2715227"/>
              <a:ext cx="468444" cy="145179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7"/>
            <p:cNvSpPr/>
            <p:nvPr/>
          </p:nvSpPr>
          <p:spPr>
            <a:xfrm>
              <a:off x="6695859" y="3309508"/>
              <a:ext cx="468444" cy="145345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7"/>
            <p:cNvSpPr/>
            <p:nvPr/>
          </p:nvSpPr>
          <p:spPr>
            <a:xfrm>
              <a:off x="6814583" y="3593420"/>
              <a:ext cx="466459" cy="145179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7"/>
            <p:cNvSpPr/>
            <p:nvPr/>
          </p:nvSpPr>
          <p:spPr>
            <a:xfrm>
              <a:off x="6579615" y="3062966"/>
              <a:ext cx="468609" cy="146502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7"/>
            <p:cNvSpPr/>
            <p:nvPr/>
          </p:nvSpPr>
          <p:spPr>
            <a:xfrm>
              <a:off x="6487678" y="1900862"/>
              <a:ext cx="324918" cy="425948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7"/>
            <p:cNvSpPr/>
            <p:nvPr/>
          </p:nvSpPr>
          <p:spPr>
            <a:xfrm>
              <a:off x="6622111" y="2052987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7"/>
            <p:cNvSpPr/>
            <p:nvPr/>
          </p:nvSpPr>
          <p:spPr>
            <a:xfrm>
              <a:off x="6758694" y="230630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7"/>
            <p:cNvSpPr/>
            <p:nvPr/>
          </p:nvSpPr>
          <p:spPr>
            <a:xfrm>
              <a:off x="6897426" y="2584268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7"/>
            <p:cNvSpPr/>
            <p:nvPr/>
          </p:nvSpPr>
          <p:spPr>
            <a:xfrm>
              <a:off x="7025410" y="2749786"/>
              <a:ext cx="376508" cy="551285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7"/>
            <p:cNvSpPr/>
            <p:nvPr/>
          </p:nvSpPr>
          <p:spPr>
            <a:xfrm>
              <a:off x="7161993" y="3180036"/>
              <a:ext cx="322768" cy="414704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7"/>
            <p:cNvSpPr/>
            <p:nvPr/>
          </p:nvSpPr>
          <p:spPr>
            <a:xfrm>
              <a:off x="6570520" y="1941208"/>
              <a:ext cx="1714375" cy="164426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17"/>
            <p:cNvSpPr/>
            <p:nvPr/>
          </p:nvSpPr>
          <p:spPr>
            <a:xfrm>
              <a:off x="7074851" y="1941208"/>
              <a:ext cx="743921" cy="1642116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7"/>
            <p:cNvSpPr/>
            <p:nvPr/>
          </p:nvSpPr>
          <p:spPr>
            <a:xfrm>
              <a:off x="5983347" y="2789471"/>
              <a:ext cx="1631368" cy="1048335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7"/>
            <p:cNvSpPr/>
            <p:nvPr/>
          </p:nvSpPr>
          <p:spPr>
            <a:xfrm>
              <a:off x="5983347" y="2792282"/>
              <a:ext cx="1434268" cy="898691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7"/>
            <p:cNvSpPr/>
            <p:nvPr/>
          </p:nvSpPr>
          <p:spPr>
            <a:xfrm>
              <a:off x="6364654" y="3479987"/>
              <a:ext cx="649670" cy="260430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7"/>
          <p:cNvGrpSpPr/>
          <p:nvPr/>
        </p:nvGrpSpPr>
        <p:grpSpPr>
          <a:xfrm rot="7795622">
            <a:off x="-141905" y="-124541"/>
            <a:ext cx="1048429" cy="1045564"/>
            <a:chOff x="3086621" y="1210545"/>
            <a:chExt cx="872302" cy="869919"/>
          </a:xfrm>
        </p:grpSpPr>
        <p:sp>
          <p:nvSpPr>
            <p:cNvPr id="625" name="Google Shape;625;p17"/>
            <p:cNvSpPr/>
            <p:nvPr/>
          </p:nvSpPr>
          <p:spPr>
            <a:xfrm>
              <a:off x="3086621" y="1210545"/>
              <a:ext cx="872302" cy="869919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7"/>
            <p:cNvSpPr/>
            <p:nvPr/>
          </p:nvSpPr>
          <p:spPr>
            <a:xfrm>
              <a:off x="3159169" y="1211016"/>
              <a:ext cx="750760" cy="86615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7" name="Google Shape;627;p17"/>
          <p:cNvSpPr/>
          <p:nvPr/>
        </p:nvSpPr>
        <p:spPr>
          <a:xfrm>
            <a:off x="7447850" y="438152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8" name="Google Shape;628;p17"/>
          <p:cNvSpPr/>
          <p:nvPr/>
        </p:nvSpPr>
        <p:spPr>
          <a:xfrm>
            <a:off x="1771075" y="4451412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0" name="Google Shape;630;p17"/>
          <p:cNvSpPr txBox="1">
            <a:spLocks noGrp="1"/>
          </p:cNvSpPr>
          <p:nvPr>
            <p:ph type="subTitle" idx="1"/>
          </p:nvPr>
        </p:nvSpPr>
        <p:spPr>
          <a:xfrm>
            <a:off x="724125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1" name="Google Shape;631;p17"/>
          <p:cNvSpPr txBox="1">
            <a:spLocks noGrp="1"/>
          </p:cNvSpPr>
          <p:nvPr>
            <p:ph type="title" idx="2"/>
          </p:nvPr>
        </p:nvSpPr>
        <p:spPr>
          <a:xfrm>
            <a:off x="724125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2" name="Google Shape;632;p17"/>
          <p:cNvSpPr txBox="1">
            <a:spLocks noGrp="1"/>
          </p:cNvSpPr>
          <p:nvPr>
            <p:ph type="subTitle" idx="3"/>
          </p:nvPr>
        </p:nvSpPr>
        <p:spPr>
          <a:xfrm>
            <a:off x="341399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3" name="Google Shape;633;p17"/>
          <p:cNvSpPr txBox="1">
            <a:spLocks noGrp="1"/>
          </p:cNvSpPr>
          <p:nvPr>
            <p:ph type="title" idx="4"/>
          </p:nvPr>
        </p:nvSpPr>
        <p:spPr>
          <a:xfrm>
            <a:off x="3414000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4" name="Google Shape;634;p17"/>
          <p:cNvSpPr txBox="1">
            <a:spLocks noGrp="1"/>
          </p:cNvSpPr>
          <p:nvPr>
            <p:ph type="subTitle" idx="5"/>
          </p:nvPr>
        </p:nvSpPr>
        <p:spPr>
          <a:xfrm>
            <a:off x="6103866" y="1914742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5" name="Google Shape;635;p17"/>
          <p:cNvSpPr txBox="1">
            <a:spLocks noGrp="1"/>
          </p:cNvSpPr>
          <p:nvPr>
            <p:ph type="title" idx="6"/>
          </p:nvPr>
        </p:nvSpPr>
        <p:spPr>
          <a:xfrm>
            <a:off x="6103874" y="1494494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6" name="Google Shape;636;p17"/>
          <p:cNvSpPr txBox="1">
            <a:spLocks noGrp="1"/>
          </p:cNvSpPr>
          <p:nvPr>
            <p:ph type="subTitle" idx="7"/>
          </p:nvPr>
        </p:nvSpPr>
        <p:spPr>
          <a:xfrm>
            <a:off x="724125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7" name="Google Shape;637;p17"/>
          <p:cNvSpPr txBox="1">
            <a:spLocks noGrp="1"/>
          </p:cNvSpPr>
          <p:nvPr>
            <p:ph type="title" idx="8"/>
          </p:nvPr>
        </p:nvSpPr>
        <p:spPr>
          <a:xfrm>
            <a:off x="724125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38" name="Google Shape;638;p17"/>
          <p:cNvSpPr txBox="1">
            <a:spLocks noGrp="1"/>
          </p:cNvSpPr>
          <p:nvPr>
            <p:ph type="subTitle" idx="9"/>
          </p:nvPr>
        </p:nvSpPr>
        <p:spPr>
          <a:xfrm>
            <a:off x="341399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39" name="Google Shape;639;p17"/>
          <p:cNvSpPr txBox="1">
            <a:spLocks noGrp="1"/>
          </p:cNvSpPr>
          <p:nvPr>
            <p:ph type="title" idx="13"/>
          </p:nvPr>
        </p:nvSpPr>
        <p:spPr>
          <a:xfrm>
            <a:off x="3414000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640" name="Google Shape;640;p17"/>
          <p:cNvSpPr txBox="1">
            <a:spLocks noGrp="1"/>
          </p:cNvSpPr>
          <p:nvPr>
            <p:ph type="subTitle" idx="14"/>
          </p:nvPr>
        </p:nvSpPr>
        <p:spPr>
          <a:xfrm>
            <a:off x="6103866" y="3476083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1" name="Google Shape;641;p17"/>
          <p:cNvSpPr txBox="1">
            <a:spLocks noGrp="1"/>
          </p:cNvSpPr>
          <p:nvPr>
            <p:ph type="title" idx="15"/>
          </p:nvPr>
        </p:nvSpPr>
        <p:spPr>
          <a:xfrm>
            <a:off x="6103874" y="3055810"/>
            <a:ext cx="2316000" cy="37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879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8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8"/>
          <p:cNvSpPr/>
          <p:nvPr/>
        </p:nvSpPr>
        <p:spPr>
          <a:xfrm rot="5400000">
            <a:off x="7205511" y="3205020"/>
            <a:ext cx="1871509" cy="2005469"/>
          </a:xfrm>
          <a:custGeom>
            <a:avLst/>
            <a:gdLst/>
            <a:ahLst/>
            <a:cxnLst/>
            <a:rect l="l" t="t" r="r" b="b"/>
            <a:pathLst>
              <a:path w="22912" h="24552" extrusionOk="0">
                <a:moveTo>
                  <a:pt x="0" y="1"/>
                </a:moveTo>
                <a:cubicBezTo>
                  <a:pt x="1181" y="570"/>
                  <a:pt x="2684" y="1370"/>
                  <a:pt x="2928" y="2916"/>
                </a:cubicBezTo>
                <a:cubicBezTo>
                  <a:pt x="3660" y="7659"/>
                  <a:pt x="5043" y="9462"/>
                  <a:pt x="9598" y="9462"/>
                </a:cubicBezTo>
                <a:cubicBezTo>
                  <a:pt x="14153" y="9462"/>
                  <a:pt x="16105" y="10806"/>
                  <a:pt x="15942" y="14192"/>
                </a:cubicBezTo>
                <a:cubicBezTo>
                  <a:pt x="15780" y="17596"/>
                  <a:pt x="17826" y="23221"/>
                  <a:pt x="22911" y="24552"/>
                </a:cubicBezTo>
                <a:lnTo>
                  <a:pt x="22911" y="1"/>
                </a:ln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5" name="Google Shape;645;p18"/>
          <p:cNvSpPr/>
          <p:nvPr/>
        </p:nvSpPr>
        <p:spPr>
          <a:xfrm rot="10800000" flipH="1">
            <a:off x="-21618" y="-5"/>
            <a:ext cx="2018432" cy="2164075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8"/>
          <p:cNvSpPr/>
          <p:nvPr/>
        </p:nvSpPr>
        <p:spPr>
          <a:xfrm>
            <a:off x="5543700" y="4576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18"/>
          <p:cNvSpPr/>
          <p:nvPr/>
        </p:nvSpPr>
        <p:spPr>
          <a:xfrm>
            <a:off x="1919125" y="16593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18"/>
          <p:cNvSpPr/>
          <p:nvPr/>
        </p:nvSpPr>
        <p:spPr>
          <a:xfrm>
            <a:off x="5987400" y="43639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9" name="Google Shape;649;p18"/>
          <p:cNvSpPr/>
          <p:nvPr/>
        </p:nvSpPr>
        <p:spPr>
          <a:xfrm>
            <a:off x="1207656" y="1173562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0" name="Google Shape;650;p18"/>
          <p:cNvGrpSpPr/>
          <p:nvPr/>
        </p:nvGrpSpPr>
        <p:grpSpPr>
          <a:xfrm rot="-6299972">
            <a:off x="7643863" y="-448373"/>
            <a:ext cx="1894595" cy="1600316"/>
            <a:chOff x="6858807" y="2633220"/>
            <a:chExt cx="550637" cy="465109"/>
          </a:xfrm>
        </p:grpSpPr>
        <p:sp>
          <p:nvSpPr>
            <p:cNvPr id="651" name="Google Shape;651;p18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8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8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8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18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18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8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8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8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8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8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8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8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8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8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8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18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18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18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0" name="Google Shape;670;p18"/>
          <p:cNvGrpSpPr/>
          <p:nvPr/>
        </p:nvGrpSpPr>
        <p:grpSpPr>
          <a:xfrm rot="-2297506" flipH="1">
            <a:off x="91249" y="3405149"/>
            <a:ext cx="1319857" cy="1614007"/>
            <a:chOff x="6067164" y="688747"/>
            <a:chExt cx="308096" cy="376731"/>
          </a:xfrm>
        </p:grpSpPr>
        <p:sp>
          <p:nvSpPr>
            <p:cNvPr id="671" name="Google Shape;671;p18"/>
            <p:cNvSpPr/>
            <p:nvPr/>
          </p:nvSpPr>
          <p:spPr>
            <a:xfrm>
              <a:off x="6286883" y="807705"/>
              <a:ext cx="45890" cy="213426"/>
            </a:xfrm>
            <a:custGeom>
              <a:avLst/>
              <a:gdLst/>
              <a:ahLst/>
              <a:cxnLst/>
              <a:rect l="l" t="t" r="r" b="b"/>
              <a:pathLst>
                <a:path w="1160" h="5395" extrusionOk="0">
                  <a:moveTo>
                    <a:pt x="40" y="1"/>
                  </a:moveTo>
                  <a:cubicBezTo>
                    <a:pt x="21" y="1"/>
                    <a:pt x="0" y="18"/>
                    <a:pt x="0" y="49"/>
                  </a:cubicBezTo>
                  <a:cubicBezTo>
                    <a:pt x="68" y="700"/>
                    <a:pt x="176" y="1363"/>
                    <a:pt x="283" y="2013"/>
                  </a:cubicBezTo>
                  <a:cubicBezTo>
                    <a:pt x="475" y="3151"/>
                    <a:pt x="690" y="4302"/>
                    <a:pt x="1083" y="5376"/>
                  </a:cubicBezTo>
                  <a:cubicBezTo>
                    <a:pt x="1087" y="5389"/>
                    <a:pt x="1099" y="5395"/>
                    <a:pt x="1111" y="5395"/>
                  </a:cubicBezTo>
                  <a:cubicBezTo>
                    <a:pt x="1133" y="5395"/>
                    <a:pt x="1160" y="5374"/>
                    <a:pt x="1151" y="5346"/>
                  </a:cubicBezTo>
                  <a:cubicBezTo>
                    <a:pt x="745" y="4276"/>
                    <a:pt x="543" y="3125"/>
                    <a:pt x="351" y="2000"/>
                  </a:cubicBezTo>
                  <a:cubicBezTo>
                    <a:pt x="244" y="1350"/>
                    <a:pt x="137" y="687"/>
                    <a:pt x="68" y="36"/>
                  </a:cubicBezTo>
                  <a:cubicBezTo>
                    <a:pt x="68" y="12"/>
                    <a:pt x="55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8"/>
            <p:cNvSpPr/>
            <p:nvPr/>
          </p:nvSpPr>
          <p:spPr>
            <a:xfrm>
              <a:off x="6170852" y="778549"/>
              <a:ext cx="181778" cy="286929"/>
            </a:xfrm>
            <a:custGeom>
              <a:avLst/>
              <a:gdLst/>
              <a:ahLst/>
              <a:cxnLst/>
              <a:rect l="l" t="t" r="r" b="b"/>
              <a:pathLst>
                <a:path w="4595" h="7253" extrusionOk="0">
                  <a:moveTo>
                    <a:pt x="49" y="0"/>
                  </a:moveTo>
                  <a:cubicBezTo>
                    <a:pt x="24" y="0"/>
                    <a:pt x="0" y="35"/>
                    <a:pt x="20" y="55"/>
                  </a:cubicBezTo>
                  <a:cubicBezTo>
                    <a:pt x="602" y="705"/>
                    <a:pt x="1132" y="1411"/>
                    <a:pt x="1645" y="2129"/>
                  </a:cubicBezTo>
                  <a:cubicBezTo>
                    <a:pt x="2771" y="3726"/>
                    <a:pt x="3759" y="5433"/>
                    <a:pt x="4533" y="7234"/>
                  </a:cubicBezTo>
                  <a:cubicBezTo>
                    <a:pt x="4537" y="7247"/>
                    <a:pt x="4544" y="7252"/>
                    <a:pt x="4552" y="7252"/>
                  </a:cubicBezTo>
                  <a:cubicBezTo>
                    <a:pt x="4571" y="7252"/>
                    <a:pt x="4594" y="7223"/>
                    <a:pt x="4585" y="7195"/>
                  </a:cubicBezTo>
                  <a:cubicBezTo>
                    <a:pt x="3814" y="5365"/>
                    <a:pt x="2810" y="3644"/>
                    <a:pt x="1658" y="2032"/>
                  </a:cubicBezTo>
                  <a:cubicBezTo>
                    <a:pt x="1158" y="1329"/>
                    <a:pt x="644" y="637"/>
                    <a:pt x="75" y="15"/>
                  </a:cubicBezTo>
                  <a:cubicBezTo>
                    <a:pt x="67" y="4"/>
                    <a:pt x="58" y="0"/>
                    <a:pt x="4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18"/>
            <p:cNvSpPr/>
            <p:nvPr/>
          </p:nvSpPr>
          <p:spPr>
            <a:xfrm>
              <a:off x="6067164" y="728901"/>
              <a:ext cx="82601" cy="44901"/>
            </a:xfrm>
            <a:custGeom>
              <a:avLst/>
              <a:gdLst/>
              <a:ahLst/>
              <a:cxnLst/>
              <a:rect l="l" t="t" r="r" b="b"/>
              <a:pathLst>
                <a:path w="2088" h="1135" extrusionOk="0">
                  <a:moveTo>
                    <a:pt x="186" y="1"/>
                  </a:moveTo>
                  <a:cubicBezTo>
                    <a:pt x="168" y="1"/>
                    <a:pt x="150" y="4"/>
                    <a:pt x="133" y="9"/>
                  </a:cubicBezTo>
                  <a:cubicBezTo>
                    <a:pt x="39" y="51"/>
                    <a:pt x="0" y="145"/>
                    <a:pt x="26" y="240"/>
                  </a:cubicBezTo>
                  <a:cubicBezTo>
                    <a:pt x="57" y="314"/>
                    <a:pt x="124" y="356"/>
                    <a:pt x="198" y="356"/>
                  </a:cubicBezTo>
                  <a:cubicBezTo>
                    <a:pt x="217" y="356"/>
                    <a:pt x="237" y="353"/>
                    <a:pt x="257" y="347"/>
                  </a:cubicBezTo>
                  <a:cubicBezTo>
                    <a:pt x="309" y="321"/>
                    <a:pt x="351" y="279"/>
                    <a:pt x="364" y="227"/>
                  </a:cubicBezTo>
                  <a:cubicBezTo>
                    <a:pt x="989" y="295"/>
                    <a:pt x="1571" y="672"/>
                    <a:pt x="1990" y="1121"/>
                  </a:cubicBezTo>
                  <a:cubicBezTo>
                    <a:pt x="1997" y="1131"/>
                    <a:pt x="2007" y="1135"/>
                    <a:pt x="2017" y="1135"/>
                  </a:cubicBezTo>
                  <a:cubicBezTo>
                    <a:pt x="2049" y="1135"/>
                    <a:pt x="2088" y="1097"/>
                    <a:pt x="2059" y="1066"/>
                  </a:cubicBezTo>
                  <a:cubicBezTo>
                    <a:pt x="1626" y="604"/>
                    <a:pt x="1015" y="197"/>
                    <a:pt x="364" y="132"/>
                  </a:cubicBezTo>
                  <a:lnTo>
                    <a:pt x="351" y="116"/>
                  </a:lnTo>
                  <a:cubicBezTo>
                    <a:pt x="331" y="41"/>
                    <a:pt x="256" y="1"/>
                    <a:pt x="1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18"/>
            <p:cNvSpPr/>
            <p:nvPr/>
          </p:nvSpPr>
          <p:spPr>
            <a:xfrm>
              <a:off x="6107793" y="688747"/>
              <a:ext cx="48501" cy="80109"/>
            </a:xfrm>
            <a:custGeom>
              <a:avLst/>
              <a:gdLst/>
              <a:ahLst/>
              <a:cxnLst/>
              <a:rect l="l" t="t" r="r" b="b"/>
              <a:pathLst>
                <a:path w="1226" h="2025" extrusionOk="0">
                  <a:moveTo>
                    <a:pt x="199" y="0"/>
                  </a:moveTo>
                  <a:cubicBezTo>
                    <a:pt x="126" y="0"/>
                    <a:pt x="61" y="42"/>
                    <a:pt x="30" y="117"/>
                  </a:cubicBezTo>
                  <a:cubicBezTo>
                    <a:pt x="1" y="211"/>
                    <a:pt x="56" y="305"/>
                    <a:pt x="137" y="334"/>
                  </a:cubicBezTo>
                  <a:lnTo>
                    <a:pt x="150" y="347"/>
                  </a:lnTo>
                  <a:cubicBezTo>
                    <a:pt x="245" y="985"/>
                    <a:pt x="664" y="1593"/>
                    <a:pt x="1139" y="2012"/>
                  </a:cubicBezTo>
                  <a:cubicBezTo>
                    <a:pt x="1147" y="2021"/>
                    <a:pt x="1156" y="2024"/>
                    <a:pt x="1164" y="2024"/>
                  </a:cubicBezTo>
                  <a:cubicBezTo>
                    <a:pt x="1198" y="2024"/>
                    <a:pt x="1225" y="1967"/>
                    <a:pt x="1194" y="1944"/>
                  </a:cubicBezTo>
                  <a:cubicBezTo>
                    <a:pt x="732" y="1538"/>
                    <a:pt x="339" y="956"/>
                    <a:pt x="245" y="347"/>
                  </a:cubicBezTo>
                  <a:cubicBezTo>
                    <a:pt x="300" y="334"/>
                    <a:pt x="339" y="292"/>
                    <a:pt x="368" y="224"/>
                  </a:cubicBezTo>
                  <a:cubicBezTo>
                    <a:pt x="394" y="143"/>
                    <a:pt x="339" y="35"/>
                    <a:pt x="258" y="9"/>
                  </a:cubicBezTo>
                  <a:cubicBezTo>
                    <a:pt x="238" y="3"/>
                    <a:pt x="218" y="0"/>
                    <a:pt x="1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8"/>
            <p:cNvSpPr/>
            <p:nvPr/>
          </p:nvSpPr>
          <p:spPr>
            <a:xfrm>
              <a:off x="6095450" y="709437"/>
              <a:ext cx="114289" cy="102025"/>
            </a:xfrm>
            <a:custGeom>
              <a:avLst/>
              <a:gdLst/>
              <a:ahLst/>
              <a:cxnLst/>
              <a:rect l="l" t="t" r="r" b="b"/>
              <a:pathLst>
                <a:path w="2889" h="2579" extrusionOk="0">
                  <a:moveTo>
                    <a:pt x="1126" y="0"/>
                  </a:moveTo>
                  <a:lnTo>
                    <a:pt x="1100" y="270"/>
                  </a:lnTo>
                  <a:lnTo>
                    <a:pt x="856" y="283"/>
                  </a:lnTo>
                  <a:lnTo>
                    <a:pt x="856" y="527"/>
                  </a:lnTo>
                  <a:lnTo>
                    <a:pt x="557" y="595"/>
                  </a:lnTo>
                  <a:lnTo>
                    <a:pt x="505" y="907"/>
                  </a:lnTo>
                  <a:lnTo>
                    <a:pt x="274" y="907"/>
                  </a:lnTo>
                  <a:lnTo>
                    <a:pt x="274" y="1164"/>
                  </a:lnTo>
                  <a:lnTo>
                    <a:pt x="1" y="1206"/>
                  </a:lnTo>
                  <a:cubicBezTo>
                    <a:pt x="1" y="1206"/>
                    <a:pt x="98" y="1951"/>
                    <a:pt x="748" y="2413"/>
                  </a:cubicBezTo>
                  <a:cubicBezTo>
                    <a:pt x="920" y="2534"/>
                    <a:pt x="1110" y="2579"/>
                    <a:pt x="1297" y="2579"/>
                  </a:cubicBezTo>
                  <a:cubicBezTo>
                    <a:pt x="1815" y="2579"/>
                    <a:pt x="2306" y="2234"/>
                    <a:pt x="2306" y="2234"/>
                  </a:cubicBezTo>
                  <a:cubicBezTo>
                    <a:pt x="2306" y="2234"/>
                    <a:pt x="2888" y="1288"/>
                    <a:pt x="2387" y="663"/>
                  </a:cubicBezTo>
                  <a:cubicBezTo>
                    <a:pt x="1870" y="39"/>
                    <a:pt x="1126" y="0"/>
                    <a:pt x="112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18"/>
            <p:cNvSpPr/>
            <p:nvPr/>
          </p:nvSpPr>
          <p:spPr>
            <a:xfrm>
              <a:off x="6135406" y="748444"/>
              <a:ext cx="54870" cy="52615"/>
            </a:xfrm>
            <a:custGeom>
              <a:avLst/>
              <a:gdLst/>
              <a:ahLst/>
              <a:cxnLst/>
              <a:rect l="l" t="t" r="r" b="b"/>
              <a:pathLst>
                <a:path w="1387" h="1330" extrusionOk="0">
                  <a:moveTo>
                    <a:pt x="1149" y="1"/>
                  </a:moveTo>
                  <a:cubicBezTo>
                    <a:pt x="1144" y="1"/>
                    <a:pt x="1139" y="1"/>
                    <a:pt x="1133" y="3"/>
                  </a:cubicBezTo>
                  <a:cubicBezTo>
                    <a:pt x="903" y="58"/>
                    <a:pt x="997" y="627"/>
                    <a:pt x="997" y="627"/>
                  </a:cubicBezTo>
                  <a:cubicBezTo>
                    <a:pt x="997" y="627"/>
                    <a:pt x="662" y="92"/>
                    <a:pt x="479" y="92"/>
                  </a:cubicBezTo>
                  <a:cubicBezTo>
                    <a:pt x="460" y="92"/>
                    <a:pt x="443" y="97"/>
                    <a:pt x="428" y="110"/>
                  </a:cubicBezTo>
                  <a:cubicBezTo>
                    <a:pt x="265" y="246"/>
                    <a:pt x="877" y="884"/>
                    <a:pt x="877" y="884"/>
                  </a:cubicBezTo>
                  <a:cubicBezTo>
                    <a:pt x="877" y="884"/>
                    <a:pt x="403" y="597"/>
                    <a:pt x="200" y="597"/>
                  </a:cubicBezTo>
                  <a:cubicBezTo>
                    <a:pt x="158" y="597"/>
                    <a:pt x="127" y="610"/>
                    <a:pt x="116" y="640"/>
                  </a:cubicBezTo>
                  <a:cubicBezTo>
                    <a:pt x="64" y="816"/>
                    <a:pt x="672" y="1046"/>
                    <a:pt x="672" y="1046"/>
                  </a:cubicBezTo>
                  <a:cubicBezTo>
                    <a:pt x="672" y="1046"/>
                    <a:pt x="643" y="1045"/>
                    <a:pt x="598" y="1045"/>
                  </a:cubicBezTo>
                  <a:cubicBezTo>
                    <a:pt x="424" y="1045"/>
                    <a:pt x="1" y="1062"/>
                    <a:pt x="21" y="1222"/>
                  </a:cubicBezTo>
                  <a:cubicBezTo>
                    <a:pt x="32" y="1305"/>
                    <a:pt x="235" y="1330"/>
                    <a:pt x="473" y="1330"/>
                  </a:cubicBezTo>
                  <a:cubicBezTo>
                    <a:pt x="820" y="1330"/>
                    <a:pt x="1241" y="1277"/>
                    <a:pt x="1241" y="1277"/>
                  </a:cubicBezTo>
                  <a:cubicBezTo>
                    <a:pt x="1387" y="1106"/>
                    <a:pt x="1365" y="1"/>
                    <a:pt x="114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18"/>
            <p:cNvSpPr/>
            <p:nvPr/>
          </p:nvSpPr>
          <p:spPr>
            <a:xfrm>
              <a:off x="6170575" y="779657"/>
              <a:ext cx="41340" cy="37819"/>
            </a:xfrm>
            <a:custGeom>
              <a:avLst/>
              <a:gdLst/>
              <a:ahLst/>
              <a:cxnLst/>
              <a:rect l="l" t="t" r="r" b="b"/>
              <a:pathLst>
                <a:path w="1045" h="956" extrusionOk="0">
                  <a:moveTo>
                    <a:pt x="557" y="0"/>
                  </a:moveTo>
                  <a:cubicBezTo>
                    <a:pt x="557" y="0"/>
                    <a:pt x="95" y="27"/>
                    <a:pt x="1" y="570"/>
                  </a:cubicBezTo>
                  <a:cubicBezTo>
                    <a:pt x="1" y="570"/>
                    <a:pt x="323" y="955"/>
                    <a:pt x="594" y="955"/>
                  </a:cubicBezTo>
                  <a:cubicBezTo>
                    <a:pt x="652" y="955"/>
                    <a:pt x="708" y="938"/>
                    <a:pt x="758" y="895"/>
                  </a:cubicBezTo>
                  <a:cubicBezTo>
                    <a:pt x="1044" y="638"/>
                    <a:pt x="557" y="0"/>
                    <a:pt x="55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18"/>
            <p:cNvSpPr/>
            <p:nvPr/>
          </p:nvSpPr>
          <p:spPr>
            <a:xfrm>
              <a:off x="6252505" y="718734"/>
              <a:ext cx="30659" cy="66936"/>
            </a:xfrm>
            <a:custGeom>
              <a:avLst/>
              <a:gdLst/>
              <a:ahLst/>
              <a:cxnLst/>
              <a:rect l="l" t="t" r="r" b="b"/>
              <a:pathLst>
                <a:path w="775" h="1692" extrusionOk="0">
                  <a:moveTo>
                    <a:pt x="174" y="1"/>
                  </a:moveTo>
                  <a:cubicBezTo>
                    <a:pt x="118" y="1"/>
                    <a:pt x="64" y="36"/>
                    <a:pt x="43" y="90"/>
                  </a:cubicBezTo>
                  <a:cubicBezTo>
                    <a:pt x="1" y="158"/>
                    <a:pt x="43" y="240"/>
                    <a:pt x="112" y="266"/>
                  </a:cubicBezTo>
                  <a:cubicBezTo>
                    <a:pt x="131" y="276"/>
                    <a:pt x="150" y="280"/>
                    <a:pt x="167" y="280"/>
                  </a:cubicBezTo>
                  <a:cubicBezTo>
                    <a:pt x="195" y="280"/>
                    <a:pt x="221" y="269"/>
                    <a:pt x="245" y="253"/>
                  </a:cubicBezTo>
                  <a:cubicBezTo>
                    <a:pt x="557" y="633"/>
                    <a:pt x="707" y="1173"/>
                    <a:pt x="707" y="1648"/>
                  </a:cubicBezTo>
                  <a:cubicBezTo>
                    <a:pt x="707" y="1677"/>
                    <a:pt x="726" y="1691"/>
                    <a:pt x="744" y="1691"/>
                  </a:cubicBezTo>
                  <a:cubicBezTo>
                    <a:pt x="760" y="1691"/>
                    <a:pt x="775" y="1681"/>
                    <a:pt x="775" y="1661"/>
                  </a:cubicBezTo>
                  <a:cubicBezTo>
                    <a:pt x="775" y="1160"/>
                    <a:pt x="625" y="591"/>
                    <a:pt x="287" y="198"/>
                  </a:cubicBezTo>
                  <a:lnTo>
                    <a:pt x="300" y="198"/>
                  </a:lnTo>
                  <a:cubicBezTo>
                    <a:pt x="326" y="116"/>
                    <a:pt x="287" y="35"/>
                    <a:pt x="219" y="9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8"/>
            <p:cNvSpPr/>
            <p:nvPr/>
          </p:nvSpPr>
          <p:spPr>
            <a:xfrm>
              <a:off x="6285182" y="717231"/>
              <a:ext cx="25793" cy="69151"/>
            </a:xfrm>
            <a:custGeom>
              <a:avLst/>
              <a:gdLst/>
              <a:ahLst/>
              <a:cxnLst/>
              <a:rect l="l" t="t" r="r" b="b"/>
              <a:pathLst>
                <a:path w="652" h="1748" extrusionOk="0">
                  <a:moveTo>
                    <a:pt x="491" y="0"/>
                  </a:moveTo>
                  <a:cubicBezTo>
                    <a:pt x="468" y="0"/>
                    <a:pt x="445" y="7"/>
                    <a:pt x="424" y="21"/>
                  </a:cubicBezTo>
                  <a:cubicBezTo>
                    <a:pt x="355" y="60"/>
                    <a:pt x="326" y="141"/>
                    <a:pt x="368" y="210"/>
                  </a:cubicBezTo>
                  <a:lnTo>
                    <a:pt x="381" y="210"/>
                  </a:lnTo>
                  <a:cubicBezTo>
                    <a:pt x="82" y="642"/>
                    <a:pt x="1" y="1211"/>
                    <a:pt x="56" y="1712"/>
                  </a:cubicBezTo>
                  <a:cubicBezTo>
                    <a:pt x="56" y="1736"/>
                    <a:pt x="70" y="1747"/>
                    <a:pt x="84" y="1747"/>
                  </a:cubicBezTo>
                  <a:cubicBezTo>
                    <a:pt x="103" y="1747"/>
                    <a:pt x="124" y="1730"/>
                    <a:pt x="124" y="1699"/>
                  </a:cubicBezTo>
                  <a:cubicBezTo>
                    <a:pt x="69" y="1224"/>
                    <a:pt x="150" y="671"/>
                    <a:pt x="424" y="265"/>
                  </a:cubicBezTo>
                  <a:cubicBezTo>
                    <a:pt x="443" y="278"/>
                    <a:pt x="467" y="284"/>
                    <a:pt x="490" y="284"/>
                  </a:cubicBezTo>
                  <a:cubicBezTo>
                    <a:pt x="514" y="284"/>
                    <a:pt x="537" y="278"/>
                    <a:pt x="557" y="265"/>
                  </a:cubicBezTo>
                  <a:cubicBezTo>
                    <a:pt x="625" y="223"/>
                    <a:pt x="651" y="141"/>
                    <a:pt x="612" y="73"/>
                  </a:cubicBezTo>
                  <a:cubicBezTo>
                    <a:pt x="584" y="27"/>
                    <a:pt x="538" y="0"/>
                    <a:pt x="4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18"/>
            <p:cNvSpPr/>
            <p:nvPr/>
          </p:nvSpPr>
          <p:spPr>
            <a:xfrm>
              <a:off x="6246096" y="743776"/>
              <a:ext cx="81573" cy="76588"/>
            </a:xfrm>
            <a:custGeom>
              <a:avLst/>
              <a:gdLst/>
              <a:ahLst/>
              <a:cxnLst/>
              <a:rect l="l" t="t" r="r" b="b"/>
              <a:pathLst>
                <a:path w="2062" h="1936" extrusionOk="0">
                  <a:moveTo>
                    <a:pt x="1656" y="0"/>
                  </a:moveTo>
                  <a:lnTo>
                    <a:pt x="1493" y="147"/>
                  </a:lnTo>
                  <a:lnTo>
                    <a:pt x="1330" y="26"/>
                  </a:lnTo>
                  <a:lnTo>
                    <a:pt x="1207" y="176"/>
                  </a:lnTo>
                  <a:lnTo>
                    <a:pt x="989" y="52"/>
                  </a:lnTo>
                  <a:lnTo>
                    <a:pt x="800" y="202"/>
                  </a:lnTo>
                  <a:lnTo>
                    <a:pt x="664" y="82"/>
                  </a:lnTo>
                  <a:lnTo>
                    <a:pt x="530" y="215"/>
                  </a:lnTo>
                  <a:lnTo>
                    <a:pt x="339" y="95"/>
                  </a:lnTo>
                  <a:cubicBezTo>
                    <a:pt x="339" y="95"/>
                    <a:pt x="0" y="582"/>
                    <a:pt x="124" y="1203"/>
                  </a:cubicBezTo>
                  <a:cubicBezTo>
                    <a:pt x="257" y="1828"/>
                    <a:pt x="1138" y="1935"/>
                    <a:pt x="1138" y="1935"/>
                  </a:cubicBezTo>
                  <a:cubicBezTo>
                    <a:pt x="1138" y="1935"/>
                    <a:pt x="1981" y="1707"/>
                    <a:pt x="2020" y="1070"/>
                  </a:cubicBezTo>
                  <a:cubicBezTo>
                    <a:pt x="2062" y="433"/>
                    <a:pt x="1656" y="0"/>
                    <a:pt x="1656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18"/>
            <p:cNvSpPr/>
            <p:nvPr/>
          </p:nvSpPr>
          <p:spPr>
            <a:xfrm>
              <a:off x="6258439" y="775899"/>
              <a:ext cx="61674" cy="44465"/>
            </a:xfrm>
            <a:custGeom>
              <a:avLst/>
              <a:gdLst/>
              <a:ahLst/>
              <a:cxnLst/>
              <a:rect l="l" t="t" r="r" b="b"/>
              <a:pathLst>
                <a:path w="1559" h="1124" extrusionOk="0">
                  <a:moveTo>
                    <a:pt x="931" y="1"/>
                  </a:moveTo>
                  <a:cubicBezTo>
                    <a:pt x="759" y="1"/>
                    <a:pt x="774" y="691"/>
                    <a:pt x="774" y="691"/>
                  </a:cubicBezTo>
                  <a:cubicBezTo>
                    <a:pt x="774" y="691"/>
                    <a:pt x="613" y="143"/>
                    <a:pt x="483" y="143"/>
                  </a:cubicBezTo>
                  <a:cubicBezTo>
                    <a:pt x="476" y="143"/>
                    <a:pt x="469" y="144"/>
                    <a:pt x="462" y="148"/>
                  </a:cubicBezTo>
                  <a:cubicBezTo>
                    <a:pt x="339" y="216"/>
                    <a:pt x="570" y="678"/>
                    <a:pt x="570" y="678"/>
                  </a:cubicBezTo>
                  <a:cubicBezTo>
                    <a:pt x="570" y="678"/>
                    <a:pt x="296" y="404"/>
                    <a:pt x="155" y="404"/>
                  </a:cubicBezTo>
                  <a:cubicBezTo>
                    <a:pt x="130" y="404"/>
                    <a:pt x="109" y="413"/>
                    <a:pt x="95" y="434"/>
                  </a:cubicBezTo>
                  <a:cubicBezTo>
                    <a:pt x="1" y="554"/>
                    <a:pt x="774" y="1123"/>
                    <a:pt x="774" y="1123"/>
                  </a:cubicBezTo>
                  <a:cubicBezTo>
                    <a:pt x="963" y="1097"/>
                    <a:pt x="1558" y="408"/>
                    <a:pt x="1396" y="310"/>
                  </a:cubicBezTo>
                  <a:cubicBezTo>
                    <a:pt x="1380" y="302"/>
                    <a:pt x="1363" y="299"/>
                    <a:pt x="1346" y="299"/>
                  </a:cubicBezTo>
                  <a:cubicBezTo>
                    <a:pt x="1188" y="299"/>
                    <a:pt x="989" y="609"/>
                    <a:pt x="989" y="609"/>
                  </a:cubicBezTo>
                  <a:cubicBezTo>
                    <a:pt x="989" y="609"/>
                    <a:pt x="1100" y="1"/>
                    <a:pt x="937" y="1"/>
                  </a:cubicBezTo>
                  <a:cubicBezTo>
                    <a:pt x="935" y="1"/>
                    <a:pt x="933" y="1"/>
                    <a:pt x="931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8"/>
            <p:cNvSpPr/>
            <p:nvPr/>
          </p:nvSpPr>
          <p:spPr>
            <a:xfrm>
              <a:off x="6278259" y="809248"/>
              <a:ext cx="25754" cy="28839"/>
            </a:xfrm>
            <a:custGeom>
              <a:avLst/>
              <a:gdLst/>
              <a:ahLst/>
              <a:cxnLst/>
              <a:rect l="l" t="t" r="r" b="b"/>
              <a:pathLst>
                <a:path w="651" h="729" extrusionOk="0">
                  <a:moveTo>
                    <a:pt x="378" y="0"/>
                  </a:moveTo>
                  <a:cubicBezTo>
                    <a:pt x="279" y="0"/>
                    <a:pt x="160" y="32"/>
                    <a:pt x="30" y="134"/>
                  </a:cubicBezTo>
                  <a:cubicBezTo>
                    <a:pt x="30" y="134"/>
                    <a:pt x="0" y="716"/>
                    <a:pt x="299" y="729"/>
                  </a:cubicBezTo>
                  <a:cubicBezTo>
                    <a:pt x="302" y="729"/>
                    <a:pt x="305" y="729"/>
                    <a:pt x="308" y="729"/>
                  </a:cubicBezTo>
                  <a:cubicBezTo>
                    <a:pt x="600" y="729"/>
                    <a:pt x="651" y="91"/>
                    <a:pt x="651" y="91"/>
                  </a:cubicBezTo>
                  <a:cubicBezTo>
                    <a:pt x="651" y="91"/>
                    <a:pt x="544" y="0"/>
                    <a:pt x="37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8"/>
            <p:cNvSpPr/>
            <p:nvPr/>
          </p:nvSpPr>
          <p:spPr>
            <a:xfrm>
              <a:off x="6214448" y="888488"/>
              <a:ext cx="127146" cy="150565"/>
            </a:xfrm>
            <a:custGeom>
              <a:avLst/>
              <a:gdLst/>
              <a:ahLst/>
              <a:cxnLst/>
              <a:rect l="l" t="t" r="r" b="b"/>
              <a:pathLst>
                <a:path w="3214" h="3806" extrusionOk="0">
                  <a:moveTo>
                    <a:pt x="0" y="1"/>
                  </a:moveTo>
                  <a:lnTo>
                    <a:pt x="0" y="1"/>
                  </a:lnTo>
                  <a:cubicBezTo>
                    <a:pt x="1343" y="3184"/>
                    <a:pt x="3213" y="3805"/>
                    <a:pt x="3213" y="3805"/>
                  </a:cubicBezTo>
                  <a:cubicBezTo>
                    <a:pt x="1451" y="245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8"/>
            <p:cNvSpPr/>
            <p:nvPr/>
          </p:nvSpPr>
          <p:spPr>
            <a:xfrm>
              <a:off x="6302430" y="854149"/>
              <a:ext cx="72830" cy="154917"/>
            </a:xfrm>
            <a:custGeom>
              <a:avLst/>
              <a:gdLst/>
              <a:ahLst/>
              <a:cxnLst/>
              <a:rect l="l" t="t" r="r" b="b"/>
              <a:pathLst>
                <a:path w="1841" h="3916" extrusionOk="0">
                  <a:moveTo>
                    <a:pt x="1246" y="0"/>
                  </a:moveTo>
                  <a:lnTo>
                    <a:pt x="1246" y="0"/>
                  </a:lnTo>
                  <a:cubicBezTo>
                    <a:pt x="1" y="2452"/>
                    <a:pt x="596" y="3915"/>
                    <a:pt x="596" y="3915"/>
                  </a:cubicBezTo>
                  <a:cubicBezTo>
                    <a:pt x="1841" y="1002"/>
                    <a:pt x="1246" y="0"/>
                    <a:pt x="124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66418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19"/>
          <p:cNvSpPr/>
          <p:nvPr/>
        </p:nvSpPr>
        <p:spPr>
          <a:xfrm rot="1236911">
            <a:off x="7006158" y="-553280"/>
            <a:ext cx="2946047" cy="2108665"/>
          </a:xfrm>
          <a:custGeom>
            <a:avLst/>
            <a:gdLst/>
            <a:ahLst/>
            <a:cxnLst/>
            <a:rect l="l" t="t" r="r" b="b"/>
            <a:pathLst>
              <a:path w="17918" h="12825" extrusionOk="0">
                <a:moveTo>
                  <a:pt x="11862" y="1"/>
                </a:moveTo>
                <a:cubicBezTo>
                  <a:pt x="10642" y="1"/>
                  <a:pt x="9349" y="286"/>
                  <a:pt x="8941" y="816"/>
                </a:cubicBezTo>
                <a:cubicBezTo>
                  <a:pt x="8941" y="816"/>
                  <a:pt x="49" y="4571"/>
                  <a:pt x="2450" y="6497"/>
                </a:cubicBezTo>
                <a:cubicBezTo>
                  <a:pt x="2650" y="6657"/>
                  <a:pt x="2883" y="6724"/>
                  <a:pt x="3136" y="6724"/>
                </a:cubicBezTo>
                <a:cubicBezTo>
                  <a:pt x="4428" y="6724"/>
                  <a:pt x="6211" y="4960"/>
                  <a:pt x="6380" y="4789"/>
                </a:cubicBezTo>
                <a:lnTo>
                  <a:pt x="6380" y="4789"/>
                </a:lnTo>
                <a:cubicBezTo>
                  <a:pt x="6060" y="5115"/>
                  <a:pt x="1" y="11317"/>
                  <a:pt x="2665" y="12096"/>
                </a:cubicBezTo>
                <a:cubicBezTo>
                  <a:pt x="2734" y="12117"/>
                  <a:pt x="2805" y="12126"/>
                  <a:pt x="2878" y="12126"/>
                </a:cubicBezTo>
                <a:cubicBezTo>
                  <a:pt x="4037" y="12126"/>
                  <a:pt x="5630" y="9665"/>
                  <a:pt x="6451" y="8248"/>
                </a:cubicBezTo>
                <a:lnTo>
                  <a:pt x="6451" y="8248"/>
                </a:lnTo>
                <a:cubicBezTo>
                  <a:pt x="5720" y="9677"/>
                  <a:pt x="4654" y="12223"/>
                  <a:pt x="6042" y="12705"/>
                </a:cubicBezTo>
                <a:cubicBezTo>
                  <a:pt x="6136" y="12737"/>
                  <a:pt x="6228" y="12752"/>
                  <a:pt x="6318" y="12752"/>
                </a:cubicBezTo>
                <a:cubicBezTo>
                  <a:pt x="8049" y="12752"/>
                  <a:pt x="9201" y="7137"/>
                  <a:pt x="9201" y="7135"/>
                </a:cubicBezTo>
                <a:lnTo>
                  <a:pt x="9201" y="7135"/>
                </a:lnTo>
                <a:cubicBezTo>
                  <a:pt x="9201" y="7137"/>
                  <a:pt x="8145" y="12422"/>
                  <a:pt x="10665" y="12815"/>
                </a:cubicBezTo>
                <a:cubicBezTo>
                  <a:pt x="10704" y="12822"/>
                  <a:pt x="10741" y="12825"/>
                  <a:pt x="10777" y="12825"/>
                </a:cubicBezTo>
                <a:cubicBezTo>
                  <a:pt x="12465" y="12825"/>
                  <a:pt x="11804" y="6214"/>
                  <a:pt x="11804" y="6214"/>
                </a:cubicBezTo>
                <a:lnTo>
                  <a:pt x="11804" y="6214"/>
                </a:lnTo>
                <a:cubicBezTo>
                  <a:pt x="11804" y="6214"/>
                  <a:pt x="13635" y="11275"/>
                  <a:pt x="15062" y="11275"/>
                </a:cubicBezTo>
                <a:cubicBezTo>
                  <a:pt x="15088" y="11275"/>
                  <a:pt x="15114" y="11273"/>
                  <a:pt x="15139" y="11270"/>
                </a:cubicBezTo>
                <a:cubicBezTo>
                  <a:pt x="17918" y="10902"/>
                  <a:pt x="14934" y="1643"/>
                  <a:pt x="14244" y="667"/>
                </a:cubicBezTo>
                <a:cubicBezTo>
                  <a:pt x="13917" y="214"/>
                  <a:pt x="12916" y="1"/>
                  <a:pt x="11862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" name="Google Shape;687;p19"/>
          <p:cNvSpPr/>
          <p:nvPr/>
        </p:nvSpPr>
        <p:spPr>
          <a:xfrm>
            <a:off x="858063" y="132250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8" name="Google Shape;688;p19"/>
          <p:cNvSpPr/>
          <p:nvPr/>
        </p:nvSpPr>
        <p:spPr>
          <a:xfrm>
            <a:off x="-574502" y="4270018"/>
            <a:ext cx="1963534" cy="1438074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9" name="Google Shape;689;p19"/>
          <p:cNvSpPr/>
          <p:nvPr/>
        </p:nvSpPr>
        <p:spPr>
          <a:xfrm>
            <a:off x="8571550" y="2665994"/>
            <a:ext cx="359400" cy="3594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19"/>
          <p:cNvSpPr/>
          <p:nvPr/>
        </p:nvSpPr>
        <p:spPr>
          <a:xfrm>
            <a:off x="8797525" y="3581299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19"/>
          <p:cNvSpPr/>
          <p:nvPr/>
        </p:nvSpPr>
        <p:spPr>
          <a:xfrm>
            <a:off x="490000" y="1546961"/>
            <a:ext cx="281400" cy="281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2" name="Google Shape;692;p19"/>
          <p:cNvGrpSpPr/>
          <p:nvPr/>
        </p:nvGrpSpPr>
        <p:grpSpPr>
          <a:xfrm rot="5400000">
            <a:off x="4254495" y="3876978"/>
            <a:ext cx="635030" cy="1827649"/>
            <a:chOff x="6031322" y="3183189"/>
            <a:chExt cx="226126" cy="650803"/>
          </a:xfrm>
        </p:grpSpPr>
        <p:sp>
          <p:nvSpPr>
            <p:cNvPr id="693" name="Google Shape;693;p19"/>
            <p:cNvSpPr/>
            <p:nvPr/>
          </p:nvSpPr>
          <p:spPr>
            <a:xfrm>
              <a:off x="6031322" y="3183189"/>
              <a:ext cx="121687" cy="120777"/>
            </a:xfrm>
            <a:custGeom>
              <a:avLst/>
              <a:gdLst/>
              <a:ahLst/>
              <a:cxnLst/>
              <a:rect l="l" t="t" r="r" b="b"/>
              <a:pathLst>
                <a:path w="3076" h="3053" extrusionOk="0">
                  <a:moveTo>
                    <a:pt x="2316" y="0"/>
                  </a:moveTo>
                  <a:cubicBezTo>
                    <a:pt x="1942" y="0"/>
                    <a:pt x="1843" y="504"/>
                    <a:pt x="1843" y="504"/>
                  </a:cubicBezTo>
                  <a:cubicBezTo>
                    <a:pt x="1843" y="504"/>
                    <a:pt x="1609" y="154"/>
                    <a:pt x="1311" y="154"/>
                  </a:cubicBezTo>
                  <a:cubicBezTo>
                    <a:pt x="1243" y="154"/>
                    <a:pt x="1171" y="173"/>
                    <a:pt x="1098" y="218"/>
                  </a:cubicBezTo>
                  <a:cubicBezTo>
                    <a:pt x="705" y="462"/>
                    <a:pt x="906" y="1044"/>
                    <a:pt x="906" y="1044"/>
                  </a:cubicBezTo>
                  <a:cubicBezTo>
                    <a:pt x="721" y="921"/>
                    <a:pt x="563" y="868"/>
                    <a:pt x="437" y="868"/>
                  </a:cubicBezTo>
                  <a:cubicBezTo>
                    <a:pt x="95" y="868"/>
                    <a:pt x="1" y="1262"/>
                    <a:pt x="298" y="1707"/>
                  </a:cubicBezTo>
                  <a:cubicBezTo>
                    <a:pt x="718" y="2319"/>
                    <a:pt x="1706" y="2927"/>
                    <a:pt x="2031" y="3024"/>
                  </a:cubicBezTo>
                  <a:cubicBezTo>
                    <a:pt x="2103" y="3044"/>
                    <a:pt x="2170" y="3052"/>
                    <a:pt x="2231" y="3052"/>
                  </a:cubicBezTo>
                  <a:cubicBezTo>
                    <a:pt x="2457" y="3052"/>
                    <a:pt x="2600" y="2943"/>
                    <a:pt x="2600" y="2943"/>
                  </a:cubicBezTo>
                  <a:cubicBezTo>
                    <a:pt x="2600" y="2943"/>
                    <a:pt x="2724" y="2914"/>
                    <a:pt x="2900" y="2400"/>
                  </a:cubicBezTo>
                  <a:cubicBezTo>
                    <a:pt x="3075" y="1886"/>
                    <a:pt x="2913" y="137"/>
                    <a:pt x="2438" y="17"/>
                  </a:cubicBezTo>
                  <a:cubicBezTo>
                    <a:pt x="2394" y="5"/>
                    <a:pt x="2354" y="0"/>
                    <a:pt x="231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9"/>
            <p:cNvSpPr/>
            <p:nvPr/>
          </p:nvSpPr>
          <p:spPr>
            <a:xfrm>
              <a:off x="6094342" y="3230978"/>
              <a:ext cx="36989" cy="69428"/>
            </a:xfrm>
            <a:custGeom>
              <a:avLst/>
              <a:gdLst/>
              <a:ahLst/>
              <a:cxnLst/>
              <a:rect l="l" t="t" r="r" b="b"/>
              <a:pathLst>
                <a:path w="935" h="1755" extrusionOk="0">
                  <a:moveTo>
                    <a:pt x="40" y="1"/>
                  </a:moveTo>
                  <a:cubicBezTo>
                    <a:pt x="21" y="1"/>
                    <a:pt x="0" y="20"/>
                    <a:pt x="19" y="41"/>
                  </a:cubicBezTo>
                  <a:cubicBezTo>
                    <a:pt x="156" y="285"/>
                    <a:pt x="289" y="542"/>
                    <a:pt x="412" y="786"/>
                  </a:cubicBezTo>
                  <a:cubicBezTo>
                    <a:pt x="546" y="1042"/>
                    <a:pt x="669" y="1299"/>
                    <a:pt x="790" y="1573"/>
                  </a:cubicBezTo>
                  <a:cubicBezTo>
                    <a:pt x="832" y="1625"/>
                    <a:pt x="858" y="1680"/>
                    <a:pt x="887" y="1735"/>
                  </a:cubicBezTo>
                  <a:cubicBezTo>
                    <a:pt x="892" y="1749"/>
                    <a:pt x="899" y="1754"/>
                    <a:pt x="907" y="1754"/>
                  </a:cubicBezTo>
                  <a:cubicBezTo>
                    <a:pt x="921" y="1754"/>
                    <a:pt x="935" y="1734"/>
                    <a:pt x="926" y="1706"/>
                  </a:cubicBezTo>
                  <a:cubicBezTo>
                    <a:pt x="708" y="1273"/>
                    <a:pt x="494" y="825"/>
                    <a:pt x="263" y="392"/>
                  </a:cubicBezTo>
                  <a:cubicBezTo>
                    <a:pt x="195" y="272"/>
                    <a:pt x="126" y="135"/>
                    <a:pt x="58" y="12"/>
                  </a:cubicBezTo>
                  <a:cubicBezTo>
                    <a:pt x="54" y="4"/>
                    <a:pt x="47" y="1"/>
                    <a:pt x="4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19"/>
            <p:cNvSpPr/>
            <p:nvPr/>
          </p:nvSpPr>
          <p:spPr>
            <a:xfrm>
              <a:off x="6120808" y="3219386"/>
              <a:ext cx="19345" cy="79239"/>
            </a:xfrm>
            <a:custGeom>
              <a:avLst/>
              <a:gdLst/>
              <a:ahLst/>
              <a:cxnLst/>
              <a:rect l="l" t="t" r="r" b="b"/>
              <a:pathLst>
                <a:path w="489" h="2003" extrusionOk="0">
                  <a:moveTo>
                    <a:pt x="290" y="0"/>
                  </a:moveTo>
                  <a:cubicBezTo>
                    <a:pt x="274" y="0"/>
                    <a:pt x="257" y="18"/>
                    <a:pt x="257" y="35"/>
                  </a:cubicBezTo>
                  <a:cubicBezTo>
                    <a:pt x="407" y="441"/>
                    <a:pt x="433" y="874"/>
                    <a:pt x="407" y="1309"/>
                  </a:cubicBezTo>
                  <a:cubicBezTo>
                    <a:pt x="394" y="1498"/>
                    <a:pt x="381" y="1703"/>
                    <a:pt x="325" y="1892"/>
                  </a:cubicBezTo>
                  <a:cubicBezTo>
                    <a:pt x="312" y="1768"/>
                    <a:pt x="283" y="1661"/>
                    <a:pt x="270" y="1540"/>
                  </a:cubicBezTo>
                  <a:cubicBezTo>
                    <a:pt x="218" y="1267"/>
                    <a:pt x="150" y="997"/>
                    <a:pt x="56" y="727"/>
                  </a:cubicBezTo>
                  <a:cubicBezTo>
                    <a:pt x="49" y="716"/>
                    <a:pt x="39" y="711"/>
                    <a:pt x="30" y="711"/>
                  </a:cubicBezTo>
                  <a:cubicBezTo>
                    <a:pt x="15" y="711"/>
                    <a:pt x="0" y="723"/>
                    <a:pt x="0" y="740"/>
                  </a:cubicBezTo>
                  <a:cubicBezTo>
                    <a:pt x="108" y="997"/>
                    <a:pt x="163" y="1267"/>
                    <a:pt x="218" y="1540"/>
                  </a:cubicBezTo>
                  <a:cubicBezTo>
                    <a:pt x="244" y="1687"/>
                    <a:pt x="270" y="1823"/>
                    <a:pt x="283" y="1973"/>
                  </a:cubicBezTo>
                  <a:cubicBezTo>
                    <a:pt x="291" y="1992"/>
                    <a:pt x="305" y="2002"/>
                    <a:pt x="317" y="2002"/>
                  </a:cubicBezTo>
                  <a:cubicBezTo>
                    <a:pt x="329" y="2002"/>
                    <a:pt x="338" y="1992"/>
                    <a:pt x="338" y="1973"/>
                  </a:cubicBezTo>
                  <a:cubicBezTo>
                    <a:pt x="338" y="1960"/>
                    <a:pt x="338" y="1931"/>
                    <a:pt x="325" y="1918"/>
                  </a:cubicBezTo>
                  <a:lnTo>
                    <a:pt x="325" y="1918"/>
                  </a:lnTo>
                  <a:cubicBezTo>
                    <a:pt x="331" y="1923"/>
                    <a:pt x="338" y="1926"/>
                    <a:pt x="347" y="1926"/>
                  </a:cubicBezTo>
                  <a:cubicBezTo>
                    <a:pt x="358" y="1926"/>
                    <a:pt x="371" y="1920"/>
                    <a:pt x="381" y="1905"/>
                  </a:cubicBezTo>
                  <a:cubicBezTo>
                    <a:pt x="420" y="1716"/>
                    <a:pt x="446" y="1498"/>
                    <a:pt x="462" y="1296"/>
                  </a:cubicBezTo>
                  <a:cubicBezTo>
                    <a:pt x="488" y="874"/>
                    <a:pt x="446" y="428"/>
                    <a:pt x="312" y="22"/>
                  </a:cubicBezTo>
                  <a:cubicBezTo>
                    <a:pt x="308" y="6"/>
                    <a:pt x="299" y="0"/>
                    <a:pt x="290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19"/>
            <p:cNvSpPr/>
            <p:nvPr/>
          </p:nvSpPr>
          <p:spPr>
            <a:xfrm>
              <a:off x="6064632" y="3253527"/>
              <a:ext cx="65590" cy="49331"/>
            </a:xfrm>
            <a:custGeom>
              <a:avLst/>
              <a:gdLst/>
              <a:ahLst/>
              <a:cxnLst/>
              <a:rect l="l" t="t" r="r" b="b"/>
              <a:pathLst>
                <a:path w="1658" h="1247" extrusionOk="0">
                  <a:moveTo>
                    <a:pt x="39" y="0"/>
                  </a:moveTo>
                  <a:cubicBezTo>
                    <a:pt x="19" y="0"/>
                    <a:pt x="1" y="19"/>
                    <a:pt x="12" y="40"/>
                  </a:cubicBezTo>
                  <a:cubicBezTo>
                    <a:pt x="376" y="567"/>
                    <a:pt x="959" y="1003"/>
                    <a:pt x="1557" y="1246"/>
                  </a:cubicBezTo>
                  <a:cubicBezTo>
                    <a:pt x="1570" y="1246"/>
                    <a:pt x="1583" y="1230"/>
                    <a:pt x="1596" y="1217"/>
                  </a:cubicBezTo>
                  <a:lnTo>
                    <a:pt x="1596" y="1230"/>
                  </a:lnTo>
                  <a:cubicBezTo>
                    <a:pt x="1602" y="1237"/>
                    <a:pt x="1609" y="1240"/>
                    <a:pt x="1616" y="1240"/>
                  </a:cubicBezTo>
                  <a:cubicBezTo>
                    <a:pt x="1638" y="1240"/>
                    <a:pt x="1658" y="1211"/>
                    <a:pt x="1638" y="1191"/>
                  </a:cubicBezTo>
                  <a:cubicBezTo>
                    <a:pt x="1313" y="892"/>
                    <a:pt x="988" y="567"/>
                    <a:pt x="715" y="216"/>
                  </a:cubicBezTo>
                  <a:cubicBezTo>
                    <a:pt x="711" y="208"/>
                    <a:pt x="703" y="205"/>
                    <a:pt x="696" y="205"/>
                  </a:cubicBezTo>
                  <a:cubicBezTo>
                    <a:pt x="677" y="205"/>
                    <a:pt x="655" y="223"/>
                    <a:pt x="676" y="242"/>
                  </a:cubicBezTo>
                  <a:cubicBezTo>
                    <a:pt x="933" y="580"/>
                    <a:pt x="1245" y="892"/>
                    <a:pt x="1541" y="1178"/>
                  </a:cubicBezTo>
                  <a:cubicBezTo>
                    <a:pt x="972" y="934"/>
                    <a:pt x="419" y="528"/>
                    <a:pt x="64" y="11"/>
                  </a:cubicBezTo>
                  <a:cubicBezTo>
                    <a:pt x="57" y="3"/>
                    <a:pt x="48" y="0"/>
                    <a:pt x="3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19"/>
            <p:cNvSpPr/>
            <p:nvPr/>
          </p:nvSpPr>
          <p:spPr>
            <a:xfrm>
              <a:off x="6094936" y="3269233"/>
              <a:ext cx="55780" cy="38967"/>
            </a:xfrm>
            <a:custGeom>
              <a:avLst/>
              <a:gdLst/>
              <a:ahLst/>
              <a:cxnLst/>
              <a:rect l="l" t="t" r="r" b="b"/>
              <a:pathLst>
                <a:path w="1410" h="985" extrusionOk="0">
                  <a:moveTo>
                    <a:pt x="1266" y="1"/>
                  </a:moveTo>
                  <a:cubicBezTo>
                    <a:pt x="1228" y="1"/>
                    <a:pt x="1178" y="15"/>
                    <a:pt x="1116" y="49"/>
                  </a:cubicBezTo>
                  <a:cubicBezTo>
                    <a:pt x="817" y="212"/>
                    <a:pt x="762" y="739"/>
                    <a:pt x="762" y="739"/>
                  </a:cubicBezTo>
                  <a:cubicBezTo>
                    <a:pt x="598" y="654"/>
                    <a:pt x="439" y="619"/>
                    <a:pt x="316" y="619"/>
                  </a:cubicBezTo>
                  <a:cubicBezTo>
                    <a:pt x="103" y="619"/>
                    <a:pt x="0" y="724"/>
                    <a:pt x="180" y="862"/>
                  </a:cubicBezTo>
                  <a:cubicBezTo>
                    <a:pt x="307" y="958"/>
                    <a:pt x="469" y="985"/>
                    <a:pt x="608" y="985"/>
                  </a:cubicBezTo>
                  <a:cubicBezTo>
                    <a:pt x="781" y="985"/>
                    <a:pt x="918" y="944"/>
                    <a:pt x="911" y="944"/>
                  </a:cubicBezTo>
                  <a:cubicBezTo>
                    <a:pt x="911" y="944"/>
                    <a:pt x="1249" y="671"/>
                    <a:pt x="1360" y="332"/>
                  </a:cubicBezTo>
                  <a:cubicBezTo>
                    <a:pt x="1401" y="204"/>
                    <a:pt x="1410" y="1"/>
                    <a:pt x="1266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9"/>
            <p:cNvSpPr/>
            <p:nvPr/>
          </p:nvSpPr>
          <p:spPr>
            <a:xfrm>
              <a:off x="6095569" y="3303334"/>
              <a:ext cx="84184" cy="530658"/>
            </a:xfrm>
            <a:custGeom>
              <a:avLst/>
              <a:gdLst/>
              <a:ahLst/>
              <a:cxnLst/>
              <a:rect l="l" t="t" r="r" b="b"/>
              <a:pathLst>
                <a:path w="2128" h="13414" extrusionOk="0">
                  <a:moveTo>
                    <a:pt x="895" y="0"/>
                  </a:moveTo>
                  <a:lnTo>
                    <a:pt x="827" y="52"/>
                  </a:lnTo>
                  <a:lnTo>
                    <a:pt x="840" y="52"/>
                  </a:lnTo>
                  <a:cubicBezTo>
                    <a:pt x="908" y="163"/>
                    <a:pt x="2046" y="1841"/>
                    <a:pt x="2046" y="5093"/>
                  </a:cubicBezTo>
                  <a:cubicBezTo>
                    <a:pt x="2046" y="7206"/>
                    <a:pt x="1559" y="9970"/>
                    <a:pt x="1" y="13372"/>
                  </a:cubicBezTo>
                  <a:lnTo>
                    <a:pt x="69" y="13414"/>
                  </a:lnTo>
                  <a:cubicBezTo>
                    <a:pt x="1640" y="9987"/>
                    <a:pt x="2128" y="7223"/>
                    <a:pt x="2128" y="5093"/>
                  </a:cubicBezTo>
                  <a:cubicBezTo>
                    <a:pt x="2128" y="1721"/>
                    <a:pt x="895" y="13"/>
                    <a:pt x="89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9"/>
            <p:cNvSpPr/>
            <p:nvPr/>
          </p:nvSpPr>
          <p:spPr>
            <a:xfrm>
              <a:off x="6155147" y="3303848"/>
              <a:ext cx="102302" cy="122240"/>
            </a:xfrm>
            <a:custGeom>
              <a:avLst/>
              <a:gdLst/>
              <a:ahLst/>
              <a:cxnLst/>
              <a:rect l="l" t="t" r="r" b="b"/>
              <a:pathLst>
                <a:path w="2586" h="3090" extrusionOk="0">
                  <a:moveTo>
                    <a:pt x="2234" y="0"/>
                  </a:moveTo>
                  <a:lnTo>
                    <a:pt x="2234" y="0"/>
                  </a:lnTo>
                  <a:cubicBezTo>
                    <a:pt x="1" y="852"/>
                    <a:pt x="433" y="3090"/>
                    <a:pt x="433" y="3090"/>
                  </a:cubicBezTo>
                  <a:cubicBezTo>
                    <a:pt x="2586" y="2426"/>
                    <a:pt x="2235" y="1"/>
                    <a:pt x="2234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9"/>
            <p:cNvSpPr/>
            <p:nvPr/>
          </p:nvSpPr>
          <p:spPr>
            <a:xfrm>
              <a:off x="6172276" y="3303848"/>
              <a:ext cx="71287" cy="122240"/>
            </a:xfrm>
            <a:custGeom>
              <a:avLst/>
              <a:gdLst/>
              <a:ahLst/>
              <a:cxnLst/>
              <a:rect l="l" t="t" r="r" b="b"/>
              <a:pathLst>
                <a:path w="1802" h="3090" extrusionOk="0">
                  <a:moveTo>
                    <a:pt x="1801" y="0"/>
                  </a:moveTo>
                  <a:cubicBezTo>
                    <a:pt x="1788" y="13"/>
                    <a:pt x="1775" y="13"/>
                    <a:pt x="1746" y="26"/>
                  </a:cubicBezTo>
                  <a:lnTo>
                    <a:pt x="0" y="3047"/>
                  </a:lnTo>
                  <a:lnTo>
                    <a:pt x="0" y="3090"/>
                  </a:lnTo>
                  <a:cubicBezTo>
                    <a:pt x="13" y="3077"/>
                    <a:pt x="26" y="3077"/>
                    <a:pt x="39" y="3064"/>
                  </a:cubicBezTo>
                  <a:lnTo>
                    <a:pt x="1801" y="26"/>
                  </a:lnTo>
                  <a:lnTo>
                    <a:pt x="1801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19"/>
            <p:cNvSpPr/>
            <p:nvPr/>
          </p:nvSpPr>
          <p:spPr>
            <a:xfrm>
              <a:off x="6062377" y="3322718"/>
              <a:ext cx="95379" cy="42448"/>
            </a:xfrm>
            <a:custGeom>
              <a:avLst/>
              <a:gdLst/>
              <a:ahLst/>
              <a:cxnLst/>
              <a:rect l="l" t="t" r="r" b="b"/>
              <a:pathLst>
                <a:path w="2411" h="1073" extrusionOk="0">
                  <a:moveTo>
                    <a:pt x="485" y="0"/>
                  </a:moveTo>
                  <a:cubicBezTo>
                    <a:pt x="189" y="0"/>
                    <a:pt x="1" y="66"/>
                    <a:pt x="1" y="66"/>
                  </a:cubicBezTo>
                  <a:cubicBezTo>
                    <a:pt x="532" y="951"/>
                    <a:pt x="1560" y="1072"/>
                    <a:pt x="2085" y="1072"/>
                  </a:cubicBezTo>
                  <a:cubicBezTo>
                    <a:pt x="2284" y="1072"/>
                    <a:pt x="2411" y="1055"/>
                    <a:pt x="2411" y="1055"/>
                  </a:cubicBezTo>
                  <a:cubicBezTo>
                    <a:pt x="1710" y="170"/>
                    <a:pt x="959" y="0"/>
                    <a:pt x="48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19"/>
            <p:cNvSpPr/>
            <p:nvPr/>
          </p:nvSpPr>
          <p:spPr>
            <a:xfrm>
              <a:off x="6062377" y="3324696"/>
              <a:ext cx="95379" cy="39758"/>
            </a:xfrm>
            <a:custGeom>
              <a:avLst/>
              <a:gdLst/>
              <a:ahLst/>
              <a:cxnLst/>
              <a:rect l="l" t="t" r="r" b="b"/>
              <a:pathLst>
                <a:path w="2411" h="1005" extrusionOk="0">
                  <a:moveTo>
                    <a:pt x="14" y="0"/>
                  </a:moveTo>
                  <a:cubicBezTo>
                    <a:pt x="1" y="0"/>
                    <a:pt x="1" y="16"/>
                    <a:pt x="1" y="16"/>
                  </a:cubicBezTo>
                  <a:cubicBezTo>
                    <a:pt x="1" y="16"/>
                    <a:pt x="14" y="29"/>
                    <a:pt x="14" y="42"/>
                  </a:cubicBezTo>
                  <a:lnTo>
                    <a:pt x="2385" y="1005"/>
                  </a:lnTo>
                  <a:lnTo>
                    <a:pt x="2411" y="1005"/>
                  </a:lnTo>
                  <a:cubicBezTo>
                    <a:pt x="2411" y="992"/>
                    <a:pt x="2398" y="976"/>
                    <a:pt x="2398" y="976"/>
                  </a:cubicBezTo>
                  <a:lnTo>
                    <a:pt x="14" y="0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03" name="Google Shape;703;p19"/>
          <p:cNvGrpSpPr/>
          <p:nvPr/>
        </p:nvGrpSpPr>
        <p:grpSpPr>
          <a:xfrm rot="8100000">
            <a:off x="134104" y="-132632"/>
            <a:ext cx="1171774" cy="1894555"/>
            <a:chOff x="4592155" y="624778"/>
            <a:chExt cx="258210" cy="417480"/>
          </a:xfrm>
        </p:grpSpPr>
        <p:sp>
          <p:nvSpPr>
            <p:cNvPr id="704" name="Google Shape;704;p19"/>
            <p:cNvSpPr/>
            <p:nvPr/>
          </p:nvSpPr>
          <p:spPr>
            <a:xfrm>
              <a:off x="4725552" y="624778"/>
              <a:ext cx="64364" cy="131260"/>
            </a:xfrm>
            <a:custGeom>
              <a:avLst/>
              <a:gdLst/>
              <a:ahLst/>
              <a:cxnLst/>
              <a:rect l="l" t="t" r="r" b="b"/>
              <a:pathLst>
                <a:path w="1627" h="3318" extrusionOk="0">
                  <a:moveTo>
                    <a:pt x="813" y="0"/>
                  </a:moveTo>
                  <a:cubicBezTo>
                    <a:pt x="813" y="13"/>
                    <a:pt x="800" y="26"/>
                    <a:pt x="787" y="26"/>
                  </a:cubicBezTo>
                  <a:cubicBezTo>
                    <a:pt x="761" y="52"/>
                    <a:pt x="706" y="95"/>
                    <a:pt x="667" y="134"/>
                  </a:cubicBezTo>
                  <a:cubicBezTo>
                    <a:pt x="625" y="176"/>
                    <a:pt x="569" y="228"/>
                    <a:pt x="517" y="296"/>
                  </a:cubicBezTo>
                  <a:cubicBezTo>
                    <a:pt x="462" y="365"/>
                    <a:pt x="407" y="433"/>
                    <a:pt x="355" y="514"/>
                  </a:cubicBezTo>
                  <a:cubicBezTo>
                    <a:pt x="244" y="664"/>
                    <a:pt x="163" y="839"/>
                    <a:pt x="98" y="1041"/>
                  </a:cubicBezTo>
                  <a:cubicBezTo>
                    <a:pt x="30" y="1233"/>
                    <a:pt x="0" y="1434"/>
                    <a:pt x="0" y="1639"/>
                  </a:cubicBezTo>
                  <a:cubicBezTo>
                    <a:pt x="0" y="1854"/>
                    <a:pt x="30" y="2059"/>
                    <a:pt x="82" y="2247"/>
                  </a:cubicBezTo>
                  <a:cubicBezTo>
                    <a:pt x="137" y="2452"/>
                    <a:pt x="231" y="2628"/>
                    <a:pt x="326" y="2790"/>
                  </a:cubicBezTo>
                  <a:cubicBezTo>
                    <a:pt x="381" y="2872"/>
                    <a:pt x="436" y="2940"/>
                    <a:pt x="475" y="3008"/>
                  </a:cubicBezTo>
                  <a:cubicBezTo>
                    <a:pt x="530" y="3060"/>
                    <a:pt x="586" y="3129"/>
                    <a:pt x="625" y="3171"/>
                  </a:cubicBezTo>
                  <a:cubicBezTo>
                    <a:pt x="680" y="3210"/>
                    <a:pt x="719" y="3252"/>
                    <a:pt x="748" y="3278"/>
                  </a:cubicBezTo>
                  <a:cubicBezTo>
                    <a:pt x="761" y="3291"/>
                    <a:pt x="774" y="3291"/>
                    <a:pt x="774" y="3304"/>
                  </a:cubicBezTo>
                  <a:cubicBezTo>
                    <a:pt x="787" y="3304"/>
                    <a:pt x="787" y="3317"/>
                    <a:pt x="787" y="3317"/>
                  </a:cubicBezTo>
                  <a:cubicBezTo>
                    <a:pt x="787" y="3317"/>
                    <a:pt x="787" y="3304"/>
                    <a:pt x="800" y="3304"/>
                  </a:cubicBezTo>
                  <a:cubicBezTo>
                    <a:pt x="813" y="3291"/>
                    <a:pt x="830" y="3291"/>
                    <a:pt x="843" y="3278"/>
                  </a:cubicBezTo>
                  <a:lnTo>
                    <a:pt x="950" y="3171"/>
                  </a:lnTo>
                  <a:cubicBezTo>
                    <a:pt x="1005" y="3129"/>
                    <a:pt x="1044" y="3073"/>
                    <a:pt x="1099" y="3008"/>
                  </a:cubicBezTo>
                  <a:cubicBezTo>
                    <a:pt x="1155" y="2953"/>
                    <a:pt x="1207" y="2872"/>
                    <a:pt x="1262" y="2803"/>
                  </a:cubicBezTo>
                  <a:cubicBezTo>
                    <a:pt x="1369" y="2641"/>
                    <a:pt x="1451" y="2465"/>
                    <a:pt x="1519" y="2277"/>
                  </a:cubicBezTo>
                  <a:cubicBezTo>
                    <a:pt x="1587" y="2072"/>
                    <a:pt x="1613" y="1870"/>
                    <a:pt x="1613" y="1665"/>
                  </a:cubicBezTo>
                  <a:cubicBezTo>
                    <a:pt x="1626" y="1464"/>
                    <a:pt x="1600" y="1246"/>
                    <a:pt x="1532" y="1057"/>
                  </a:cubicBezTo>
                  <a:cubicBezTo>
                    <a:pt x="1480" y="852"/>
                    <a:pt x="1399" y="677"/>
                    <a:pt x="1288" y="514"/>
                  </a:cubicBezTo>
                  <a:cubicBezTo>
                    <a:pt x="1249" y="446"/>
                    <a:pt x="1194" y="365"/>
                    <a:pt x="1138" y="309"/>
                  </a:cubicBezTo>
                  <a:cubicBezTo>
                    <a:pt x="1086" y="244"/>
                    <a:pt x="1031" y="189"/>
                    <a:pt x="992" y="134"/>
                  </a:cubicBezTo>
                  <a:cubicBezTo>
                    <a:pt x="950" y="95"/>
                    <a:pt x="895" y="52"/>
                    <a:pt x="882" y="39"/>
                  </a:cubicBezTo>
                  <a:lnTo>
                    <a:pt x="843" y="0"/>
                  </a:ln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19"/>
            <p:cNvSpPr/>
            <p:nvPr/>
          </p:nvSpPr>
          <p:spPr>
            <a:xfrm>
              <a:off x="4755658" y="765138"/>
              <a:ext cx="94707" cy="67054"/>
            </a:xfrm>
            <a:custGeom>
              <a:avLst/>
              <a:gdLst/>
              <a:ahLst/>
              <a:cxnLst/>
              <a:rect l="l" t="t" r="r" b="b"/>
              <a:pathLst>
                <a:path w="2394" h="1695" extrusionOk="0">
                  <a:moveTo>
                    <a:pt x="1369" y="0"/>
                  </a:moveTo>
                  <a:cubicBezTo>
                    <a:pt x="1207" y="0"/>
                    <a:pt x="1044" y="29"/>
                    <a:pt x="894" y="94"/>
                  </a:cubicBezTo>
                  <a:cubicBezTo>
                    <a:pt x="745" y="150"/>
                    <a:pt x="608" y="244"/>
                    <a:pt x="488" y="354"/>
                  </a:cubicBezTo>
                  <a:cubicBezTo>
                    <a:pt x="377" y="475"/>
                    <a:pt x="270" y="598"/>
                    <a:pt x="202" y="745"/>
                  </a:cubicBezTo>
                  <a:cubicBezTo>
                    <a:pt x="163" y="813"/>
                    <a:pt x="134" y="881"/>
                    <a:pt x="108" y="950"/>
                  </a:cubicBezTo>
                  <a:cubicBezTo>
                    <a:pt x="82" y="1018"/>
                    <a:pt x="52" y="1086"/>
                    <a:pt x="39" y="1138"/>
                  </a:cubicBezTo>
                  <a:cubicBezTo>
                    <a:pt x="26" y="1193"/>
                    <a:pt x="13" y="1249"/>
                    <a:pt x="13" y="1275"/>
                  </a:cubicBezTo>
                  <a:cubicBezTo>
                    <a:pt x="13" y="1288"/>
                    <a:pt x="13" y="1301"/>
                    <a:pt x="0" y="1314"/>
                  </a:cubicBezTo>
                  <a:lnTo>
                    <a:pt x="0" y="1330"/>
                  </a:lnTo>
                  <a:cubicBezTo>
                    <a:pt x="0" y="1330"/>
                    <a:pt x="13" y="1330"/>
                    <a:pt x="13" y="1343"/>
                  </a:cubicBezTo>
                  <a:cubicBezTo>
                    <a:pt x="26" y="1343"/>
                    <a:pt x="26" y="1356"/>
                    <a:pt x="39" y="1356"/>
                  </a:cubicBezTo>
                  <a:cubicBezTo>
                    <a:pt x="69" y="1382"/>
                    <a:pt x="121" y="1411"/>
                    <a:pt x="163" y="1437"/>
                  </a:cubicBezTo>
                  <a:cubicBezTo>
                    <a:pt x="215" y="1463"/>
                    <a:pt x="270" y="1493"/>
                    <a:pt x="338" y="1532"/>
                  </a:cubicBezTo>
                  <a:cubicBezTo>
                    <a:pt x="407" y="1558"/>
                    <a:pt x="475" y="1587"/>
                    <a:pt x="556" y="1613"/>
                  </a:cubicBezTo>
                  <a:cubicBezTo>
                    <a:pt x="703" y="1655"/>
                    <a:pt x="865" y="1694"/>
                    <a:pt x="1028" y="1694"/>
                  </a:cubicBezTo>
                  <a:cubicBezTo>
                    <a:pt x="1190" y="1694"/>
                    <a:pt x="1353" y="1655"/>
                    <a:pt x="1503" y="1600"/>
                  </a:cubicBezTo>
                  <a:cubicBezTo>
                    <a:pt x="1652" y="1532"/>
                    <a:pt x="1789" y="1450"/>
                    <a:pt x="1909" y="1343"/>
                  </a:cubicBezTo>
                  <a:cubicBezTo>
                    <a:pt x="2033" y="1219"/>
                    <a:pt x="2127" y="1086"/>
                    <a:pt x="2192" y="950"/>
                  </a:cubicBezTo>
                  <a:cubicBezTo>
                    <a:pt x="2231" y="881"/>
                    <a:pt x="2260" y="813"/>
                    <a:pt x="2286" y="745"/>
                  </a:cubicBezTo>
                  <a:cubicBezTo>
                    <a:pt x="2312" y="680"/>
                    <a:pt x="2342" y="611"/>
                    <a:pt x="2355" y="556"/>
                  </a:cubicBezTo>
                  <a:cubicBezTo>
                    <a:pt x="2368" y="501"/>
                    <a:pt x="2381" y="449"/>
                    <a:pt x="2381" y="420"/>
                  </a:cubicBezTo>
                  <a:cubicBezTo>
                    <a:pt x="2381" y="407"/>
                    <a:pt x="2394" y="381"/>
                    <a:pt x="2394" y="381"/>
                  </a:cubicBezTo>
                  <a:lnTo>
                    <a:pt x="2394" y="367"/>
                  </a:lnTo>
                  <a:lnTo>
                    <a:pt x="2381" y="354"/>
                  </a:lnTo>
                  <a:lnTo>
                    <a:pt x="2355" y="325"/>
                  </a:lnTo>
                  <a:cubicBezTo>
                    <a:pt x="2325" y="312"/>
                    <a:pt x="2273" y="286"/>
                    <a:pt x="2231" y="257"/>
                  </a:cubicBezTo>
                  <a:cubicBezTo>
                    <a:pt x="2179" y="218"/>
                    <a:pt x="2127" y="192"/>
                    <a:pt x="2059" y="163"/>
                  </a:cubicBezTo>
                  <a:cubicBezTo>
                    <a:pt x="1990" y="137"/>
                    <a:pt x="1922" y="111"/>
                    <a:pt x="1841" y="81"/>
                  </a:cubicBezTo>
                  <a:cubicBezTo>
                    <a:pt x="1694" y="29"/>
                    <a:pt x="1532" y="0"/>
                    <a:pt x="1369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19"/>
            <p:cNvSpPr/>
            <p:nvPr/>
          </p:nvSpPr>
          <p:spPr>
            <a:xfrm>
              <a:off x="4644612" y="766800"/>
              <a:ext cx="73502" cy="108236"/>
            </a:xfrm>
            <a:custGeom>
              <a:avLst/>
              <a:gdLst/>
              <a:ahLst/>
              <a:cxnLst/>
              <a:rect l="l" t="t" r="r" b="b"/>
              <a:pathLst>
                <a:path w="1858" h="2736" extrusionOk="0">
                  <a:moveTo>
                    <a:pt x="164" y="0"/>
                  </a:moveTo>
                  <a:lnTo>
                    <a:pt x="164" y="13"/>
                  </a:lnTo>
                  <a:cubicBezTo>
                    <a:pt x="164" y="13"/>
                    <a:pt x="151" y="39"/>
                    <a:pt x="151" y="52"/>
                  </a:cubicBezTo>
                  <a:cubicBezTo>
                    <a:pt x="138" y="82"/>
                    <a:pt x="112" y="134"/>
                    <a:pt x="95" y="189"/>
                  </a:cubicBezTo>
                  <a:cubicBezTo>
                    <a:pt x="82" y="244"/>
                    <a:pt x="69" y="312"/>
                    <a:pt x="56" y="394"/>
                  </a:cubicBezTo>
                  <a:cubicBezTo>
                    <a:pt x="43" y="475"/>
                    <a:pt x="30" y="556"/>
                    <a:pt x="14" y="638"/>
                  </a:cubicBezTo>
                  <a:cubicBezTo>
                    <a:pt x="1" y="813"/>
                    <a:pt x="14" y="1002"/>
                    <a:pt x="56" y="1190"/>
                  </a:cubicBezTo>
                  <a:cubicBezTo>
                    <a:pt x="95" y="1382"/>
                    <a:pt x="164" y="1571"/>
                    <a:pt x="258" y="1734"/>
                  </a:cubicBezTo>
                  <a:cubicBezTo>
                    <a:pt x="355" y="1909"/>
                    <a:pt x="476" y="2072"/>
                    <a:pt x="612" y="2195"/>
                  </a:cubicBezTo>
                  <a:cubicBezTo>
                    <a:pt x="762" y="2329"/>
                    <a:pt x="908" y="2439"/>
                    <a:pt x="1071" y="2520"/>
                  </a:cubicBezTo>
                  <a:cubicBezTo>
                    <a:pt x="1139" y="2559"/>
                    <a:pt x="1220" y="2602"/>
                    <a:pt x="1289" y="2628"/>
                  </a:cubicBezTo>
                  <a:cubicBezTo>
                    <a:pt x="1370" y="2654"/>
                    <a:pt x="1438" y="2683"/>
                    <a:pt x="1494" y="2696"/>
                  </a:cubicBezTo>
                  <a:cubicBezTo>
                    <a:pt x="1546" y="2709"/>
                    <a:pt x="1601" y="2722"/>
                    <a:pt x="1640" y="2722"/>
                  </a:cubicBezTo>
                  <a:cubicBezTo>
                    <a:pt x="1656" y="2735"/>
                    <a:pt x="1669" y="2735"/>
                    <a:pt x="1682" y="2735"/>
                  </a:cubicBezTo>
                  <a:lnTo>
                    <a:pt x="1695" y="2735"/>
                  </a:lnTo>
                  <a:lnTo>
                    <a:pt x="1695" y="2722"/>
                  </a:lnTo>
                  <a:cubicBezTo>
                    <a:pt x="1695" y="2709"/>
                    <a:pt x="1708" y="2696"/>
                    <a:pt x="1708" y="2683"/>
                  </a:cubicBezTo>
                  <a:cubicBezTo>
                    <a:pt x="1721" y="2654"/>
                    <a:pt x="1750" y="2602"/>
                    <a:pt x="1763" y="2546"/>
                  </a:cubicBezTo>
                  <a:cubicBezTo>
                    <a:pt x="1776" y="2478"/>
                    <a:pt x="1789" y="2410"/>
                    <a:pt x="1802" y="2345"/>
                  </a:cubicBezTo>
                  <a:cubicBezTo>
                    <a:pt x="1819" y="2264"/>
                    <a:pt x="1832" y="2182"/>
                    <a:pt x="1845" y="2101"/>
                  </a:cubicBezTo>
                  <a:cubicBezTo>
                    <a:pt x="1858" y="1922"/>
                    <a:pt x="1845" y="1734"/>
                    <a:pt x="1802" y="1545"/>
                  </a:cubicBezTo>
                  <a:cubicBezTo>
                    <a:pt x="1763" y="1353"/>
                    <a:pt x="1695" y="1164"/>
                    <a:pt x="1601" y="989"/>
                  </a:cubicBezTo>
                  <a:cubicBezTo>
                    <a:pt x="1507" y="826"/>
                    <a:pt x="1383" y="664"/>
                    <a:pt x="1250" y="527"/>
                  </a:cubicBezTo>
                  <a:cubicBezTo>
                    <a:pt x="1100" y="407"/>
                    <a:pt x="950" y="296"/>
                    <a:pt x="788" y="215"/>
                  </a:cubicBezTo>
                  <a:cubicBezTo>
                    <a:pt x="720" y="176"/>
                    <a:pt x="638" y="134"/>
                    <a:pt x="570" y="108"/>
                  </a:cubicBezTo>
                  <a:cubicBezTo>
                    <a:pt x="489" y="82"/>
                    <a:pt x="420" y="52"/>
                    <a:pt x="368" y="39"/>
                  </a:cubicBezTo>
                  <a:cubicBezTo>
                    <a:pt x="313" y="26"/>
                    <a:pt x="258" y="13"/>
                    <a:pt x="219" y="13"/>
                  </a:cubicBezTo>
                  <a:cubicBezTo>
                    <a:pt x="206" y="0"/>
                    <a:pt x="193" y="0"/>
                    <a:pt x="17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19"/>
            <p:cNvSpPr/>
            <p:nvPr/>
          </p:nvSpPr>
          <p:spPr>
            <a:xfrm>
              <a:off x="4715900" y="881644"/>
              <a:ext cx="101392" cy="53999"/>
            </a:xfrm>
            <a:custGeom>
              <a:avLst/>
              <a:gdLst/>
              <a:ahLst/>
              <a:cxnLst/>
              <a:rect l="l" t="t" r="r" b="b"/>
              <a:pathLst>
                <a:path w="2563" h="1365" extrusionOk="0">
                  <a:moveTo>
                    <a:pt x="1381" y="1"/>
                  </a:moveTo>
                  <a:cubicBezTo>
                    <a:pt x="1318" y="1"/>
                    <a:pt x="1256" y="5"/>
                    <a:pt x="1194" y="11"/>
                  </a:cubicBezTo>
                  <a:cubicBezTo>
                    <a:pt x="1044" y="37"/>
                    <a:pt x="882" y="76"/>
                    <a:pt x="732" y="144"/>
                  </a:cubicBezTo>
                  <a:cubicBezTo>
                    <a:pt x="599" y="213"/>
                    <a:pt x="462" y="307"/>
                    <a:pt x="355" y="401"/>
                  </a:cubicBezTo>
                  <a:cubicBezTo>
                    <a:pt x="300" y="456"/>
                    <a:pt x="244" y="499"/>
                    <a:pt x="205" y="551"/>
                  </a:cubicBezTo>
                  <a:cubicBezTo>
                    <a:pt x="163" y="593"/>
                    <a:pt x="124" y="645"/>
                    <a:pt x="98" y="687"/>
                  </a:cubicBezTo>
                  <a:cubicBezTo>
                    <a:pt x="56" y="726"/>
                    <a:pt x="43" y="769"/>
                    <a:pt x="17" y="795"/>
                  </a:cubicBezTo>
                  <a:cubicBezTo>
                    <a:pt x="17" y="808"/>
                    <a:pt x="0" y="824"/>
                    <a:pt x="0" y="824"/>
                  </a:cubicBezTo>
                  <a:lnTo>
                    <a:pt x="0" y="837"/>
                  </a:lnTo>
                  <a:lnTo>
                    <a:pt x="0" y="850"/>
                  </a:lnTo>
                  <a:cubicBezTo>
                    <a:pt x="17" y="850"/>
                    <a:pt x="17" y="863"/>
                    <a:pt x="30" y="863"/>
                  </a:cubicBezTo>
                  <a:cubicBezTo>
                    <a:pt x="56" y="889"/>
                    <a:pt x="82" y="918"/>
                    <a:pt x="124" y="957"/>
                  </a:cubicBezTo>
                  <a:cubicBezTo>
                    <a:pt x="163" y="986"/>
                    <a:pt x="205" y="1025"/>
                    <a:pt x="261" y="1068"/>
                  </a:cubicBezTo>
                  <a:cubicBezTo>
                    <a:pt x="313" y="1107"/>
                    <a:pt x="381" y="1133"/>
                    <a:pt x="436" y="1175"/>
                  </a:cubicBezTo>
                  <a:cubicBezTo>
                    <a:pt x="570" y="1243"/>
                    <a:pt x="719" y="1295"/>
                    <a:pt x="882" y="1338"/>
                  </a:cubicBezTo>
                  <a:cubicBezTo>
                    <a:pt x="974" y="1354"/>
                    <a:pt x="1072" y="1365"/>
                    <a:pt x="1171" y="1365"/>
                  </a:cubicBezTo>
                  <a:cubicBezTo>
                    <a:pt x="1232" y="1365"/>
                    <a:pt x="1294" y="1361"/>
                    <a:pt x="1356" y="1351"/>
                  </a:cubicBezTo>
                  <a:cubicBezTo>
                    <a:pt x="1519" y="1338"/>
                    <a:pt x="1669" y="1295"/>
                    <a:pt x="1818" y="1230"/>
                  </a:cubicBezTo>
                  <a:cubicBezTo>
                    <a:pt x="1968" y="1162"/>
                    <a:pt x="2088" y="1068"/>
                    <a:pt x="2212" y="970"/>
                  </a:cubicBezTo>
                  <a:cubicBezTo>
                    <a:pt x="2264" y="918"/>
                    <a:pt x="2306" y="863"/>
                    <a:pt x="2358" y="824"/>
                  </a:cubicBezTo>
                  <a:cubicBezTo>
                    <a:pt x="2400" y="769"/>
                    <a:pt x="2439" y="726"/>
                    <a:pt x="2469" y="687"/>
                  </a:cubicBezTo>
                  <a:cubicBezTo>
                    <a:pt x="2495" y="645"/>
                    <a:pt x="2521" y="606"/>
                    <a:pt x="2537" y="580"/>
                  </a:cubicBezTo>
                  <a:cubicBezTo>
                    <a:pt x="2550" y="564"/>
                    <a:pt x="2550" y="551"/>
                    <a:pt x="2550" y="551"/>
                  </a:cubicBezTo>
                  <a:lnTo>
                    <a:pt x="2563" y="538"/>
                  </a:lnTo>
                  <a:cubicBezTo>
                    <a:pt x="2563" y="538"/>
                    <a:pt x="2563" y="525"/>
                    <a:pt x="2550" y="525"/>
                  </a:cubicBezTo>
                  <a:cubicBezTo>
                    <a:pt x="2550" y="525"/>
                    <a:pt x="2537" y="512"/>
                    <a:pt x="2521" y="499"/>
                  </a:cubicBezTo>
                  <a:cubicBezTo>
                    <a:pt x="2508" y="482"/>
                    <a:pt x="2469" y="443"/>
                    <a:pt x="2426" y="417"/>
                  </a:cubicBezTo>
                  <a:cubicBezTo>
                    <a:pt x="2400" y="375"/>
                    <a:pt x="2345" y="336"/>
                    <a:pt x="2293" y="307"/>
                  </a:cubicBezTo>
                  <a:cubicBezTo>
                    <a:pt x="2238" y="268"/>
                    <a:pt x="2182" y="226"/>
                    <a:pt x="2114" y="200"/>
                  </a:cubicBezTo>
                  <a:cubicBezTo>
                    <a:pt x="1981" y="118"/>
                    <a:pt x="1831" y="63"/>
                    <a:pt x="1682" y="37"/>
                  </a:cubicBezTo>
                  <a:cubicBezTo>
                    <a:pt x="1581" y="11"/>
                    <a:pt x="1481" y="1"/>
                    <a:pt x="13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9"/>
            <p:cNvSpPr/>
            <p:nvPr/>
          </p:nvSpPr>
          <p:spPr>
            <a:xfrm>
              <a:off x="4592155" y="847187"/>
              <a:ext cx="65907" cy="137827"/>
            </a:xfrm>
            <a:custGeom>
              <a:avLst/>
              <a:gdLst/>
              <a:ahLst/>
              <a:cxnLst/>
              <a:rect l="l" t="t" r="r" b="b"/>
              <a:pathLst>
                <a:path w="1666" h="3484" extrusionOk="0">
                  <a:moveTo>
                    <a:pt x="351" y="1"/>
                  </a:moveTo>
                  <a:lnTo>
                    <a:pt x="338" y="14"/>
                  </a:lnTo>
                  <a:cubicBezTo>
                    <a:pt x="338" y="27"/>
                    <a:pt x="325" y="40"/>
                    <a:pt x="312" y="53"/>
                  </a:cubicBezTo>
                  <a:cubicBezTo>
                    <a:pt x="299" y="82"/>
                    <a:pt x="270" y="134"/>
                    <a:pt x="244" y="189"/>
                  </a:cubicBezTo>
                  <a:cubicBezTo>
                    <a:pt x="218" y="245"/>
                    <a:pt x="189" y="326"/>
                    <a:pt x="150" y="407"/>
                  </a:cubicBezTo>
                  <a:cubicBezTo>
                    <a:pt x="121" y="475"/>
                    <a:pt x="95" y="570"/>
                    <a:pt x="69" y="664"/>
                  </a:cubicBezTo>
                  <a:cubicBezTo>
                    <a:pt x="26" y="853"/>
                    <a:pt x="0" y="1071"/>
                    <a:pt x="0" y="1288"/>
                  </a:cubicBezTo>
                  <a:cubicBezTo>
                    <a:pt x="0" y="1503"/>
                    <a:pt x="26" y="1734"/>
                    <a:pt x="95" y="1952"/>
                  </a:cubicBezTo>
                  <a:cubicBezTo>
                    <a:pt x="150" y="2166"/>
                    <a:pt x="244" y="2371"/>
                    <a:pt x="351" y="2560"/>
                  </a:cubicBezTo>
                  <a:cubicBezTo>
                    <a:pt x="462" y="2752"/>
                    <a:pt x="595" y="2927"/>
                    <a:pt x="732" y="3061"/>
                  </a:cubicBezTo>
                  <a:cubicBezTo>
                    <a:pt x="800" y="3129"/>
                    <a:pt x="868" y="3197"/>
                    <a:pt x="933" y="3239"/>
                  </a:cubicBezTo>
                  <a:cubicBezTo>
                    <a:pt x="1002" y="3291"/>
                    <a:pt x="1057" y="3347"/>
                    <a:pt x="1125" y="3373"/>
                  </a:cubicBezTo>
                  <a:cubicBezTo>
                    <a:pt x="1177" y="3415"/>
                    <a:pt x="1220" y="3441"/>
                    <a:pt x="1259" y="3454"/>
                  </a:cubicBezTo>
                  <a:cubicBezTo>
                    <a:pt x="1275" y="3467"/>
                    <a:pt x="1288" y="3483"/>
                    <a:pt x="1301" y="3483"/>
                  </a:cubicBezTo>
                  <a:lnTo>
                    <a:pt x="1314" y="3483"/>
                  </a:lnTo>
                  <a:lnTo>
                    <a:pt x="1314" y="3467"/>
                  </a:lnTo>
                  <a:cubicBezTo>
                    <a:pt x="1327" y="3467"/>
                    <a:pt x="1327" y="3454"/>
                    <a:pt x="1340" y="3441"/>
                  </a:cubicBezTo>
                  <a:cubicBezTo>
                    <a:pt x="1356" y="3402"/>
                    <a:pt x="1382" y="3360"/>
                    <a:pt x="1408" y="3291"/>
                  </a:cubicBezTo>
                  <a:cubicBezTo>
                    <a:pt x="1451" y="3239"/>
                    <a:pt x="1477" y="3171"/>
                    <a:pt x="1503" y="3090"/>
                  </a:cubicBezTo>
                  <a:cubicBezTo>
                    <a:pt x="1532" y="3009"/>
                    <a:pt x="1558" y="2914"/>
                    <a:pt x="1584" y="2833"/>
                  </a:cubicBezTo>
                  <a:cubicBezTo>
                    <a:pt x="1639" y="2641"/>
                    <a:pt x="1665" y="2427"/>
                    <a:pt x="1665" y="2209"/>
                  </a:cubicBezTo>
                  <a:cubicBezTo>
                    <a:pt x="1652" y="1978"/>
                    <a:pt x="1626" y="1760"/>
                    <a:pt x="1571" y="1545"/>
                  </a:cubicBezTo>
                  <a:cubicBezTo>
                    <a:pt x="1503" y="1327"/>
                    <a:pt x="1421" y="1110"/>
                    <a:pt x="1301" y="921"/>
                  </a:cubicBezTo>
                  <a:cubicBezTo>
                    <a:pt x="1194" y="732"/>
                    <a:pt x="1057" y="570"/>
                    <a:pt x="920" y="433"/>
                  </a:cubicBezTo>
                  <a:cubicBezTo>
                    <a:pt x="852" y="352"/>
                    <a:pt x="787" y="297"/>
                    <a:pt x="719" y="245"/>
                  </a:cubicBezTo>
                  <a:cubicBezTo>
                    <a:pt x="651" y="189"/>
                    <a:pt x="595" y="150"/>
                    <a:pt x="543" y="108"/>
                  </a:cubicBezTo>
                  <a:cubicBezTo>
                    <a:pt x="488" y="69"/>
                    <a:pt x="433" y="40"/>
                    <a:pt x="407" y="27"/>
                  </a:cubicBezTo>
                  <a:cubicBezTo>
                    <a:pt x="381" y="14"/>
                    <a:pt x="364" y="14"/>
                    <a:pt x="364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4645799" y="989090"/>
              <a:ext cx="143603" cy="53169"/>
            </a:xfrm>
            <a:custGeom>
              <a:avLst/>
              <a:gdLst/>
              <a:ahLst/>
              <a:cxnLst/>
              <a:rect l="l" t="t" r="r" b="b"/>
              <a:pathLst>
                <a:path w="3630" h="1344" extrusionOk="0">
                  <a:moveTo>
                    <a:pt x="1707" y="0"/>
                  </a:moveTo>
                  <a:cubicBezTo>
                    <a:pt x="1521" y="0"/>
                    <a:pt x="1344" y="24"/>
                    <a:pt x="1164" y="59"/>
                  </a:cubicBezTo>
                  <a:cubicBezTo>
                    <a:pt x="946" y="111"/>
                    <a:pt x="745" y="179"/>
                    <a:pt x="582" y="261"/>
                  </a:cubicBezTo>
                  <a:cubicBezTo>
                    <a:pt x="488" y="303"/>
                    <a:pt x="420" y="342"/>
                    <a:pt x="338" y="384"/>
                  </a:cubicBezTo>
                  <a:cubicBezTo>
                    <a:pt x="270" y="423"/>
                    <a:pt x="215" y="465"/>
                    <a:pt x="163" y="504"/>
                  </a:cubicBezTo>
                  <a:cubicBezTo>
                    <a:pt x="108" y="547"/>
                    <a:pt x="65" y="573"/>
                    <a:pt x="39" y="599"/>
                  </a:cubicBezTo>
                  <a:cubicBezTo>
                    <a:pt x="26" y="612"/>
                    <a:pt x="26" y="612"/>
                    <a:pt x="13" y="628"/>
                  </a:cubicBezTo>
                  <a:lnTo>
                    <a:pt x="0" y="641"/>
                  </a:lnTo>
                  <a:lnTo>
                    <a:pt x="13" y="641"/>
                  </a:lnTo>
                  <a:cubicBezTo>
                    <a:pt x="26" y="654"/>
                    <a:pt x="26" y="667"/>
                    <a:pt x="39" y="667"/>
                  </a:cubicBezTo>
                  <a:cubicBezTo>
                    <a:pt x="65" y="693"/>
                    <a:pt x="108" y="735"/>
                    <a:pt x="163" y="774"/>
                  </a:cubicBezTo>
                  <a:cubicBezTo>
                    <a:pt x="202" y="817"/>
                    <a:pt x="270" y="856"/>
                    <a:pt x="338" y="898"/>
                  </a:cubicBezTo>
                  <a:cubicBezTo>
                    <a:pt x="407" y="953"/>
                    <a:pt x="472" y="992"/>
                    <a:pt x="569" y="1034"/>
                  </a:cubicBezTo>
                  <a:cubicBezTo>
                    <a:pt x="732" y="1129"/>
                    <a:pt x="933" y="1197"/>
                    <a:pt x="1138" y="1249"/>
                  </a:cubicBezTo>
                  <a:cubicBezTo>
                    <a:pt x="1353" y="1304"/>
                    <a:pt x="1571" y="1343"/>
                    <a:pt x="1802" y="1343"/>
                  </a:cubicBezTo>
                  <a:cubicBezTo>
                    <a:pt x="2033" y="1343"/>
                    <a:pt x="2260" y="1330"/>
                    <a:pt x="2465" y="1278"/>
                  </a:cubicBezTo>
                  <a:cubicBezTo>
                    <a:pt x="2683" y="1236"/>
                    <a:pt x="2885" y="1168"/>
                    <a:pt x="3047" y="1086"/>
                  </a:cubicBezTo>
                  <a:cubicBezTo>
                    <a:pt x="3141" y="1047"/>
                    <a:pt x="3223" y="1005"/>
                    <a:pt x="3291" y="966"/>
                  </a:cubicBezTo>
                  <a:cubicBezTo>
                    <a:pt x="3359" y="911"/>
                    <a:pt x="3415" y="872"/>
                    <a:pt x="3467" y="843"/>
                  </a:cubicBezTo>
                  <a:cubicBezTo>
                    <a:pt x="3522" y="804"/>
                    <a:pt x="3561" y="761"/>
                    <a:pt x="3590" y="748"/>
                  </a:cubicBezTo>
                  <a:cubicBezTo>
                    <a:pt x="3603" y="735"/>
                    <a:pt x="3603" y="722"/>
                    <a:pt x="3616" y="722"/>
                  </a:cubicBezTo>
                  <a:lnTo>
                    <a:pt x="3629" y="709"/>
                  </a:lnTo>
                  <a:lnTo>
                    <a:pt x="3616" y="693"/>
                  </a:lnTo>
                  <a:lnTo>
                    <a:pt x="3590" y="667"/>
                  </a:lnTo>
                  <a:cubicBezTo>
                    <a:pt x="3561" y="641"/>
                    <a:pt x="3522" y="599"/>
                    <a:pt x="3467" y="573"/>
                  </a:cubicBezTo>
                  <a:cubicBezTo>
                    <a:pt x="3428" y="530"/>
                    <a:pt x="3372" y="491"/>
                    <a:pt x="3291" y="436"/>
                  </a:cubicBezTo>
                  <a:cubicBezTo>
                    <a:pt x="3223" y="397"/>
                    <a:pt x="3154" y="355"/>
                    <a:pt x="3073" y="303"/>
                  </a:cubicBezTo>
                  <a:cubicBezTo>
                    <a:pt x="2898" y="222"/>
                    <a:pt x="2709" y="140"/>
                    <a:pt x="2491" y="85"/>
                  </a:cubicBezTo>
                  <a:cubicBezTo>
                    <a:pt x="2276" y="30"/>
                    <a:pt x="2059" y="4"/>
                    <a:pt x="1828" y="4"/>
                  </a:cubicBezTo>
                  <a:cubicBezTo>
                    <a:pt x="1787" y="1"/>
                    <a:pt x="1747" y="0"/>
                    <a:pt x="170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4608572" y="707143"/>
              <a:ext cx="192143" cy="323205"/>
            </a:xfrm>
            <a:custGeom>
              <a:avLst/>
              <a:gdLst/>
              <a:ahLst/>
              <a:cxnLst/>
              <a:rect l="l" t="t" r="r" b="b"/>
              <a:pathLst>
                <a:path w="4857" h="8170" extrusionOk="0">
                  <a:moveTo>
                    <a:pt x="3791" y="0"/>
                  </a:moveTo>
                  <a:cubicBezTo>
                    <a:pt x="3774" y="0"/>
                    <a:pt x="3757" y="11"/>
                    <a:pt x="3757" y="32"/>
                  </a:cubicBezTo>
                  <a:cubicBezTo>
                    <a:pt x="3852" y="1684"/>
                    <a:pt x="3432" y="3268"/>
                    <a:pt x="2687" y="4705"/>
                  </a:cubicBezTo>
                  <a:cubicBezTo>
                    <a:pt x="2713" y="4162"/>
                    <a:pt x="2405" y="3609"/>
                    <a:pt x="2092" y="3202"/>
                  </a:cubicBezTo>
                  <a:cubicBezTo>
                    <a:pt x="2083" y="3190"/>
                    <a:pt x="2072" y="3185"/>
                    <a:pt x="2062" y="3185"/>
                  </a:cubicBezTo>
                  <a:cubicBezTo>
                    <a:pt x="2039" y="3185"/>
                    <a:pt x="2019" y="3210"/>
                    <a:pt x="2037" y="3229"/>
                  </a:cubicBezTo>
                  <a:cubicBezTo>
                    <a:pt x="2375" y="3661"/>
                    <a:pt x="2713" y="4285"/>
                    <a:pt x="2619" y="4867"/>
                  </a:cubicBezTo>
                  <a:cubicBezTo>
                    <a:pt x="2551" y="4975"/>
                    <a:pt x="2499" y="5085"/>
                    <a:pt x="2431" y="5193"/>
                  </a:cubicBezTo>
                  <a:cubicBezTo>
                    <a:pt x="2418" y="5193"/>
                    <a:pt x="2418" y="5206"/>
                    <a:pt x="2418" y="5206"/>
                  </a:cubicBezTo>
                  <a:cubicBezTo>
                    <a:pt x="2281" y="5449"/>
                    <a:pt x="2131" y="5667"/>
                    <a:pt x="1982" y="5898"/>
                  </a:cubicBezTo>
                  <a:cubicBezTo>
                    <a:pt x="1673" y="6357"/>
                    <a:pt x="1318" y="6805"/>
                    <a:pt x="941" y="7238"/>
                  </a:cubicBezTo>
                  <a:cubicBezTo>
                    <a:pt x="980" y="6601"/>
                    <a:pt x="723" y="5924"/>
                    <a:pt x="385" y="5410"/>
                  </a:cubicBezTo>
                  <a:cubicBezTo>
                    <a:pt x="376" y="5398"/>
                    <a:pt x="365" y="5393"/>
                    <a:pt x="355" y="5393"/>
                  </a:cubicBezTo>
                  <a:cubicBezTo>
                    <a:pt x="331" y="5393"/>
                    <a:pt x="312" y="5418"/>
                    <a:pt x="330" y="5436"/>
                  </a:cubicBezTo>
                  <a:cubicBezTo>
                    <a:pt x="681" y="5980"/>
                    <a:pt x="941" y="6656"/>
                    <a:pt x="873" y="7306"/>
                  </a:cubicBezTo>
                  <a:cubicBezTo>
                    <a:pt x="616" y="7592"/>
                    <a:pt x="330" y="7875"/>
                    <a:pt x="31" y="8119"/>
                  </a:cubicBezTo>
                  <a:cubicBezTo>
                    <a:pt x="0" y="8139"/>
                    <a:pt x="27" y="8170"/>
                    <a:pt x="53" y="8170"/>
                  </a:cubicBezTo>
                  <a:cubicBezTo>
                    <a:pt x="60" y="8170"/>
                    <a:pt x="67" y="8167"/>
                    <a:pt x="73" y="8161"/>
                  </a:cubicBezTo>
                  <a:cubicBezTo>
                    <a:pt x="223" y="8038"/>
                    <a:pt x="372" y="7901"/>
                    <a:pt x="518" y="7768"/>
                  </a:cubicBezTo>
                  <a:cubicBezTo>
                    <a:pt x="1062" y="7849"/>
                    <a:pt x="1618" y="7875"/>
                    <a:pt x="2174" y="7875"/>
                  </a:cubicBezTo>
                  <a:cubicBezTo>
                    <a:pt x="2213" y="7875"/>
                    <a:pt x="2213" y="7807"/>
                    <a:pt x="2174" y="7807"/>
                  </a:cubicBezTo>
                  <a:cubicBezTo>
                    <a:pt x="1644" y="7807"/>
                    <a:pt x="1104" y="7794"/>
                    <a:pt x="574" y="7713"/>
                  </a:cubicBezTo>
                  <a:cubicBezTo>
                    <a:pt x="1143" y="7157"/>
                    <a:pt x="1644" y="6519"/>
                    <a:pt x="2079" y="5869"/>
                  </a:cubicBezTo>
                  <a:cubicBezTo>
                    <a:pt x="2213" y="5667"/>
                    <a:pt x="2349" y="5462"/>
                    <a:pt x="2470" y="5248"/>
                  </a:cubicBezTo>
                  <a:cubicBezTo>
                    <a:pt x="2606" y="5270"/>
                    <a:pt x="2744" y="5279"/>
                    <a:pt x="2881" y="5279"/>
                  </a:cubicBezTo>
                  <a:cubicBezTo>
                    <a:pt x="3169" y="5279"/>
                    <a:pt x="3456" y="5239"/>
                    <a:pt x="3731" y="5193"/>
                  </a:cubicBezTo>
                  <a:cubicBezTo>
                    <a:pt x="3767" y="5193"/>
                    <a:pt x="3759" y="5136"/>
                    <a:pt x="3728" y="5136"/>
                  </a:cubicBezTo>
                  <a:cubicBezTo>
                    <a:pt x="3725" y="5136"/>
                    <a:pt x="3722" y="5136"/>
                    <a:pt x="3718" y="5137"/>
                  </a:cubicBezTo>
                  <a:cubicBezTo>
                    <a:pt x="3451" y="5184"/>
                    <a:pt x="3172" y="5218"/>
                    <a:pt x="2893" y="5218"/>
                  </a:cubicBezTo>
                  <a:cubicBezTo>
                    <a:pt x="2761" y="5218"/>
                    <a:pt x="2629" y="5210"/>
                    <a:pt x="2499" y="5193"/>
                  </a:cubicBezTo>
                  <a:cubicBezTo>
                    <a:pt x="2538" y="5137"/>
                    <a:pt x="2567" y="5085"/>
                    <a:pt x="2593" y="5030"/>
                  </a:cubicBezTo>
                  <a:cubicBezTo>
                    <a:pt x="2619" y="5030"/>
                    <a:pt x="2632" y="5030"/>
                    <a:pt x="2648" y="5004"/>
                  </a:cubicBezTo>
                  <a:cubicBezTo>
                    <a:pt x="2661" y="4975"/>
                    <a:pt x="2661" y="4936"/>
                    <a:pt x="2674" y="4893"/>
                  </a:cubicBezTo>
                  <a:cubicBezTo>
                    <a:pt x="2987" y="4311"/>
                    <a:pt x="3243" y="3703"/>
                    <a:pt x="3445" y="3079"/>
                  </a:cubicBezTo>
                  <a:cubicBezTo>
                    <a:pt x="3787" y="2698"/>
                    <a:pt x="4287" y="2390"/>
                    <a:pt x="4814" y="2360"/>
                  </a:cubicBezTo>
                  <a:cubicBezTo>
                    <a:pt x="4856" y="2360"/>
                    <a:pt x="4856" y="2308"/>
                    <a:pt x="4814" y="2308"/>
                  </a:cubicBezTo>
                  <a:cubicBezTo>
                    <a:pt x="4313" y="2321"/>
                    <a:pt x="3826" y="2604"/>
                    <a:pt x="3474" y="2942"/>
                  </a:cubicBezTo>
                  <a:cubicBezTo>
                    <a:pt x="3757" y="2009"/>
                    <a:pt x="3881" y="1021"/>
                    <a:pt x="3826" y="32"/>
                  </a:cubicBezTo>
                  <a:cubicBezTo>
                    <a:pt x="3826" y="11"/>
                    <a:pt x="3808" y="0"/>
                    <a:pt x="379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1" name="Google Shape;711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9"/>
          <p:cNvSpPr txBox="1">
            <a:spLocks noGrp="1"/>
          </p:cNvSpPr>
          <p:nvPr>
            <p:ph type="subTitle" idx="1"/>
          </p:nvPr>
        </p:nvSpPr>
        <p:spPr>
          <a:xfrm>
            <a:off x="7490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3" name="Google Shape;713;p19"/>
          <p:cNvSpPr txBox="1">
            <a:spLocks noGrp="1"/>
          </p:cNvSpPr>
          <p:nvPr>
            <p:ph type="title" idx="2"/>
          </p:nvPr>
        </p:nvSpPr>
        <p:spPr>
          <a:xfrm>
            <a:off x="7490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4" name="Google Shape;714;p19"/>
          <p:cNvSpPr txBox="1">
            <a:spLocks noGrp="1"/>
          </p:cNvSpPr>
          <p:nvPr>
            <p:ph type="subTitle" idx="3"/>
          </p:nvPr>
        </p:nvSpPr>
        <p:spPr>
          <a:xfrm>
            <a:off x="6078950" y="2390131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5" name="Google Shape;715;p19"/>
          <p:cNvSpPr txBox="1">
            <a:spLocks noGrp="1"/>
          </p:cNvSpPr>
          <p:nvPr>
            <p:ph type="title" idx="4"/>
          </p:nvPr>
        </p:nvSpPr>
        <p:spPr>
          <a:xfrm>
            <a:off x="5839250" y="1952022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6" name="Google Shape;716;p19"/>
          <p:cNvSpPr txBox="1">
            <a:spLocks noGrp="1"/>
          </p:cNvSpPr>
          <p:nvPr>
            <p:ph type="subTitle" idx="5"/>
          </p:nvPr>
        </p:nvSpPr>
        <p:spPr>
          <a:xfrm>
            <a:off x="7490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7" name="Google Shape;717;p19"/>
          <p:cNvSpPr txBox="1">
            <a:spLocks noGrp="1"/>
          </p:cNvSpPr>
          <p:nvPr>
            <p:ph type="title" idx="6"/>
          </p:nvPr>
        </p:nvSpPr>
        <p:spPr>
          <a:xfrm>
            <a:off x="7490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718" name="Google Shape;718;p19"/>
          <p:cNvSpPr txBox="1">
            <a:spLocks noGrp="1"/>
          </p:cNvSpPr>
          <p:nvPr>
            <p:ph type="subTitle" idx="7"/>
          </p:nvPr>
        </p:nvSpPr>
        <p:spPr>
          <a:xfrm>
            <a:off x="6078950" y="3780985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73577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19" name="Google Shape;719;p19"/>
          <p:cNvSpPr txBox="1">
            <a:spLocks noGrp="1"/>
          </p:cNvSpPr>
          <p:nvPr>
            <p:ph type="title" idx="8"/>
          </p:nvPr>
        </p:nvSpPr>
        <p:spPr>
          <a:xfrm>
            <a:off x="5839250" y="3342860"/>
            <a:ext cx="2555700" cy="37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618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14"/>
          <p:cNvSpPr/>
          <p:nvPr/>
        </p:nvSpPr>
        <p:spPr>
          <a:xfrm>
            <a:off x="-277650" y="3731250"/>
            <a:ext cx="2568861" cy="1699164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14"/>
          <p:cNvSpPr/>
          <p:nvPr/>
        </p:nvSpPr>
        <p:spPr>
          <a:xfrm rot="-656385">
            <a:off x="7105298" y="3690872"/>
            <a:ext cx="2632712" cy="1699179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" name="Google Shape;500;p14"/>
          <p:cNvGrpSpPr/>
          <p:nvPr/>
        </p:nvGrpSpPr>
        <p:grpSpPr>
          <a:xfrm>
            <a:off x="8131796" y="4132732"/>
            <a:ext cx="1375767" cy="1162122"/>
            <a:chOff x="6858807" y="2633220"/>
            <a:chExt cx="550637" cy="465109"/>
          </a:xfrm>
        </p:grpSpPr>
        <p:sp>
          <p:nvSpPr>
            <p:cNvPr id="501" name="Google Shape;501;p14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4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4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4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4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4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4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4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4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14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14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14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14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14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14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14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14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14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14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0" name="Google Shape;520;p14"/>
          <p:cNvGrpSpPr/>
          <p:nvPr/>
        </p:nvGrpSpPr>
        <p:grpSpPr>
          <a:xfrm rot="3128030">
            <a:off x="-54739" y="4290204"/>
            <a:ext cx="1180046" cy="1250526"/>
            <a:chOff x="2105506" y="1196307"/>
            <a:chExt cx="449758" cy="476620"/>
          </a:xfrm>
        </p:grpSpPr>
        <p:sp>
          <p:nvSpPr>
            <p:cNvPr id="521" name="Google Shape;521;p14"/>
            <p:cNvSpPr/>
            <p:nvPr/>
          </p:nvSpPr>
          <p:spPr>
            <a:xfrm>
              <a:off x="2120539" y="1196307"/>
              <a:ext cx="434725" cy="415934"/>
            </a:xfrm>
            <a:custGeom>
              <a:avLst/>
              <a:gdLst/>
              <a:ahLst/>
              <a:cxnLst/>
              <a:rect l="l" t="t" r="r" b="b"/>
              <a:pathLst>
                <a:path w="10989" h="10514" extrusionOk="0">
                  <a:moveTo>
                    <a:pt x="4160" y="1"/>
                  </a:moveTo>
                  <a:lnTo>
                    <a:pt x="4160" y="1"/>
                  </a:lnTo>
                  <a:cubicBezTo>
                    <a:pt x="1" y="7167"/>
                    <a:pt x="7792" y="10514"/>
                    <a:pt x="7792" y="10514"/>
                  </a:cubicBezTo>
                  <a:cubicBezTo>
                    <a:pt x="10989" y="3171"/>
                    <a:pt x="4160" y="1"/>
                    <a:pt x="416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14"/>
            <p:cNvSpPr/>
            <p:nvPr/>
          </p:nvSpPr>
          <p:spPr>
            <a:xfrm>
              <a:off x="2239537" y="1196307"/>
              <a:ext cx="188780" cy="415934"/>
            </a:xfrm>
            <a:custGeom>
              <a:avLst/>
              <a:gdLst/>
              <a:ahLst/>
              <a:cxnLst/>
              <a:rect l="l" t="t" r="r" b="b"/>
              <a:pathLst>
                <a:path w="4772" h="10514" extrusionOk="0">
                  <a:moveTo>
                    <a:pt x="1152" y="1"/>
                  </a:moveTo>
                  <a:cubicBezTo>
                    <a:pt x="1139" y="14"/>
                    <a:pt x="1126" y="40"/>
                    <a:pt x="1126" y="53"/>
                  </a:cubicBezTo>
                  <a:lnTo>
                    <a:pt x="2427" y="3903"/>
                  </a:lnTo>
                  <a:lnTo>
                    <a:pt x="14" y="3021"/>
                  </a:lnTo>
                  <a:cubicBezTo>
                    <a:pt x="1" y="3047"/>
                    <a:pt x="1" y="3090"/>
                    <a:pt x="1" y="3116"/>
                  </a:cubicBezTo>
                  <a:lnTo>
                    <a:pt x="2466" y="4010"/>
                  </a:lnTo>
                  <a:lnTo>
                    <a:pt x="3604" y="7382"/>
                  </a:lnTo>
                  <a:lnTo>
                    <a:pt x="515" y="6556"/>
                  </a:lnTo>
                  <a:lnTo>
                    <a:pt x="515" y="6556"/>
                  </a:lnTo>
                  <a:cubicBezTo>
                    <a:pt x="531" y="6598"/>
                    <a:pt x="544" y="6637"/>
                    <a:pt x="570" y="6667"/>
                  </a:cubicBezTo>
                  <a:lnTo>
                    <a:pt x="3646" y="7480"/>
                  </a:lnTo>
                  <a:lnTo>
                    <a:pt x="4648" y="10458"/>
                  </a:lnTo>
                  <a:cubicBezTo>
                    <a:pt x="4703" y="10488"/>
                    <a:pt x="4742" y="10501"/>
                    <a:pt x="4771" y="10514"/>
                  </a:cubicBezTo>
                  <a:lnTo>
                    <a:pt x="3051" y="5431"/>
                  </a:lnTo>
                  <a:lnTo>
                    <a:pt x="4027" y="2329"/>
                  </a:lnTo>
                  <a:cubicBezTo>
                    <a:pt x="3997" y="2290"/>
                    <a:pt x="3984" y="2261"/>
                    <a:pt x="3958" y="2235"/>
                  </a:cubicBezTo>
                  <a:lnTo>
                    <a:pt x="2996" y="5285"/>
                  </a:lnTo>
                  <a:lnTo>
                    <a:pt x="1994" y="2316"/>
                  </a:lnTo>
                  <a:lnTo>
                    <a:pt x="2576" y="908"/>
                  </a:lnTo>
                  <a:cubicBezTo>
                    <a:pt x="2547" y="895"/>
                    <a:pt x="2521" y="866"/>
                    <a:pt x="2495" y="853"/>
                  </a:cubicBezTo>
                  <a:lnTo>
                    <a:pt x="1939" y="2179"/>
                  </a:lnTo>
                  <a:lnTo>
                    <a:pt x="1207" y="27"/>
                  </a:lnTo>
                  <a:cubicBezTo>
                    <a:pt x="1165" y="14"/>
                    <a:pt x="1152" y="1"/>
                    <a:pt x="11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14"/>
            <p:cNvSpPr/>
            <p:nvPr/>
          </p:nvSpPr>
          <p:spPr>
            <a:xfrm>
              <a:off x="2105506" y="1335125"/>
              <a:ext cx="267821" cy="337803"/>
            </a:xfrm>
            <a:custGeom>
              <a:avLst/>
              <a:gdLst/>
              <a:ahLst/>
              <a:cxnLst/>
              <a:rect l="l" t="t" r="r" b="b"/>
              <a:pathLst>
                <a:path w="6770" h="8539" extrusionOk="0">
                  <a:moveTo>
                    <a:pt x="667" y="0"/>
                  </a:moveTo>
                  <a:lnTo>
                    <a:pt x="667" y="0"/>
                  </a:lnTo>
                  <a:cubicBezTo>
                    <a:pt x="1" y="5597"/>
                    <a:pt x="2927" y="7587"/>
                    <a:pt x="2927" y="7587"/>
                  </a:cubicBezTo>
                  <a:cubicBezTo>
                    <a:pt x="3647" y="8249"/>
                    <a:pt x="4291" y="8538"/>
                    <a:pt x="4812" y="8538"/>
                  </a:cubicBezTo>
                  <a:cubicBezTo>
                    <a:pt x="6273" y="8538"/>
                    <a:pt x="6770" y="6267"/>
                    <a:pt x="5272" y="3590"/>
                  </a:cubicBezTo>
                  <a:cubicBezTo>
                    <a:pt x="3864" y="1083"/>
                    <a:pt x="667" y="0"/>
                    <a:pt x="66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14"/>
            <p:cNvSpPr/>
            <p:nvPr/>
          </p:nvSpPr>
          <p:spPr>
            <a:xfrm>
              <a:off x="2131221" y="1335125"/>
              <a:ext cx="183994" cy="335508"/>
            </a:xfrm>
            <a:custGeom>
              <a:avLst/>
              <a:gdLst/>
              <a:ahLst/>
              <a:cxnLst/>
              <a:rect l="l" t="t" r="r" b="b"/>
              <a:pathLst>
                <a:path w="4651" h="8481" extrusionOk="0">
                  <a:moveTo>
                    <a:pt x="17" y="0"/>
                  </a:moveTo>
                  <a:cubicBezTo>
                    <a:pt x="1" y="39"/>
                    <a:pt x="1" y="82"/>
                    <a:pt x="1" y="134"/>
                  </a:cubicBezTo>
                  <a:cubicBezTo>
                    <a:pt x="762" y="1382"/>
                    <a:pt x="2645" y="4566"/>
                    <a:pt x="4540" y="8481"/>
                  </a:cubicBezTo>
                  <a:cubicBezTo>
                    <a:pt x="4583" y="8468"/>
                    <a:pt x="4622" y="8455"/>
                    <a:pt x="4651" y="8442"/>
                  </a:cubicBezTo>
                  <a:cubicBezTo>
                    <a:pt x="2713" y="4442"/>
                    <a:pt x="788" y="1220"/>
                    <a:pt x="56" y="13"/>
                  </a:cubicBezTo>
                  <a:cubicBezTo>
                    <a:pt x="30" y="0"/>
                    <a:pt x="17" y="0"/>
                    <a:pt x="1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5" name="Google Shape;525;p14"/>
          <p:cNvSpPr/>
          <p:nvPr/>
        </p:nvSpPr>
        <p:spPr>
          <a:xfrm rot="7977797">
            <a:off x="-663650" y="-330988"/>
            <a:ext cx="2547031" cy="186542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4"/>
          <p:cNvSpPr/>
          <p:nvPr/>
        </p:nvSpPr>
        <p:spPr>
          <a:xfrm rot="-392731" flipH="1">
            <a:off x="7304548" y="-160852"/>
            <a:ext cx="2188053" cy="1630659"/>
          </a:xfrm>
          <a:custGeom>
            <a:avLst/>
            <a:gdLst/>
            <a:ahLst/>
            <a:cxnLst/>
            <a:rect l="l" t="t" r="r" b="b"/>
            <a:pathLst>
              <a:path w="19574" h="14588" extrusionOk="0">
                <a:moveTo>
                  <a:pt x="9264" y="0"/>
                </a:moveTo>
                <a:cubicBezTo>
                  <a:pt x="4761" y="0"/>
                  <a:pt x="0" y="946"/>
                  <a:pt x="0" y="2698"/>
                </a:cubicBezTo>
                <a:cubicBezTo>
                  <a:pt x="0" y="2698"/>
                  <a:pt x="758" y="11902"/>
                  <a:pt x="2209" y="11902"/>
                </a:cubicBezTo>
                <a:cubicBezTo>
                  <a:pt x="3251" y="11902"/>
                  <a:pt x="3311" y="10200"/>
                  <a:pt x="3259" y="9219"/>
                </a:cubicBezTo>
                <a:lnTo>
                  <a:pt x="3259" y="9219"/>
                </a:lnTo>
                <a:cubicBezTo>
                  <a:pt x="3416" y="10640"/>
                  <a:pt x="3941" y="13855"/>
                  <a:pt x="5502" y="14505"/>
                </a:cubicBezTo>
                <a:cubicBezTo>
                  <a:pt x="5634" y="14561"/>
                  <a:pt x="5752" y="14587"/>
                  <a:pt x="5857" y="14587"/>
                </a:cubicBezTo>
                <a:cubicBezTo>
                  <a:pt x="7356" y="14587"/>
                  <a:pt x="6208" y="9248"/>
                  <a:pt x="6208" y="9247"/>
                </a:cubicBezTo>
                <a:lnTo>
                  <a:pt x="6208" y="9247"/>
                </a:lnTo>
                <a:cubicBezTo>
                  <a:pt x="6208" y="9248"/>
                  <a:pt x="8567" y="12485"/>
                  <a:pt x="11238" y="12810"/>
                </a:cubicBezTo>
                <a:cubicBezTo>
                  <a:pt x="11331" y="12822"/>
                  <a:pt x="11416" y="12828"/>
                  <a:pt x="11495" y="12828"/>
                </a:cubicBezTo>
                <a:cubicBezTo>
                  <a:pt x="13685" y="12828"/>
                  <a:pt x="10438" y="8392"/>
                  <a:pt x="10437" y="8392"/>
                </a:cubicBezTo>
                <a:lnTo>
                  <a:pt x="10437" y="8392"/>
                </a:lnTo>
                <a:cubicBezTo>
                  <a:pt x="10438" y="8392"/>
                  <a:pt x="12957" y="10494"/>
                  <a:pt x="14905" y="10494"/>
                </a:cubicBezTo>
                <a:cubicBezTo>
                  <a:pt x="15119" y="10494"/>
                  <a:pt x="15326" y="10469"/>
                  <a:pt x="15523" y="10412"/>
                </a:cubicBezTo>
                <a:cubicBezTo>
                  <a:pt x="17501" y="9856"/>
                  <a:pt x="13529" y="5532"/>
                  <a:pt x="13528" y="5532"/>
                </a:cubicBezTo>
                <a:lnTo>
                  <a:pt x="13528" y="5532"/>
                </a:lnTo>
                <a:cubicBezTo>
                  <a:pt x="13529" y="5532"/>
                  <a:pt x="16268" y="8114"/>
                  <a:pt x="17851" y="8114"/>
                </a:cubicBezTo>
                <a:cubicBezTo>
                  <a:pt x="17893" y="8114"/>
                  <a:pt x="17935" y="8113"/>
                  <a:pt x="17976" y="8109"/>
                </a:cubicBezTo>
                <a:cubicBezTo>
                  <a:pt x="19521" y="7972"/>
                  <a:pt x="19573" y="3687"/>
                  <a:pt x="16551" y="1384"/>
                </a:cubicBezTo>
                <a:cubicBezTo>
                  <a:pt x="15326" y="446"/>
                  <a:pt x="12356" y="0"/>
                  <a:pt x="9264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4"/>
          <p:cNvSpPr txBox="1">
            <a:spLocks noGrp="1"/>
          </p:cNvSpPr>
          <p:nvPr>
            <p:ph type="subTitle" idx="1"/>
          </p:nvPr>
        </p:nvSpPr>
        <p:spPr>
          <a:xfrm>
            <a:off x="7200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9" name="Google Shape;529;p14"/>
          <p:cNvSpPr txBox="1">
            <a:spLocks noGrp="1"/>
          </p:cNvSpPr>
          <p:nvPr>
            <p:ph type="title" idx="2"/>
          </p:nvPr>
        </p:nvSpPr>
        <p:spPr>
          <a:xfrm>
            <a:off x="720004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0" name="Google Shape;530;p14"/>
          <p:cNvSpPr txBox="1">
            <a:spLocks noGrp="1"/>
          </p:cNvSpPr>
          <p:nvPr>
            <p:ph type="subTitle" idx="3"/>
          </p:nvPr>
        </p:nvSpPr>
        <p:spPr>
          <a:xfrm>
            <a:off x="593070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1" name="Google Shape;531;p14"/>
          <p:cNvSpPr txBox="1">
            <a:spLocks noGrp="1"/>
          </p:cNvSpPr>
          <p:nvPr>
            <p:ph type="title" idx="4"/>
          </p:nvPr>
        </p:nvSpPr>
        <p:spPr>
          <a:xfrm>
            <a:off x="5930705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532" name="Google Shape;532;p14"/>
          <p:cNvSpPr txBox="1">
            <a:spLocks noGrp="1"/>
          </p:cNvSpPr>
          <p:nvPr>
            <p:ph type="subTitle" idx="5"/>
          </p:nvPr>
        </p:nvSpPr>
        <p:spPr>
          <a:xfrm>
            <a:off x="3325350" y="2992050"/>
            <a:ext cx="2493300" cy="58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3" name="Google Shape;533;p14"/>
          <p:cNvSpPr txBox="1">
            <a:spLocks noGrp="1"/>
          </p:cNvSpPr>
          <p:nvPr>
            <p:ph type="title" idx="6"/>
          </p:nvPr>
        </p:nvSpPr>
        <p:spPr>
          <a:xfrm>
            <a:off x="3325348" y="2548370"/>
            <a:ext cx="2493300" cy="42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088480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"/>
          <p:cNvSpPr txBox="1">
            <a:spLocks noGrp="1"/>
          </p:cNvSpPr>
          <p:nvPr>
            <p:ph type="title"/>
          </p:nvPr>
        </p:nvSpPr>
        <p:spPr>
          <a:xfrm>
            <a:off x="6096000" y="996700"/>
            <a:ext cx="2334900" cy="19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32143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1_Title only 1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3"/>
          <p:cNvSpPr txBox="1">
            <a:spLocks noGrp="1"/>
          </p:cNvSpPr>
          <p:nvPr>
            <p:ph type="title" idx="2"/>
          </p:nvPr>
        </p:nvSpPr>
        <p:spPr>
          <a:xfrm>
            <a:off x="1962150" y="1385052"/>
            <a:ext cx="5219700" cy="437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6269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15"/>
          <p:cNvSpPr/>
          <p:nvPr/>
        </p:nvSpPr>
        <p:spPr>
          <a:xfrm rot="5400000">
            <a:off x="106882" y="-106868"/>
            <a:ext cx="2961413" cy="3175187"/>
          </a:xfrm>
          <a:custGeom>
            <a:avLst/>
            <a:gdLst/>
            <a:ahLst/>
            <a:cxnLst/>
            <a:rect l="l" t="t" r="r" b="b"/>
            <a:pathLst>
              <a:path w="22899" h="24552" extrusionOk="0">
                <a:moveTo>
                  <a:pt x="0" y="0"/>
                </a:moveTo>
                <a:lnTo>
                  <a:pt x="0" y="24551"/>
                </a:lnTo>
                <a:lnTo>
                  <a:pt x="22899" y="24551"/>
                </a:lnTo>
                <a:cubicBezTo>
                  <a:pt x="21718" y="23995"/>
                  <a:pt x="20215" y="23194"/>
                  <a:pt x="19971" y="21649"/>
                </a:cubicBezTo>
                <a:cubicBezTo>
                  <a:pt x="19239" y="16905"/>
                  <a:pt x="17856" y="15103"/>
                  <a:pt x="13301" y="15103"/>
                </a:cubicBezTo>
                <a:cubicBezTo>
                  <a:pt x="8746" y="15103"/>
                  <a:pt x="6794" y="13759"/>
                  <a:pt x="6957" y="10359"/>
                </a:cubicBezTo>
                <a:cubicBezTo>
                  <a:pt x="7119" y="6969"/>
                  <a:pt x="5073" y="1344"/>
                  <a:pt x="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6" name="Google Shape;536;p15"/>
          <p:cNvSpPr/>
          <p:nvPr/>
        </p:nvSpPr>
        <p:spPr>
          <a:xfrm>
            <a:off x="7771200" y="44516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15"/>
          <p:cNvSpPr/>
          <p:nvPr/>
        </p:nvSpPr>
        <p:spPr>
          <a:xfrm>
            <a:off x="1802225" y="1258887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15"/>
          <p:cNvSpPr/>
          <p:nvPr/>
        </p:nvSpPr>
        <p:spPr>
          <a:xfrm>
            <a:off x="8325350" y="647050"/>
            <a:ext cx="270600" cy="2706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p15"/>
          <p:cNvSpPr/>
          <p:nvPr/>
        </p:nvSpPr>
        <p:spPr>
          <a:xfrm>
            <a:off x="1386881" y="1430737"/>
            <a:ext cx="230100" cy="2301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0" name="Google Shape;540;p15"/>
          <p:cNvGrpSpPr/>
          <p:nvPr/>
        </p:nvGrpSpPr>
        <p:grpSpPr>
          <a:xfrm>
            <a:off x="-292717" y="180389"/>
            <a:ext cx="1355236" cy="1763962"/>
            <a:chOff x="3003923" y="1234245"/>
            <a:chExt cx="336579" cy="438088"/>
          </a:xfrm>
        </p:grpSpPr>
        <p:sp>
          <p:nvSpPr>
            <p:cNvPr id="541" name="Google Shape;541;p15"/>
            <p:cNvSpPr/>
            <p:nvPr/>
          </p:nvSpPr>
          <p:spPr>
            <a:xfrm>
              <a:off x="3025286" y="1294852"/>
              <a:ext cx="258485" cy="377482"/>
            </a:xfrm>
            <a:custGeom>
              <a:avLst/>
              <a:gdLst/>
              <a:ahLst/>
              <a:cxnLst/>
              <a:rect l="l" t="t" r="r" b="b"/>
              <a:pathLst>
                <a:path w="6534" h="9542" extrusionOk="0">
                  <a:moveTo>
                    <a:pt x="6478" y="0"/>
                  </a:moveTo>
                  <a:cubicBezTo>
                    <a:pt x="5204" y="1139"/>
                    <a:pt x="3594" y="3525"/>
                    <a:pt x="2293" y="5610"/>
                  </a:cubicBezTo>
                  <a:cubicBezTo>
                    <a:pt x="993" y="7697"/>
                    <a:pt x="1" y="9512"/>
                    <a:pt x="1" y="9512"/>
                  </a:cubicBezTo>
                  <a:lnTo>
                    <a:pt x="56" y="9541"/>
                  </a:lnTo>
                  <a:cubicBezTo>
                    <a:pt x="56" y="9541"/>
                    <a:pt x="69" y="9512"/>
                    <a:pt x="111" y="9460"/>
                  </a:cubicBezTo>
                  <a:cubicBezTo>
                    <a:pt x="326" y="9053"/>
                    <a:pt x="1331" y="7236"/>
                    <a:pt x="2589" y="5259"/>
                  </a:cubicBezTo>
                  <a:cubicBezTo>
                    <a:pt x="3851" y="3265"/>
                    <a:pt x="5340" y="1113"/>
                    <a:pt x="6534" y="43"/>
                  </a:cubicBezTo>
                  <a:lnTo>
                    <a:pt x="6478" y="0"/>
                  </a:lnTo>
                  <a:close/>
                </a:path>
              </a:pathLst>
            </a:custGeom>
            <a:solidFill>
              <a:srgbClr val="6A9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15"/>
            <p:cNvSpPr/>
            <p:nvPr/>
          </p:nvSpPr>
          <p:spPr>
            <a:xfrm>
              <a:off x="3263914" y="1244531"/>
              <a:ext cx="76588" cy="69665"/>
            </a:xfrm>
            <a:custGeom>
              <a:avLst/>
              <a:gdLst/>
              <a:ahLst/>
              <a:cxnLst/>
              <a:rect l="l" t="t" r="r" b="b"/>
              <a:pathLst>
                <a:path w="1936" h="1761" extrusionOk="0">
                  <a:moveTo>
                    <a:pt x="1936" y="1"/>
                  </a:moveTo>
                  <a:cubicBezTo>
                    <a:pt x="1935" y="1"/>
                    <a:pt x="420" y="121"/>
                    <a:pt x="1" y="1760"/>
                  </a:cubicBezTo>
                  <a:cubicBezTo>
                    <a:pt x="1" y="1760"/>
                    <a:pt x="1597" y="1490"/>
                    <a:pt x="193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15"/>
            <p:cNvSpPr/>
            <p:nvPr/>
          </p:nvSpPr>
          <p:spPr>
            <a:xfrm>
              <a:off x="3234995" y="1331406"/>
              <a:ext cx="102935" cy="32123"/>
            </a:xfrm>
            <a:custGeom>
              <a:avLst/>
              <a:gdLst/>
              <a:ahLst/>
              <a:cxnLst/>
              <a:rect l="l" t="t" r="r" b="b"/>
              <a:pathLst>
                <a:path w="2602" h="812" extrusionOk="0">
                  <a:moveTo>
                    <a:pt x="1261" y="1"/>
                  </a:moveTo>
                  <a:cubicBezTo>
                    <a:pt x="886" y="1"/>
                    <a:pt x="455" y="100"/>
                    <a:pt x="0" y="390"/>
                  </a:cubicBezTo>
                  <a:cubicBezTo>
                    <a:pt x="0" y="390"/>
                    <a:pt x="620" y="812"/>
                    <a:pt x="1414" y="812"/>
                  </a:cubicBezTo>
                  <a:cubicBezTo>
                    <a:pt x="1787" y="812"/>
                    <a:pt x="2198" y="719"/>
                    <a:pt x="2602" y="445"/>
                  </a:cubicBezTo>
                  <a:cubicBezTo>
                    <a:pt x="2602" y="445"/>
                    <a:pt x="2056" y="1"/>
                    <a:pt x="1261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15"/>
            <p:cNvSpPr/>
            <p:nvPr/>
          </p:nvSpPr>
          <p:spPr>
            <a:xfrm>
              <a:off x="3201132" y="1375239"/>
              <a:ext cx="112113" cy="35129"/>
            </a:xfrm>
            <a:custGeom>
              <a:avLst/>
              <a:gdLst/>
              <a:ahLst/>
              <a:cxnLst/>
              <a:rect l="l" t="t" r="r" b="b"/>
              <a:pathLst>
                <a:path w="2834" h="888" extrusionOk="0">
                  <a:moveTo>
                    <a:pt x="1317" y="1"/>
                  </a:moveTo>
                  <a:cubicBezTo>
                    <a:pt x="926" y="1"/>
                    <a:pt x="479" y="99"/>
                    <a:pt x="1" y="381"/>
                  </a:cubicBezTo>
                  <a:cubicBezTo>
                    <a:pt x="1" y="381"/>
                    <a:pt x="706" y="887"/>
                    <a:pt x="1608" y="887"/>
                  </a:cubicBezTo>
                  <a:cubicBezTo>
                    <a:pt x="1994" y="887"/>
                    <a:pt x="2415" y="795"/>
                    <a:pt x="2833" y="531"/>
                  </a:cubicBezTo>
                  <a:cubicBezTo>
                    <a:pt x="2833" y="531"/>
                    <a:pt x="2225" y="1"/>
                    <a:pt x="1317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5"/>
            <p:cNvSpPr/>
            <p:nvPr/>
          </p:nvSpPr>
          <p:spPr>
            <a:xfrm>
              <a:off x="3163626" y="143117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5" y="1"/>
                  </a:moveTo>
                  <a:cubicBezTo>
                    <a:pt x="924" y="1"/>
                    <a:pt x="478" y="99"/>
                    <a:pt x="1" y="380"/>
                  </a:cubicBezTo>
                  <a:cubicBezTo>
                    <a:pt x="1" y="380"/>
                    <a:pt x="698" y="886"/>
                    <a:pt x="1600" y="886"/>
                  </a:cubicBezTo>
                  <a:cubicBezTo>
                    <a:pt x="1985" y="886"/>
                    <a:pt x="2408" y="793"/>
                    <a:pt x="2830" y="530"/>
                  </a:cubicBezTo>
                  <a:cubicBezTo>
                    <a:pt x="2830" y="530"/>
                    <a:pt x="2221" y="1"/>
                    <a:pt x="1315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5"/>
            <p:cNvSpPr/>
            <p:nvPr/>
          </p:nvSpPr>
          <p:spPr>
            <a:xfrm>
              <a:off x="3081659" y="1560698"/>
              <a:ext cx="112073" cy="35050"/>
            </a:xfrm>
            <a:custGeom>
              <a:avLst/>
              <a:gdLst/>
              <a:ahLst/>
              <a:cxnLst/>
              <a:rect l="l" t="t" r="r" b="b"/>
              <a:pathLst>
                <a:path w="2833" h="886" extrusionOk="0">
                  <a:moveTo>
                    <a:pt x="1312" y="1"/>
                  </a:moveTo>
                  <a:cubicBezTo>
                    <a:pt x="920" y="1"/>
                    <a:pt x="474" y="100"/>
                    <a:pt x="0" y="382"/>
                  </a:cubicBezTo>
                  <a:cubicBezTo>
                    <a:pt x="0" y="382"/>
                    <a:pt x="696" y="886"/>
                    <a:pt x="1598" y="886"/>
                  </a:cubicBezTo>
                  <a:cubicBezTo>
                    <a:pt x="1984" y="886"/>
                    <a:pt x="2409" y="793"/>
                    <a:pt x="2832" y="529"/>
                  </a:cubicBezTo>
                  <a:cubicBezTo>
                    <a:pt x="2832" y="529"/>
                    <a:pt x="2217" y="1"/>
                    <a:pt x="131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5"/>
            <p:cNvSpPr/>
            <p:nvPr/>
          </p:nvSpPr>
          <p:spPr>
            <a:xfrm>
              <a:off x="3045224" y="1624707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07" y="0"/>
                  </a:moveTo>
                  <a:cubicBezTo>
                    <a:pt x="917" y="0"/>
                    <a:pt x="473" y="97"/>
                    <a:pt x="1" y="374"/>
                  </a:cubicBezTo>
                  <a:cubicBezTo>
                    <a:pt x="1" y="374"/>
                    <a:pt x="697" y="886"/>
                    <a:pt x="1598" y="886"/>
                  </a:cubicBezTo>
                  <a:cubicBezTo>
                    <a:pt x="1984" y="886"/>
                    <a:pt x="2408" y="792"/>
                    <a:pt x="2830" y="523"/>
                  </a:cubicBezTo>
                  <a:cubicBezTo>
                    <a:pt x="2830" y="523"/>
                    <a:pt x="2215" y="0"/>
                    <a:pt x="1307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5"/>
            <p:cNvSpPr/>
            <p:nvPr/>
          </p:nvSpPr>
          <p:spPr>
            <a:xfrm>
              <a:off x="3115998" y="1505709"/>
              <a:ext cx="111955" cy="35050"/>
            </a:xfrm>
            <a:custGeom>
              <a:avLst/>
              <a:gdLst/>
              <a:ahLst/>
              <a:cxnLst/>
              <a:rect l="l" t="t" r="r" b="b"/>
              <a:pathLst>
                <a:path w="2830" h="886" extrusionOk="0">
                  <a:moveTo>
                    <a:pt x="1313" y="0"/>
                  </a:moveTo>
                  <a:cubicBezTo>
                    <a:pt x="922" y="0"/>
                    <a:pt x="477" y="97"/>
                    <a:pt x="0" y="374"/>
                  </a:cubicBezTo>
                  <a:cubicBezTo>
                    <a:pt x="0" y="374"/>
                    <a:pt x="703" y="886"/>
                    <a:pt x="1603" y="886"/>
                  </a:cubicBezTo>
                  <a:cubicBezTo>
                    <a:pt x="1989" y="886"/>
                    <a:pt x="2411" y="792"/>
                    <a:pt x="2829" y="524"/>
                  </a:cubicBezTo>
                  <a:cubicBezTo>
                    <a:pt x="2829" y="524"/>
                    <a:pt x="2220" y="0"/>
                    <a:pt x="1313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5"/>
            <p:cNvSpPr/>
            <p:nvPr/>
          </p:nvSpPr>
          <p:spPr>
            <a:xfrm>
              <a:off x="3202160" y="1234245"/>
              <a:ext cx="77894" cy="102460"/>
            </a:xfrm>
            <a:custGeom>
              <a:avLst/>
              <a:gdLst/>
              <a:ahLst/>
              <a:cxnLst/>
              <a:rect l="l" t="t" r="r" b="b"/>
              <a:pathLst>
                <a:path w="1969" h="2590" extrusionOk="0">
                  <a:moveTo>
                    <a:pt x="1126" y="1"/>
                  </a:moveTo>
                  <a:lnTo>
                    <a:pt x="1126" y="1"/>
                  </a:lnTo>
                  <a:cubicBezTo>
                    <a:pt x="1" y="1236"/>
                    <a:pt x="1058" y="2589"/>
                    <a:pt x="1058" y="2589"/>
                  </a:cubicBezTo>
                  <a:cubicBezTo>
                    <a:pt x="1968" y="1399"/>
                    <a:pt x="1126" y="1"/>
                    <a:pt x="112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5"/>
            <p:cNvSpPr/>
            <p:nvPr/>
          </p:nvSpPr>
          <p:spPr>
            <a:xfrm>
              <a:off x="3165765" y="1265380"/>
              <a:ext cx="78922" cy="102460"/>
            </a:xfrm>
            <a:custGeom>
              <a:avLst/>
              <a:gdLst/>
              <a:ahLst/>
              <a:cxnLst/>
              <a:rect l="l" t="t" r="r" b="b"/>
              <a:pathLst>
                <a:path w="1995" h="2590" extrusionOk="0">
                  <a:moveTo>
                    <a:pt x="856" y="1"/>
                  </a:moveTo>
                  <a:cubicBezTo>
                    <a:pt x="1" y="1477"/>
                    <a:pt x="1344" y="2589"/>
                    <a:pt x="1344" y="2589"/>
                  </a:cubicBezTo>
                  <a:cubicBezTo>
                    <a:pt x="1994" y="1207"/>
                    <a:pt x="856" y="1"/>
                    <a:pt x="856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5"/>
            <p:cNvSpPr/>
            <p:nvPr/>
          </p:nvSpPr>
          <p:spPr>
            <a:xfrm>
              <a:off x="3125651" y="1321753"/>
              <a:ext cx="79278" cy="102302"/>
            </a:xfrm>
            <a:custGeom>
              <a:avLst/>
              <a:gdLst/>
              <a:ahLst/>
              <a:cxnLst/>
              <a:rect l="l" t="t" r="r" b="b"/>
              <a:pathLst>
                <a:path w="2004" h="2586" extrusionOk="0">
                  <a:moveTo>
                    <a:pt x="852" y="0"/>
                  </a:moveTo>
                  <a:lnTo>
                    <a:pt x="852" y="0"/>
                  </a:lnTo>
                  <a:cubicBezTo>
                    <a:pt x="0" y="1463"/>
                    <a:pt x="1353" y="2585"/>
                    <a:pt x="1353" y="2585"/>
                  </a:cubicBezTo>
                  <a:cubicBezTo>
                    <a:pt x="2003" y="1203"/>
                    <a:pt x="852" y="0"/>
                    <a:pt x="852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5"/>
            <p:cNvSpPr/>
            <p:nvPr/>
          </p:nvSpPr>
          <p:spPr>
            <a:xfrm>
              <a:off x="3084349" y="1383349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lnTo>
                    <a:pt x="852" y="1"/>
                  </a:lnTo>
                  <a:cubicBezTo>
                    <a:pt x="0" y="1464"/>
                    <a:pt x="1353" y="2589"/>
                    <a:pt x="1353" y="2589"/>
                  </a:cubicBezTo>
                  <a:cubicBezTo>
                    <a:pt x="2003" y="1207"/>
                    <a:pt x="852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5"/>
            <p:cNvSpPr/>
            <p:nvPr/>
          </p:nvSpPr>
          <p:spPr>
            <a:xfrm>
              <a:off x="3042534" y="1451393"/>
              <a:ext cx="79278" cy="102460"/>
            </a:xfrm>
            <a:custGeom>
              <a:avLst/>
              <a:gdLst/>
              <a:ahLst/>
              <a:cxnLst/>
              <a:rect l="l" t="t" r="r" b="b"/>
              <a:pathLst>
                <a:path w="2004" h="2590" extrusionOk="0">
                  <a:moveTo>
                    <a:pt x="852" y="1"/>
                  </a:moveTo>
                  <a:cubicBezTo>
                    <a:pt x="0" y="1464"/>
                    <a:pt x="1353" y="2589"/>
                    <a:pt x="1353" y="2589"/>
                  </a:cubicBezTo>
                  <a:cubicBezTo>
                    <a:pt x="2004" y="1194"/>
                    <a:pt x="853" y="1"/>
                    <a:pt x="852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5"/>
            <p:cNvSpPr/>
            <p:nvPr/>
          </p:nvSpPr>
          <p:spPr>
            <a:xfrm>
              <a:off x="3003923" y="1517261"/>
              <a:ext cx="78804" cy="102460"/>
            </a:xfrm>
            <a:custGeom>
              <a:avLst/>
              <a:gdLst/>
              <a:ahLst/>
              <a:cxnLst/>
              <a:rect l="l" t="t" r="r" b="b"/>
              <a:pathLst>
                <a:path w="1992" h="2590" extrusionOk="0">
                  <a:moveTo>
                    <a:pt x="853" y="1"/>
                  </a:moveTo>
                  <a:lnTo>
                    <a:pt x="853" y="1"/>
                  </a:lnTo>
                  <a:cubicBezTo>
                    <a:pt x="1" y="1464"/>
                    <a:pt x="1341" y="2589"/>
                    <a:pt x="1341" y="2589"/>
                  </a:cubicBezTo>
                  <a:cubicBezTo>
                    <a:pt x="1991" y="1194"/>
                    <a:pt x="853" y="1"/>
                    <a:pt x="853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5" name="Google Shape;555;p15"/>
          <p:cNvSpPr txBox="1">
            <a:spLocks noGrp="1"/>
          </p:cNvSpPr>
          <p:nvPr>
            <p:ph type="title"/>
          </p:nvPr>
        </p:nvSpPr>
        <p:spPr>
          <a:xfrm>
            <a:off x="720100" y="2019150"/>
            <a:ext cx="4228500" cy="100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15"/>
          <p:cNvSpPr txBox="1">
            <a:spLocks noGrp="1"/>
          </p:cNvSpPr>
          <p:nvPr>
            <p:ph type="subTitle" idx="1"/>
          </p:nvPr>
        </p:nvSpPr>
        <p:spPr>
          <a:xfrm>
            <a:off x="720000" y="3024375"/>
            <a:ext cx="38520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>
            <a:endParaRPr/>
          </a:p>
        </p:txBody>
      </p:sp>
      <p:grpSp>
        <p:nvGrpSpPr>
          <p:cNvPr id="557" name="Google Shape;557;p15"/>
          <p:cNvGrpSpPr/>
          <p:nvPr/>
        </p:nvGrpSpPr>
        <p:grpSpPr>
          <a:xfrm>
            <a:off x="4798005" y="469916"/>
            <a:ext cx="1758294" cy="1485186"/>
            <a:chOff x="6858807" y="2633220"/>
            <a:chExt cx="550637" cy="465109"/>
          </a:xfrm>
        </p:grpSpPr>
        <p:sp>
          <p:nvSpPr>
            <p:cNvPr id="558" name="Google Shape;558;p15"/>
            <p:cNvSpPr/>
            <p:nvPr/>
          </p:nvSpPr>
          <p:spPr>
            <a:xfrm>
              <a:off x="6974601" y="2690108"/>
              <a:ext cx="210736" cy="405767"/>
            </a:xfrm>
            <a:custGeom>
              <a:avLst/>
              <a:gdLst/>
              <a:ahLst/>
              <a:cxnLst/>
              <a:rect l="l" t="t" r="r" b="b"/>
              <a:pathLst>
                <a:path w="5327" h="10257" extrusionOk="0">
                  <a:moveTo>
                    <a:pt x="56" y="0"/>
                  </a:moveTo>
                  <a:lnTo>
                    <a:pt x="0" y="55"/>
                  </a:lnTo>
                  <a:cubicBezTo>
                    <a:pt x="569" y="693"/>
                    <a:pt x="1181" y="1652"/>
                    <a:pt x="1776" y="2725"/>
                  </a:cubicBezTo>
                  <a:cubicBezTo>
                    <a:pt x="2670" y="4351"/>
                    <a:pt x="3538" y="6234"/>
                    <a:pt x="4189" y="7710"/>
                  </a:cubicBezTo>
                  <a:cubicBezTo>
                    <a:pt x="4514" y="8455"/>
                    <a:pt x="4784" y="9092"/>
                    <a:pt x="4976" y="9538"/>
                  </a:cubicBezTo>
                  <a:cubicBezTo>
                    <a:pt x="5057" y="9769"/>
                    <a:pt x="5138" y="9944"/>
                    <a:pt x="5190" y="10068"/>
                  </a:cubicBezTo>
                  <a:cubicBezTo>
                    <a:pt x="5232" y="10204"/>
                    <a:pt x="5258" y="10256"/>
                    <a:pt x="5258" y="10256"/>
                  </a:cubicBezTo>
                  <a:lnTo>
                    <a:pt x="5327" y="10243"/>
                  </a:lnTo>
                  <a:cubicBezTo>
                    <a:pt x="5327" y="10243"/>
                    <a:pt x="4569" y="8334"/>
                    <a:pt x="3538" y="6097"/>
                  </a:cubicBezTo>
                  <a:cubicBezTo>
                    <a:pt x="3008" y="4972"/>
                    <a:pt x="2426" y="3782"/>
                    <a:pt x="1831" y="2696"/>
                  </a:cubicBezTo>
                  <a:cubicBezTo>
                    <a:pt x="1236" y="1613"/>
                    <a:pt x="625" y="651"/>
                    <a:pt x="56" y="0"/>
                  </a:cubicBezTo>
                  <a:close/>
                </a:path>
              </a:pathLst>
            </a:custGeom>
            <a:solidFill>
              <a:srgbClr val="9ABF8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5"/>
            <p:cNvSpPr/>
            <p:nvPr/>
          </p:nvSpPr>
          <p:spPr>
            <a:xfrm>
              <a:off x="6924794" y="2633220"/>
              <a:ext cx="67608" cy="78408"/>
            </a:xfrm>
            <a:custGeom>
              <a:avLst/>
              <a:gdLst/>
              <a:ahLst/>
              <a:cxnLst/>
              <a:rect l="l" t="t" r="r" b="b"/>
              <a:pathLst>
                <a:path w="1709" h="1982" extrusionOk="0">
                  <a:moveTo>
                    <a:pt x="1" y="1"/>
                  </a:moveTo>
                  <a:lnTo>
                    <a:pt x="1" y="1"/>
                  </a:lnTo>
                  <a:cubicBezTo>
                    <a:pt x="150" y="1519"/>
                    <a:pt x="1708" y="1981"/>
                    <a:pt x="1708" y="1981"/>
                  </a:cubicBezTo>
                  <a:cubicBezTo>
                    <a:pt x="1490" y="300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5"/>
            <p:cNvSpPr/>
            <p:nvPr/>
          </p:nvSpPr>
          <p:spPr>
            <a:xfrm>
              <a:off x="6914152" y="2725950"/>
              <a:ext cx="102935" cy="32281"/>
            </a:xfrm>
            <a:custGeom>
              <a:avLst/>
              <a:gdLst/>
              <a:ahLst/>
              <a:cxnLst/>
              <a:rect l="l" t="t" r="r" b="b"/>
              <a:pathLst>
                <a:path w="2602" h="816" extrusionOk="0">
                  <a:moveTo>
                    <a:pt x="1121" y="0"/>
                  </a:moveTo>
                  <a:cubicBezTo>
                    <a:pt x="467" y="0"/>
                    <a:pt x="0" y="288"/>
                    <a:pt x="0" y="288"/>
                  </a:cubicBezTo>
                  <a:cubicBezTo>
                    <a:pt x="468" y="695"/>
                    <a:pt x="985" y="815"/>
                    <a:pt x="1434" y="815"/>
                  </a:cubicBezTo>
                  <a:cubicBezTo>
                    <a:pt x="2090" y="815"/>
                    <a:pt x="2601" y="557"/>
                    <a:pt x="2601" y="557"/>
                  </a:cubicBezTo>
                  <a:cubicBezTo>
                    <a:pt x="2080" y="129"/>
                    <a:pt x="1559" y="0"/>
                    <a:pt x="1121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6932785" y="2772947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3" y="0"/>
                  </a:moveTo>
                  <a:cubicBezTo>
                    <a:pt x="538" y="0"/>
                    <a:pt x="1" y="358"/>
                    <a:pt x="1" y="358"/>
                  </a:cubicBezTo>
                  <a:cubicBezTo>
                    <a:pt x="490" y="755"/>
                    <a:pt x="1016" y="878"/>
                    <a:pt x="1480" y="878"/>
                  </a:cubicBezTo>
                  <a:cubicBezTo>
                    <a:pt x="2239" y="878"/>
                    <a:pt x="2833" y="550"/>
                    <a:pt x="2833" y="550"/>
                  </a:cubicBezTo>
                  <a:cubicBezTo>
                    <a:pt x="2287" y="131"/>
                    <a:pt x="1750" y="0"/>
                    <a:pt x="1293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5"/>
            <p:cNvSpPr/>
            <p:nvPr/>
          </p:nvSpPr>
          <p:spPr>
            <a:xfrm>
              <a:off x="6963405" y="2829756"/>
              <a:ext cx="112073" cy="34734"/>
            </a:xfrm>
            <a:custGeom>
              <a:avLst/>
              <a:gdLst/>
              <a:ahLst/>
              <a:cxnLst/>
              <a:rect l="l" t="t" r="r" b="b"/>
              <a:pathLst>
                <a:path w="2833" h="878" extrusionOk="0">
                  <a:moveTo>
                    <a:pt x="1296" y="1"/>
                  </a:moveTo>
                  <a:cubicBezTo>
                    <a:pt x="539" y="1"/>
                    <a:pt x="0" y="359"/>
                    <a:pt x="0" y="359"/>
                  </a:cubicBezTo>
                  <a:cubicBezTo>
                    <a:pt x="488" y="755"/>
                    <a:pt x="1013" y="878"/>
                    <a:pt x="1477" y="878"/>
                  </a:cubicBezTo>
                  <a:cubicBezTo>
                    <a:pt x="2237" y="878"/>
                    <a:pt x="2833" y="548"/>
                    <a:pt x="2833" y="548"/>
                  </a:cubicBezTo>
                  <a:cubicBezTo>
                    <a:pt x="2287" y="131"/>
                    <a:pt x="1752" y="1"/>
                    <a:pt x="1296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5"/>
            <p:cNvSpPr/>
            <p:nvPr/>
          </p:nvSpPr>
          <p:spPr>
            <a:xfrm>
              <a:off x="7029273" y="2971936"/>
              <a:ext cx="112073" cy="34773"/>
            </a:xfrm>
            <a:custGeom>
              <a:avLst/>
              <a:gdLst/>
              <a:ahLst/>
              <a:cxnLst/>
              <a:rect l="l" t="t" r="r" b="b"/>
              <a:pathLst>
                <a:path w="2833" h="879" extrusionOk="0">
                  <a:moveTo>
                    <a:pt x="1278" y="1"/>
                  </a:moveTo>
                  <a:cubicBezTo>
                    <a:pt x="528" y="1"/>
                    <a:pt x="0" y="355"/>
                    <a:pt x="0" y="355"/>
                  </a:cubicBezTo>
                  <a:cubicBezTo>
                    <a:pt x="494" y="756"/>
                    <a:pt x="1026" y="879"/>
                    <a:pt x="1494" y="879"/>
                  </a:cubicBezTo>
                  <a:cubicBezTo>
                    <a:pt x="2246" y="879"/>
                    <a:pt x="2833" y="560"/>
                    <a:pt x="2833" y="560"/>
                  </a:cubicBezTo>
                  <a:cubicBezTo>
                    <a:pt x="2277" y="133"/>
                    <a:pt x="1736" y="1"/>
                    <a:pt x="1278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5"/>
            <p:cNvSpPr/>
            <p:nvPr/>
          </p:nvSpPr>
          <p:spPr>
            <a:xfrm>
              <a:off x="7057678" y="3039861"/>
              <a:ext cx="111599" cy="34734"/>
            </a:xfrm>
            <a:custGeom>
              <a:avLst/>
              <a:gdLst/>
              <a:ahLst/>
              <a:cxnLst/>
              <a:rect l="l" t="t" r="r" b="b"/>
              <a:pathLst>
                <a:path w="2821" h="878" extrusionOk="0">
                  <a:moveTo>
                    <a:pt x="1285" y="1"/>
                  </a:moveTo>
                  <a:cubicBezTo>
                    <a:pt x="533" y="1"/>
                    <a:pt x="1" y="358"/>
                    <a:pt x="1" y="358"/>
                  </a:cubicBezTo>
                  <a:cubicBezTo>
                    <a:pt x="490" y="755"/>
                    <a:pt x="1015" y="878"/>
                    <a:pt x="1477" y="878"/>
                  </a:cubicBezTo>
                  <a:cubicBezTo>
                    <a:pt x="2231" y="878"/>
                    <a:pt x="2820" y="550"/>
                    <a:pt x="2820" y="550"/>
                  </a:cubicBezTo>
                  <a:cubicBezTo>
                    <a:pt x="2274" y="131"/>
                    <a:pt x="1739" y="1"/>
                    <a:pt x="1285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5"/>
            <p:cNvSpPr/>
            <p:nvPr/>
          </p:nvSpPr>
          <p:spPr>
            <a:xfrm>
              <a:off x="7001462" y="2912952"/>
              <a:ext cx="112113" cy="35050"/>
            </a:xfrm>
            <a:custGeom>
              <a:avLst/>
              <a:gdLst/>
              <a:ahLst/>
              <a:cxnLst/>
              <a:rect l="l" t="t" r="r" b="b"/>
              <a:pathLst>
                <a:path w="2834" h="886" extrusionOk="0">
                  <a:moveTo>
                    <a:pt x="1287" y="0"/>
                  </a:moveTo>
                  <a:cubicBezTo>
                    <a:pt x="535" y="0"/>
                    <a:pt x="1" y="357"/>
                    <a:pt x="1" y="357"/>
                  </a:cubicBezTo>
                  <a:cubicBezTo>
                    <a:pt x="493" y="761"/>
                    <a:pt x="1022" y="885"/>
                    <a:pt x="1488" y="885"/>
                  </a:cubicBezTo>
                  <a:cubicBezTo>
                    <a:pt x="2243" y="885"/>
                    <a:pt x="2833" y="559"/>
                    <a:pt x="2833" y="559"/>
                  </a:cubicBezTo>
                  <a:cubicBezTo>
                    <a:pt x="2284" y="133"/>
                    <a:pt x="1745" y="0"/>
                    <a:pt x="128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5"/>
            <p:cNvSpPr/>
            <p:nvPr/>
          </p:nvSpPr>
          <p:spPr>
            <a:xfrm>
              <a:off x="6979467" y="2634921"/>
              <a:ext cx="77735" cy="101907"/>
            </a:xfrm>
            <a:custGeom>
              <a:avLst/>
              <a:gdLst/>
              <a:ahLst/>
              <a:cxnLst/>
              <a:rect l="l" t="t" r="r" b="b"/>
              <a:pathLst>
                <a:path w="1965" h="2576" extrusionOk="0">
                  <a:moveTo>
                    <a:pt x="1002" y="0"/>
                  </a:moveTo>
                  <a:cubicBezTo>
                    <a:pt x="1002" y="0"/>
                    <a:pt x="1" y="1275"/>
                    <a:pt x="759" y="2576"/>
                  </a:cubicBezTo>
                  <a:cubicBezTo>
                    <a:pt x="759" y="2576"/>
                    <a:pt x="1965" y="1356"/>
                    <a:pt x="100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5"/>
            <p:cNvSpPr/>
            <p:nvPr/>
          </p:nvSpPr>
          <p:spPr>
            <a:xfrm>
              <a:off x="7011629" y="2671317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1"/>
                    <a:pt x="1" y="1057"/>
                    <a:pt x="476" y="2508"/>
                  </a:cubicBezTo>
                  <a:cubicBezTo>
                    <a:pt x="476" y="2508"/>
                    <a:pt x="1952" y="1558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5"/>
            <p:cNvSpPr/>
            <p:nvPr/>
          </p:nvSpPr>
          <p:spPr>
            <a:xfrm>
              <a:off x="7044306" y="2731923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76" y="0"/>
                  </a:moveTo>
                  <a:cubicBezTo>
                    <a:pt x="1275" y="0"/>
                    <a:pt x="1" y="1057"/>
                    <a:pt x="476" y="2507"/>
                  </a:cubicBezTo>
                  <a:cubicBezTo>
                    <a:pt x="476" y="2507"/>
                    <a:pt x="1952" y="1571"/>
                    <a:pt x="1276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5"/>
            <p:cNvSpPr/>
            <p:nvPr/>
          </p:nvSpPr>
          <p:spPr>
            <a:xfrm>
              <a:off x="7077497" y="2798424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lnTo>
                    <a:pt x="1288" y="0"/>
                  </a:lnTo>
                  <a:cubicBezTo>
                    <a:pt x="1288" y="0"/>
                    <a:pt x="1" y="1044"/>
                    <a:pt x="476" y="2507"/>
                  </a:cubicBezTo>
                  <a:cubicBezTo>
                    <a:pt x="476" y="2507"/>
                    <a:pt x="1952" y="1558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5"/>
            <p:cNvSpPr/>
            <p:nvPr/>
          </p:nvSpPr>
          <p:spPr>
            <a:xfrm>
              <a:off x="7108117" y="2838024"/>
              <a:ext cx="90078" cy="131893"/>
            </a:xfrm>
            <a:custGeom>
              <a:avLst/>
              <a:gdLst/>
              <a:ahLst/>
              <a:cxnLst/>
              <a:rect l="l" t="t" r="r" b="b"/>
              <a:pathLst>
                <a:path w="2277" h="3334" extrusionOk="0">
                  <a:moveTo>
                    <a:pt x="1682" y="1"/>
                  </a:moveTo>
                  <a:lnTo>
                    <a:pt x="1682" y="1"/>
                  </a:lnTo>
                  <a:cubicBezTo>
                    <a:pt x="1682" y="1"/>
                    <a:pt x="1" y="1165"/>
                    <a:pt x="544" y="3334"/>
                  </a:cubicBezTo>
                  <a:cubicBezTo>
                    <a:pt x="544" y="3334"/>
                    <a:pt x="2277" y="2453"/>
                    <a:pt x="1682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5"/>
            <p:cNvSpPr/>
            <p:nvPr/>
          </p:nvSpPr>
          <p:spPr>
            <a:xfrm>
              <a:off x="7140794" y="2940960"/>
              <a:ext cx="77221" cy="99216"/>
            </a:xfrm>
            <a:custGeom>
              <a:avLst/>
              <a:gdLst/>
              <a:ahLst/>
              <a:cxnLst/>
              <a:rect l="l" t="t" r="r" b="b"/>
              <a:pathLst>
                <a:path w="1952" h="2508" extrusionOk="0">
                  <a:moveTo>
                    <a:pt x="1288" y="0"/>
                  </a:moveTo>
                  <a:cubicBezTo>
                    <a:pt x="1288" y="0"/>
                    <a:pt x="1" y="1057"/>
                    <a:pt x="488" y="2507"/>
                  </a:cubicBezTo>
                  <a:cubicBezTo>
                    <a:pt x="488" y="2507"/>
                    <a:pt x="1952" y="1571"/>
                    <a:pt x="1288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5"/>
            <p:cNvSpPr/>
            <p:nvPr/>
          </p:nvSpPr>
          <p:spPr>
            <a:xfrm>
              <a:off x="6999286" y="2644574"/>
              <a:ext cx="410158" cy="393385"/>
            </a:xfrm>
            <a:custGeom>
              <a:avLst/>
              <a:gdLst/>
              <a:ahLst/>
              <a:cxnLst/>
              <a:rect l="l" t="t" r="r" b="b"/>
              <a:pathLst>
                <a:path w="10368" h="9944" extrusionOk="0">
                  <a:moveTo>
                    <a:pt x="6179" y="0"/>
                  </a:moveTo>
                  <a:lnTo>
                    <a:pt x="6179" y="0"/>
                  </a:lnTo>
                  <a:cubicBezTo>
                    <a:pt x="1" y="4309"/>
                    <a:pt x="4891" y="9944"/>
                    <a:pt x="4891" y="9944"/>
                  </a:cubicBezTo>
                  <a:cubicBezTo>
                    <a:pt x="10367" y="5148"/>
                    <a:pt x="6179" y="0"/>
                    <a:pt x="617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5"/>
            <p:cNvSpPr/>
            <p:nvPr/>
          </p:nvSpPr>
          <p:spPr>
            <a:xfrm>
              <a:off x="7119946" y="2644574"/>
              <a:ext cx="177980" cy="392870"/>
            </a:xfrm>
            <a:custGeom>
              <a:avLst/>
              <a:gdLst/>
              <a:ahLst/>
              <a:cxnLst/>
              <a:rect l="l" t="t" r="r" b="b"/>
              <a:pathLst>
                <a:path w="4499" h="9931" extrusionOk="0">
                  <a:moveTo>
                    <a:pt x="3129" y="0"/>
                  </a:moveTo>
                  <a:lnTo>
                    <a:pt x="3090" y="39"/>
                  </a:lnTo>
                  <a:lnTo>
                    <a:pt x="2602" y="3658"/>
                  </a:lnTo>
                  <a:lnTo>
                    <a:pt x="1015" y="2045"/>
                  </a:lnTo>
                  <a:cubicBezTo>
                    <a:pt x="1002" y="2071"/>
                    <a:pt x="989" y="2088"/>
                    <a:pt x="960" y="2114"/>
                  </a:cubicBezTo>
                  <a:lnTo>
                    <a:pt x="2586" y="3766"/>
                  </a:lnTo>
                  <a:lnTo>
                    <a:pt x="2154" y="6949"/>
                  </a:lnTo>
                  <a:lnTo>
                    <a:pt x="1" y="5122"/>
                  </a:lnTo>
                  <a:lnTo>
                    <a:pt x="1" y="5229"/>
                  </a:lnTo>
                  <a:lnTo>
                    <a:pt x="2141" y="7047"/>
                  </a:lnTo>
                  <a:lnTo>
                    <a:pt x="1760" y="9850"/>
                  </a:lnTo>
                  <a:cubicBezTo>
                    <a:pt x="1789" y="9892"/>
                    <a:pt x="1815" y="9918"/>
                    <a:pt x="1828" y="9931"/>
                  </a:cubicBezTo>
                  <a:lnTo>
                    <a:pt x="2479" y="5148"/>
                  </a:lnTo>
                  <a:lnTo>
                    <a:pt x="4498" y="2982"/>
                  </a:lnTo>
                  <a:cubicBezTo>
                    <a:pt x="4498" y="2940"/>
                    <a:pt x="4485" y="2914"/>
                    <a:pt x="4472" y="2884"/>
                  </a:cubicBezTo>
                  <a:lnTo>
                    <a:pt x="2492" y="4998"/>
                  </a:lnTo>
                  <a:lnTo>
                    <a:pt x="2872" y="2208"/>
                  </a:lnTo>
                  <a:lnTo>
                    <a:pt x="3903" y="1275"/>
                  </a:lnTo>
                  <a:cubicBezTo>
                    <a:pt x="3887" y="1245"/>
                    <a:pt x="3874" y="1219"/>
                    <a:pt x="3861" y="1193"/>
                  </a:cubicBezTo>
                  <a:lnTo>
                    <a:pt x="2898" y="2088"/>
                  </a:lnTo>
                  <a:lnTo>
                    <a:pt x="3171" y="55"/>
                  </a:lnTo>
                  <a:cubicBezTo>
                    <a:pt x="3142" y="26"/>
                    <a:pt x="3129" y="0"/>
                    <a:pt x="3129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15"/>
            <p:cNvSpPr/>
            <p:nvPr/>
          </p:nvSpPr>
          <p:spPr>
            <a:xfrm>
              <a:off x="6858807" y="2847519"/>
              <a:ext cx="390299" cy="250810"/>
            </a:xfrm>
            <a:custGeom>
              <a:avLst/>
              <a:gdLst/>
              <a:ahLst/>
              <a:cxnLst/>
              <a:rect l="l" t="t" r="r" b="b"/>
              <a:pathLst>
                <a:path w="9866" h="6340" extrusionOk="0">
                  <a:moveTo>
                    <a:pt x="3265" y="0"/>
                  </a:moveTo>
                  <a:cubicBezTo>
                    <a:pt x="1440" y="0"/>
                    <a:pt x="1" y="844"/>
                    <a:pt x="1" y="844"/>
                  </a:cubicBezTo>
                  <a:cubicBezTo>
                    <a:pt x="599" y="3325"/>
                    <a:pt x="1100" y="4733"/>
                    <a:pt x="2075" y="5507"/>
                  </a:cubicBezTo>
                  <a:cubicBezTo>
                    <a:pt x="2894" y="6168"/>
                    <a:pt x="3852" y="6339"/>
                    <a:pt x="4623" y="6339"/>
                  </a:cubicBezTo>
                  <a:cubicBezTo>
                    <a:pt x="5448" y="6339"/>
                    <a:pt x="6059" y="6144"/>
                    <a:pt x="6059" y="6144"/>
                  </a:cubicBezTo>
                  <a:cubicBezTo>
                    <a:pt x="6309" y="6174"/>
                    <a:pt x="6543" y="6188"/>
                    <a:pt x="6760" y="6188"/>
                  </a:cubicBezTo>
                  <a:cubicBezTo>
                    <a:pt x="9866" y="6188"/>
                    <a:pt x="9573" y="3247"/>
                    <a:pt x="6342" y="967"/>
                  </a:cubicBezTo>
                  <a:cubicBezTo>
                    <a:pt x="5313" y="238"/>
                    <a:pt x="4235" y="0"/>
                    <a:pt x="3265" y="0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15"/>
            <p:cNvSpPr/>
            <p:nvPr/>
          </p:nvSpPr>
          <p:spPr>
            <a:xfrm>
              <a:off x="6858807" y="2848191"/>
              <a:ext cx="343143" cy="215009"/>
            </a:xfrm>
            <a:custGeom>
              <a:avLst/>
              <a:gdLst/>
              <a:ahLst/>
              <a:cxnLst/>
              <a:rect l="l" t="t" r="r" b="b"/>
              <a:pathLst>
                <a:path w="8674" h="5435" extrusionOk="0">
                  <a:moveTo>
                    <a:pt x="2765" y="1"/>
                  </a:moveTo>
                  <a:lnTo>
                    <a:pt x="3457" y="2452"/>
                  </a:lnTo>
                  <a:cubicBezTo>
                    <a:pt x="2713" y="2075"/>
                    <a:pt x="2033" y="1750"/>
                    <a:pt x="1464" y="1464"/>
                  </a:cubicBezTo>
                  <a:lnTo>
                    <a:pt x="1506" y="1464"/>
                  </a:lnTo>
                  <a:lnTo>
                    <a:pt x="1181" y="326"/>
                  </a:lnTo>
                  <a:cubicBezTo>
                    <a:pt x="1155" y="339"/>
                    <a:pt x="1113" y="355"/>
                    <a:pt x="1087" y="368"/>
                  </a:cubicBezTo>
                  <a:lnTo>
                    <a:pt x="1383" y="1425"/>
                  </a:lnTo>
                  <a:cubicBezTo>
                    <a:pt x="830" y="1168"/>
                    <a:pt x="368" y="950"/>
                    <a:pt x="43" y="801"/>
                  </a:cubicBezTo>
                  <a:cubicBezTo>
                    <a:pt x="17" y="814"/>
                    <a:pt x="1" y="827"/>
                    <a:pt x="1" y="827"/>
                  </a:cubicBezTo>
                  <a:cubicBezTo>
                    <a:pt x="17" y="856"/>
                    <a:pt x="17" y="895"/>
                    <a:pt x="43" y="950"/>
                  </a:cubicBezTo>
                  <a:cubicBezTo>
                    <a:pt x="801" y="1301"/>
                    <a:pt x="2212" y="1965"/>
                    <a:pt x="3971" y="2875"/>
                  </a:cubicBezTo>
                  <a:lnTo>
                    <a:pt x="1006" y="4026"/>
                  </a:lnTo>
                  <a:cubicBezTo>
                    <a:pt x="1019" y="4052"/>
                    <a:pt x="1032" y="4095"/>
                    <a:pt x="1045" y="4121"/>
                  </a:cubicBezTo>
                  <a:lnTo>
                    <a:pt x="4108" y="2940"/>
                  </a:lnTo>
                  <a:cubicBezTo>
                    <a:pt x="5447" y="3646"/>
                    <a:pt x="6992" y="4485"/>
                    <a:pt x="8605" y="5434"/>
                  </a:cubicBezTo>
                  <a:cubicBezTo>
                    <a:pt x="8634" y="5408"/>
                    <a:pt x="8660" y="5366"/>
                    <a:pt x="8673" y="5340"/>
                  </a:cubicBezTo>
                  <a:cubicBezTo>
                    <a:pt x="7603" y="4703"/>
                    <a:pt x="6560" y="4108"/>
                    <a:pt x="5597" y="3578"/>
                  </a:cubicBezTo>
                  <a:lnTo>
                    <a:pt x="5678" y="3552"/>
                  </a:lnTo>
                  <a:lnTo>
                    <a:pt x="4732" y="176"/>
                  </a:lnTo>
                  <a:cubicBezTo>
                    <a:pt x="4690" y="176"/>
                    <a:pt x="4651" y="163"/>
                    <a:pt x="4609" y="150"/>
                  </a:cubicBezTo>
                  <a:lnTo>
                    <a:pt x="4609" y="150"/>
                  </a:lnTo>
                  <a:lnTo>
                    <a:pt x="5584" y="3578"/>
                  </a:lnTo>
                  <a:cubicBezTo>
                    <a:pt x="4878" y="3200"/>
                    <a:pt x="4202" y="2846"/>
                    <a:pt x="3594" y="2521"/>
                  </a:cubicBezTo>
                  <a:lnTo>
                    <a:pt x="2875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5"/>
            <p:cNvSpPr/>
            <p:nvPr/>
          </p:nvSpPr>
          <p:spPr>
            <a:xfrm>
              <a:off x="6950034" y="3012723"/>
              <a:ext cx="155431" cy="62307"/>
            </a:xfrm>
            <a:custGeom>
              <a:avLst/>
              <a:gdLst/>
              <a:ahLst/>
              <a:cxnLst/>
              <a:rect l="l" t="t" r="r" b="b"/>
              <a:pathLst>
                <a:path w="3929" h="1575" extrusionOk="0">
                  <a:moveTo>
                    <a:pt x="3902" y="1"/>
                  </a:moveTo>
                  <a:lnTo>
                    <a:pt x="0" y="1506"/>
                  </a:lnTo>
                  <a:cubicBezTo>
                    <a:pt x="39" y="1532"/>
                    <a:pt x="82" y="1561"/>
                    <a:pt x="121" y="1575"/>
                  </a:cubicBezTo>
                  <a:lnTo>
                    <a:pt x="3928" y="111"/>
                  </a:lnTo>
                  <a:lnTo>
                    <a:pt x="3902" y="1"/>
                  </a:lnTo>
                  <a:close/>
                </a:path>
              </a:pathLst>
            </a:custGeom>
            <a:solidFill>
              <a:srgbClr val="9AC4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5674085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"/>
          <p:cNvSpPr/>
          <p:nvPr/>
        </p:nvSpPr>
        <p:spPr>
          <a:xfrm>
            <a:off x="7560275" y="25483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"/>
          <p:cNvSpPr/>
          <p:nvPr/>
        </p:nvSpPr>
        <p:spPr>
          <a:xfrm rot="-9642482">
            <a:off x="3415113" y="730378"/>
            <a:ext cx="2903649" cy="2126606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p11"/>
          <p:cNvSpPr/>
          <p:nvPr/>
        </p:nvSpPr>
        <p:spPr>
          <a:xfrm>
            <a:off x="5755103" y="2635356"/>
            <a:ext cx="5051794" cy="3260552"/>
          </a:xfrm>
          <a:custGeom>
            <a:avLst/>
            <a:gdLst/>
            <a:ahLst/>
            <a:cxnLst/>
            <a:rect l="l" t="t" r="r" b="b"/>
            <a:pathLst>
              <a:path w="24009" h="15496" extrusionOk="0">
                <a:moveTo>
                  <a:pt x="13866" y="1"/>
                </a:moveTo>
                <a:cubicBezTo>
                  <a:pt x="13698" y="1"/>
                  <a:pt x="13523" y="19"/>
                  <a:pt x="13340" y="58"/>
                </a:cubicBezTo>
                <a:cubicBezTo>
                  <a:pt x="10100" y="761"/>
                  <a:pt x="10737" y="5778"/>
                  <a:pt x="10737" y="5778"/>
                </a:cubicBezTo>
                <a:cubicBezTo>
                  <a:pt x="10428" y="4788"/>
                  <a:pt x="8559" y="1916"/>
                  <a:pt x="6836" y="1916"/>
                </a:cubicBezTo>
                <a:cubicBezTo>
                  <a:pt x="6435" y="1916"/>
                  <a:pt x="6042" y="2072"/>
                  <a:pt x="5678" y="2443"/>
                </a:cubicBezTo>
                <a:cubicBezTo>
                  <a:pt x="4057" y="4087"/>
                  <a:pt x="5949" y="7553"/>
                  <a:pt x="6483" y="8449"/>
                </a:cubicBezTo>
                <a:lnTo>
                  <a:pt x="6483" y="8449"/>
                </a:lnTo>
                <a:cubicBezTo>
                  <a:pt x="5425" y="6777"/>
                  <a:pt x="3336" y="4533"/>
                  <a:pt x="1929" y="4533"/>
                </a:cubicBezTo>
                <a:cubicBezTo>
                  <a:pt x="1262" y="4533"/>
                  <a:pt x="748" y="5038"/>
                  <a:pt x="570" y="6347"/>
                </a:cubicBezTo>
                <a:cubicBezTo>
                  <a:pt x="1" y="10534"/>
                  <a:pt x="4881" y="14819"/>
                  <a:pt x="4881" y="14819"/>
                </a:cubicBezTo>
                <a:cubicBezTo>
                  <a:pt x="4881" y="14819"/>
                  <a:pt x="11531" y="15496"/>
                  <a:pt x="16094" y="15496"/>
                </a:cubicBezTo>
                <a:cubicBezTo>
                  <a:pt x="18457" y="15496"/>
                  <a:pt x="20261" y="15314"/>
                  <a:pt x="20293" y="14764"/>
                </a:cubicBezTo>
                <a:cubicBezTo>
                  <a:pt x="20400" y="13137"/>
                  <a:pt x="24008" y="2443"/>
                  <a:pt x="21106" y="1968"/>
                </a:cubicBezTo>
                <a:cubicBezTo>
                  <a:pt x="20930" y="1939"/>
                  <a:pt x="20761" y="1926"/>
                  <a:pt x="20600" y="1926"/>
                </a:cubicBezTo>
                <a:cubicBezTo>
                  <a:pt x="18096" y="1926"/>
                  <a:pt x="17378" y="5182"/>
                  <a:pt x="17378" y="5182"/>
                </a:cubicBezTo>
                <a:cubicBezTo>
                  <a:pt x="17378" y="5182"/>
                  <a:pt x="16679" y="1"/>
                  <a:pt x="13866" y="1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6" name="Google Shape;386;p11"/>
          <p:cNvSpPr/>
          <p:nvPr/>
        </p:nvSpPr>
        <p:spPr>
          <a:xfrm>
            <a:off x="1506088" y="516625"/>
            <a:ext cx="667500" cy="6675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11"/>
          <p:cNvSpPr/>
          <p:nvPr/>
        </p:nvSpPr>
        <p:spPr>
          <a:xfrm>
            <a:off x="720000" y="243850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" name="Google Shape;388;p11"/>
          <p:cNvGrpSpPr/>
          <p:nvPr/>
        </p:nvGrpSpPr>
        <p:grpSpPr>
          <a:xfrm rot="513479">
            <a:off x="1266075" y="3376908"/>
            <a:ext cx="1282547" cy="1954327"/>
            <a:chOff x="4384636" y="594616"/>
            <a:chExt cx="1110275" cy="1691821"/>
          </a:xfrm>
        </p:grpSpPr>
        <p:sp>
          <p:nvSpPr>
            <p:cNvPr id="389" name="Google Shape;389;p11"/>
            <p:cNvSpPr/>
            <p:nvPr/>
          </p:nvSpPr>
          <p:spPr>
            <a:xfrm>
              <a:off x="5020211" y="594616"/>
              <a:ext cx="268989" cy="534681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11"/>
            <p:cNvSpPr/>
            <p:nvPr/>
          </p:nvSpPr>
          <p:spPr>
            <a:xfrm>
              <a:off x="5090026" y="1189064"/>
              <a:ext cx="404885" cy="270376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4643583" y="1129059"/>
              <a:ext cx="284867" cy="468838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4884083" y="1647625"/>
              <a:ext cx="420996" cy="222044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4384636" y="1435856"/>
              <a:ext cx="259182" cy="582545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4558357" y="2061824"/>
              <a:ext cx="585845" cy="224613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4398179" y="931299"/>
              <a:ext cx="884956" cy="1256850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6" name="Google Shape;396;p11"/>
          <p:cNvGrpSpPr/>
          <p:nvPr/>
        </p:nvGrpSpPr>
        <p:grpSpPr>
          <a:xfrm>
            <a:off x="119011" y="2873903"/>
            <a:ext cx="1782517" cy="2442792"/>
            <a:chOff x="-1553399" y="3211406"/>
            <a:chExt cx="1553391" cy="2128795"/>
          </a:xfrm>
        </p:grpSpPr>
        <p:sp>
          <p:nvSpPr>
            <p:cNvPr id="397" name="Google Shape;397;p11"/>
            <p:cNvSpPr/>
            <p:nvPr/>
          </p:nvSpPr>
          <p:spPr>
            <a:xfrm>
              <a:off x="-1010890" y="4016237"/>
              <a:ext cx="378037" cy="304233"/>
            </a:xfrm>
            <a:custGeom>
              <a:avLst/>
              <a:gdLst/>
              <a:ahLst/>
              <a:cxnLst/>
              <a:rect l="l" t="t" r="r" b="b"/>
              <a:pathLst>
                <a:path w="2264" h="1822" extrusionOk="0">
                  <a:moveTo>
                    <a:pt x="325" y="0"/>
                  </a:moveTo>
                  <a:cubicBezTo>
                    <a:pt x="312" y="13"/>
                    <a:pt x="296" y="43"/>
                    <a:pt x="296" y="56"/>
                  </a:cubicBezTo>
                  <a:cubicBezTo>
                    <a:pt x="0" y="774"/>
                    <a:pt x="189" y="1545"/>
                    <a:pt x="732" y="1763"/>
                  </a:cubicBezTo>
                  <a:cubicBezTo>
                    <a:pt x="830" y="1803"/>
                    <a:pt x="933" y="1822"/>
                    <a:pt x="1037" y="1822"/>
                  </a:cubicBezTo>
                  <a:cubicBezTo>
                    <a:pt x="1503" y="1822"/>
                    <a:pt x="1992" y="1443"/>
                    <a:pt x="2234" y="856"/>
                  </a:cubicBezTo>
                  <a:cubicBezTo>
                    <a:pt x="2247" y="843"/>
                    <a:pt x="2263" y="813"/>
                    <a:pt x="2263" y="800"/>
                  </a:cubicBezTo>
                  <a:lnTo>
                    <a:pt x="32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785137" y="3331797"/>
              <a:ext cx="461693" cy="707317"/>
            </a:xfrm>
            <a:custGeom>
              <a:avLst/>
              <a:gdLst/>
              <a:ahLst/>
              <a:cxnLst/>
              <a:rect l="l" t="t" r="r" b="b"/>
              <a:pathLst>
                <a:path w="2765" h="4236" extrusionOk="0">
                  <a:moveTo>
                    <a:pt x="2046" y="82"/>
                  </a:moveTo>
                  <a:cubicBezTo>
                    <a:pt x="2112" y="82"/>
                    <a:pt x="2175" y="120"/>
                    <a:pt x="2196" y="184"/>
                  </a:cubicBezTo>
                  <a:cubicBezTo>
                    <a:pt x="2238" y="266"/>
                    <a:pt x="2196" y="347"/>
                    <a:pt x="2114" y="389"/>
                  </a:cubicBezTo>
                  <a:cubicBezTo>
                    <a:pt x="2094" y="396"/>
                    <a:pt x="2073" y="399"/>
                    <a:pt x="2053" y="399"/>
                  </a:cubicBezTo>
                  <a:cubicBezTo>
                    <a:pt x="1991" y="399"/>
                    <a:pt x="1932" y="369"/>
                    <a:pt x="1913" y="308"/>
                  </a:cubicBezTo>
                  <a:cubicBezTo>
                    <a:pt x="1871" y="227"/>
                    <a:pt x="1913" y="129"/>
                    <a:pt x="1994" y="90"/>
                  </a:cubicBezTo>
                  <a:cubicBezTo>
                    <a:pt x="2011" y="85"/>
                    <a:pt x="2028" y="82"/>
                    <a:pt x="2046" y="82"/>
                  </a:cubicBezTo>
                  <a:close/>
                  <a:moveTo>
                    <a:pt x="2502" y="324"/>
                  </a:moveTo>
                  <a:cubicBezTo>
                    <a:pt x="2565" y="324"/>
                    <a:pt x="2625" y="354"/>
                    <a:pt x="2644" y="415"/>
                  </a:cubicBezTo>
                  <a:cubicBezTo>
                    <a:pt x="2684" y="496"/>
                    <a:pt x="2644" y="591"/>
                    <a:pt x="2563" y="633"/>
                  </a:cubicBezTo>
                  <a:cubicBezTo>
                    <a:pt x="2547" y="638"/>
                    <a:pt x="2530" y="641"/>
                    <a:pt x="2514" y="641"/>
                  </a:cubicBezTo>
                  <a:cubicBezTo>
                    <a:pt x="2447" y="641"/>
                    <a:pt x="2382" y="601"/>
                    <a:pt x="2358" y="535"/>
                  </a:cubicBezTo>
                  <a:cubicBezTo>
                    <a:pt x="2319" y="470"/>
                    <a:pt x="2358" y="373"/>
                    <a:pt x="2440" y="334"/>
                  </a:cubicBezTo>
                  <a:cubicBezTo>
                    <a:pt x="2460" y="327"/>
                    <a:pt x="2481" y="324"/>
                    <a:pt x="2502" y="324"/>
                  </a:cubicBezTo>
                  <a:close/>
                  <a:moveTo>
                    <a:pt x="2065" y="0"/>
                  </a:moveTo>
                  <a:cubicBezTo>
                    <a:pt x="2033" y="0"/>
                    <a:pt x="2000" y="7"/>
                    <a:pt x="1968" y="22"/>
                  </a:cubicBezTo>
                  <a:cubicBezTo>
                    <a:pt x="1845" y="77"/>
                    <a:pt x="1789" y="210"/>
                    <a:pt x="1832" y="334"/>
                  </a:cubicBezTo>
                  <a:cubicBezTo>
                    <a:pt x="1845" y="373"/>
                    <a:pt x="1871" y="402"/>
                    <a:pt x="1900" y="428"/>
                  </a:cubicBezTo>
                  <a:cubicBezTo>
                    <a:pt x="1412" y="1527"/>
                    <a:pt x="505" y="3462"/>
                    <a:pt x="124" y="4031"/>
                  </a:cubicBezTo>
                  <a:cubicBezTo>
                    <a:pt x="43" y="4129"/>
                    <a:pt x="1" y="4181"/>
                    <a:pt x="1" y="4181"/>
                  </a:cubicBezTo>
                  <a:lnTo>
                    <a:pt x="56" y="4236"/>
                  </a:lnTo>
                  <a:cubicBezTo>
                    <a:pt x="82" y="4210"/>
                    <a:pt x="124" y="4168"/>
                    <a:pt x="180" y="4086"/>
                  </a:cubicBezTo>
                  <a:cubicBezTo>
                    <a:pt x="586" y="3586"/>
                    <a:pt x="1939" y="1852"/>
                    <a:pt x="2427" y="714"/>
                  </a:cubicBezTo>
                  <a:cubicBezTo>
                    <a:pt x="2449" y="720"/>
                    <a:pt x="2471" y="723"/>
                    <a:pt x="2493" y="723"/>
                  </a:cubicBezTo>
                  <a:cubicBezTo>
                    <a:pt x="2526" y="723"/>
                    <a:pt x="2558" y="716"/>
                    <a:pt x="2589" y="698"/>
                  </a:cubicBezTo>
                  <a:cubicBezTo>
                    <a:pt x="2713" y="646"/>
                    <a:pt x="2765" y="509"/>
                    <a:pt x="2726" y="389"/>
                  </a:cubicBezTo>
                  <a:cubicBezTo>
                    <a:pt x="2685" y="298"/>
                    <a:pt x="2602" y="244"/>
                    <a:pt x="2512" y="244"/>
                  </a:cubicBezTo>
                  <a:cubicBezTo>
                    <a:pt x="2479" y="244"/>
                    <a:pt x="2446" y="251"/>
                    <a:pt x="2414" y="266"/>
                  </a:cubicBezTo>
                  <a:cubicBezTo>
                    <a:pt x="2293" y="308"/>
                    <a:pt x="2225" y="454"/>
                    <a:pt x="2277" y="578"/>
                  </a:cubicBezTo>
                  <a:cubicBezTo>
                    <a:pt x="2306" y="617"/>
                    <a:pt x="2332" y="646"/>
                    <a:pt x="2358" y="672"/>
                  </a:cubicBezTo>
                  <a:cubicBezTo>
                    <a:pt x="1981" y="1566"/>
                    <a:pt x="1045" y="2828"/>
                    <a:pt x="476" y="3573"/>
                  </a:cubicBezTo>
                  <a:cubicBezTo>
                    <a:pt x="1019" y="2584"/>
                    <a:pt x="1819" y="822"/>
                    <a:pt x="1981" y="470"/>
                  </a:cubicBezTo>
                  <a:cubicBezTo>
                    <a:pt x="2002" y="476"/>
                    <a:pt x="2023" y="479"/>
                    <a:pt x="2045" y="479"/>
                  </a:cubicBezTo>
                  <a:cubicBezTo>
                    <a:pt x="2077" y="479"/>
                    <a:pt x="2111" y="472"/>
                    <a:pt x="2144" y="454"/>
                  </a:cubicBezTo>
                  <a:cubicBezTo>
                    <a:pt x="2264" y="415"/>
                    <a:pt x="2319" y="266"/>
                    <a:pt x="2277" y="145"/>
                  </a:cubicBezTo>
                  <a:cubicBezTo>
                    <a:pt x="2239" y="54"/>
                    <a:pt x="2154" y="0"/>
                    <a:pt x="20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791649" y="3250646"/>
              <a:ext cx="283027" cy="767930"/>
            </a:xfrm>
            <a:custGeom>
              <a:avLst/>
              <a:gdLst/>
              <a:ahLst/>
              <a:cxnLst/>
              <a:rect l="l" t="t" r="r" b="b"/>
              <a:pathLst>
                <a:path w="1695" h="4599" extrusionOk="0">
                  <a:moveTo>
                    <a:pt x="757" y="86"/>
                  </a:moveTo>
                  <a:cubicBezTo>
                    <a:pt x="818" y="86"/>
                    <a:pt x="876" y="123"/>
                    <a:pt x="895" y="182"/>
                  </a:cubicBezTo>
                  <a:cubicBezTo>
                    <a:pt x="934" y="264"/>
                    <a:pt x="895" y="345"/>
                    <a:pt x="814" y="387"/>
                  </a:cubicBezTo>
                  <a:cubicBezTo>
                    <a:pt x="794" y="394"/>
                    <a:pt x="773" y="397"/>
                    <a:pt x="752" y="397"/>
                  </a:cubicBezTo>
                  <a:cubicBezTo>
                    <a:pt x="690" y="397"/>
                    <a:pt x="631" y="367"/>
                    <a:pt x="609" y="306"/>
                  </a:cubicBezTo>
                  <a:cubicBezTo>
                    <a:pt x="570" y="225"/>
                    <a:pt x="609" y="127"/>
                    <a:pt x="690" y="101"/>
                  </a:cubicBezTo>
                  <a:cubicBezTo>
                    <a:pt x="712" y="91"/>
                    <a:pt x="735" y="86"/>
                    <a:pt x="757" y="86"/>
                  </a:cubicBezTo>
                  <a:close/>
                  <a:moveTo>
                    <a:pt x="1423" y="330"/>
                  </a:moveTo>
                  <a:cubicBezTo>
                    <a:pt x="1484" y="330"/>
                    <a:pt x="1543" y="367"/>
                    <a:pt x="1571" y="426"/>
                  </a:cubicBezTo>
                  <a:cubicBezTo>
                    <a:pt x="1601" y="508"/>
                    <a:pt x="1558" y="602"/>
                    <a:pt x="1477" y="631"/>
                  </a:cubicBezTo>
                  <a:cubicBezTo>
                    <a:pt x="1455" y="642"/>
                    <a:pt x="1434" y="646"/>
                    <a:pt x="1413" y="646"/>
                  </a:cubicBezTo>
                  <a:cubicBezTo>
                    <a:pt x="1355" y="646"/>
                    <a:pt x="1304" y="610"/>
                    <a:pt x="1275" y="550"/>
                  </a:cubicBezTo>
                  <a:cubicBezTo>
                    <a:pt x="1246" y="469"/>
                    <a:pt x="1275" y="371"/>
                    <a:pt x="1357" y="345"/>
                  </a:cubicBezTo>
                  <a:cubicBezTo>
                    <a:pt x="1378" y="335"/>
                    <a:pt x="1401" y="330"/>
                    <a:pt x="1423" y="330"/>
                  </a:cubicBezTo>
                  <a:close/>
                  <a:moveTo>
                    <a:pt x="755" y="0"/>
                  </a:moveTo>
                  <a:cubicBezTo>
                    <a:pt x="725" y="0"/>
                    <a:pt x="694" y="6"/>
                    <a:pt x="664" y="20"/>
                  </a:cubicBezTo>
                  <a:cubicBezTo>
                    <a:pt x="544" y="75"/>
                    <a:pt x="489" y="209"/>
                    <a:pt x="528" y="332"/>
                  </a:cubicBezTo>
                  <a:cubicBezTo>
                    <a:pt x="557" y="387"/>
                    <a:pt x="609" y="439"/>
                    <a:pt x="664" y="452"/>
                  </a:cubicBezTo>
                  <a:cubicBezTo>
                    <a:pt x="583" y="807"/>
                    <a:pt x="69" y="3096"/>
                    <a:pt x="14" y="4329"/>
                  </a:cubicBezTo>
                  <a:lnTo>
                    <a:pt x="1" y="4598"/>
                  </a:lnTo>
                  <a:lnTo>
                    <a:pt x="1357" y="713"/>
                  </a:lnTo>
                  <a:cubicBezTo>
                    <a:pt x="1383" y="719"/>
                    <a:pt x="1410" y="722"/>
                    <a:pt x="1437" y="722"/>
                  </a:cubicBezTo>
                  <a:cubicBezTo>
                    <a:pt x="1464" y="722"/>
                    <a:pt x="1492" y="719"/>
                    <a:pt x="1519" y="713"/>
                  </a:cubicBezTo>
                  <a:cubicBezTo>
                    <a:pt x="1640" y="657"/>
                    <a:pt x="1695" y="508"/>
                    <a:pt x="1640" y="400"/>
                  </a:cubicBezTo>
                  <a:cubicBezTo>
                    <a:pt x="1598" y="306"/>
                    <a:pt x="1510" y="244"/>
                    <a:pt x="1417" y="244"/>
                  </a:cubicBezTo>
                  <a:cubicBezTo>
                    <a:pt x="1387" y="244"/>
                    <a:pt x="1357" y="251"/>
                    <a:pt x="1328" y="264"/>
                  </a:cubicBezTo>
                  <a:cubicBezTo>
                    <a:pt x="1207" y="319"/>
                    <a:pt x="1152" y="452"/>
                    <a:pt x="1207" y="576"/>
                  </a:cubicBezTo>
                  <a:cubicBezTo>
                    <a:pt x="1220" y="615"/>
                    <a:pt x="1246" y="657"/>
                    <a:pt x="1288" y="683"/>
                  </a:cubicBezTo>
                  <a:lnTo>
                    <a:pt x="121" y="4029"/>
                  </a:lnTo>
                  <a:cubicBezTo>
                    <a:pt x="232" y="2771"/>
                    <a:pt x="664" y="807"/>
                    <a:pt x="732" y="482"/>
                  </a:cubicBezTo>
                  <a:cubicBezTo>
                    <a:pt x="771" y="482"/>
                    <a:pt x="814" y="482"/>
                    <a:pt x="840" y="452"/>
                  </a:cubicBezTo>
                  <a:cubicBezTo>
                    <a:pt x="963" y="413"/>
                    <a:pt x="1032" y="264"/>
                    <a:pt x="976" y="143"/>
                  </a:cubicBezTo>
                  <a:cubicBezTo>
                    <a:pt x="934" y="60"/>
                    <a:pt x="848" y="0"/>
                    <a:pt x="7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262358" y="3211406"/>
              <a:ext cx="1262350" cy="956781"/>
            </a:xfrm>
            <a:custGeom>
              <a:avLst/>
              <a:gdLst/>
              <a:ahLst/>
              <a:cxnLst/>
              <a:rect l="l" t="t" r="r" b="b"/>
              <a:pathLst>
                <a:path w="7560" h="5730" extrusionOk="0">
                  <a:moveTo>
                    <a:pt x="1283" y="0"/>
                  </a:moveTo>
                  <a:cubicBezTo>
                    <a:pt x="1161" y="0"/>
                    <a:pt x="1015" y="76"/>
                    <a:pt x="843" y="268"/>
                  </a:cubicBezTo>
                  <a:cubicBezTo>
                    <a:pt x="0" y="1204"/>
                    <a:pt x="449" y="3305"/>
                    <a:pt x="1181" y="4333"/>
                  </a:cubicBezTo>
                  <a:cubicBezTo>
                    <a:pt x="1600" y="4915"/>
                    <a:pt x="2075" y="5227"/>
                    <a:pt x="2413" y="5389"/>
                  </a:cubicBezTo>
                  <a:cubicBezTo>
                    <a:pt x="2413" y="5389"/>
                    <a:pt x="2936" y="5729"/>
                    <a:pt x="3818" y="5729"/>
                  </a:cubicBezTo>
                  <a:cubicBezTo>
                    <a:pt x="4007" y="5729"/>
                    <a:pt x="4212" y="5713"/>
                    <a:pt x="4433" y="5676"/>
                  </a:cubicBezTo>
                  <a:cubicBezTo>
                    <a:pt x="5678" y="5471"/>
                    <a:pt x="7467" y="4294"/>
                    <a:pt x="7535" y="3045"/>
                  </a:cubicBezTo>
                  <a:cubicBezTo>
                    <a:pt x="7560" y="2590"/>
                    <a:pt x="7390" y="2446"/>
                    <a:pt x="7164" y="2446"/>
                  </a:cubicBezTo>
                  <a:cubicBezTo>
                    <a:pt x="6770" y="2446"/>
                    <a:pt x="6208" y="2882"/>
                    <a:pt x="6208" y="2882"/>
                  </a:cubicBezTo>
                  <a:cubicBezTo>
                    <a:pt x="6208" y="2882"/>
                    <a:pt x="6559" y="1949"/>
                    <a:pt x="5948" y="1692"/>
                  </a:cubicBezTo>
                  <a:cubicBezTo>
                    <a:pt x="5859" y="1653"/>
                    <a:pt x="5774" y="1637"/>
                    <a:pt x="5694" y="1637"/>
                  </a:cubicBezTo>
                  <a:cubicBezTo>
                    <a:pt x="5244" y="1637"/>
                    <a:pt x="4933" y="2151"/>
                    <a:pt x="4933" y="2151"/>
                  </a:cubicBezTo>
                  <a:cubicBezTo>
                    <a:pt x="4933" y="2151"/>
                    <a:pt x="4920" y="1975"/>
                    <a:pt x="4865" y="1760"/>
                  </a:cubicBezTo>
                  <a:cubicBezTo>
                    <a:pt x="4826" y="1406"/>
                    <a:pt x="4634" y="1230"/>
                    <a:pt x="4446" y="1136"/>
                  </a:cubicBezTo>
                  <a:cubicBezTo>
                    <a:pt x="4377" y="1110"/>
                    <a:pt x="4309" y="1081"/>
                    <a:pt x="4241" y="1081"/>
                  </a:cubicBezTo>
                  <a:cubicBezTo>
                    <a:pt x="4199" y="1074"/>
                    <a:pt x="4155" y="1070"/>
                    <a:pt x="4111" y="1070"/>
                  </a:cubicBezTo>
                  <a:cubicBezTo>
                    <a:pt x="3986" y="1070"/>
                    <a:pt x="3854" y="1103"/>
                    <a:pt x="3714" y="1204"/>
                  </a:cubicBezTo>
                  <a:cubicBezTo>
                    <a:pt x="3483" y="1312"/>
                    <a:pt x="3308" y="1474"/>
                    <a:pt x="3308" y="1474"/>
                  </a:cubicBezTo>
                  <a:cubicBezTo>
                    <a:pt x="3308" y="1474"/>
                    <a:pt x="3509" y="648"/>
                    <a:pt x="2914" y="417"/>
                  </a:cubicBezTo>
                  <a:cubicBezTo>
                    <a:pt x="2845" y="391"/>
                    <a:pt x="2779" y="380"/>
                    <a:pt x="2716" y="380"/>
                  </a:cubicBezTo>
                  <a:cubicBezTo>
                    <a:pt x="2216" y="380"/>
                    <a:pt x="1883" y="1094"/>
                    <a:pt x="1883" y="1094"/>
                  </a:cubicBezTo>
                  <a:cubicBezTo>
                    <a:pt x="1883" y="1094"/>
                    <a:pt x="1749" y="0"/>
                    <a:pt x="128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128776" y="3394580"/>
              <a:ext cx="297888" cy="719005"/>
            </a:xfrm>
            <a:custGeom>
              <a:avLst/>
              <a:gdLst/>
              <a:ahLst/>
              <a:cxnLst/>
              <a:rect l="l" t="t" r="r" b="b"/>
              <a:pathLst>
                <a:path w="1784" h="4306" extrusionOk="0">
                  <a:moveTo>
                    <a:pt x="1744" y="0"/>
                  </a:moveTo>
                  <a:cubicBezTo>
                    <a:pt x="1729" y="0"/>
                    <a:pt x="1713" y="8"/>
                    <a:pt x="1708" y="26"/>
                  </a:cubicBezTo>
                  <a:cubicBezTo>
                    <a:pt x="1613" y="296"/>
                    <a:pt x="1545" y="595"/>
                    <a:pt x="1490" y="878"/>
                  </a:cubicBezTo>
                  <a:cubicBezTo>
                    <a:pt x="1356" y="1541"/>
                    <a:pt x="1301" y="2234"/>
                    <a:pt x="1343" y="2910"/>
                  </a:cubicBezTo>
                  <a:cubicBezTo>
                    <a:pt x="1369" y="3372"/>
                    <a:pt x="1451" y="3834"/>
                    <a:pt x="1571" y="4266"/>
                  </a:cubicBezTo>
                  <a:cubicBezTo>
                    <a:pt x="1369" y="4049"/>
                    <a:pt x="1207" y="3805"/>
                    <a:pt x="1044" y="3561"/>
                  </a:cubicBezTo>
                  <a:cubicBezTo>
                    <a:pt x="706" y="3034"/>
                    <a:pt x="407" y="2465"/>
                    <a:pt x="244" y="1854"/>
                  </a:cubicBezTo>
                  <a:cubicBezTo>
                    <a:pt x="137" y="1489"/>
                    <a:pt x="95" y="1109"/>
                    <a:pt x="124" y="729"/>
                  </a:cubicBezTo>
                  <a:cubicBezTo>
                    <a:pt x="124" y="702"/>
                    <a:pt x="107" y="689"/>
                    <a:pt x="90" y="689"/>
                  </a:cubicBezTo>
                  <a:cubicBezTo>
                    <a:pt x="73" y="689"/>
                    <a:pt x="56" y="702"/>
                    <a:pt x="56" y="729"/>
                  </a:cubicBezTo>
                  <a:cubicBezTo>
                    <a:pt x="0" y="1408"/>
                    <a:pt x="189" y="2085"/>
                    <a:pt x="475" y="2696"/>
                  </a:cubicBezTo>
                  <a:cubicBezTo>
                    <a:pt x="706" y="3184"/>
                    <a:pt x="989" y="3642"/>
                    <a:pt x="1327" y="4078"/>
                  </a:cubicBezTo>
                  <a:cubicBezTo>
                    <a:pt x="1356" y="4117"/>
                    <a:pt x="1382" y="4143"/>
                    <a:pt x="1408" y="4185"/>
                  </a:cubicBezTo>
                  <a:cubicBezTo>
                    <a:pt x="1477" y="4224"/>
                    <a:pt x="1545" y="4266"/>
                    <a:pt x="1613" y="4292"/>
                  </a:cubicBezTo>
                  <a:lnTo>
                    <a:pt x="1639" y="4305"/>
                  </a:lnTo>
                  <a:lnTo>
                    <a:pt x="1639" y="4279"/>
                  </a:lnTo>
                  <a:cubicBezTo>
                    <a:pt x="1275" y="3005"/>
                    <a:pt x="1343" y="1597"/>
                    <a:pt x="1682" y="322"/>
                  </a:cubicBezTo>
                  <a:cubicBezTo>
                    <a:pt x="1708" y="228"/>
                    <a:pt x="1734" y="133"/>
                    <a:pt x="1776" y="39"/>
                  </a:cubicBezTo>
                  <a:cubicBezTo>
                    <a:pt x="1783" y="15"/>
                    <a:pt x="1764" y="0"/>
                    <a:pt x="1744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834562" y="3607977"/>
              <a:ext cx="272340" cy="521972"/>
            </a:xfrm>
            <a:custGeom>
              <a:avLst/>
              <a:gdLst/>
              <a:ahLst/>
              <a:cxnLst/>
              <a:rect l="l" t="t" r="r" b="b"/>
              <a:pathLst>
                <a:path w="1631" h="3126" extrusionOk="0">
                  <a:moveTo>
                    <a:pt x="1585" y="0"/>
                  </a:moveTo>
                  <a:cubicBezTo>
                    <a:pt x="1574" y="0"/>
                    <a:pt x="1563" y="6"/>
                    <a:pt x="1558" y="20"/>
                  </a:cubicBezTo>
                  <a:cubicBezTo>
                    <a:pt x="1435" y="319"/>
                    <a:pt x="1315" y="605"/>
                    <a:pt x="1191" y="901"/>
                  </a:cubicBezTo>
                  <a:cubicBezTo>
                    <a:pt x="963" y="1444"/>
                    <a:pt x="720" y="1987"/>
                    <a:pt x="420" y="2501"/>
                  </a:cubicBezTo>
                  <a:cubicBezTo>
                    <a:pt x="297" y="2719"/>
                    <a:pt x="163" y="2920"/>
                    <a:pt x="1" y="3096"/>
                  </a:cubicBezTo>
                  <a:cubicBezTo>
                    <a:pt x="27" y="3109"/>
                    <a:pt x="40" y="3109"/>
                    <a:pt x="69" y="3125"/>
                  </a:cubicBezTo>
                  <a:cubicBezTo>
                    <a:pt x="202" y="2975"/>
                    <a:pt x="313" y="2813"/>
                    <a:pt x="407" y="2650"/>
                  </a:cubicBezTo>
                  <a:cubicBezTo>
                    <a:pt x="570" y="2393"/>
                    <a:pt x="703" y="2120"/>
                    <a:pt x="840" y="1863"/>
                  </a:cubicBezTo>
                  <a:cubicBezTo>
                    <a:pt x="1071" y="1376"/>
                    <a:pt x="1289" y="875"/>
                    <a:pt x="1490" y="361"/>
                  </a:cubicBezTo>
                  <a:cubicBezTo>
                    <a:pt x="1532" y="250"/>
                    <a:pt x="1571" y="156"/>
                    <a:pt x="1614" y="49"/>
                  </a:cubicBezTo>
                  <a:cubicBezTo>
                    <a:pt x="1631" y="21"/>
                    <a:pt x="1607" y="0"/>
                    <a:pt x="1585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809515" y="3628850"/>
              <a:ext cx="507612" cy="511953"/>
            </a:xfrm>
            <a:custGeom>
              <a:avLst/>
              <a:gdLst/>
              <a:ahLst/>
              <a:cxnLst/>
              <a:rect l="l" t="t" r="r" b="b"/>
              <a:pathLst>
                <a:path w="3040" h="3066" extrusionOk="0">
                  <a:moveTo>
                    <a:pt x="2988" y="1"/>
                  </a:moveTo>
                  <a:cubicBezTo>
                    <a:pt x="2979" y="1"/>
                    <a:pt x="2970" y="6"/>
                    <a:pt x="2966" y="18"/>
                  </a:cubicBezTo>
                  <a:cubicBezTo>
                    <a:pt x="2586" y="763"/>
                    <a:pt x="2072" y="1413"/>
                    <a:pt x="1464" y="1969"/>
                  </a:cubicBezTo>
                  <a:cubicBezTo>
                    <a:pt x="1057" y="2350"/>
                    <a:pt x="622" y="2675"/>
                    <a:pt x="163" y="2945"/>
                  </a:cubicBezTo>
                  <a:cubicBezTo>
                    <a:pt x="108" y="2984"/>
                    <a:pt x="52" y="3013"/>
                    <a:pt x="0" y="3039"/>
                  </a:cubicBezTo>
                  <a:cubicBezTo>
                    <a:pt x="26" y="3039"/>
                    <a:pt x="52" y="3052"/>
                    <a:pt x="95" y="3065"/>
                  </a:cubicBezTo>
                  <a:cubicBezTo>
                    <a:pt x="296" y="2958"/>
                    <a:pt x="488" y="2821"/>
                    <a:pt x="690" y="2688"/>
                  </a:cubicBezTo>
                  <a:cubicBezTo>
                    <a:pt x="1246" y="2294"/>
                    <a:pt x="1773" y="1820"/>
                    <a:pt x="2208" y="1277"/>
                  </a:cubicBezTo>
                  <a:cubicBezTo>
                    <a:pt x="2521" y="899"/>
                    <a:pt x="2804" y="493"/>
                    <a:pt x="3021" y="57"/>
                  </a:cubicBezTo>
                  <a:cubicBezTo>
                    <a:pt x="3040" y="30"/>
                    <a:pt x="3011" y="1"/>
                    <a:pt x="2988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782298" y="3906533"/>
              <a:ext cx="573234" cy="245624"/>
            </a:xfrm>
            <a:custGeom>
              <a:avLst/>
              <a:gdLst/>
              <a:ahLst/>
              <a:cxnLst/>
              <a:rect l="l" t="t" r="r" b="b"/>
              <a:pathLst>
                <a:path w="3433" h="1471" extrusionOk="0">
                  <a:moveTo>
                    <a:pt x="3376" y="0"/>
                  </a:moveTo>
                  <a:cubicBezTo>
                    <a:pt x="3370" y="0"/>
                    <a:pt x="3364" y="2"/>
                    <a:pt x="3359" y="7"/>
                  </a:cubicBezTo>
                  <a:cubicBezTo>
                    <a:pt x="2816" y="495"/>
                    <a:pt x="2195" y="849"/>
                    <a:pt x="1515" y="1093"/>
                  </a:cubicBezTo>
                  <a:cubicBezTo>
                    <a:pt x="1083" y="1256"/>
                    <a:pt x="621" y="1363"/>
                    <a:pt x="163" y="1402"/>
                  </a:cubicBezTo>
                  <a:cubicBezTo>
                    <a:pt x="107" y="1418"/>
                    <a:pt x="52" y="1418"/>
                    <a:pt x="0" y="1431"/>
                  </a:cubicBezTo>
                  <a:cubicBezTo>
                    <a:pt x="52" y="1444"/>
                    <a:pt x="120" y="1457"/>
                    <a:pt x="189" y="1470"/>
                  </a:cubicBezTo>
                  <a:cubicBezTo>
                    <a:pt x="351" y="1457"/>
                    <a:pt x="514" y="1431"/>
                    <a:pt x="663" y="1402"/>
                  </a:cubicBezTo>
                  <a:cubicBezTo>
                    <a:pt x="1258" y="1282"/>
                    <a:pt x="1828" y="1077"/>
                    <a:pt x="2358" y="794"/>
                  </a:cubicBezTo>
                  <a:cubicBezTo>
                    <a:pt x="2735" y="589"/>
                    <a:pt x="3089" y="345"/>
                    <a:pt x="3398" y="62"/>
                  </a:cubicBezTo>
                  <a:cubicBezTo>
                    <a:pt x="3433" y="41"/>
                    <a:pt x="3402" y="0"/>
                    <a:pt x="337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1276384" y="4204253"/>
              <a:ext cx="442824" cy="1135948"/>
            </a:xfrm>
            <a:custGeom>
              <a:avLst/>
              <a:gdLst/>
              <a:ahLst/>
              <a:cxnLst/>
              <a:rect l="l" t="t" r="r" b="b"/>
              <a:pathLst>
                <a:path w="2652" h="6803" extrusionOk="0">
                  <a:moveTo>
                    <a:pt x="2513" y="1"/>
                  </a:moveTo>
                  <a:cubicBezTo>
                    <a:pt x="2482" y="1"/>
                    <a:pt x="2450" y="17"/>
                    <a:pt x="2429" y="55"/>
                  </a:cubicBezTo>
                  <a:cubicBezTo>
                    <a:pt x="2159" y="582"/>
                    <a:pt x="1941" y="1138"/>
                    <a:pt x="1710" y="1694"/>
                  </a:cubicBezTo>
                  <a:cubicBezTo>
                    <a:pt x="1060" y="3320"/>
                    <a:pt x="520" y="4984"/>
                    <a:pt x="16" y="6679"/>
                  </a:cubicBezTo>
                  <a:cubicBezTo>
                    <a:pt x="0" y="6753"/>
                    <a:pt x="63" y="6802"/>
                    <a:pt x="125" y="6802"/>
                  </a:cubicBezTo>
                  <a:cubicBezTo>
                    <a:pt x="165" y="6802"/>
                    <a:pt x="204" y="6781"/>
                    <a:pt x="221" y="6734"/>
                  </a:cubicBezTo>
                  <a:cubicBezTo>
                    <a:pt x="696" y="5082"/>
                    <a:pt x="1236" y="3440"/>
                    <a:pt x="1873" y="1856"/>
                  </a:cubicBezTo>
                  <a:cubicBezTo>
                    <a:pt x="2091" y="1274"/>
                    <a:pt x="2335" y="705"/>
                    <a:pt x="2605" y="162"/>
                  </a:cubicBezTo>
                  <a:cubicBezTo>
                    <a:pt x="2652" y="79"/>
                    <a:pt x="2583" y="1"/>
                    <a:pt x="2513" y="1"/>
                  </a:cubicBezTo>
                  <a:close/>
                </a:path>
              </a:pathLst>
            </a:custGeom>
            <a:solidFill>
              <a:srgbClr val="5580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1296254" y="4560082"/>
              <a:ext cx="1070660" cy="547686"/>
            </a:xfrm>
            <a:custGeom>
              <a:avLst/>
              <a:gdLst/>
              <a:ahLst/>
              <a:cxnLst/>
              <a:rect l="l" t="t" r="r" b="b"/>
              <a:pathLst>
                <a:path w="6412" h="3280" extrusionOk="0">
                  <a:moveTo>
                    <a:pt x="4861" y="1"/>
                  </a:moveTo>
                  <a:cubicBezTo>
                    <a:pt x="4738" y="1"/>
                    <a:pt x="4599" y="13"/>
                    <a:pt x="4444" y="37"/>
                  </a:cubicBezTo>
                  <a:cubicBezTo>
                    <a:pt x="2317" y="363"/>
                    <a:pt x="503" y="2408"/>
                    <a:pt x="503" y="2408"/>
                  </a:cubicBezTo>
                  <a:cubicBezTo>
                    <a:pt x="1" y="3036"/>
                    <a:pt x="244" y="3279"/>
                    <a:pt x="839" y="3279"/>
                  </a:cubicBezTo>
                  <a:cubicBezTo>
                    <a:pt x="1451" y="3279"/>
                    <a:pt x="2435" y="3023"/>
                    <a:pt x="3361" y="2665"/>
                  </a:cubicBezTo>
                  <a:cubicBezTo>
                    <a:pt x="5446" y="1860"/>
                    <a:pt x="6411" y="1"/>
                    <a:pt x="48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257516" y="4705352"/>
              <a:ext cx="729525" cy="356330"/>
            </a:xfrm>
            <a:custGeom>
              <a:avLst/>
              <a:gdLst/>
              <a:ahLst/>
              <a:cxnLst/>
              <a:rect l="l" t="t" r="r" b="b"/>
              <a:pathLst>
                <a:path w="4369" h="2134" extrusionOk="0">
                  <a:moveTo>
                    <a:pt x="4313" y="1"/>
                  </a:moveTo>
                  <a:cubicBezTo>
                    <a:pt x="4306" y="1"/>
                    <a:pt x="4300" y="2"/>
                    <a:pt x="4293" y="6"/>
                  </a:cubicBezTo>
                  <a:cubicBezTo>
                    <a:pt x="3535" y="387"/>
                    <a:pt x="2765" y="764"/>
                    <a:pt x="1991" y="1132"/>
                  </a:cubicBezTo>
                  <a:cubicBezTo>
                    <a:pt x="1396" y="1414"/>
                    <a:pt x="784" y="1701"/>
                    <a:pt x="189" y="1970"/>
                  </a:cubicBezTo>
                  <a:cubicBezTo>
                    <a:pt x="121" y="2000"/>
                    <a:pt x="66" y="2026"/>
                    <a:pt x="1" y="2065"/>
                  </a:cubicBezTo>
                  <a:lnTo>
                    <a:pt x="1" y="2133"/>
                  </a:lnTo>
                  <a:cubicBezTo>
                    <a:pt x="297" y="2000"/>
                    <a:pt x="583" y="1863"/>
                    <a:pt x="866" y="1727"/>
                  </a:cubicBezTo>
                  <a:cubicBezTo>
                    <a:pt x="1597" y="1388"/>
                    <a:pt x="2316" y="1050"/>
                    <a:pt x="3035" y="699"/>
                  </a:cubicBezTo>
                  <a:cubicBezTo>
                    <a:pt x="3467" y="494"/>
                    <a:pt x="3903" y="276"/>
                    <a:pt x="4335" y="62"/>
                  </a:cubicBezTo>
                  <a:cubicBezTo>
                    <a:pt x="4368" y="51"/>
                    <a:pt x="4346" y="1"/>
                    <a:pt x="43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553399" y="3838239"/>
              <a:ext cx="488242" cy="974481"/>
            </a:xfrm>
            <a:custGeom>
              <a:avLst/>
              <a:gdLst/>
              <a:ahLst/>
              <a:cxnLst/>
              <a:rect l="l" t="t" r="r" b="b"/>
              <a:pathLst>
                <a:path w="2924" h="5836" extrusionOk="0">
                  <a:moveTo>
                    <a:pt x="1131" y="1"/>
                  </a:moveTo>
                  <a:cubicBezTo>
                    <a:pt x="533" y="1"/>
                    <a:pt x="1" y="737"/>
                    <a:pt x="267" y="2084"/>
                  </a:cubicBezTo>
                  <a:cubicBezTo>
                    <a:pt x="661" y="4006"/>
                    <a:pt x="2449" y="5768"/>
                    <a:pt x="2449" y="5768"/>
                  </a:cubicBezTo>
                  <a:cubicBezTo>
                    <a:pt x="2449" y="5768"/>
                    <a:pt x="2544" y="5835"/>
                    <a:pt x="2645" y="5835"/>
                  </a:cubicBezTo>
                  <a:cubicBezTo>
                    <a:pt x="2753" y="5835"/>
                    <a:pt x="2868" y="5759"/>
                    <a:pt x="2882" y="5443"/>
                  </a:cubicBezTo>
                  <a:cubicBezTo>
                    <a:pt x="2924" y="4819"/>
                    <a:pt x="2612" y="1340"/>
                    <a:pt x="1880" y="416"/>
                  </a:cubicBezTo>
                  <a:cubicBezTo>
                    <a:pt x="1657" y="136"/>
                    <a:pt x="1388" y="1"/>
                    <a:pt x="113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381246" y="4066664"/>
              <a:ext cx="284196" cy="746222"/>
            </a:xfrm>
            <a:custGeom>
              <a:avLst/>
              <a:gdLst/>
              <a:ahLst/>
              <a:cxnLst/>
              <a:rect l="l" t="t" r="r" b="b"/>
              <a:pathLst>
                <a:path w="1702" h="4469" extrusionOk="0">
                  <a:moveTo>
                    <a:pt x="40" y="0"/>
                  </a:moveTo>
                  <a:cubicBezTo>
                    <a:pt x="20" y="0"/>
                    <a:pt x="1" y="14"/>
                    <a:pt x="10" y="37"/>
                  </a:cubicBezTo>
                  <a:cubicBezTo>
                    <a:pt x="62" y="186"/>
                    <a:pt x="117" y="336"/>
                    <a:pt x="173" y="485"/>
                  </a:cubicBezTo>
                  <a:cubicBezTo>
                    <a:pt x="306" y="850"/>
                    <a:pt x="443" y="1217"/>
                    <a:pt x="579" y="1568"/>
                  </a:cubicBezTo>
                  <a:cubicBezTo>
                    <a:pt x="742" y="2004"/>
                    <a:pt x="888" y="2449"/>
                    <a:pt x="1051" y="2882"/>
                  </a:cubicBezTo>
                  <a:cubicBezTo>
                    <a:pt x="1187" y="3262"/>
                    <a:pt x="1324" y="3630"/>
                    <a:pt x="1473" y="4007"/>
                  </a:cubicBezTo>
                  <a:cubicBezTo>
                    <a:pt x="1512" y="4144"/>
                    <a:pt x="1555" y="4264"/>
                    <a:pt x="1607" y="4387"/>
                  </a:cubicBezTo>
                  <a:cubicBezTo>
                    <a:pt x="1620" y="4413"/>
                    <a:pt x="1620" y="4443"/>
                    <a:pt x="1636" y="4469"/>
                  </a:cubicBezTo>
                  <a:cubicBezTo>
                    <a:pt x="1649" y="4456"/>
                    <a:pt x="1675" y="4456"/>
                    <a:pt x="1701" y="4443"/>
                  </a:cubicBezTo>
                  <a:cubicBezTo>
                    <a:pt x="1662" y="4332"/>
                    <a:pt x="1620" y="4212"/>
                    <a:pt x="1568" y="4101"/>
                  </a:cubicBezTo>
                  <a:cubicBezTo>
                    <a:pt x="1444" y="3737"/>
                    <a:pt x="1311" y="3386"/>
                    <a:pt x="1174" y="3018"/>
                  </a:cubicBezTo>
                  <a:cubicBezTo>
                    <a:pt x="1012" y="2586"/>
                    <a:pt x="862" y="2150"/>
                    <a:pt x="699" y="1718"/>
                  </a:cubicBezTo>
                  <a:cubicBezTo>
                    <a:pt x="563" y="1337"/>
                    <a:pt x="417" y="960"/>
                    <a:pt x="280" y="580"/>
                  </a:cubicBezTo>
                  <a:cubicBezTo>
                    <a:pt x="238" y="459"/>
                    <a:pt x="186" y="336"/>
                    <a:pt x="143" y="199"/>
                  </a:cubicBezTo>
                  <a:cubicBezTo>
                    <a:pt x="117" y="147"/>
                    <a:pt x="104" y="79"/>
                    <a:pt x="75" y="24"/>
                  </a:cubicBezTo>
                  <a:cubicBezTo>
                    <a:pt x="70" y="7"/>
                    <a:pt x="55" y="0"/>
                    <a:pt x="40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" name="Google Shape;410;p11"/>
          <p:cNvGrpSpPr/>
          <p:nvPr/>
        </p:nvGrpSpPr>
        <p:grpSpPr>
          <a:xfrm rot="-8700433">
            <a:off x="7981227" y="-193305"/>
            <a:ext cx="1533790" cy="1255666"/>
            <a:chOff x="2685520" y="226660"/>
            <a:chExt cx="1259793" cy="1031353"/>
          </a:xfrm>
        </p:grpSpPr>
        <p:sp>
          <p:nvSpPr>
            <p:cNvPr id="411" name="Google Shape;411;p11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5" name="Google Shape;415;p11"/>
          <p:cNvSpPr txBox="1">
            <a:spLocks noGrp="1"/>
          </p:cNvSpPr>
          <p:nvPr>
            <p:ph type="title" hasCustomPrompt="1"/>
          </p:nvPr>
        </p:nvSpPr>
        <p:spPr>
          <a:xfrm>
            <a:off x="1344238" y="1565475"/>
            <a:ext cx="6455400" cy="11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16" name="Google Shape;416;p11"/>
          <p:cNvSpPr txBox="1">
            <a:spLocks noGrp="1"/>
          </p:cNvSpPr>
          <p:nvPr>
            <p:ph type="body" idx="1"/>
          </p:nvPr>
        </p:nvSpPr>
        <p:spPr>
          <a:xfrm>
            <a:off x="720000" y="2610616"/>
            <a:ext cx="7704000" cy="38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47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1_Title and text 1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" name="Google Shape;1057;p27"/>
          <p:cNvSpPr/>
          <p:nvPr/>
        </p:nvSpPr>
        <p:spPr>
          <a:xfrm rot="5400000">
            <a:off x="-628005" y="207403"/>
            <a:ext cx="2696016" cy="1783310"/>
          </a:xfrm>
          <a:custGeom>
            <a:avLst/>
            <a:gdLst/>
            <a:ahLst/>
            <a:cxnLst/>
            <a:rect l="l" t="t" r="r" b="b"/>
            <a:pathLst>
              <a:path w="23374" h="15461" extrusionOk="0">
                <a:moveTo>
                  <a:pt x="9419" y="0"/>
                </a:moveTo>
                <a:cubicBezTo>
                  <a:pt x="7544" y="0"/>
                  <a:pt x="6739" y="3793"/>
                  <a:pt x="6537" y="4900"/>
                </a:cubicBezTo>
                <a:cubicBezTo>
                  <a:pt x="6623" y="3774"/>
                  <a:pt x="6135" y="887"/>
                  <a:pt x="5140" y="887"/>
                </a:cubicBezTo>
                <a:cubicBezTo>
                  <a:pt x="5046" y="887"/>
                  <a:pt x="4946" y="913"/>
                  <a:pt x="4842" y="970"/>
                </a:cubicBezTo>
                <a:cubicBezTo>
                  <a:pt x="4123" y="1360"/>
                  <a:pt x="4003" y="2486"/>
                  <a:pt x="4042" y="3475"/>
                </a:cubicBezTo>
                <a:cubicBezTo>
                  <a:pt x="4016" y="3393"/>
                  <a:pt x="3990" y="3312"/>
                  <a:pt x="3947" y="3231"/>
                </a:cubicBezTo>
                <a:cubicBezTo>
                  <a:pt x="3191" y="1283"/>
                  <a:pt x="2066" y="100"/>
                  <a:pt x="1368" y="100"/>
                </a:cubicBezTo>
                <a:cubicBezTo>
                  <a:pt x="1240" y="100"/>
                  <a:pt x="1126" y="140"/>
                  <a:pt x="1032" y="221"/>
                </a:cubicBezTo>
                <a:cubicBezTo>
                  <a:pt x="424" y="739"/>
                  <a:pt x="655" y="2284"/>
                  <a:pt x="329" y="4031"/>
                </a:cubicBezTo>
                <a:cubicBezTo>
                  <a:pt x="1" y="5768"/>
                  <a:pt x="1507" y="14429"/>
                  <a:pt x="1507" y="14429"/>
                </a:cubicBezTo>
                <a:cubicBezTo>
                  <a:pt x="1722" y="15213"/>
                  <a:pt x="4542" y="15460"/>
                  <a:pt x="7762" y="15460"/>
                </a:cubicBezTo>
                <a:cubicBezTo>
                  <a:pt x="11664" y="15460"/>
                  <a:pt x="16154" y="15098"/>
                  <a:pt x="17313" y="14891"/>
                </a:cubicBezTo>
                <a:cubicBezTo>
                  <a:pt x="19427" y="14511"/>
                  <a:pt x="23374" y="15217"/>
                  <a:pt x="23143" y="11690"/>
                </a:cubicBezTo>
                <a:cubicBezTo>
                  <a:pt x="23050" y="10276"/>
                  <a:pt x="22321" y="9853"/>
                  <a:pt x="21480" y="9853"/>
                </a:cubicBezTo>
                <a:cubicBezTo>
                  <a:pt x="20226" y="9853"/>
                  <a:pt x="18725" y="10795"/>
                  <a:pt x="18725" y="10795"/>
                </a:cubicBezTo>
                <a:cubicBezTo>
                  <a:pt x="18725" y="10795"/>
                  <a:pt x="19808" y="6891"/>
                  <a:pt x="18006" y="6133"/>
                </a:cubicBezTo>
                <a:cubicBezTo>
                  <a:pt x="17818" y="6054"/>
                  <a:pt x="17628" y="6019"/>
                  <a:pt x="17438" y="6019"/>
                </a:cubicBezTo>
                <a:cubicBezTo>
                  <a:pt x="15800" y="6019"/>
                  <a:pt x="14157" y="8641"/>
                  <a:pt x="14157" y="8641"/>
                </a:cubicBezTo>
                <a:cubicBezTo>
                  <a:pt x="14157" y="8641"/>
                  <a:pt x="15523" y="5020"/>
                  <a:pt x="14059" y="3881"/>
                </a:cubicBezTo>
                <a:cubicBezTo>
                  <a:pt x="13804" y="3684"/>
                  <a:pt x="13533" y="3603"/>
                  <a:pt x="13259" y="3603"/>
                </a:cubicBezTo>
                <a:cubicBezTo>
                  <a:pt x="11975" y="3603"/>
                  <a:pt x="10630" y="5388"/>
                  <a:pt x="10630" y="5388"/>
                </a:cubicBezTo>
                <a:cubicBezTo>
                  <a:pt x="10630" y="5388"/>
                  <a:pt x="11730" y="657"/>
                  <a:pt x="9885" y="75"/>
                </a:cubicBezTo>
                <a:cubicBezTo>
                  <a:pt x="9723" y="24"/>
                  <a:pt x="9567" y="0"/>
                  <a:pt x="9419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8" name="Google Shape;1058;p27"/>
          <p:cNvSpPr/>
          <p:nvPr/>
        </p:nvSpPr>
        <p:spPr>
          <a:xfrm rot="-3681318">
            <a:off x="7382284" y="3603891"/>
            <a:ext cx="2571430" cy="1883292"/>
          </a:xfrm>
          <a:custGeom>
            <a:avLst/>
            <a:gdLst/>
            <a:ahLst/>
            <a:cxnLst/>
            <a:rect l="l" t="t" r="r" b="b"/>
            <a:pathLst>
              <a:path w="20160" h="14765" extrusionOk="0">
                <a:moveTo>
                  <a:pt x="6440" y="0"/>
                </a:moveTo>
                <a:cubicBezTo>
                  <a:pt x="1641" y="0"/>
                  <a:pt x="1" y="5531"/>
                  <a:pt x="977" y="9452"/>
                </a:cubicBezTo>
                <a:cubicBezTo>
                  <a:pt x="1683" y="12298"/>
                  <a:pt x="4868" y="14764"/>
                  <a:pt x="9667" y="14764"/>
                </a:cubicBezTo>
                <a:cubicBezTo>
                  <a:pt x="14466" y="14764"/>
                  <a:pt x="20160" y="13788"/>
                  <a:pt x="20160" y="9504"/>
                </a:cubicBezTo>
                <a:cubicBezTo>
                  <a:pt x="20160" y="5762"/>
                  <a:pt x="16825" y="5886"/>
                  <a:pt x="14424" y="5004"/>
                </a:cubicBezTo>
                <a:cubicBezTo>
                  <a:pt x="11469" y="3921"/>
                  <a:pt x="10113" y="0"/>
                  <a:pt x="6440" y="0"/>
                </a:cubicBezTo>
                <a:close/>
              </a:path>
            </a:pathLst>
          </a:cu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9" name="Google Shape;1059;p27"/>
          <p:cNvGrpSpPr/>
          <p:nvPr/>
        </p:nvGrpSpPr>
        <p:grpSpPr>
          <a:xfrm rot="-8100000">
            <a:off x="8104366" y="-82488"/>
            <a:ext cx="1497730" cy="1244961"/>
            <a:chOff x="5109288" y="2274724"/>
            <a:chExt cx="581100" cy="483029"/>
          </a:xfrm>
        </p:grpSpPr>
        <p:sp>
          <p:nvSpPr>
            <p:cNvPr id="1060" name="Google Shape;1060;p27"/>
            <p:cNvSpPr/>
            <p:nvPr/>
          </p:nvSpPr>
          <p:spPr>
            <a:xfrm>
              <a:off x="5109288" y="2274724"/>
              <a:ext cx="449243" cy="441134"/>
            </a:xfrm>
            <a:custGeom>
              <a:avLst/>
              <a:gdLst/>
              <a:ahLst/>
              <a:cxnLst/>
              <a:rect l="l" t="t" r="r" b="b"/>
              <a:pathLst>
                <a:path w="11356" h="11151" extrusionOk="0">
                  <a:moveTo>
                    <a:pt x="4121" y="0"/>
                  </a:moveTo>
                  <a:lnTo>
                    <a:pt x="4121" y="0"/>
                  </a:lnTo>
                  <a:cubicBezTo>
                    <a:pt x="1" y="7925"/>
                    <a:pt x="8254" y="11151"/>
                    <a:pt x="8254" y="11151"/>
                  </a:cubicBezTo>
                  <a:cubicBezTo>
                    <a:pt x="11356" y="3077"/>
                    <a:pt x="4121" y="0"/>
                    <a:pt x="41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7"/>
            <p:cNvSpPr/>
            <p:nvPr/>
          </p:nvSpPr>
          <p:spPr>
            <a:xfrm>
              <a:off x="5228286" y="2274724"/>
              <a:ext cx="206503" cy="440619"/>
            </a:xfrm>
            <a:custGeom>
              <a:avLst/>
              <a:gdLst/>
              <a:ahLst/>
              <a:cxnLst/>
              <a:rect l="l" t="t" r="r" b="b"/>
              <a:pathLst>
                <a:path w="5220" h="11138" extrusionOk="0">
                  <a:moveTo>
                    <a:pt x="1113" y="0"/>
                  </a:moveTo>
                  <a:cubicBezTo>
                    <a:pt x="1100" y="13"/>
                    <a:pt x="1087" y="39"/>
                    <a:pt x="1087" y="55"/>
                  </a:cubicBezTo>
                  <a:lnTo>
                    <a:pt x="2563" y="4133"/>
                  </a:lnTo>
                  <a:lnTo>
                    <a:pt x="17" y="3307"/>
                  </a:lnTo>
                  <a:cubicBezTo>
                    <a:pt x="17" y="3346"/>
                    <a:pt x="0" y="3372"/>
                    <a:pt x="0" y="3402"/>
                  </a:cubicBezTo>
                  <a:lnTo>
                    <a:pt x="2602" y="4254"/>
                  </a:lnTo>
                  <a:lnTo>
                    <a:pt x="3919" y="7830"/>
                  </a:lnTo>
                  <a:lnTo>
                    <a:pt x="651" y="7099"/>
                  </a:lnTo>
                  <a:lnTo>
                    <a:pt x="651" y="7099"/>
                  </a:lnTo>
                  <a:cubicBezTo>
                    <a:pt x="667" y="7141"/>
                    <a:pt x="693" y="7167"/>
                    <a:pt x="706" y="7209"/>
                  </a:cubicBezTo>
                  <a:lnTo>
                    <a:pt x="3958" y="7941"/>
                  </a:lnTo>
                  <a:lnTo>
                    <a:pt x="5096" y="11082"/>
                  </a:lnTo>
                  <a:cubicBezTo>
                    <a:pt x="5151" y="11112"/>
                    <a:pt x="5190" y="11125"/>
                    <a:pt x="5220" y="11138"/>
                  </a:cubicBezTo>
                  <a:lnTo>
                    <a:pt x="3252" y="5759"/>
                  </a:lnTo>
                  <a:lnTo>
                    <a:pt x="4189" y="2358"/>
                  </a:lnTo>
                  <a:lnTo>
                    <a:pt x="4107" y="2276"/>
                  </a:lnTo>
                  <a:lnTo>
                    <a:pt x="3200" y="5597"/>
                  </a:lnTo>
                  <a:lnTo>
                    <a:pt x="2062" y="2452"/>
                  </a:lnTo>
                  <a:lnTo>
                    <a:pt x="2618" y="907"/>
                  </a:lnTo>
                  <a:cubicBezTo>
                    <a:pt x="2589" y="881"/>
                    <a:pt x="2563" y="868"/>
                    <a:pt x="2537" y="839"/>
                  </a:cubicBezTo>
                  <a:lnTo>
                    <a:pt x="2007" y="2302"/>
                  </a:lnTo>
                  <a:lnTo>
                    <a:pt x="1168" y="26"/>
                  </a:lnTo>
                  <a:cubicBezTo>
                    <a:pt x="1126" y="0"/>
                    <a:pt x="1113" y="0"/>
                    <a:pt x="1113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7"/>
            <p:cNvSpPr/>
            <p:nvPr/>
          </p:nvSpPr>
          <p:spPr>
            <a:xfrm>
              <a:off x="5429727" y="2425884"/>
              <a:ext cx="260661" cy="331869"/>
            </a:xfrm>
            <a:custGeom>
              <a:avLst/>
              <a:gdLst/>
              <a:ahLst/>
              <a:cxnLst/>
              <a:rect l="l" t="t" r="r" b="b"/>
              <a:pathLst>
                <a:path w="6589" h="8389" extrusionOk="0">
                  <a:moveTo>
                    <a:pt x="6007" y="0"/>
                  </a:moveTo>
                  <a:lnTo>
                    <a:pt x="6007" y="0"/>
                  </a:lnTo>
                  <a:cubicBezTo>
                    <a:pt x="778" y="2114"/>
                    <a:pt x="453" y="5648"/>
                    <a:pt x="453" y="5648"/>
                  </a:cubicBezTo>
                  <a:cubicBezTo>
                    <a:pt x="0" y="7474"/>
                    <a:pt x="626" y="8388"/>
                    <a:pt x="1640" y="8388"/>
                  </a:cubicBezTo>
                  <a:cubicBezTo>
                    <a:pt x="2629" y="8388"/>
                    <a:pt x="3986" y="7518"/>
                    <a:pt x="5070" y="5772"/>
                  </a:cubicBezTo>
                  <a:cubicBezTo>
                    <a:pt x="6589" y="3333"/>
                    <a:pt x="6007" y="0"/>
                    <a:pt x="600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7"/>
            <p:cNvSpPr/>
            <p:nvPr/>
          </p:nvSpPr>
          <p:spPr>
            <a:xfrm>
              <a:off x="5459319" y="2425884"/>
              <a:ext cx="208046" cy="321623"/>
            </a:xfrm>
            <a:custGeom>
              <a:avLst/>
              <a:gdLst/>
              <a:ahLst/>
              <a:cxnLst/>
              <a:rect l="l" t="t" r="r" b="b"/>
              <a:pathLst>
                <a:path w="5259" h="8130" extrusionOk="0">
                  <a:moveTo>
                    <a:pt x="5259" y="0"/>
                  </a:moveTo>
                  <a:cubicBezTo>
                    <a:pt x="5217" y="13"/>
                    <a:pt x="5177" y="39"/>
                    <a:pt x="5122" y="55"/>
                  </a:cubicBezTo>
                  <a:cubicBezTo>
                    <a:pt x="4391" y="1327"/>
                    <a:pt x="2521" y="4510"/>
                    <a:pt x="1" y="8061"/>
                  </a:cubicBezTo>
                  <a:cubicBezTo>
                    <a:pt x="30" y="8087"/>
                    <a:pt x="56" y="8103"/>
                    <a:pt x="82" y="8129"/>
                  </a:cubicBezTo>
                  <a:cubicBezTo>
                    <a:pt x="2657" y="4510"/>
                    <a:pt x="4553" y="1275"/>
                    <a:pt x="5259" y="39"/>
                  </a:cubicBezTo>
                  <a:lnTo>
                    <a:pt x="5259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7"/>
            <p:cNvSpPr/>
            <p:nvPr/>
          </p:nvSpPr>
          <p:spPr>
            <a:xfrm>
              <a:off x="5458290" y="2424183"/>
              <a:ext cx="210103" cy="324867"/>
            </a:xfrm>
            <a:custGeom>
              <a:avLst/>
              <a:gdLst/>
              <a:ahLst/>
              <a:cxnLst/>
              <a:rect l="l" t="t" r="r" b="b"/>
              <a:pathLst>
                <a:path w="5311" h="8212" extrusionOk="0">
                  <a:moveTo>
                    <a:pt x="5259" y="80"/>
                  </a:moveTo>
                  <a:lnTo>
                    <a:pt x="5259" y="82"/>
                  </a:lnTo>
                  <a:lnTo>
                    <a:pt x="5264" y="82"/>
                  </a:lnTo>
                  <a:cubicBezTo>
                    <a:pt x="4555" y="1321"/>
                    <a:pt x="2658" y="4536"/>
                    <a:pt x="115" y="8132"/>
                  </a:cubicBezTo>
                  <a:lnTo>
                    <a:pt x="115" y="8132"/>
                  </a:lnTo>
                  <a:cubicBezTo>
                    <a:pt x="100" y="8121"/>
                    <a:pt x="86" y="8108"/>
                    <a:pt x="72" y="8094"/>
                  </a:cubicBezTo>
                  <a:lnTo>
                    <a:pt x="72" y="8094"/>
                  </a:lnTo>
                  <a:cubicBezTo>
                    <a:pt x="2581" y="4561"/>
                    <a:pt x="4442" y="1388"/>
                    <a:pt x="5175" y="116"/>
                  </a:cubicBezTo>
                  <a:lnTo>
                    <a:pt x="5175" y="116"/>
                  </a:lnTo>
                  <a:cubicBezTo>
                    <a:pt x="5201" y="101"/>
                    <a:pt x="5228" y="89"/>
                    <a:pt x="5259" y="80"/>
                  </a:cubicBezTo>
                  <a:close/>
                  <a:moveTo>
                    <a:pt x="5298" y="1"/>
                  </a:moveTo>
                  <a:lnTo>
                    <a:pt x="5272" y="17"/>
                  </a:lnTo>
                  <a:cubicBezTo>
                    <a:pt x="5229" y="30"/>
                    <a:pt x="5190" y="56"/>
                    <a:pt x="5148" y="69"/>
                  </a:cubicBezTo>
                  <a:lnTo>
                    <a:pt x="5135" y="69"/>
                  </a:lnTo>
                  <a:lnTo>
                    <a:pt x="5135" y="82"/>
                  </a:lnTo>
                  <a:cubicBezTo>
                    <a:pt x="4404" y="1357"/>
                    <a:pt x="2521" y="4540"/>
                    <a:pt x="14" y="8091"/>
                  </a:cubicBezTo>
                  <a:lnTo>
                    <a:pt x="1" y="8104"/>
                  </a:lnTo>
                  <a:lnTo>
                    <a:pt x="14" y="8117"/>
                  </a:lnTo>
                  <a:cubicBezTo>
                    <a:pt x="40" y="8146"/>
                    <a:pt x="69" y="8172"/>
                    <a:pt x="95" y="8198"/>
                  </a:cubicBezTo>
                  <a:lnTo>
                    <a:pt x="121" y="8211"/>
                  </a:lnTo>
                  <a:lnTo>
                    <a:pt x="137" y="8185"/>
                  </a:lnTo>
                  <a:cubicBezTo>
                    <a:pt x="2709" y="4570"/>
                    <a:pt x="4608" y="1331"/>
                    <a:pt x="5311" y="98"/>
                  </a:cubicBezTo>
                  <a:lnTo>
                    <a:pt x="5311" y="82"/>
                  </a:lnTo>
                  <a:lnTo>
                    <a:pt x="5311" y="43"/>
                  </a:lnTo>
                  <a:lnTo>
                    <a:pt x="5298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5" name="Google Shape;1065;p27"/>
          <p:cNvGrpSpPr/>
          <p:nvPr/>
        </p:nvGrpSpPr>
        <p:grpSpPr>
          <a:xfrm>
            <a:off x="7785265" y="3051980"/>
            <a:ext cx="1180143" cy="1881131"/>
            <a:chOff x="5360655" y="1251692"/>
            <a:chExt cx="230438" cy="367315"/>
          </a:xfrm>
        </p:grpSpPr>
        <p:sp>
          <p:nvSpPr>
            <p:cNvPr id="1066" name="Google Shape;1066;p27"/>
            <p:cNvSpPr/>
            <p:nvPr/>
          </p:nvSpPr>
          <p:spPr>
            <a:xfrm>
              <a:off x="5421222" y="1251692"/>
              <a:ext cx="78131" cy="119234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7"/>
            <p:cNvSpPr/>
            <p:nvPr/>
          </p:nvSpPr>
          <p:spPr>
            <a:xfrm>
              <a:off x="5475380" y="1414522"/>
              <a:ext cx="115713" cy="73779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7"/>
            <p:cNvSpPr/>
            <p:nvPr/>
          </p:nvSpPr>
          <p:spPr>
            <a:xfrm>
              <a:off x="5360655" y="1406729"/>
              <a:ext cx="89841" cy="10776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7"/>
            <p:cNvSpPr/>
            <p:nvPr/>
          </p:nvSpPr>
          <p:spPr>
            <a:xfrm>
              <a:off x="5406387" y="1303555"/>
              <a:ext cx="107287" cy="315451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7"/>
            <p:cNvSpPr/>
            <p:nvPr/>
          </p:nvSpPr>
          <p:spPr>
            <a:xfrm>
              <a:off x="5490848" y="1362777"/>
              <a:ext cx="28444" cy="2796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7"/>
            <p:cNvSpPr/>
            <p:nvPr/>
          </p:nvSpPr>
          <p:spPr>
            <a:xfrm>
              <a:off x="5499631" y="1366417"/>
              <a:ext cx="15270" cy="15112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7"/>
            <p:cNvSpPr/>
            <p:nvPr/>
          </p:nvSpPr>
          <p:spPr>
            <a:xfrm>
              <a:off x="5408879" y="1376663"/>
              <a:ext cx="39164" cy="35406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7"/>
            <p:cNvSpPr/>
            <p:nvPr/>
          </p:nvSpPr>
          <p:spPr>
            <a:xfrm>
              <a:off x="5414497" y="1382043"/>
              <a:ext cx="19978" cy="2029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7"/>
            <p:cNvSpPr/>
            <p:nvPr/>
          </p:nvSpPr>
          <p:spPr>
            <a:xfrm>
              <a:off x="5476409" y="1534865"/>
              <a:ext cx="36474" cy="35485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7"/>
            <p:cNvSpPr/>
            <p:nvPr/>
          </p:nvSpPr>
          <p:spPr>
            <a:xfrm>
              <a:off x="5486892" y="1539058"/>
              <a:ext cx="20373" cy="19780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7"/>
            <p:cNvSpPr/>
            <p:nvPr/>
          </p:nvSpPr>
          <p:spPr>
            <a:xfrm>
              <a:off x="5394993" y="1524975"/>
              <a:ext cx="29512" cy="27336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7"/>
            <p:cNvSpPr/>
            <p:nvPr/>
          </p:nvSpPr>
          <p:spPr>
            <a:xfrm>
              <a:off x="5398910" y="1529168"/>
              <a:ext cx="15784" cy="15270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8" name="Google Shape;1078;p27"/>
          <p:cNvGrpSpPr/>
          <p:nvPr/>
        </p:nvGrpSpPr>
        <p:grpSpPr>
          <a:xfrm rot="6852042">
            <a:off x="514627" y="-168053"/>
            <a:ext cx="1286734" cy="1960846"/>
            <a:chOff x="4977433" y="760351"/>
            <a:chExt cx="188109" cy="286654"/>
          </a:xfrm>
        </p:grpSpPr>
        <p:sp>
          <p:nvSpPr>
            <p:cNvPr id="1079" name="Google Shape;1079;p27"/>
            <p:cNvSpPr/>
            <p:nvPr/>
          </p:nvSpPr>
          <p:spPr>
            <a:xfrm>
              <a:off x="5085117" y="760351"/>
              <a:ext cx="45573" cy="90592"/>
            </a:xfrm>
            <a:custGeom>
              <a:avLst/>
              <a:gdLst/>
              <a:ahLst/>
              <a:cxnLst/>
              <a:rect l="l" t="t" r="r" b="b"/>
              <a:pathLst>
                <a:path w="1152" h="2290" extrusionOk="0">
                  <a:moveTo>
                    <a:pt x="706" y="1"/>
                  </a:moveTo>
                  <a:cubicBezTo>
                    <a:pt x="693" y="1"/>
                    <a:pt x="680" y="14"/>
                    <a:pt x="680" y="14"/>
                  </a:cubicBezTo>
                  <a:cubicBezTo>
                    <a:pt x="650" y="27"/>
                    <a:pt x="624" y="53"/>
                    <a:pt x="582" y="82"/>
                  </a:cubicBezTo>
                  <a:cubicBezTo>
                    <a:pt x="543" y="108"/>
                    <a:pt x="501" y="150"/>
                    <a:pt x="462" y="176"/>
                  </a:cubicBezTo>
                  <a:cubicBezTo>
                    <a:pt x="420" y="215"/>
                    <a:pt x="381" y="271"/>
                    <a:pt x="338" y="313"/>
                  </a:cubicBezTo>
                  <a:cubicBezTo>
                    <a:pt x="257" y="420"/>
                    <a:pt x="176" y="528"/>
                    <a:pt x="124" y="664"/>
                  </a:cubicBezTo>
                  <a:cubicBezTo>
                    <a:pt x="68" y="801"/>
                    <a:pt x="29" y="934"/>
                    <a:pt x="13" y="1084"/>
                  </a:cubicBezTo>
                  <a:cubicBezTo>
                    <a:pt x="0" y="1220"/>
                    <a:pt x="0" y="1370"/>
                    <a:pt x="29" y="1503"/>
                  </a:cubicBezTo>
                  <a:cubicBezTo>
                    <a:pt x="55" y="1640"/>
                    <a:pt x="94" y="1776"/>
                    <a:pt x="163" y="1897"/>
                  </a:cubicBezTo>
                  <a:cubicBezTo>
                    <a:pt x="192" y="1952"/>
                    <a:pt x="218" y="2004"/>
                    <a:pt x="244" y="2059"/>
                  </a:cubicBezTo>
                  <a:cubicBezTo>
                    <a:pt x="273" y="2101"/>
                    <a:pt x="312" y="2140"/>
                    <a:pt x="338" y="2183"/>
                  </a:cubicBezTo>
                  <a:cubicBezTo>
                    <a:pt x="367" y="2209"/>
                    <a:pt x="394" y="2235"/>
                    <a:pt x="407" y="2264"/>
                  </a:cubicBezTo>
                  <a:cubicBezTo>
                    <a:pt x="420" y="2277"/>
                    <a:pt x="420" y="2277"/>
                    <a:pt x="436" y="2277"/>
                  </a:cubicBezTo>
                  <a:lnTo>
                    <a:pt x="436" y="2290"/>
                  </a:lnTo>
                  <a:lnTo>
                    <a:pt x="449" y="2290"/>
                  </a:lnTo>
                  <a:cubicBezTo>
                    <a:pt x="449" y="2277"/>
                    <a:pt x="462" y="2277"/>
                    <a:pt x="475" y="2264"/>
                  </a:cubicBezTo>
                  <a:cubicBezTo>
                    <a:pt x="488" y="2248"/>
                    <a:pt x="530" y="2235"/>
                    <a:pt x="556" y="2209"/>
                  </a:cubicBezTo>
                  <a:cubicBezTo>
                    <a:pt x="598" y="2183"/>
                    <a:pt x="637" y="2140"/>
                    <a:pt x="680" y="2101"/>
                  </a:cubicBezTo>
                  <a:cubicBezTo>
                    <a:pt x="719" y="2059"/>
                    <a:pt x="761" y="2020"/>
                    <a:pt x="800" y="1965"/>
                  </a:cubicBezTo>
                  <a:cubicBezTo>
                    <a:pt x="881" y="1871"/>
                    <a:pt x="963" y="1747"/>
                    <a:pt x="1018" y="1627"/>
                  </a:cubicBezTo>
                  <a:cubicBezTo>
                    <a:pt x="1070" y="1490"/>
                    <a:pt x="1112" y="1353"/>
                    <a:pt x="1138" y="1207"/>
                  </a:cubicBezTo>
                  <a:cubicBezTo>
                    <a:pt x="1151" y="1071"/>
                    <a:pt x="1151" y="921"/>
                    <a:pt x="1125" y="784"/>
                  </a:cubicBezTo>
                  <a:cubicBezTo>
                    <a:pt x="1099" y="638"/>
                    <a:pt x="1044" y="515"/>
                    <a:pt x="989" y="394"/>
                  </a:cubicBezTo>
                  <a:cubicBezTo>
                    <a:pt x="963" y="339"/>
                    <a:pt x="937" y="284"/>
                    <a:pt x="894" y="232"/>
                  </a:cubicBezTo>
                  <a:cubicBezTo>
                    <a:pt x="868" y="189"/>
                    <a:pt x="842" y="150"/>
                    <a:pt x="813" y="108"/>
                  </a:cubicBezTo>
                  <a:cubicBezTo>
                    <a:pt x="787" y="69"/>
                    <a:pt x="761" y="40"/>
                    <a:pt x="732" y="27"/>
                  </a:cubicBezTo>
                  <a:cubicBezTo>
                    <a:pt x="732" y="14"/>
                    <a:pt x="719" y="14"/>
                    <a:pt x="71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7"/>
            <p:cNvSpPr/>
            <p:nvPr/>
          </p:nvSpPr>
          <p:spPr>
            <a:xfrm>
              <a:off x="5096945" y="861072"/>
              <a:ext cx="68597" cy="45810"/>
            </a:xfrm>
            <a:custGeom>
              <a:avLst/>
              <a:gdLst/>
              <a:ahLst/>
              <a:cxnLst/>
              <a:rect l="l" t="t" r="r" b="b"/>
              <a:pathLst>
                <a:path w="1734" h="1158" extrusionOk="0">
                  <a:moveTo>
                    <a:pt x="1057" y="1"/>
                  </a:moveTo>
                  <a:cubicBezTo>
                    <a:pt x="933" y="1"/>
                    <a:pt x="826" y="1"/>
                    <a:pt x="719" y="43"/>
                  </a:cubicBezTo>
                  <a:cubicBezTo>
                    <a:pt x="608" y="69"/>
                    <a:pt x="501" y="124"/>
                    <a:pt x="420" y="189"/>
                  </a:cubicBezTo>
                  <a:cubicBezTo>
                    <a:pt x="325" y="258"/>
                    <a:pt x="244" y="339"/>
                    <a:pt x="189" y="433"/>
                  </a:cubicBezTo>
                  <a:cubicBezTo>
                    <a:pt x="163" y="476"/>
                    <a:pt x="137" y="531"/>
                    <a:pt x="108" y="570"/>
                  </a:cubicBezTo>
                  <a:cubicBezTo>
                    <a:pt x="82" y="612"/>
                    <a:pt x="68" y="651"/>
                    <a:pt x="55" y="694"/>
                  </a:cubicBezTo>
                  <a:cubicBezTo>
                    <a:pt x="39" y="733"/>
                    <a:pt x="26" y="775"/>
                    <a:pt x="13" y="788"/>
                  </a:cubicBezTo>
                  <a:lnTo>
                    <a:pt x="13" y="814"/>
                  </a:lnTo>
                  <a:cubicBezTo>
                    <a:pt x="13" y="827"/>
                    <a:pt x="0" y="827"/>
                    <a:pt x="0" y="827"/>
                  </a:cubicBezTo>
                  <a:lnTo>
                    <a:pt x="13" y="827"/>
                  </a:lnTo>
                  <a:cubicBezTo>
                    <a:pt x="13" y="840"/>
                    <a:pt x="26" y="840"/>
                    <a:pt x="39" y="856"/>
                  </a:cubicBezTo>
                  <a:cubicBezTo>
                    <a:pt x="55" y="869"/>
                    <a:pt x="82" y="895"/>
                    <a:pt x="108" y="908"/>
                  </a:cubicBezTo>
                  <a:cubicBezTo>
                    <a:pt x="150" y="937"/>
                    <a:pt x="176" y="963"/>
                    <a:pt x="231" y="989"/>
                  </a:cubicBezTo>
                  <a:cubicBezTo>
                    <a:pt x="270" y="1019"/>
                    <a:pt x="312" y="1045"/>
                    <a:pt x="364" y="1058"/>
                  </a:cubicBezTo>
                  <a:cubicBezTo>
                    <a:pt x="462" y="1113"/>
                    <a:pt x="582" y="1139"/>
                    <a:pt x="690" y="1152"/>
                  </a:cubicBezTo>
                  <a:cubicBezTo>
                    <a:pt x="719" y="1155"/>
                    <a:pt x="750" y="1157"/>
                    <a:pt x="780" y="1157"/>
                  </a:cubicBezTo>
                  <a:cubicBezTo>
                    <a:pt x="864" y="1157"/>
                    <a:pt x="950" y="1145"/>
                    <a:pt x="1031" y="1126"/>
                  </a:cubicBezTo>
                  <a:cubicBezTo>
                    <a:pt x="1138" y="1084"/>
                    <a:pt x="1233" y="1045"/>
                    <a:pt x="1327" y="976"/>
                  </a:cubicBezTo>
                  <a:cubicBezTo>
                    <a:pt x="1408" y="895"/>
                    <a:pt x="1490" y="814"/>
                    <a:pt x="1558" y="720"/>
                  </a:cubicBezTo>
                  <a:cubicBezTo>
                    <a:pt x="1584" y="677"/>
                    <a:pt x="1613" y="638"/>
                    <a:pt x="1639" y="583"/>
                  </a:cubicBezTo>
                  <a:cubicBezTo>
                    <a:pt x="1652" y="544"/>
                    <a:pt x="1681" y="502"/>
                    <a:pt x="1694" y="463"/>
                  </a:cubicBezTo>
                  <a:cubicBezTo>
                    <a:pt x="1707" y="420"/>
                    <a:pt x="1720" y="394"/>
                    <a:pt x="1720" y="368"/>
                  </a:cubicBezTo>
                  <a:cubicBezTo>
                    <a:pt x="1733" y="352"/>
                    <a:pt x="1733" y="352"/>
                    <a:pt x="1733" y="339"/>
                  </a:cubicBezTo>
                  <a:lnTo>
                    <a:pt x="1733" y="326"/>
                  </a:lnTo>
                  <a:lnTo>
                    <a:pt x="1720" y="326"/>
                  </a:lnTo>
                  <a:cubicBezTo>
                    <a:pt x="1720" y="326"/>
                    <a:pt x="1720" y="313"/>
                    <a:pt x="1707" y="313"/>
                  </a:cubicBezTo>
                  <a:cubicBezTo>
                    <a:pt x="1694" y="300"/>
                    <a:pt x="1665" y="271"/>
                    <a:pt x="1626" y="245"/>
                  </a:cubicBezTo>
                  <a:cubicBezTo>
                    <a:pt x="1600" y="219"/>
                    <a:pt x="1558" y="189"/>
                    <a:pt x="1519" y="163"/>
                  </a:cubicBezTo>
                  <a:cubicBezTo>
                    <a:pt x="1477" y="137"/>
                    <a:pt x="1421" y="124"/>
                    <a:pt x="1369" y="95"/>
                  </a:cubicBezTo>
                  <a:cubicBezTo>
                    <a:pt x="1275" y="56"/>
                    <a:pt x="1164" y="14"/>
                    <a:pt x="1057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7"/>
            <p:cNvSpPr/>
            <p:nvPr/>
          </p:nvSpPr>
          <p:spPr>
            <a:xfrm>
              <a:off x="5021306" y="850905"/>
              <a:ext cx="48263" cy="79436"/>
            </a:xfrm>
            <a:custGeom>
              <a:avLst/>
              <a:gdLst/>
              <a:ahLst/>
              <a:cxnLst/>
              <a:rect l="l" t="t" r="r" b="b"/>
              <a:pathLst>
                <a:path w="1220" h="2008" extrusionOk="0">
                  <a:moveTo>
                    <a:pt x="179" y="1"/>
                  </a:moveTo>
                  <a:cubicBezTo>
                    <a:pt x="179" y="14"/>
                    <a:pt x="163" y="14"/>
                    <a:pt x="163" y="27"/>
                  </a:cubicBezTo>
                  <a:cubicBezTo>
                    <a:pt x="150" y="56"/>
                    <a:pt x="137" y="82"/>
                    <a:pt x="124" y="121"/>
                  </a:cubicBezTo>
                  <a:cubicBezTo>
                    <a:pt x="111" y="164"/>
                    <a:pt x="81" y="203"/>
                    <a:pt x="68" y="258"/>
                  </a:cubicBezTo>
                  <a:cubicBezTo>
                    <a:pt x="55" y="313"/>
                    <a:pt x="42" y="365"/>
                    <a:pt x="29" y="433"/>
                  </a:cubicBezTo>
                  <a:cubicBezTo>
                    <a:pt x="16" y="557"/>
                    <a:pt x="0" y="677"/>
                    <a:pt x="16" y="814"/>
                  </a:cubicBezTo>
                  <a:cubicBezTo>
                    <a:pt x="29" y="951"/>
                    <a:pt x="68" y="1084"/>
                    <a:pt x="124" y="1207"/>
                  </a:cubicBezTo>
                  <a:cubicBezTo>
                    <a:pt x="179" y="1328"/>
                    <a:pt x="244" y="1451"/>
                    <a:pt x="325" y="1559"/>
                  </a:cubicBezTo>
                  <a:cubicBezTo>
                    <a:pt x="423" y="1653"/>
                    <a:pt x="517" y="1747"/>
                    <a:pt x="625" y="1815"/>
                  </a:cubicBezTo>
                  <a:cubicBezTo>
                    <a:pt x="667" y="1845"/>
                    <a:pt x="719" y="1871"/>
                    <a:pt x="774" y="1897"/>
                  </a:cubicBezTo>
                  <a:cubicBezTo>
                    <a:pt x="813" y="1926"/>
                    <a:pt x="868" y="1952"/>
                    <a:pt x="894" y="1965"/>
                  </a:cubicBezTo>
                  <a:cubicBezTo>
                    <a:pt x="937" y="1978"/>
                    <a:pt x="976" y="1991"/>
                    <a:pt x="1005" y="1991"/>
                  </a:cubicBezTo>
                  <a:cubicBezTo>
                    <a:pt x="1005" y="1991"/>
                    <a:pt x="1018" y="2007"/>
                    <a:pt x="1031" y="2007"/>
                  </a:cubicBezTo>
                  <a:cubicBezTo>
                    <a:pt x="1031" y="2007"/>
                    <a:pt x="1044" y="2007"/>
                    <a:pt x="1044" y="1991"/>
                  </a:cubicBezTo>
                  <a:cubicBezTo>
                    <a:pt x="1044" y="1991"/>
                    <a:pt x="1044" y="1978"/>
                    <a:pt x="1057" y="1965"/>
                  </a:cubicBezTo>
                  <a:cubicBezTo>
                    <a:pt x="1073" y="1952"/>
                    <a:pt x="1086" y="1910"/>
                    <a:pt x="1099" y="1871"/>
                  </a:cubicBezTo>
                  <a:cubicBezTo>
                    <a:pt x="1112" y="1845"/>
                    <a:pt x="1125" y="1789"/>
                    <a:pt x="1155" y="1734"/>
                  </a:cubicBezTo>
                  <a:cubicBezTo>
                    <a:pt x="1168" y="1682"/>
                    <a:pt x="1181" y="1627"/>
                    <a:pt x="1194" y="1572"/>
                  </a:cubicBezTo>
                  <a:cubicBezTo>
                    <a:pt x="1207" y="1451"/>
                    <a:pt x="1220" y="1315"/>
                    <a:pt x="1207" y="1178"/>
                  </a:cubicBezTo>
                  <a:cubicBezTo>
                    <a:pt x="1194" y="1058"/>
                    <a:pt x="1155" y="921"/>
                    <a:pt x="1099" y="788"/>
                  </a:cubicBezTo>
                  <a:cubicBezTo>
                    <a:pt x="1044" y="664"/>
                    <a:pt x="976" y="544"/>
                    <a:pt x="881" y="446"/>
                  </a:cubicBezTo>
                  <a:cubicBezTo>
                    <a:pt x="800" y="339"/>
                    <a:pt x="706" y="258"/>
                    <a:pt x="598" y="190"/>
                  </a:cubicBezTo>
                  <a:cubicBezTo>
                    <a:pt x="543" y="151"/>
                    <a:pt x="504" y="121"/>
                    <a:pt x="449" y="95"/>
                  </a:cubicBezTo>
                  <a:cubicBezTo>
                    <a:pt x="407" y="82"/>
                    <a:pt x="355" y="56"/>
                    <a:pt x="312" y="40"/>
                  </a:cubicBezTo>
                  <a:cubicBezTo>
                    <a:pt x="286" y="27"/>
                    <a:pt x="244" y="14"/>
                    <a:pt x="21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7"/>
            <p:cNvSpPr/>
            <p:nvPr/>
          </p:nvSpPr>
          <p:spPr>
            <a:xfrm>
              <a:off x="5062053" y="938769"/>
              <a:ext cx="71327" cy="37622"/>
            </a:xfrm>
            <a:custGeom>
              <a:avLst/>
              <a:gdLst/>
              <a:ahLst/>
              <a:cxnLst/>
              <a:rect l="l" t="t" r="r" b="b"/>
              <a:pathLst>
                <a:path w="1803" h="951" extrusionOk="0">
                  <a:moveTo>
                    <a:pt x="895" y="1"/>
                  </a:moveTo>
                  <a:cubicBezTo>
                    <a:pt x="788" y="1"/>
                    <a:pt x="677" y="30"/>
                    <a:pt x="570" y="69"/>
                  </a:cubicBezTo>
                  <a:cubicBezTo>
                    <a:pt x="463" y="95"/>
                    <a:pt x="368" y="151"/>
                    <a:pt x="287" y="206"/>
                  </a:cubicBezTo>
                  <a:cubicBezTo>
                    <a:pt x="245" y="245"/>
                    <a:pt x="206" y="274"/>
                    <a:pt x="177" y="300"/>
                  </a:cubicBezTo>
                  <a:cubicBezTo>
                    <a:pt x="138" y="326"/>
                    <a:pt x="108" y="368"/>
                    <a:pt x="82" y="394"/>
                  </a:cubicBezTo>
                  <a:cubicBezTo>
                    <a:pt x="56" y="420"/>
                    <a:pt x="43" y="450"/>
                    <a:pt x="27" y="463"/>
                  </a:cubicBezTo>
                  <a:cubicBezTo>
                    <a:pt x="14" y="463"/>
                    <a:pt x="14" y="476"/>
                    <a:pt x="14" y="476"/>
                  </a:cubicBezTo>
                  <a:lnTo>
                    <a:pt x="1" y="489"/>
                  </a:lnTo>
                  <a:lnTo>
                    <a:pt x="14" y="489"/>
                  </a:lnTo>
                  <a:cubicBezTo>
                    <a:pt x="14" y="502"/>
                    <a:pt x="14" y="502"/>
                    <a:pt x="27" y="518"/>
                  </a:cubicBezTo>
                  <a:cubicBezTo>
                    <a:pt x="43" y="531"/>
                    <a:pt x="56" y="557"/>
                    <a:pt x="82" y="583"/>
                  </a:cubicBezTo>
                  <a:cubicBezTo>
                    <a:pt x="108" y="599"/>
                    <a:pt x="138" y="638"/>
                    <a:pt x="177" y="664"/>
                  </a:cubicBezTo>
                  <a:cubicBezTo>
                    <a:pt x="206" y="694"/>
                    <a:pt x="245" y="720"/>
                    <a:pt x="287" y="746"/>
                  </a:cubicBezTo>
                  <a:cubicBezTo>
                    <a:pt x="381" y="814"/>
                    <a:pt x="476" y="856"/>
                    <a:pt x="583" y="895"/>
                  </a:cubicBezTo>
                  <a:cubicBezTo>
                    <a:pt x="694" y="924"/>
                    <a:pt x="801" y="950"/>
                    <a:pt x="908" y="950"/>
                  </a:cubicBezTo>
                  <a:cubicBezTo>
                    <a:pt x="1019" y="950"/>
                    <a:pt x="1139" y="924"/>
                    <a:pt x="1233" y="882"/>
                  </a:cubicBezTo>
                  <a:cubicBezTo>
                    <a:pt x="1344" y="856"/>
                    <a:pt x="1438" y="801"/>
                    <a:pt x="1533" y="733"/>
                  </a:cubicBezTo>
                  <a:cubicBezTo>
                    <a:pt x="1572" y="707"/>
                    <a:pt x="1614" y="681"/>
                    <a:pt x="1640" y="651"/>
                  </a:cubicBezTo>
                  <a:cubicBezTo>
                    <a:pt x="1682" y="612"/>
                    <a:pt x="1708" y="583"/>
                    <a:pt x="1734" y="557"/>
                  </a:cubicBezTo>
                  <a:cubicBezTo>
                    <a:pt x="1750" y="531"/>
                    <a:pt x="1776" y="502"/>
                    <a:pt x="1789" y="489"/>
                  </a:cubicBezTo>
                  <a:cubicBezTo>
                    <a:pt x="1789" y="489"/>
                    <a:pt x="1789" y="476"/>
                    <a:pt x="1802" y="476"/>
                  </a:cubicBezTo>
                  <a:lnTo>
                    <a:pt x="1802" y="463"/>
                  </a:lnTo>
                  <a:cubicBezTo>
                    <a:pt x="1789" y="450"/>
                    <a:pt x="1789" y="450"/>
                    <a:pt x="1789" y="437"/>
                  </a:cubicBezTo>
                  <a:lnTo>
                    <a:pt x="1721" y="368"/>
                  </a:lnTo>
                  <a:cubicBezTo>
                    <a:pt x="1708" y="339"/>
                    <a:pt x="1669" y="313"/>
                    <a:pt x="1640" y="287"/>
                  </a:cubicBezTo>
                  <a:cubicBezTo>
                    <a:pt x="1601" y="258"/>
                    <a:pt x="1559" y="219"/>
                    <a:pt x="1520" y="193"/>
                  </a:cubicBezTo>
                  <a:cubicBezTo>
                    <a:pt x="1438" y="138"/>
                    <a:pt x="1344" y="82"/>
                    <a:pt x="1233" y="56"/>
                  </a:cubicBezTo>
                  <a:cubicBezTo>
                    <a:pt x="1126" y="14"/>
                    <a:pt x="1019" y="1"/>
                    <a:pt x="8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7"/>
            <p:cNvSpPr/>
            <p:nvPr/>
          </p:nvSpPr>
          <p:spPr>
            <a:xfrm>
              <a:off x="4977433" y="902888"/>
              <a:ext cx="43912" cy="98702"/>
            </a:xfrm>
            <a:custGeom>
              <a:avLst/>
              <a:gdLst/>
              <a:ahLst/>
              <a:cxnLst/>
              <a:rect l="l" t="t" r="r" b="b"/>
              <a:pathLst>
                <a:path w="1110" h="2495" extrusionOk="0">
                  <a:moveTo>
                    <a:pt x="351" y="1"/>
                  </a:moveTo>
                  <a:cubicBezTo>
                    <a:pt x="351" y="1"/>
                    <a:pt x="351" y="14"/>
                    <a:pt x="338" y="14"/>
                  </a:cubicBezTo>
                  <a:cubicBezTo>
                    <a:pt x="338" y="27"/>
                    <a:pt x="325" y="27"/>
                    <a:pt x="325" y="43"/>
                  </a:cubicBezTo>
                  <a:cubicBezTo>
                    <a:pt x="312" y="56"/>
                    <a:pt x="283" y="95"/>
                    <a:pt x="257" y="137"/>
                  </a:cubicBezTo>
                  <a:cubicBezTo>
                    <a:pt x="244" y="176"/>
                    <a:pt x="215" y="219"/>
                    <a:pt x="189" y="271"/>
                  </a:cubicBezTo>
                  <a:cubicBezTo>
                    <a:pt x="163" y="326"/>
                    <a:pt x="134" y="381"/>
                    <a:pt x="108" y="449"/>
                  </a:cubicBezTo>
                  <a:cubicBezTo>
                    <a:pt x="69" y="570"/>
                    <a:pt x="26" y="719"/>
                    <a:pt x="13" y="869"/>
                  </a:cubicBezTo>
                  <a:cubicBezTo>
                    <a:pt x="0" y="1019"/>
                    <a:pt x="0" y="1181"/>
                    <a:pt x="26" y="1344"/>
                  </a:cubicBezTo>
                  <a:cubicBezTo>
                    <a:pt x="52" y="1490"/>
                    <a:pt x="95" y="1640"/>
                    <a:pt x="163" y="1789"/>
                  </a:cubicBezTo>
                  <a:cubicBezTo>
                    <a:pt x="231" y="1926"/>
                    <a:pt x="312" y="2046"/>
                    <a:pt x="394" y="2157"/>
                  </a:cubicBezTo>
                  <a:cubicBezTo>
                    <a:pt x="433" y="2209"/>
                    <a:pt x="475" y="2251"/>
                    <a:pt x="514" y="2303"/>
                  </a:cubicBezTo>
                  <a:cubicBezTo>
                    <a:pt x="556" y="2345"/>
                    <a:pt x="595" y="2371"/>
                    <a:pt x="638" y="2401"/>
                  </a:cubicBezTo>
                  <a:cubicBezTo>
                    <a:pt x="664" y="2440"/>
                    <a:pt x="703" y="2453"/>
                    <a:pt x="719" y="2466"/>
                  </a:cubicBezTo>
                  <a:cubicBezTo>
                    <a:pt x="732" y="2482"/>
                    <a:pt x="745" y="2482"/>
                    <a:pt x="745" y="2495"/>
                  </a:cubicBezTo>
                  <a:lnTo>
                    <a:pt x="758" y="2495"/>
                  </a:lnTo>
                  <a:lnTo>
                    <a:pt x="771" y="2482"/>
                  </a:lnTo>
                  <a:cubicBezTo>
                    <a:pt x="771" y="2482"/>
                    <a:pt x="771" y="2466"/>
                    <a:pt x="784" y="2466"/>
                  </a:cubicBezTo>
                  <a:cubicBezTo>
                    <a:pt x="800" y="2440"/>
                    <a:pt x="826" y="2414"/>
                    <a:pt x="852" y="2371"/>
                  </a:cubicBezTo>
                  <a:cubicBezTo>
                    <a:pt x="865" y="2332"/>
                    <a:pt x="895" y="2277"/>
                    <a:pt x="921" y="2238"/>
                  </a:cubicBezTo>
                  <a:cubicBezTo>
                    <a:pt x="947" y="2183"/>
                    <a:pt x="976" y="2114"/>
                    <a:pt x="1002" y="2059"/>
                  </a:cubicBezTo>
                  <a:cubicBezTo>
                    <a:pt x="1044" y="1926"/>
                    <a:pt x="1083" y="1776"/>
                    <a:pt x="1096" y="1627"/>
                  </a:cubicBezTo>
                  <a:cubicBezTo>
                    <a:pt x="1109" y="1477"/>
                    <a:pt x="1109" y="1314"/>
                    <a:pt x="1083" y="1165"/>
                  </a:cubicBezTo>
                  <a:cubicBezTo>
                    <a:pt x="1057" y="1002"/>
                    <a:pt x="1002" y="856"/>
                    <a:pt x="947" y="719"/>
                  </a:cubicBezTo>
                  <a:cubicBezTo>
                    <a:pt x="882" y="583"/>
                    <a:pt x="800" y="449"/>
                    <a:pt x="719" y="339"/>
                  </a:cubicBezTo>
                  <a:cubicBezTo>
                    <a:pt x="677" y="300"/>
                    <a:pt x="638" y="245"/>
                    <a:pt x="595" y="206"/>
                  </a:cubicBezTo>
                  <a:cubicBezTo>
                    <a:pt x="540" y="163"/>
                    <a:pt x="514" y="124"/>
                    <a:pt x="475" y="95"/>
                  </a:cubicBezTo>
                  <a:cubicBezTo>
                    <a:pt x="433" y="69"/>
                    <a:pt x="407" y="43"/>
                    <a:pt x="378" y="27"/>
                  </a:cubicBezTo>
                  <a:cubicBezTo>
                    <a:pt x="378" y="27"/>
                    <a:pt x="365" y="14"/>
                    <a:pt x="351" y="14"/>
                  </a:cubicBezTo>
                  <a:lnTo>
                    <a:pt x="351" y="1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7"/>
            <p:cNvSpPr/>
            <p:nvPr/>
          </p:nvSpPr>
          <p:spPr>
            <a:xfrm>
              <a:off x="5006866" y="1008949"/>
              <a:ext cx="99256" cy="38057"/>
            </a:xfrm>
            <a:custGeom>
              <a:avLst/>
              <a:gdLst/>
              <a:ahLst/>
              <a:cxnLst/>
              <a:rect l="l" t="t" r="r" b="b"/>
              <a:pathLst>
                <a:path w="2509" h="962" extrusionOk="0">
                  <a:moveTo>
                    <a:pt x="1035" y="0"/>
                  </a:moveTo>
                  <a:cubicBezTo>
                    <a:pt x="969" y="0"/>
                    <a:pt x="903" y="4"/>
                    <a:pt x="840" y="15"/>
                  </a:cubicBezTo>
                  <a:cubicBezTo>
                    <a:pt x="690" y="28"/>
                    <a:pt x="544" y="58"/>
                    <a:pt x="420" y="110"/>
                  </a:cubicBezTo>
                  <a:cubicBezTo>
                    <a:pt x="352" y="126"/>
                    <a:pt x="300" y="152"/>
                    <a:pt x="245" y="178"/>
                  </a:cubicBezTo>
                  <a:cubicBezTo>
                    <a:pt x="203" y="191"/>
                    <a:pt x="151" y="220"/>
                    <a:pt x="121" y="246"/>
                  </a:cubicBezTo>
                  <a:cubicBezTo>
                    <a:pt x="82" y="259"/>
                    <a:pt x="56" y="289"/>
                    <a:pt x="27" y="302"/>
                  </a:cubicBezTo>
                  <a:cubicBezTo>
                    <a:pt x="14" y="315"/>
                    <a:pt x="14" y="315"/>
                    <a:pt x="1" y="315"/>
                  </a:cubicBezTo>
                  <a:lnTo>
                    <a:pt x="1" y="328"/>
                  </a:lnTo>
                  <a:lnTo>
                    <a:pt x="27" y="354"/>
                  </a:lnTo>
                  <a:cubicBezTo>
                    <a:pt x="40" y="370"/>
                    <a:pt x="69" y="396"/>
                    <a:pt x="95" y="435"/>
                  </a:cubicBezTo>
                  <a:cubicBezTo>
                    <a:pt x="121" y="464"/>
                    <a:pt x="164" y="490"/>
                    <a:pt x="203" y="532"/>
                  </a:cubicBezTo>
                  <a:cubicBezTo>
                    <a:pt x="245" y="571"/>
                    <a:pt x="300" y="614"/>
                    <a:pt x="352" y="640"/>
                  </a:cubicBezTo>
                  <a:cubicBezTo>
                    <a:pt x="463" y="721"/>
                    <a:pt x="596" y="789"/>
                    <a:pt x="733" y="841"/>
                  </a:cubicBezTo>
                  <a:cubicBezTo>
                    <a:pt x="882" y="897"/>
                    <a:pt x="1032" y="923"/>
                    <a:pt x="1194" y="952"/>
                  </a:cubicBezTo>
                  <a:cubicBezTo>
                    <a:pt x="1268" y="958"/>
                    <a:pt x="1345" y="962"/>
                    <a:pt x="1422" y="962"/>
                  </a:cubicBezTo>
                  <a:cubicBezTo>
                    <a:pt x="1500" y="962"/>
                    <a:pt x="1578" y="958"/>
                    <a:pt x="1653" y="952"/>
                  </a:cubicBezTo>
                  <a:cubicBezTo>
                    <a:pt x="1802" y="939"/>
                    <a:pt x="1952" y="910"/>
                    <a:pt x="2072" y="858"/>
                  </a:cubicBezTo>
                  <a:cubicBezTo>
                    <a:pt x="2141" y="841"/>
                    <a:pt x="2196" y="815"/>
                    <a:pt x="2251" y="789"/>
                  </a:cubicBezTo>
                  <a:cubicBezTo>
                    <a:pt x="2303" y="760"/>
                    <a:pt x="2345" y="747"/>
                    <a:pt x="2385" y="721"/>
                  </a:cubicBezTo>
                  <a:cubicBezTo>
                    <a:pt x="2414" y="695"/>
                    <a:pt x="2453" y="679"/>
                    <a:pt x="2466" y="666"/>
                  </a:cubicBezTo>
                  <a:cubicBezTo>
                    <a:pt x="2479" y="653"/>
                    <a:pt x="2495" y="653"/>
                    <a:pt x="2495" y="640"/>
                  </a:cubicBezTo>
                  <a:lnTo>
                    <a:pt x="2508" y="640"/>
                  </a:lnTo>
                  <a:cubicBezTo>
                    <a:pt x="2508" y="640"/>
                    <a:pt x="2495" y="640"/>
                    <a:pt x="2495" y="627"/>
                  </a:cubicBezTo>
                  <a:lnTo>
                    <a:pt x="2479" y="614"/>
                  </a:lnTo>
                  <a:cubicBezTo>
                    <a:pt x="2453" y="597"/>
                    <a:pt x="2440" y="558"/>
                    <a:pt x="2398" y="532"/>
                  </a:cubicBezTo>
                  <a:cubicBezTo>
                    <a:pt x="2372" y="503"/>
                    <a:pt x="2332" y="464"/>
                    <a:pt x="2290" y="435"/>
                  </a:cubicBezTo>
                  <a:cubicBezTo>
                    <a:pt x="2251" y="396"/>
                    <a:pt x="2196" y="354"/>
                    <a:pt x="2141" y="315"/>
                  </a:cubicBezTo>
                  <a:cubicBezTo>
                    <a:pt x="2033" y="246"/>
                    <a:pt x="1897" y="178"/>
                    <a:pt x="1763" y="126"/>
                  </a:cubicBezTo>
                  <a:cubicBezTo>
                    <a:pt x="1614" y="71"/>
                    <a:pt x="1464" y="28"/>
                    <a:pt x="1302" y="15"/>
                  </a:cubicBezTo>
                  <a:cubicBezTo>
                    <a:pt x="1215" y="8"/>
                    <a:pt x="1125" y="0"/>
                    <a:pt x="103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7"/>
            <p:cNvSpPr/>
            <p:nvPr/>
          </p:nvSpPr>
          <p:spPr>
            <a:xfrm>
              <a:off x="4979728" y="817398"/>
              <a:ext cx="149932" cy="212951"/>
            </a:xfrm>
            <a:custGeom>
              <a:avLst/>
              <a:gdLst/>
              <a:ahLst/>
              <a:cxnLst/>
              <a:rect l="l" t="t" r="r" b="b"/>
              <a:pathLst>
                <a:path w="3790" h="5383" extrusionOk="0">
                  <a:moveTo>
                    <a:pt x="3227" y="0"/>
                  </a:moveTo>
                  <a:cubicBezTo>
                    <a:pt x="3217" y="0"/>
                    <a:pt x="3207" y="7"/>
                    <a:pt x="3207" y="22"/>
                  </a:cubicBezTo>
                  <a:cubicBezTo>
                    <a:pt x="3139" y="1173"/>
                    <a:pt x="2732" y="2243"/>
                    <a:pt x="2124" y="3180"/>
                  </a:cubicBezTo>
                  <a:cubicBezTo>
                    <a:pt x="2176" y="2812"/>
                    <a:pt x="2001" y="2393"/>
                    <a:pt x="1812" y="2093"/>
                  </a:cubicBezTo>
                  <a:cubicBezTo>
                    <a:pt x="1807" y="2083"/>
                    <a:pt x="1798" y="2079"/>
                    <a:pt x="1789" y="2079"/>
                  </a:cubicBezTo>
                  <a:cubicBezTo>
                    <a:pt x="1775" y="2079"/>
                    <a:pt x="1762" y="2090"/>
                    <a:pt x="1770" y="2106"/>
                  </a:cubicBezTo>
                  <a:cubicBezTo>
                    <a:pt x="1975" y="2432"/>
                    <a:pt x="2163" y="2893"/>
                    <a:pt x="2056" y="3287"/>
                  </a:cubicBezTo>
                  <a:cubicBezTo>
                    <a:pt x="2001" y="3355"/>
                    <a:pt x="1945" y="3423"/>
                    <a:pt x="1893" y="3505"/>
                  </a:cubicBezTo>
                  <a:cubicBezTo>
                    <a:pt x="1783" y="3667"/>
                    <a:pt x="1662" y="3801"/>
                    <a:pt x="1539" y="3950"/>
                  </a:cubicBezTo>
                  <a:cubicBezTo>
                    <a:pt x="1295" y="4249"/>
                    <a:pt x="1012" y="4532"/>
                    <a:pt x="726" y="4805"/>
                  </a:cubicBezTo>
                  <a:cubicBezTo>
                    <a:pt x="794" y="4357"/>
                    <a:pt x="661" y="3882"/>
                    <a:pt x="456" y="3488"/>
                  </a:cubicBezTo>
                  <a:cubicBezTo>
                    <a:pt x="456" y="3481"/>
                    <a:pt x="453" y="3478"/>
                    <a:pt x="449" y="3478"/>
                  </a:cubicBezTo>
                  <a:cubicBezTo>
                    <a:pt x="438" y="3478"/>
                    <a:pt x="421" y="3497"/>
                    <a:pt x="430" y="3518"/>
                  </a:cubicBezTo>
                  <a:cubicBezTo>
                    <a:pt x="632" y="3911"/>
                    <a:pt x="755" y="4399"/>
                    <a:pt x="674" y="4844"/>
                  </a:cubicBezTo>
                  <a:cubicBezTo>
                    <a:pt x="456" y="5033"/>
                    <a:pt x="254" y="5196"/>
                    <a:pt x="24" y="5345"/>
                  </a:cubicBezTo>
                  <a:cubicBezTo>
                    <a:pt x="1" y="5355"/>
                    <a:pt x="13" y="5383"/>
                    <a:pt x="32" y="5383"/>
                  </a:cubicBezTo>
                  <a:cubicBezTo>
                    <a:pt x="38" y="5383"/>
                    <a:pt x="44" y="5380"/>
                    <a:pt x="50" y="5374"/>
                  </a:cubicBezTo>
                  <a:cubicBezTo>
                    <a:pt x="173" y="5306"/>
                    <a:pt x="280" y="5225"/>
                    <a:pt x="388" y="5144"/>
                  </a:cubicBezTo>
                  <a:cubicBezTo>
                    <a:pt x="755" y="5238"/>
                    <a:pt x="1149" y="5293"/>
                    <a:pt x="1526" y="5332"/>
                  </a:cubicBezTo>
                  <a:cubicBezTo>
                    <a:pt x="1555" y="5332"/>
                    <a:pt x="1555" y="5293"/>
                    <a:pt x="1526" y="5293"/>
                  </a:cubicBezTo>
                  <a:cubicBezTo>
                    <a:pt x="1162" y="5251"/>
                    <a:pt x="781" y="5196"/>
                    <a:pt x="430" y="5101"/>
                  </a:cubicBezTo>
                  <a:cubicBezTo>
                    <a:pt x="863" y="4763"/>
                    <a:pt x="1256" y="4357"/>
                    <a:pt x="1607" y="3937"/>
                  </a:cubicBezTo>
                  <a:cubicBezTo>
                    <a:pt x="1718" y="3814"/>
                    <a:pt x="1825" y="3680"/>
                    <a:pt x="1919" y="3544"/>
                  </a:cubicBezTo>
                  <a:cubicBezTo>
                    <a:pt x="2119" y="3591"/>
                    <a:pt x="2329" y="3606"/>
                    <a:pt x="2535" y="3606"/>
                  </a:cubicBezTo>
                  <a:cubicBezTo>
                    <a:pt x="2625" y="3606"/>
                    <a:pt x="2714" y="3603"/>
                    <a:pt x="2801" y="3599"/>
                  </a:cubicBezTo>
                  <a:cubicBezTo>
                    <a:pt x="2827" y="3586"/>
                    <a:pt x="2827" y="3544"/>
                    <a:pt x="2801" y="3544"/>
                  </a:cubicBezTo>
                  <a:cubicBezTo>
                    <a:pt x="2690" y="3554"/>
                    <a:pt x="2577" y="3560"/>
                    <a:pt x="2466" y="3560"/>
                  </a:cubicBezTo>
                  <a:cubicBezTo>
                    <a:pt x="2289" y="3560"/>
                    <a:pt x="2113" y="3545"/>
                    <a:pt x="1945" y="3505"/>
                  </a:cubicBezTo>
                  <a:cubicBezTo>
                    <a:pt x="1975" y="3462"/>
                    <a:pt x="2001" y="3436"/>
                    <a:pt x="2027" y="3394"/>
                  </a:cubicBezTo>
                  <a:cubicBezTo>
                    <a:pt x="2043" y="3394"/>
                    <a:pt x="2056" y="3394"/>
                    <a:pt x="2056" y="3381"/>
                  </a:cubicBezTo>
                  <a:cubicBezTo>
                    <a:pt x="2069" y="3355"/>
                    <a:pt x="2082" y="3326"/>
                    <a:pt x="2095" y="3300"/>
                  </a:cubicBezTo>
                  <a:cubicBezTo>
                    <a:pt x="2352" y="2919"/>
                    <a:pt x="2570" y="2529"/>
                    <a:pt x="2758" y="2106"/>
                  </a:cubicBezTo>
                  <a:cubicBezTo>
                    <a:pt x="2999" y="1880"/>
                    <a:pt x="3341" y="1713"/>
                    <a:pt x="3682" y="1713"/>
                  </a:cubicBezTo>
                  <a:cubicBezTo>
                    <a:pt x="3709" y="1713"/>
                    <a:pt x="3736" y="1714"/>
                    <a:pt x="3763" y="1716"/>
                  </a:cubicBezTo>
                  <a:cubicBezTo>
                    <a:pt x="3789" y="1716"/>
                    <a:pt x="3789" y="1674"/>
                    <a:pt x="3763" y="1674"/>
                  </a:cubicBezTo>
                  <a:cubicBezTo>
                    <a:pt x="3736" y="1672"/>
                    <a:pt x="3709" y="1671"/>
                    <a:pt x="3683" y="1671"/>
                  </a:cubicBezTo>
                  <a:cubicBezTo>
                    <a:pt x="3356" y="1671"/>
                    <a:pt x="3037" y="1814"/>
                    <a:pt x="2788" y="2012"/>
                  </a:cubicBezTo>
                  <a:cubicBezTo>
                    <a:pt x="3045" y="1391"/>
                    <a:pt x="3207" y="711"/>
                    <a:pt x="3246" y="22"/>
                  </a:cubicBezTo>
                  <a:cubicBezTo>
                    <a:pt x="3246" y="7"/>
                    <a:pt x="3236" y="0"/>
                    <a:pt x="32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6" name="Google Shape;1086;p27"/>
          <p:cNvSpPr/>
          <p:nvPr/>
        </p:nvSpPr>
        <p:spPr>
          <a:xfrm>
            <a:off x="6781550" y="4424975"/>
            <a:ext cx="443700" cy="4437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27"/>
          <p:cNvSpPr/>
          <p:nvPr/>
        </p:nvSpPr>
        <p:spPr>
          <a:xfrm>
            <a:off x="1193550" y="1669900"/>
            <a:ext cx="255900" cy="255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27"/>
          <p:cNvSpPr/>
          <p:nvPr/>
        </p:nvSpPr>
        <p:spPr>
          <a:xfrm>
            <a:off x="1983850" y="202625"/>
            <a:ext cx="576900" cy="576900"/>
          </a:xfrm>
          <a:prstGeom prst="ellipse">
            <a:avLst/>
          </a:prstGeom>
          <a:solidFill>
            <a:srgbClr val="FFFFFF">
              <a:alpha val="74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7"/>
          <p:cNvSpPr txBox="1">
            <a:spLocks noGrp="1"/>
          </p:cNvSpPr>
          <p:nvPr>
            <p:ph type="title"/>
          </p:nvPr>
        </p:nvSpPr>
        <p:spPr>
          <a:xfrm>
            <a:off x="720000" y="2310875"/>
            <a:ext cx="2316000" cy="96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90" name="Google Shape;1090;p27"/>
          <p:cNvSpPr txBox="1">
            <a:spLocks noGrp="1"/>
          </p:cNvSpPr>
          <p:nvPr>
            <p:ph type="subTitle" idx="1"/>
          </p:nvPr>
        </p:nvSpPr>
        <p:spPr>
          <a:xfrm>
            <a:off x="719996" y="3277767"/>
            <a:ext cx="2316000" cy="69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7182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996225" y="1487350"/>
            <a:ext cx="3213900" cy="278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6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"/>
          <p:cNvSpPr txBox="1">
            <a:spLocks noGrp="1"/>
          </p:cNvSpPr>
          <p:nvPr>
            <p:ph type="title"/>
          </p:nvPr>
        </p:nvSpPr>
        <p:spPr>
          <a:xfrm>
            <a:off x="992625" y="1305975"/>
            <a:ext cx="2950800" cy="10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35" name="Google Shape;35;p9"/>
          <p:cNvSpPr txBox="1">
            <a:spLocks noGrp="1"/>
          </p:cNvSpPr>
          <p:nvPr>
            <p:ph type="subTitle" idx="1"/>
          </p:nvPr>
        </p:nvSpPr>
        <p:spPr>
          <a:xfrm>
            <a:off x="992625" y="2449425"/>
            <a:ext cx="2950800" cy="138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>
            <a:spLocks noGrp="1"/>
          </p:cNvSpPr>
          <p:nvPr>
            <p:ph type="title"/>
          </p:nvPr>
        </p:nvSpPr>
        <p:spPr>
          <a:xfrm>
            <a:off x="4301400" y="3201263"/>
            <a:ext cx="3713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1"/>
          </p:nvPr>
        </p:nvSpPr>
        <p:spPr>
          <a:xfrm>
            <a:off x="4301400" y="1293338"/>
            <a:ext cx="3713700" cy="1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1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5"/>
          <p:cNvSpPr txBox="1">
            <a:spLocks noGrp="1"/>
          </p:cNvSpPr>
          <p:nvPr>
            <p:ph type="title"/>
          </p:nvPr>
        </p:nvSpPr>
        <p:spPr>
          <a:xfrm>
            <a:off x="1962150" y="482679"/>
            <a:ext cx="52197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subTitle" idx="1"/>
          </p:nvPr>
        </p:nvSpPr>
        <p:spPr>
          <a:xfrm>
            <a:off x="9789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ubTitle" idx="2"/>
          </p:nvPr>
        </p:nvSpPr>
        <p:spPr>
          <a:xfrm>
            <a:off x="9789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3" name="Google Shape;63;p15"/>
          <p:cNvSpPr txBox="1">
            <a:spLocks noGrp="1"/>
          </p:cNvSpPr>
          <p:nvPr>
            <p:ph type="subTitle" idx="3"/>
          </p:nvPr>
        </p:nvSpPr>
        <p:spPr>
          <a:xfrm>
            <a:off x="6297300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ubTitle" idx="4"/>
          </p:nvPr>
        </p:nvSpPr>
        <p:spPr>
          <a:xfrm>
            <a:off x="6297300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5" name="Google Shape;65;p15"/>
          <p:cNvSpPr txBox="1">
            <a:spLocks noGrp="1"/>
          </p:cNvSpPr>
          <p:nvPr>
            <p:ph type="subTitle" idx="5"/>
          </p:nvPr>
        </p:nvSpPr>
        <p:spPr>
          <a:xfrm>
            <a:off x="3638099" y="16674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6"/>
          </p:nvPr>
        </p:nvSpPr>
        <p:spPr>
          <a:xfrm>
            <a:off x="3638101" y="2258050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subTitle" idx="7"/>
          </p:nvPr>
        </p:nvSpPr>
        <p:spPr>
          <a:xfrm>
            <a:off x="9789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8"/>
          </p:nvPr>
        </p:nvSpPr>
        <p:spPr>
          <a:xfrm>
            <a:off x="9789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subTitle" idx="9"/>
          </p:nvPr>
        </p:nvSpPr>
        <p:spPr>
          <a:xfrm>
            <a:off x="6297300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subTitle" idx="13"/>
          </p:nvPr>
        </p:nvSpPr>
        <p:spPr>
          <a:xfrm>
            <a:off x="6297300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14"/>
          </p:nvPr>
        </p:nvSpPr>
        <p:spPr>
          <a:xfrm>
            <a:off x="3638099" y="30916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algn="ctr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algn="ctr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subTitle" idx="15"/>
          </p:nvPr>
        </p:nvSpPr>
        <p:spPr>
          <a:xfrm>
            <a:off x="3638101" y="3682225"/>
            <a:ext cx="1732200" cy="5727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2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6"/>
          <p:cNvSpPr txBox="1">
            <a:spLocks noGrp="1"/>
          </p:cNvSpPr>
          <p:nvPr>
            <p:ph type="title"/>
          </p:nvPr>
        </p:nvSpPr>
        <p:spPr>
          <a:xfrm>
            <a:off x="720150" y="445025"/>
            <a:ext cx="77037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1"/>
          </p:nvPr>
        </p:nvSpPr>
        <p:spPr>
          <a:xfrm>
            <a:off x="996225" y="2585075"/>
            <a:ext cx="42753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2"/>
          </p:nvPr>
        </p:nvSpPr>
        <p:spPr>
          <a:xfrm>
            <a:off x="996225" y="3035729"/>
            <a:ext cx="3583500" cy="4371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8" r:id="rId13"/>
    <p:sldLayoutId id="2147483674" r:id="rId14"/>
    <p:sldLayoutId id="2147483676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  <p:sldLayoutId id="2147483687" r:id="rId23"/>
    <p:sldLayoutId id="2147483691" r:id="rId24"/>
    <p:sldLayoutId id="2147483692" r:id="rId25"/>
    <p:sldLayoutId id="2147483693" r:id="rId26"/>
    <p:sldLayoutId id="214748369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0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TextBox 128"/>
          <p:cNvSpPr txBox="1"/>
          <p:nvPr/>
        </p:nvSpPr>
        <p:spPr>
          <a:xfrm>
            <a:off x="1020600" y="195465"/>
            <a:ext cx="71628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PHÒNG GIÁO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DỤC VÀ ĐÀO </a:t>
            </a:r>
            <a:r>
              <a:rPr lang="en-US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TẠO </a:t>
            </a:r>
            <a:r>
              <a:rPr lang="en-US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Times New Roman" panose="02020603050405020304" pitchFamily="18" charset="0"/>
              </a:rPr>
              <a:t>HUYỆN HÓC MÔN</a:t>
            </a:r>
            <a:endParaRPr lang="en-US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130" name="Rectangle 129"/>
          <p:cNvSpPr/>
          <p:nvPr/>
        </p:nvSpPr>
        <p:spPr>
          <a:xfrm>
            <a:off x="2260711" y="4356674"/>
            <a:ext cx="42097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THÁNG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01 </a:t>
            </a:r>
            <a:r>
              <a:rPr lang="en-US" sz="1600" b="1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NĂM </a:t>
            </a:r>
            <a:r>
              <a:rPr lang="en-US" sz="1600" b="1" dirty="0" smtClean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en-US" sz="1600" b="1" dirty="0">
              <a:ln w="0"/>
              <a:solidFill>
                <a:srgbClr val="0000F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Rectangle 2"/>
          <p:cNvSpPr txBox="1">
            <a:spLocks noChangeArrowheads="1"/>
          </p:cNvSpPr>
          <p:nvPr/>
        </p:nvSpPr>
        <p:spPr bwMode="auto">
          <a:xfrm>
            <a:off x="1673580" y="1370414"/>
            <a:ext cx="5200968" cy="1030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n-US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HUẤN CHUYÊN ĐỀ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322625" y="2220140"/>
            <a:ext cx="64579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XÂY DỰNG TRƯỜNG MẦM NON LẤY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TRẺ </a:t>
            </a:r>
            <a:r>
              <a:rPr 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LÀM TRUNG </a:t>
            </a:r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Patrick Hand" panose="020B0604020202020204" charset="0"/>
                <a:cs typeface="Arial" panose="020B0604020202020204" pitchFamily="34" charset="0"/>
              </a:rPr>
              <a:t>TÂM GIAI ĐOẠN 2021-2025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Patrick Hand" panose="020B060402020202020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654" y="512332"/>
            <a:ext cx="820935" cy="8209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17213274"/>
              </p:ext>
            </p:extLst>
          </p:nvPr>
        </p:nvGraphicFramePr>
        <p:xfrm>
          <a:off x="446888" y="255617"/>
          <a:ext cx="8346478" cy="41307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oogle Shape;154;p33"/>
          <p:cNvGrpSpPr/>
          <p:nvPr/>
        </p:nvGrpSpPr>
        <p:grpSpPr>
          <a:xfrm>
            <a:off x="140015" y="0"/>
            <a:ext cx="741250" cy="792000"/>
            <a:chOff x="-3118700" y="2365900"/>
            <a:chExt cx="741250" cy="792000"/>
          </a:xfrm>
        </p:grpSpPr>
        <p:sp>
          <p:nvSpPr>
            <p:cNvPr id="6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266;p33"/>
          <p:cNvGrpSpPr/>
          <p:nvPr/>
        </p:nvGrpSpPr>
        <p:grpSpPr>
          <a:xfrm>
            <a:off x="3947490" y="317701"/>
            <a:ext cx="475525" cy="287725"/>
            <a:chOff x="622013" y="907250"/>
            <a:chExt cx="475525" cy="287725"/>
          </a:xfrm>
        </p:grpSpPr>
        <p:sp>
          <p:nvSpPr>
            <p:cNvPr id="1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" name="Google Shape;266;p33"/>
          <p:cNvGrpSpPr/>
          <p:nvPr/>
        </p:nvGrpSpPr>
        <p:grpSpPr>
          <a:xfrm>
            <a:off x="6327368" y="120212"/>
            <a:ext cx="1029082" cy="374725"/>
            <a:chOff x="622013" y="907250"/>
            <a:chExt cx="475525" cy="287725"/>
          </a:xfrm>
        </p:grpSpPr>
        <p:sp>
          <p:nvSpPr>
            <p:cNvPr id="20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66;p33"/>
          <p:cNvGrpSpPr/>
          <p:nvPr/>
        </p:nvGrpSpPr>
        <p:grpSpPr>
          <a:xfrm>
            <a:off x="7185059" y="285600"/>
            <a:ext cx="475525" cy="287725"/>
            <a:chOff x="622013" y="907250"/>
            <a:chExt cx="475525" cy="287725"/>
          </a:xfrm>
        </p:grpSpPr>
        <p:sp>
          <p:nvSpPr>
            <p:cNvPr id="23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510;p41"/>
          <p:cNvGrpSpPr/>
          <p:nvPr/>
        </p:nvGrpSpPr>
        <p:grpSpPr>
          <a:xfrm>
            <a:off x="8215139" y="4288532"/>
            <a:ext cx="643950" cy="195675"/>
            <a:chOff x="806663" y="3241275"/>
            <a:chExt cx="643950" cy="195675"/>
          </a:xfrm>
        </p:grpSpPr>
        <p:sp>
          <p:nvSpPr>
            <p:cNvPr id="26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510;p41"/>
          <p:cNvGrpSpPr/>
          <p:nvPr/>
        </p:nvGrpSpPr>
        <p:grpSpPr>
          <a:xfrm>
            <a:off x="2012343" y="4521775"/>
            <a:ext cx="643950" cy="195675"/>
            <a:chOff x="806663" y="3241275"/>
            <a:chExt cx="643950" cy="195675"/>
          </a:xfrm>
        </p:grpSpPr>
        <p:sp>
          <p:nvSpPr>
            <p:cNvPr id="29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" name="Google Shape;510;p41"/>
          <p:cNvGrpSpPr/>
          <p:nvPr/>
        </p:nvGrpSpPr>
        <p:grpSpPr>
          <a:xfrm>
            <a:off x="7755793" y="4491056"/>
            <a:ext cx="643950" cy="195675"/>
            <a:chOff x="806663" y="3241275"/>
            <a:chExt cx="643950" cy="195675"/>
          </a:xfrm>
        </p:grpSpPr>
        <p:sp>
          <p:nvSpPr>
            <p:cNvPr id="32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1253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EDFD636A-6B71-46A7-852B-7634F8CC0A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2D498B76-844D-4D30-A29A-3A99E9CC46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>
                                            <p:graphicEl>
                                              <a:dgm id="{B5382E92-40B0-4CE5-BD01-AE41FB123E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>
                                            <p:graphicEl>
                                              <a:dgm id="{CC7192D4-3622-4289-8A0B-FD38D62F40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4">
                                            <p:graphicEl>
                                              <a:dgm id="{D8A20121-CD72-4A12-B8C9-85B0243586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B7BCD276-1363-452A-86FE-F8CE029B43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6A8EEE8-1867-4A75-B267-79D110809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084C8EF7-8624-433A-AAA7-0D7961F5469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">
                                            <p:graphicEl>
                                              <a:dgm id="{4A29D590-8DAA-48A5-80D2-9FD378C9ED9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1943645" y="1341372"/>
            <a:ext cx="5157502" cy="99257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trick Hand" panose="020B0604020202020204" charset="0"/>
              </a:rPr>
              <a:t>NỘI DUNG CỤ THỂ</a:t>
            </a:r>
          </a:p>
        </p:txBody>
      </p:sp>
      <p:pic>
        <p:nvPicPr>
          <p:cNvPr id="2052" name="Picture 4" descr="Cute cartoon children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067" b="14120"/>
          <a:stretch/>
        </p:blipFill>
        <p:spPr bwMode="auto">
          <a:xfrm>
            <a:off x="985680" y="2999034"/>
            <a:ext cx="2737898" cy="18146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92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84391" y="447572"/>
            <a:ext cx="8153973" cy="536265"/>
          </a:xfrm>
        </p:spPr>
        <p:txBody>
          <a:bodyPr>
            <a:noAutofit/>
          </a:bodyPr>
          <a:lstStyle/>
          <a:p>
            <a:pPr lvl="0"/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1.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Xây</a:t>
            </a:r>
            <a:r>
              <a:rPr lang="en-US" sz="3200" dirty="0" smtClean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dựng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môi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trường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nuôi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dưỡng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chăm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sóc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, </a:t>
            </a:r>
            <a:r>
              <a:rPr lang="en-US" sz="3200" dirty="0" err="1">
                <a:solidFill>
                  <a:srgbClr val="0B0FB5"/>
                </a:solidFill>
                <a:latin typeface="Patrick Hand" panose="020B0604020202020204" charset="0"/>
              </a:rPr>
              <a:t>giáo</a:t>
            </a:r>
            <a:r>
              <a:rPr lang="en-US" sz="3200" dirty="0">
                <a:solidFill>
                  <a:srgbClr val="0B0FB5"/>
                </a:solidFill>
                <a:latin typeface="Patrick Hand" panose="020B0604020202020204" charset="0"/>
              </a:rPr>
              <a:t> </a:t>
            </a:r>
            <a:r>
              <a:rPr lang="en-US" sz="3200" dirty="0" err="1" smtClean="0">
                <a:solidFill>
                  <a:srgbClr val="0B0FB5"/>
                </a:solidFill>
                <a:latin typeface="Patrick Hand" panose="020B0604020202020204" charset="0"/>
              </a:rPr>
              <a:t>dục</a:t>
            </a:r>
            <a:endParaRPr lang="en-US" sz="3200" dirty="0">
              <a:solidFill>
                <a:srgbClr val="0B0FB5"/>
              </a:solidFill>
              <a:latin typeface="Patrick Hand" panose="020B060402020202020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535564" y="1595531"/>
            <a:ext cx="5008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2775" y="3257461"/>
            <a:ext cx="50097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mặt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thần</a:t>
            </a:r>
            <a:endParaRPr lang="en-US" sz="2400" kern="1200" dirty="0"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3074" name="Picture 2" descr="3 mục tiêu phát triển thể chất cho trẻ mầm non bạn nên biế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074738"/>
            <a:ext cx="3331795" cy="18039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6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8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10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AutoShape 12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14" descr="Trường mầm non SmileLand – Vườn Ươm Nụ Cười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88" name="Picture 16" descr="Top những bài thơ hay cho trẻ mầm n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9729" y="2585070"/>
            <a:ext cx="3195675" cy="21158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2882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73216" y="718655"/>
            <a:ext cx="656631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luôn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ành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mẫu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noi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theo.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Thầy giáo gần 15 năm dạy trẻ mầm non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135" y="2037332"/>
            <a:ext cx="3855329" cy="25702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ải Phòng có nên lùi lịch học cho học sinh mầm non đến hết nghỉ lễ 30/4? -  Giáo dục Việt 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86" y="1664962"/>
            <a:ext cx="3524227" cy="264317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012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40"/>
          <p:cNvGrpSpPr/>
          <p:nvPr/>
        </p:nvGrpSpPr>
        <p:grpSpPr>
          <a:xfrm rot="-769796" flipH="1">
            <a:off x="3793092" y="2082528"/>
            <a:ext cx="1276163" cy="2034207"/>
            <a:chOff x="5697120" y="1103904"/>
            <a:chExt cx="238839" cy="380708"/>
          </a:xfrm>
        </p:grpSpPr>
        <p:sp>
          <p:nvSpPr>
            <p:cNvPr id="1518" name="Google Shape;1518;p40"/>
            <p:cNvSpPr/>
            <p:nvPr/>
          </p:nvSpPr>
          <p:spPr>
            <a:xfrm>
              <a:off x="5759894" y="1103904"/>
              <a:ext cx="80980" cy="123582"/>
            </a:xfrm>
            <a:custGeom>
              <a:avLst/>
              <a:gdLst/>
              <a:ahLst/>
              <a:cxnLst/>
              <a:rect l="l" t="t" r="r" b="b"/>
              <a:pathLst>
                <a:path w="1975" h="3014" extrusionOk="0">
                  <a:moveTo>
                    <a:pt x="697" y="0"/>
                  </a:moveTo>
                  <a:cubicBezTo>
                    <a:pt x="677" y="0"/>
                    <a:pt x="658" y="2"/>
                    <a:pt x="638" y="6"/>
                  </a:cubicBezTo>
                  <a:cubicBezTo>
                    <a:pt x="53" y="100"/>
                    <a:pt x="1" y="776"/>
                    <a:pt x="216" y="1576"/>
                  </a:cubicBezTo>
                  <a:cubicBezTo>
                    <a:pt x="433" y="2376"/>
                    <a:pt x="1126" y="3014"/>
                    <a:pt x="1126" y="3014"/>
                  </a:cubicBezTo>
                  <a:cubicBezTo>
                    <a:pt x="1975" y="1521"/>
                    <a:pt x="1271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40"/>
            <p:cNvSpPr/>
            <p:nvPr/>
          </p:nvSpPr>
          <p:spPr>
            <a:xfrm>
              <a:off x="5816026" y="1272669"/>
              <a:ext cx="119932" cy="76470"/>
            </a:xfrm>
            <a:custGeom>
              <a:avLst/>
              <a:gdLst/>
              <a:ahLst/>
              <a:cxnLst/>
              <a:rect l="l" t="t" r="r" b="b"/>
              <a:pathLst>
                <a:path w="2925" h="1865" extrusionOk="0">
                  <a:moveTo>
                    <a:pt x="2132" y="0"/>
                  </a:moveTo>
                  <a:cubicBezTo>
                    <a:pt x="1820" y="0"/>
                    <a:pt x="1431" y="183"/>
                    <a:pt x="1042" y="468"/>
                  </a:cubicBezTo>
                  <a:cubicBezTo>
                    <a:pt x="365" y="956"/>
                    <a:pt x="1" y="1824"/>
                    <a:pt x="1" y="1824"/>
                  </a:cubicBezTo>
                  <a:cubicBezTo>
                    <a:pt x="172" y="1852"/>
                    <a:pt x="337" y="1864"/>
                    <a:pt x="497" y="1864"/>
                  </a:cubicBezTo>
                  <a:cubicBezTo>
                    <a:pt x="1978" y="1864"/>
                    <a:pt x="2925" y="770"/>
                    <a:pt x="2654" y="306"/>
                  </a:cubicBezTo>
                  <a:cubicBezTo>
                    <a:pt x="2537" y="92"/>
                    <a:pt x="2354" y="0"/>
                    <a:pt x="2132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40"/>
            <p:cNvSpPr/>
            <p:nvPr/>
          </p:nvSpPr>
          <p:spPr>
            <a:xfrm>
              <a:off x="5697120" y="1264592"/>
              <a:ext cx="93117" cy="111691"/>
            </a:xfrm>
            <a:custGeom>
              <a:avLst/>
              <a:gdLst/>
              <a:ahLst/>
              <a:cxnLst/>
              <a:rect l="l" t="t" r="r" b="b"/>
              <a:pathLst>
                <a:path w="2271" h="2724" extrusionOk="0">
                  <a:moveTo>
                    <a:pt x="697" y="0"/>
                  </a:moveTo>
                  <a:cubicBezTo>
                    <a:pt x="635" y="0"/>
                    <a:pt x="577" y="13"/>
                    <a:pt x="527" y="41"/>
                  </a:cubicBezTo>
                  <a:cubicBezTo>
                    <a:pt x="0" y="314"/>
                    <a:pt x="176" y="977"/>
                    <a:pt x="651" y="1667"/>
                  </a:cubicBezTo>
                  <a:cubicBezTo>
                    <a:pt x="1125" y="2346"/>
                    <a:pt x="1977" y="2724"/>
                    <a:pt x="1977" y="2724"/>
                  </a:cubicBezTo>
                  <a:cubicBezTo>
                    <a:pt x="2271" y="1147"/>
                    <a:pt x="1274" y="0"/>
                    <a:pt x="697" y="0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40"/>
            <p:cNvSpPr/>
            <p:nvPr/>
          </p:nvSpPr>
          <p:spPr>
            <a:xfrm>
              <a:off x="5744518" y="1157658"/>
              <a:ext cx="111199" cy="326954"/>
            </a:xfrm>
            <a:custGeom>
              <a:avLst/>
              <a:gdLst/>
              <a:ahLst/>
              <a:cxnLst/>
              <a:rect l="l" t="t" r="r" b="b"/>
              <a:pathLst>
                <a:path w="2712" h="7974" extrusionOk="0">
                  <a:moveTo>
                    <a:pt x="1241" y="0"/>
                  </a:moveTo>
                  <a:cubicBezTo>
                    <a:pt x="1217" y="0"/>
                    <a:pt x="1195" y="18"/>
                    <a:pt x="1202" y="48"/>
                  </a:cubicBezTo>
                  <a:cubicBezTo>
                    <a:pt x="1459" y="1348"/>
                    <a:pt x="1566" y="2691"/>
                    <a:pt x="1433" y="4005"/>
                  </a:cubicBezTo>
                  <a:cubicBezTo>
                    <a:pt x="1338" y="3394"/>
                    <a:pt x="1052" y="2799"/>
                    <a:pt x="633" y="2337"/>
                  </a:cubicBezTo>
                  <a:cubicBezTo>
                    <a:pt x="623" y="2327"/>
                    <a:pt x="612" y="2323"/>
                    <a:pt x="602" y="2323"/>
                  </a:cubicBezTo>
                  <a:cubicBezTo>
                    <a:pt x="571" y="2323"/>
                    <a:pt x="548" y="2362"/>
                    <a:pt x="578" y="2392"/>
                  </a:cubicBezTo>
                  <a:cubicBezTo>
                    <a:pt x="1052" y="2935"/>
                    <a:pt x="1364" y="3667"/>
                    <a:pt x="1390" y="4385"/>
                  </a:cubicBezTo>
                  <a:cubicBezTo>
                    <a:pt x="1309" y="4912"/>
                    <a:pt x="1189" y="5442"/>
                    <a:pt x="1026" y="5956"/>
                  </a:cubicBezTo>
                  <a:cubicBezTo>
                    <a:pt x="1013" y="6011"/>
                    <a:pt x="984" y="6076"/>
                    <a:pt x="971" y="6132"/>
                  </a:cubicBezTo>
                  <a:cubicBezTo>
                    <a:pt x="971" y="5589"/>
                    <a:pt x="851" y="5019"/>
                    <a:pt x="565" y="4548"/>
                  </a:cubicBezTo>
                  <a:cubicBezTo>
                    <a:pt x="557" y="4535"/>
                    <a:pt x="545" y="4530"/>
                    <a:pt x="534" y="4530"/>
                  </a:cubicBezTo>
                  <a:cubicBezTo>
                    <a:pt x="506" y="4530"/>
                    <a:pt x="478" y="4559"/>
                    <a:pt x="496" y="4587"/>
                  </a:cubicBezTo>
                  <a:cubicBezTo>
                    <a:pt x="808" y="5117"/>
                    <a:pt x="916" y="5780"/>
                    <a:pt x="877" y="6375"/>
                  </a:cubicBezTo>
                  <a:lnTo>
                    <a:pt x="877" y="6388"/>
                  </a:lnTo>
                  <a:cubicBezTo>
                    <a:pt x="753" y="6688"/>
                    <a:pt x="620" y="7000"/>
                    <a:pt x="457" y="7283"/>
                  </a:cubicBezTo>
                  <a:cubicBezTo>
                    <a:pt x="444" y="7312"/>
                    <a:pt x="428" y="7325"/>
                    <a:pt x="402" y="7338"/>
                  </a:cubicBezTo>
                  <a:lnTo>
                    <a:pt x="402" y="7377"/>
                  </a:lnTo>
                  <a:cubicBezTo>
                    <a:pt x="376" y="7419"/>
                    <a:pt x="363" y="7445"/>
                    <a:pt x="334" y="7488"/>
                  </a:cubicBezTo>
                  <a:cubicBezTo>
                    <a:pt x="444" y="6971"/>
                    <a:pt x="347" y="6401"/>
                    <a:pt x="158" y="5930"/>
                  </a:cubicBezTo>
                  <a:cubicBezTo>
                    <a:pt x="149" y="5911"/>
                    <a:pt x="135" y="5903"/>
                    <a:pt x="122" y="5903"/>
                  </a:cubicBezTo>
                  <a:cubicBezTo>
                    <a:pt x="95" y="5903"/>
                    <a:pt x="68" y="5933"/>
                    <a:pt x="77" y="5969"/>
                  </a:cubicBezTo>
                  <a:cubicBezTo>
                    <a:pt x="295" y="6499"/>
                    <a:pt x="389" y="7120"/>
                    <a:pt x="200" y="7663"/>
                  </a:cubicBezTo>
                  <a:lnTo>
                    <a:pt x="200" y="7676"/>
                  </a:lnTo>
                  <a:cubicBezTo>
                    <a:pt x="145" y="7757"/>
                    <a:pt x="90" y="7826"/>
                    <a:pt x="21" y="7894"/>
                  </a:cubicBezTo>
                  <a:cubicBezTo>
                    <a:pt x="1" y="7925"/>
                    <a:pt x="31" y="7974"/>
                    <a:pt x="58" y="7974"/>
                  </a:cubicBezTo>
                  <a:cubicBezTo>
                    <a:pt x="65" y="7974"/>
                    <a:pt x="71" y="7971"/>
                    <a:pt x="77" y="7962"/>
                  </a:cubicBezTo>
                  <a:cubicBezTo>
                    <a:pt x="252" y="7770"/>
                    <a:pt x="389" y="7569"/>
                    <a:pt x="526" y="7338"/>
                  </a:cubicBezTo>
                  <a:cubicBezTo>
                    <a:pt x="945" y="6863"/>
                    <a:pt x="1553" y="6538"/>
                    <a:pt x="2135" y="6320"/>
                  </a:cubicBezTo>
                  <a:cubicBezTo>
                    <a:pt x="2186" y="6308"/>
                    <a:pt x="2179" y="6237"/>
                    <a:pt x="2134" y="6237"/>
                  </a:cubicBezTo>
                  <a:cubicBezTo>
                    <a:pt x="2130" y="6237"/>
                    <a:pt x="2126" y="6238"/>
                    <a:pt x="2122" y="6239"/>
                  </a:cubicBezTo>
                  <a:cubicBezTo>
                    <a:pt x="1608" y="6431"/>
                    <a:pt x="1065" y="6701"/>
                    <a:pt x="659" y="7081"/>
                  </a:cubicBezTo>
                  <a:cubicBezTo>
                    <a:pt x="834" y="6743"/>
                    <a:pt x="971" y="6388"/>
                    <a:pt x="1078" y="6037"/>
                  </a:cubicBezTo>
                  <a:cubicBezTo>
                    <a:pt x="1134" y="5888"/>
                    <a:pt x="1189" y="5725"/>
                    <a:pt x="1228" y="5563"/>
                  </a:cubicBezTo>
                  <a:cubicBezTo>
                    <a:pt x="1472" y="4912"/>
                    <a:pt x="2041" y="4369"/>
                    <a:pt x="2665" y="4086"/>
                  </a:cubicBezTo>
                  <a:cubicBezTo>
                    <a:pt x="2712" y="4064"/>
                    <a:pt x="2689" y="4012"/>
                    <a:pt x="2647" y="4012"/>
                  </a:cubicBezTo>
                  <a:cubicBezTo>
                    <a:pt x="2640" y="4012"/>
                    <a:pt x="2632" y="4014"/>
                    <a:pt x="2623" y="4018"/>
                  </a:cubicBezTo>
                  <a:cubicBezTo>
                    <a:pt x="2109" y="4262"/>
                    <a:pt x="1634" y="4668"/>
                    <a:pt x="1338" y="5169"/>
                  </a:cubicBezTo>
                  <a:cubicBezTo>
                    <a:pt x="1485" y="4506"/>
                    <a:pt x="1553" y="3829"/>
                    <a:pt x="1582" y="3137"/>
                  </a:cubicBezTo>
                  <a:cubicBezTo>
                    <a:pt x="1784" y="2678"/>
                    <a:pt x="2096" y="2216"/>
                    <a:pt x="2490" y="1904"/>
                  </a:cubicBezTo>
                  <a:cubicBezTo>
                    <a:pt x="2532" y="1872"/>
                    <a:pt x="2496" y="1829"/>
                    <a:pt x="2458" y="1829"/>
                  </a:cubicBezTo>
                  <a:cubicBezTo>
                    <a:pt x="2450" y="1829"/>
                    <a:pt x="2442" y="1831"/>
                    <a:pt x="2434" y="1836"/>
                  </a:cubicBezTo>
                  <a:cubicBezTo>
                    <a:pt x="2070" y="2122"/>
                    <a:pt x="1784" y="2529"/>
                    <a:pt x="1582" y="2935"/>
                  </a:cubicBezTo>
                  <a:cubicBezTo>
                    <a:pt x="1582" y="1960"/>
                    <a:pt x="1472" y="984"/>
                    <a:pt x="1283" y="35"/>
                  </a:cubicBezTo>
                  <a:cubicBezTo>
                    <a:pt x="1278" y="11"/>
                    <a:pt x="1259" y="0"/>
                    <a:pt x="124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40"/>
            <p:cNvSpPr/>
            <p:nvPr/>
          </p:nvSpPr>
          <p:spPr>
            <a:xfrm>
              <a:off x="5832058" y="1219038"/>
              <a:ext cx="29481" cy="28989"/>
            </a:xfrm>
            <a:custGeom>
              <a:avLst/>
              <a:gdLst/>
              <a:ahLst/>
              <a:cxnLst/>
              <a:rect l="l" t="t" r="r" b="b"/>
              <a:pathLst>
                <a:path w="719" h="707" extrusionOk="0">
                  <a:moveTo>
                    <a:pt x="368" y="1"/>
                  </a:moveTo>
                  <a:cubicBezTo>
                    <a:pt x="179" y="1"/>
                    <a:pt x="16" y="150"/>
                    <a:pt x="16" y="339"/>
                  </a:cubicBezTo>
                  <a:cubicBezTo>
                    <a:pt x="0" y="531"/>
                    <a:pt x="163" y="693"/>
                    <a:pt x="355" y="706"/>
                  </a:cubicBezTo>
                  <a:cubicBezTo>
                    <a:pt x="543" y="706"/>
                    <a:pt x="706" y="557"/>
                    <a:pt x="706" y="368"/>
                  </a:cubicBezTo>
                  <a:cubicBezTo>
                    <a:pt x="719" y="176"/>
                    <a:pt x="569" y="14"/>
                    <a:pt x="36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40"/>
            <p:cNvSpPr/>
            <p:nvPr/>
          </p:nvSpPr>
          <p:spPr>
            <a:xfrm>
              <a:off x="5841161" y="1222811"/>
              <a:ext cx="15827" cy="15663"/>
            </a:xfrm>
            <a:custGeom>
              <a:avLst/>
              <a:gdLst/>
              <a:ahLst/>
              <a:cxnLst/>
              <a:rect l="l" t="t" r="r" b="b"/>
              <a:pathLst>
                <a:path w="386" h="382" extrusionOk="0">
                  <a:moveTo>
                    <a:pt x="203" y="1"/>
                  </a:moveTo>
                  <a:cubicBezTo>
                    <a:pt x="179" y="1"/>
                    <a:pt x="162" y="34"/>
                    <a:pt x="185" y="45"/>
                  </a:cubicBezTo>
                  <a:cubicBezTo>
                    <a:pt x="227" y="84"/>
                    <a:pt x="240" y="127"/>
                    <a:pt x="240" y="166"/>
                  </a:cubicBezTo>
                  <a:cubicBezTo>
                    <a:pt x="204" y="140"/>
                    <a:pt x="157" y="119"/>
                    <a:pt x="106" y="119"/>
                  </a:cubicBezTo>
                  <a:cubicBezTo>
                    <a:pt x="79" y="119"/>
                    <a:pt x="50" y="125"/>
                    <a:pt x="22" y="140"/>
                  </a:cubicBezTo>
                  <a:cubicBezTo>
                    <a:pt x="0" y="151"/>
                    <a:pt x="15" y="182"/>
                    <a:pt x="38" y="182"/>
                  </a:cubicBezTo>
                  <a:cubicBezTo>
                    <a:pt x="42" y="182"/>
                    <a:pt x="47" y="181"/>
                    <a:pt x="51" y="179"/>
                  </a:cubicBezTo>
                  <a:cubicBezTo>
                    <a:pt x="70" y="172"/>
                    <a:pt x="89" y="168"/>
                    <a:pt x="107" y="168"/>
                  </a:cubicBezTo>
                  <a:cubicBezTo>
                    <a:pt x="155" y="168"/>
                    <a:pt x="200" y="190"/>
                    <a:pt x="240" y="221"/>
                  </a:cubicBezTo>
                  <a:cubicBezTo>
                    <a:pt x="227" y="260"/>
                    <a:pt x="201" y="302"/>
                    <a:pt x="172" y="341"/>
                  </a:cubicBezTo>
                  <a:cubicBezTo>
                    <a:pt x="153" y="362"/>
                    <a:pt x="167" y="381"/>
                    <a:pt x="183" y="381"/>
                  </a:cubicBezTo>
                  <a:cubicBezTo>
                    <a:pt x="190" y="381"/>
                    <a:pt x="196" y="378"/>
                    <a:pt x="201" y="371"/>
                  </a:cubicBezTo>
                  <a:cubicBezTo>
                    <a:pt x="240" y="341"/>
                    <a:pt x="266" y="302"/>
                    <a:pt x="282" y="260"/>
                  </a:cubicBezTo>
                  <a:cubicBezTo>
                    <a:pt x="295" y="276"/>
                    <a:pt x="308" y="302"/>
                    <a:pt x="321" y="328"/>
                  </a:cubicBezTo>
                  <a:cubicBezTo>
                    <a:pt x="329" y="337"/>
                    <a:pt x="338" y="340"/>
                    <a:pt x="347" y="340"/>
                  </a:cubicBezTo>
                  <a:cubicBezTo>
                    <a:pt x="367" y="340"/>
                    <a:pt x="386" y="321"/>
                    <a:pt x="376" y="302"/>
                  </a:cubicBezTo>
                  <a:cubicBezTo>
                    <a:pt x="347" y="260"/>
                    <a:pt x="321" y="234"/>
                    <a:pt x="295" y="208"/>
                  </a:cubicBezTo>
                  <a:cubicBezTo>
                    <a:pt x="308" y="127"/>
                    <a:pt x="282" y="58"/>
                    <a:pt x="214" y="3"/>
                  </a:cubicBezTo>
                  <a:cubicBezTo>
                    <a:pt x="210" y="1"/>
                    <a:pt x="206" y="1"/>
                    <a:pt x="203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40"/>
            <p:cNvSpPr/>
            <p:nvPr/>
          </p:nvSpPr>
          <p:spPr>
            <a:xfrm>
              <a:off x="5747102" y="1233430"/>
              <a:ext cx="40592" cy="36697"/>
            </a:xfrm>
            <a:custGeom>
              <a:avLst/>
              <a:gdLst/>
              <a:ahLst/>
              <a:cxnLst/>
              <a:rect l="l" t="t" r="r" b="b"/>
              <a:pathLst>
                <a:path w="990" h="895" extrusionOk="0">
                  <a:moveTo>
                    <a:pt x="508" y="1"/>
                  </a:moveTo>
                  <a:cubicBezTo>
                    <a:pt x="470" y="1"/>
                    <a:pt x="432" y="6"/>
                    <a:pt x="394" y="17"/>
                  </a:cubicBezTo>
                  <a:cubicBezTo>
                    <a:pt x="150" y="69"/>
                    <a:pt x="1" y="313"/>
                    <a:pt x="56" y="557"/>
                  </a:cubicBezTo>
                  <a:cubicBezTo>
                    <a:pt x="111" y="765"/>
                    <a:pt x="296" y="894"/>
                    <a:pt x="492" y="894"/>
                  </a:cubicBezTo>
                  <a:cubicBezTo>
                    <a:pt x="527" y="894"/>
                    <a:pt x="561" y="890"/>
                    <a:pt x="596" y="882"/>
                  </a:cubicBezTo>
                  <a:cubicBezTo>
                    <a:pt x="840" y="830"/>
                    <a:pt x="989" y="586"/>
                    <a:pt x="934" y="342"/>
                  </a:cubicBezTo>
                  <a:cubicBezTo>
                    <a:pt x="880" y="139"/>
                    <a:pt x="700" y="1"/>
                    <a:pt x="5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40"/>
            <p:cNvSpPr/>
            <p:nvPr/>
          </p:nvSpPr>
          <p:spPr>
            <a:xfrm>
              <a:off x="5752924" y="1239006"/>
              <a:ext cx="20706" cy="21034"/>
            </a:xfrm>
            <a:custGeom>
              <a:avLst/>
              <a:gdLst/>
              <a:ahLst/>
              <a:cxnLst/>
              <a:rect l="l" t="t" r="r" b="b"/>
              <a:pathLst>
                <a:path w="505" h="513" extrusionOk="0">
                  <a:moveTo>
                    <a:pt x="344" y="1"/>
                  </a:moveTo>
                  <a:cubicBezTo>
                    <a:pt x="336" y="1"/>
                    <a:pt x="327" y="5"/>
                    <a:pt x="321" y="15"/>
                  </a:cubicBezTo>
                  <a:cubicBezTo>
                    <a:pt x="291" y="44"/>
                    <a:pt x="252" y="96"/>
                    <a:pt x="223" y="138"/>
                  </a:cubicBezTo>
                  <a:cubicBezTo>
                    <a:pt x="129" y="151"/>
                    <a:pt x="47" y="206"/>
                    <a:pt x="8" y="314"/>
                  </a:cubicBezTo>
                  <a:cubicBezTo>
                    <a:pt x="1" y="337"/>
                    <a:pt x="15" y="352"/>
                    <a:pt x="35" y="352"/>
                  </a:cubicBezTo>
                  <a:cubicBezTo>
                    <a:pt x="49" y="352"/>
                    <a:pt x="65" y="344"/>
                    <a:pt x="77" y="327"/>
                  </a:cubicBezTo>
                  <a:cubicBezTo>
                    <a:pt x="103" y="271"/>
                    <a:pt x="142" y="232"/>
                    <a:pt x="197" y="219"/>
                  </a:cubicBezTo>
                  <a:lnTo>
                    <a:pt x="197" y="219"/>
                  </a:lnTo>
                  <a:cubicBezTo>
                    <a:pt x="158" y="314"/>
                    <a:pt x="171" y="408"/>
                    <a:pt x="239" y="502"/>
                  </a:cubicBezTo>
                  <a:cubicBezTo>
                    <a:pt x="245" y="509"/>
                    <a:pt x="253" y="512"/>
                    <a:pt x="261" y="512"/>
                  </a:cubicBezTo>
                  <a:cubicBezTo>
                    <a:pt x="287" y="512"/>
                    <a:pt x="314" y="483"/>
                    <a:pt x="291" y="463"/>
                  </a:cubicBezTo>
                  <a:cubicBezTo>
                    <a:pt x="223" y="382"/>
                    <a:pt x="223" y="288"/>
                    <a:pt x="265" y="206"/>
                  </a:cubicBezTo>
                  <a:cubicBezTo>
                    <a:pt x="321" y="206"/>
                    <a:pt x="386" y="219"/>
                    <a:pt x="441" y="245"/>
                  </a:cubicBezTo>
                  <a:cubicBezTo>
                    <a:pt x="445" y="247"/>
                    <a:pt x="450" y="248"/>
                    <a:pt x="454" y="248"/>
                  </a:cubicBezTo>
                  <a:cubicBezTo>
                    <a:pt x="488" y="248"/>
                    <a:pt x="505" y="205"/>
                    <a:pt x="467" y="190"/>
                  </a:cubicBezTo>
                  <a:cubicBezTo>
                    <a:pt x="415" y="164"/>
                    <a:pt x="360" y="151"/>
                    <a:pt x="304" y="138"/>
                  </a:cubicBezTo>
                  <a:cubicBezTo>
                    <a:pt x="321" y="109"/>
                    <a:pt x="347" y="83"/>
                    <a:pt x="373" y="57"/>
                  </a:cubicBezTo>
                  <a:cubicBezTo>
                    <a:pt x="394" y="35"/>
                    <a:pt x="369" y="1"/>
                    <a:pt x="34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40"/>
            <p:cNvSpPr/>
            <p:nvPr/>
          </p:nvSpPr>
          <p:spPr>
            <a:xfrm>
              <a:off x="5817092" y="1397398"/>
              <a:ext cx="37804" cy="36779"/>
            </a:xfrm>
            <a:custGeom>
              <a:avLst/>
              <a:gdLst/>
              <a:ahLst/>
              <a:cxnLst/>
              <a:rect l="l" t="t" r="r" b="b"/>
              <a:pathLst>
                <a:path w="922" h="897" extrusionOk="0">
                  <a:moveTo>
                    <a:pt x="462" y="1"/>
                  </a:moveTo>
                  <a:cubicBezTo>
                    <a:pt x="453" y="1"/>
                    <a:pt x="443" y="1"/>
                    <a:pt x="433" y="2"/>
                  </a:cubicBezTo>
                  <a:cubicBezTo>
                    <a:pt x="190" y="15"/>
                    <a:pt x="1" y="216"/>
                    <a:pt x="14" y="473"/>
                  </a:cubicBezTo>
                  <a:cubicBezTo>
                    <a:pt x="27" y="709"/>
                    <a:pt x="219" y="897"/>
                    <a:pt x="452" y="897"/>
                  </a:cubicBezTo>
                  <a:cubicBezTo>
                    <a:pt x="460" y="897"/>
                    <a:pt x="468" y="896"/>
                    <a:pt x="476" y="896"/>
                  </a:cubicBezTo>
                  <a:cubicBezTo>
                    <a:pt x="733" y="896"/>
                    <a:pt x="921" y="678"/>
                    <a:pt x="908" y="434"/>
                  </a:cubicBezTo>
                  <a:cubicBezTo>
                    <a:pt x="896" y="199"/>
                    <a:pt x="705" y="1"/>
                    <a:pt x="462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40"/>
            <p:cNvSpPr/>
            <p:nvPr/>
          </p:nvSpPr>
          <p:spPr>
            <a:xfrm>
              <a:off x="5827958" y="1401744"/>
              <a:ext cx="21116" cy="20501"/>
            </a:xfrm>
            <a:custGeom>
              <a:avLst/>
              <a:gdLst/>
              <a:ahLst/>
              <a:cxnLst/>
              <a:rect l="l" t="t" r="r" b="b"/>
              <a:pathLst>
                <a:path w="515" h="500" extrusionOk="0">
                  <a:moveTo>
                    <a:pt x="251" y="1"/>
                  </a:moveTo>
                  <a:cubicBezTo>
                    <a:pt x="219" y="1"/>
                    <a:pt x="202" y="45"/>
                    <a:pt x="237" y="71"/>
                  </a:cubicBezTo>
                  <a:cubicBezTo>
                    <a:pt x="292" y="97"/>
                    <a:pt x="318" y="153"/>
                    <a:pt x="318" y="205"/>
                  </a:cubicBezTo>
                  <a:cubicBezTo>
                    <a:pt x="272" y="175"/>
                    <a:pt x="219" y="158"/>
                    <a:pt x="163" y="158"/>
                  </a:cubicBezTo>
                  <a:cubicBezTo>
                    <a:pt x="120" y="158"/>
                    <a:pt x="76" y="169"/>
                    <a:pt x="35" y="192"/>
                  </a:cubicBezTo>
                  <a:cubicBezTo>
                    <a:pt x="1" y="215"/>
                    <a:pt x="22" y="254"/>
                    <a:pt x="45" y="254"/>
                  </a:cubicBezTo>
                  <a:cubicBezTo>
                    <a:pt x="51" y="254"/>
                    <a:pt x="56" y="252"/>
                    <a:pt x="61" y="247"/>
                  </a:cubicBezTo>
                  <a:cubicBezTo>
                    <a:pt x="93" y="233"/>
                    <a:pt x="123" y="227"/>
                    <a:pt x="152" y="227"/>
                  </a:cubicBezTo>
                  <a:cubicBezTo>
                    <a:pt x="210" y="227"/>
                    <a:pt x="264" y="251"/>
                    <a:pt x="318" y="286"/>
                  </a:cubicBezTo>
                  <a:cubicBezTo>
                    <a:pt x="305" y="341"/>
                    <a:pt x="279" y="396"/>
                    <a:pt x="237" y="435"/>
                  </a:cubicBezTo>
                  <a:cubicBezTo>
                    <a:pt x="227" y="468"/>
                    <a:pt x="248" y="499"/>
                    <a:pt x="272" y="499"/>
                  </a:cubicBezTo>
                  <a:cubicBezTo>
                    <a:pt x="278" y="499"/>
                    <a:pt x="285" y="497"/>
                    <a:pt x="292" y="491"/>
                  </a:cubicBezTo>
                  <a:cubicBezTo>
                    <a:pt x="331" y="435"/>
                    <a:pt x="360" y="383"/>
                    <a:pt x="373" y="328"/>
                  </a:cubicBezTo>
                  <a:cubicBezTo>
                    <a:pt x="399" y="354"/>
                    <a:pt x="425" y="383"/>
                    <a:pt x="442" y="409"/>
                  </a:cubicBezTo>
                  <a:cubicBezTo>
                    <a:pt x="449" y="421"/>
                    <a:pt x="459" y="426"/>
                    <a:pt x="469" y="426"/>
                  </a:cubicBezTo>
                  <a:cubicBezTo>
                    <a:pt x="493" y="426"/>
                    <a:pt x="514" y="397"/>
                    <a:pt x="494" y="367"/>
                  </a:cubicBezTo>
                  <a:cubicBezTo>
                    <a:pt x="468" y="328"/>
                    <a:pt x="425" y="286"/>
                    <a:pt x="386" y="260"/>
                  </a:cubicBezTo>
                  <a:cubicBezTo>
                    <a:pt x="399" y="166"/>
                    <a:pt x="360" y="71"/>
                    <a:pt x="263" y="3"/>
                  </a:cubicBezTo>
                  <a:cubicBezTo>
                    <a:pt x="259" y="2"/>
                    <a:pt x="254" y="1"/>
                    <a:pt x="251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40"/>
            <p:cNvSpPr/>
            <p:nvPr/>
          </p:nvSpPr>
          <p:spPr>
            <a:xfrm>
              <a:off x="5732710" y="1387147"/>
              <a:ext cx="30588" cy="28333"/>
            </a:xfrm>
            <a:custGeom>
              <a:avLst/>
              <a:gdLst/>
              <a:ahLst/>
              <a:cxnLst/>
              <a:rect l="l" t="t" r="r" b="b"/>
              <a:pathLst>
                <a:path w="746" h="691" extrusionOk="0">
                  <a:moveTo>
                    <a:pt x="380" y="0"/>
                  </a:moveTo>
                  <a:cubicBezTo>
                    <a:pt x="357" y="0"/>
                    <a:pt x="333" y="3"/>
                    <a:pt x="309" y="8"/>
                  </a:cubicBezTo>
                  <a:cubicBezTo>
                    <a:pt x="121" y="34"/>
                    <a:pt x="1" y="222"/>
                    <a:pt x="27" y="398"/>
                  </a:cubicBezTo>
                  <a:cubicBezTo>
                    <a:pt x="50" y="567"/>
                    <a:pt x="202" y="691"/>
                    <a:pt x="367" y="691"/>
                  </a:cubicBezTo>
                  <a:cubicBezTo>
                    <a:pt x="389" y="691"/>
                    <a:pt x="411" y="689"/>
                    <a:pt x="433" y="684"/>
                  </a:cubicBezTo>
                  <a:cubicBezTo>
                    <a:pt x="622" y="658"/>
                    <a:pt x="745" y="479"/>
                    <a:pt x="703" y="291"/>
                  </a:cubicBezTo>
                  <a:cubicBezTo>
                    <a:pt x="680" y="125"/>
                    <a:pt x="542" y="0"/>
                    <a:pt x="3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40"/>
            <p:cNvSpPr/>
            <p:nvPr/>
          </p:nvSpPr>
          <p:spPr>
            <a:xfrm>
              <a:off x="5736769" y="1391494"/>
              <a:ext cx="16360" cy="15827"/>
            </a:xfrm>
            <a:custGeom>
              <a:avLst/>
              <a:gdLst/>
              <a:ahLst/>
              <a:cxnLst/>
              <a:rect l="l" t="t" r="r" b="b"/>
              <a:pathLst>
                <a:path w="399" h="386" extrusionOk="0">
                  <a:moveTo>
                    <a:pt x="284" y="1"/>
                  </a:moveTo>
                  <a:cubicBezTo>
                    <a:pt x="278" y="1"/>
                    <a:pt x="272" y="3"/>
                    <a:pt x="266" y="9"/>
                  </a:cubicBezTo>
                  <a:cubicBezTo>
                    <a:pt x="227" y="35"/>
                    <a:pt x="197" y="64"/>
                    <a:pt x="184" y="103"/>
                  </a:cubicBezTo>
                  <a:cubicBezTo>
                    <a:pt x="103" y="103"/>
                    <a:pt x="48" y="146"/>
                    <a:pt x="9" y="227"/>
                  </a:cubicBezTo>
                  <a:cubicBezTo>
                    <a:pt x="1" y="243"/>
                    <a:pt x="13" y="254"/>
                    <a:pt x="26" y="254"/>
                  </a:cubicBezTo>
                  <a:cubicBezTo>
                    <a:pt x="34" y="254"/>
                    <a:pt x="43" y="250"/>
                    <a:pt x="48" y="240"/>
                  </a:cubicBezTo>
                  <a:cubicBezTo>
                    <a:pt x="77" y="185"/>
                    <a:pt x="116" y="172"/>
                    <a:pt x="158" y="159"/>
                  </a:cubicBezTo>
                  <a:lnTo>
                    <a:pt x="158" y="159"/>
                  </a:lnTo>
                  <a:cubicBezTo>
                    <a:pt x="116" y="227"/>
                    <a:pt x="116" y="308"/>
                    <a:pt x="171" y="373"/>
                  </a:cubicBezTo>
                  <a:cubicBezTo>
                    <a:pt x="175" y="382"/>
                    <a:pt x="182" y="386"/>
                    <a:pt x="188" y="386"/>
                  </a:cubicBezTo>
                  <a:cubicBezTo>
                    <a:pt x="204" y="386"/>
                    <a:pt x="222" y="366"/>
                    <a:pt x="210" y="347"/>
                  </a:cubicBezTo>
                  <a:cubicBezTo>
                    <a:pt x="171" y="279"/>
                    <a:pt x="171" y="211"/>
                    <a:pt x="210" y="146"/>
                  </a:cubicBezTo>
                  <a:cubicBezTo>
                    <a:pt x="253" y="159"/>
                    <a:pt x="292" y="172"/>
                    <a:pt x="334" y="198"/>
                  </a:cubicBezTo>
                  <a:cubicBezTo>
                    <a:pt x="338" y="200"/>
                    <a:pt x="342" y="200"/>
                    <a:pt x="346" y="200"/>
                  </a:cubicBezTo>
                  <a:cubicBezTo>
                    <a:pt x="370" y="200"/>
                    <a:pt x="398" y="170"/>
                    <a:pt x="373" y="159"/>
                  </a:cubicBezTo>
                  <a:cubicBezTo>
                    <a:pt x="334" y="129"/>
                    <a:pt x="279" y="116"/>
                    <a:pt x="240" y="103"/>
                  </a:cubicBezTo>
                  <a:cubicBezTo>
                    <a:pt x="253" y="77"/>
                    <a:pt x="279" y="64"/>
                    <a:pt x="292" y="48"/>
                  </a:cubicBezTo>
                  <a:cubicBezTo>
                    <a:pt x="314" y="28"/>
                    <a:pt x="302" y="1"/>
                    <a:pt x="284" y="1"/>
                  </a:cubicBezTo>
                  <a:close/>
                </a:path>
              </a:pathLst>
            </a:custGeom>
            <a:solidFill>
              <a:srgbClr val="FFBA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Oval 3"/>
          <p:cNvSpPr/>
          <p:nvPr/>
        </p:nvSpPr>
        <p:spPr>
          <a:xfrm>
            <a:off x="4876899" y="1453475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33394" y="462304"/>
            <a:ext cx="61192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Char char="-"/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vật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ngoài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lớp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2953399" y="2037898"/>
            <a:ext cx="3005951" cy="461665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bảo</a:t>
            </a:r>
            <a:r>
              <a:rPr lang="en-US" sz="2400" kern="1200" dirty="0">
                <a:ea typeface="Calibri" panose="020F0502020204030204" pitchFamily="34" charset="0"/>
              </a:rPr>
              <a:t> an </a:t>
            </a:r>
            <a:r>
              <a:rPr lang="en-US" sz="2400" kern="1200" dirty="0" err="1" smtClean="0">
                <a:ea typeface="Calibri" panose="020F0502020204030204" pitchFamily="34" charset="0"/>
              </a:rPr>
              <a:t>toàn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5182" y="1004991"/>
            <a:ext cx="5647967" cy="83099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>
                <a:ea typeface="Calibri" panose="020F0502020204030204" pitchFamily="34" charset="0"/>
              </a:rPr>
              <a:t>Đ</a:t>
            </a:r>
            <a:r>
              <a:rPr lang="en-US" sz="2400" kern="1200" dirty="0" err="1" smtClean="0">
                <a:ea typeface="Calibri" panose="020F0502020204030204" pitchFamily="34" charset="0"/>
              </a:rPr>
              <a:t>áp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nhu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ăn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ngủ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vệ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;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06774" y="2705657"/>
            <a:ext cx="6297615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cho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tất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cả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có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chơi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mà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học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bằng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chơi</a:t>
            </a:r>
            <a:r>
              <a:rPr lang="en-US" sz="2400" kern="1200" dirty="0" smtClean="0">
                <a:ea typeface="Calibri" panose="020F0502020204030204" pitchFamily="34" charset="0"/>
              </a:rPr>
              <a:t>;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50787" y="3874094"/>
            <a:ext cx="4660250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ea typeface="Calibri" panose="020F0502020204030204" pitchFamily="34" charset="0"/>
              </a:rPr>
              <a:t>Phù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7" name="Right Arrow 6"/>
          <p:cNvSpPr/>
          <p:nvPr/>
        </p:nvSpPr>
        <p:spPr>
          <a:xfrm>
            <a:off x="795340" y="1275819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1746272" y="4026137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/>
          <p:cNvSpPr/>
          <p:nvPr/>
        </p:nvSpPr>
        <p:spPr>
          <a:xfrm>
            <a:off x="1712932" y="2199842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507914" y="2912170"/>
            <a:ext cx="543139" cy="223375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TRƯỜNG MẦM NON ĐẠI ĐỒNG TỔ CHỨC CHUYÊN ĐỀ “ XÂY DỰNG MÔI TRƯỜNG GIÁO DỤC  LẤY TRẺ LÀM TRUNG TÂM” - Phòng GD&amp;amp;ĐT Huyện Đại Lộ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2641" y="-25662"/>
            <a:ext cx="1936526" cy="14523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840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  <p:bldP spid="3" grpId="0" animBg="1"/>
      <p:bldP spid="5" grpId="0" animBg="1"/>
      <p:bldP spid="6" grpId="0" animBg="1"/>
      <p:bldP spid="7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/>
          <p:nvPr/>
        </p:nvCxnSpPr>
        <p:spPr>
          <a:xfrm>
            <a:off x="1999367" y="3961912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/>
          <p:nvPr/>
        </p:nvCxnSpPr>
        <p:spPr>
          <a:xfrm>
            <a:off x="3894353" y="3882805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/>
          <p:nvPr/>
        </p:nvCxnSpPr>
        <p:spPr>
          <a:xfrm>
            <a:off x="5833882" y="3843014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636551" y="3529091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290342" y="3574346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101932" y="3520877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947433" y="3616122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1092890" y="1152557"/>
            <a:ext cx="718126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02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ồ sơ thành lập trường mầm non cần những gì? Làm sao để đúng chuẩn?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5" r="589"/>
          <a:stretch/>
        </p:blipFill>
        <p:spPr bwMode="auto">
          <a:xfrm>
            <a:off x="766236" y="723569"/>
            <a:ext cx="7488181" cy="39014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4480" y="113127"/>
            <a:ext cx="4408579" cy="461665"/>
          </a:xfrm>
          <a:prstGeom prst="rect">
            <a:avLst/>
          </a:prstGeom>
          <a:solidFill>
            <a:srgbClr val="CEEAB0"/>
          </a:solidFill>
        </p:spPr>
        <p:txBody>
          <a:bodyPr wrap="none">
            <a:spAutoFit/>
          </a:bodyPr>
          <a:lstStyle/>
          <a:p>
            <a:pPr algn="just"/>
            <a:r>
              <a:rPr lang="en-US" sz="2400" kern="1200" dirty="0" err="1" smtClean="0">
                <a:ea typeface="Calibri" panose="020F0502020204030204" pitchFamily="34" charset="0"/>
              </a:rPr>
              <a:t>Một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số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hình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ảnh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về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môi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trường</a:t>
            </a:r>
            <a:endParaRPr lang="en-US" sz="2400" kern="1200" dirty="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44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3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340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90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459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5"/>
          <p:cNvGrpSpPr/>
          <p:nvPr/>
        </p:nvGrpSpPr>
        <p:grpSpPr>
          <a:xfrm>
            <a:off x="7580903" y="3251964"/>
            <a:ext cx="1398091" cy="1636294"/>
            <a:chOff x="5970825" y="1928038"/>
            <a:chExt cx="1569800" cy="1667650"/>
          </a:xfrm>
        </p:grpSpPr>
        <p:sp>
          <p:nvSpPr>
            <p:cNvPr id="289" name="Google Shape;289;p35"/>
            <p:cNvSpPr/>
            <p:nvPr/>
          </p:nvSpPr>
          <p:spPr>
            <a:xfrm>
              <a:off x="6216675" y="1948963"/>
              <a:ext cx="1179075" cy="853200"/>
            </a:xfrm>
            <a:custGeom>
              <a:avLst/>
              <a:gdLst/>
              <a:ahLst/>
              <a:cxnLst/>
              <a:rect l="l" t="t" r="r" b="b"/>
              <a:pathLst>
                <a:path w="47163" h="34128" extrusionOk="0">
                  <a:moveTo>
                    <a:pt x="46785" y="22201"/>
                  </a:moveTo>
                  <a:cubicBezTo>
                    <a:pt x="46221" y="21217"/>
                    <a:pt x="45844" y="20150"/>
                    <a:pt x="45216" y="19209"/>
                  </a:cubicBezTo>
                  <a:cubicBezTo>
                    <a:pt x="44881" y="18685"/>
                    <a:pt x="44861" y="18079"/>
                    <a:pt x="45321" y="17556"/>
                  </a:cubicBezTo>
                  <a:cubicBezTo>
                    <a:pt x="45865" y="16928"/>
                    <a:pt x="46179" y="16216"/>
                    <a:pt x="46074" y="15379"/>
                  </a:cubicBezTo>
                  <a:cubicBezTo>
                    <a:pt x="46053" y="15191"/>
                    <a:pt x="46074" y="14982"/>
                    <a:pt x="46074" y="14773"/>
                  </a:cubicBezTo>
                  <a:cubicBezTo>
                    <a:pt x="46116" y="14438"/>
                    <a:pt x="45969" y="14187"/>
                    <a:pt x="45760" y="13915"/>
                  </a:cubicBezTo>
                  <a:cubicBezTo>
                    <a:pt x="45384" y="13475"/>
                    <a:pt x="45007" y="12994"/>
                    <a:pt x="44651" y="12534"/>
                  </a:cubicBezTo>
                  <a:cubicBezTo>
                    <a:pt x="44442" y="12262"/>
                    <a:pt x="44191" y="12011"/>
                    <a:pt x="43940" y="11802"/>
                  </a:cubicBezTo>
                  <a:cubicBezTo>
                    <a:pt x="43187" y="11216"/>
                    <a:pt x="42475" y="10546"/>
                    <a:pt x="41555" y="10170"/>
                  </a:cubicBezTo>
                  <a:cubicBezTo>
                    <a:pt x="41366" y="10107"/>
                    <a:pt x="41220" y="9960"/>
                    <a:pt x="41032" y="9856"/>
                  </a:cubicBezTo>
                  <a:cubicBezTo>
                    <a:pt x="40676" y="9709"/>
                    <a:pt x="40529" y="9416"/>
                    <a:pt x="40571" y="9061"/>
                  </a:cubicBezTo>
                  <a:cubicBezTo>
                    <a:pt x="40592" y="8454"/>
                    <a:pt x="40592" y="7847"/>
                    <a:pt x="40613" y="7282"/>
                  </a:cubicBezTo>
                  <a:cubicBezTo>
                    <a:pt x="40676" y="6068"/>
                    <a:pt x="39943" y="5357"/>
                    <a:pt x="39044" y="4729"/>
                  </a:cubicBezTo>
                  <a:cubicBezTo>
                    <a:pt x="38270" y="4499"/>
                    <a:pt x="37495" y="4164"/>
                    <a:pt x="36658" y="4164"/>
                  </a:cubicBezTo>
                  <a:cubicBezTo>
                    <a:pt x="35257" y="4164"/>
                    <a:pt x="33813" y="4102"/>
                    <a:pt x="32411" y="4081"/>
                  </a:cubicBezTo>
                  <a:cubicBezTo>
                    <a:pt x="31951" y="4081"/>
                    <a:pt x="31490" y="3997"/>
                    <a:pt x="31072" y="4248"/>
                  </a:cubicBezTo>
                  <a:cubicBezTo>
                    <a:pt x="30967" y="4290"/>
                    <a:pt x="30779" y="4269"/>
                    <a:pt x="30653" y="4290"/>
                  </a:cubicBezTo>
                  <a:cubicBezTo>
                    <a:pt x="29900" y="4290"/>
                    <a:pt x="29754" y="4164"/>
                    <a:pt x="29733" y="3432"/>
                  </a:cubicBezTo>
                  <a:cubicBezTo>
                    <a:pt x="29733" y="3160"/>
                    <a:pt x="29733" y="2909"/>
                    <a:pt x="29649" y="2679"/>
                  </a:cubicBezTo>
                  <a:cubicBezTo>
                    <a:pt x="29398" y="2093"/>
                    <a:pt x="29021" y="1591"/>
                    <a:pt x="28477" y="1256"/>
                  </a:cubicBezTo>
                  <a:cubicBezTo>
                    <a:pt x="28017" y="963"/>
                    <a:pt x="27515" y="649"/>
                    <a:pt x="27034" y="377"/>
                  </a:cubicBezTo>
                  <a:cubicBezTo>
                    <a:pt x="26783" y="210"/>
                    <a:pt x="26490" y="126"/>
                    <a:pt x="26155" y="105"/>
                  </a:cubicBezTo>
                  <a:cubicBezTo>
                    <a:pt x="23623" y="1"/>
                    <a:pt x="23623" y="1"/>
                    <a:pt x="21154" y="796"/>
                  </a:cubicBezTo>
                  <a:cubicBezTo>
                    <a:pt x="21133" y="796"/>
                    <a:pt x="21112" y="817"/>
                    <a:pt x="21070" y="817"/>
                  </a:cubicBezTo>
                  <a:cubicBezTo>
                    <a:pt x="20757" y="859"/>
                    <a:pt x="20526" y="1047"/>
                    <a:pt x="20275" y="1235"/>
                  </a:cubicBezTo>
                  <a:cubicBezTo>
                    <a:pt x="19752" y="1633"/>
                    <a:pt x="19229" y="1988"/>
                    <a:pt x="18727" y="2428"/>
                  </a:cubicBezTo>
                  <a:cubicBezTo>
                    <a:pt x="18434" y="2700"/>
                    <a:pt x="18099" y="2783"/>
                    <a:pt x="17702" y="2616"/>
                  </a:cubicBezTo>
                  <a:cubicBezTo>
                    <a:pt x="17513" y="2532"/>
                    <a:pt x="17304" y="2491"/>
                    <a:pt x="17137" y="2511"/>
                  </a:cubicBezTo>
                  <a:cubicBezTo>
                    <a:pt x="16321" y="2616"/>
                    <a:pt x="15484" y="2700"/>
                    <a:pt x="14689" y="2909"/>
                  </a:cubicBezTo>
                  <a:cubicBezTo>
                    <a:pt x="14124" y="3035"/>
                    <a:pt x="13580" y="3307"/>
                    <a:pt x="13057" y="3579"/>
                  </a:cubicBezTo>
                  <a:cubicBezTo>
                    <a:pt x="12178" y="4060"/>
                    <a:pt x="11487" y="4708"/>
                    <a:pt x="10818" y="5420"/>
                  </a:cubicBezTo>
                  <a:cubicBezTo>
                    <a:pt x="10462" y="5817"/>
                    <a:pt x="10085" y="6257"/>
                    <a:pt x="10044" y="6801"/>
                  </a:cubicBezTo>
                  <a:cubicBezTo>
                    <a:pt x="9960" y="7429"/>
                    <a:pt x="9646" y="7973"/>
                    <a:pt x="9709" y="8642"/>
                  </a:cubicBezTo>
                  <a:cubicBezTo>
                    <a:pt x="9730" y="8977"/>
                    <a:pt x="9541" y="9207"/>
                    <a:pt x="9186" y="9333"/>
                  </a:cubicBezTo>
                  <a:cubicBezTo>
                    <a:pt x="8391" y="9605"/>
                    <a:pt x="7658" y="9939"/>
                    <a:pt x="6926" y="10337"/>
                  </a:cubicBezTo>
                  <a:cubicBezTo>
                    <a:pt x="6382" y="10651"/>
                    <a:pt x="5859" y="10965"/>
                    <a:pt x="5420" y="11425"/>
                  </a:cubicBezTo>
                  <a:cubicBezTo>
                    <a:pt x="5148" y="11718"/>
                    <a:pt x="4834" y="11990"/>
                    <a:pt x="4541" y="12262"/>
                  </a:cubicBezTo>
                  <a:cubicBezTo>
                    <a:pt x="4290" y="12534"/>
                    <a:pt x="4080" y="12827"/>
                    <a:pt x="3850" y="13099"/>
                  </a:cubicBezTo>
                  <a:cubicBezTo>
                    <a:pt x="3578" y="13413"/>
                    <a:pt x="3453" y="13789"/>
                    <a:pt x="3474" y="14208"/>
                  </a:cubicBezTo>
                  <a:cubicBezTo>
                    <a:pt x="3495" y="14668"/>
                    <a:pt x="3369" y="15170"/>
                    <a:pt x="3767" y="15568"/>
                  </a:cubicBezTo>
                  <a:cubicBezTo>
                    <a:pt x="4018" y="15861"/>
                    <a:pt x="3976" y="16279"/>
                    <a:pt x="3913" y="16635"/>
                  </a:cubicBezTo>
                  <a:cubicBezTo>
                    <a:pt x="3892" y="16928"/>
                    <a:pt x="3683" y="17074"/>
                    <a:pt x="3453" y="17221"/>
                  </a:cubicBezTo>
                  <a:cubicBezTo>
                    <a:pt x="3327" y="17284"/>
                    <a:pt x="3223" y="17388"/>
                    <a:pt x="3139" y="17493"/>
                  </a:cubicBezTo>
                  <a:cubicBezTo>
                    <a:pt x="2825" y="17869"/>
                    <a:pt x="2490" y="18204"/>
                    <a:pt x="2197" y="18602"/>
                  </a:cubicBezTo>
                  <a:cubicBezTo>
                    <a:pt x="2072" y="18790"/>
                    <a:pt x="1925" y="18957"/>
                    <a:pt x="1821" y="19146"/>
                  </a:cubicBezTo>
                  <a:cubicBezTo>
                    <a:pt x="1590" y="19522"/>
                    <a:pt x="1381" y="19878"/>
                    <a:pt x="1151" y="20213"/>
                  </a:cubicBezTo>
                  <a:cubicBezTo>
                    <a:pt x="879" y="20527"/>
                    <a:pt x="733" y="20882"/>
                    <a:pt x="649" y="21301"/>
                  </a:cubicBezTo>
                  <a:cubicBezTo>
                    <a:pt x="461" y="22180"/>
                    <a:pt x="230" y="23079"/>
                    <a:pt x="84" y="23958"/>
                  </a:cubicBezTo>
                  <a:cubicBezTo>
                    <a:pt x="0" y="24377"/>
                    <a:pt x="42" y="24795"/>
                    <a:pt x="84" y="25214"/>
                  </a:cubicBezTo>
                  <a:cubicBezTo>
                    <a:pt x="105" y="25548"/>
                    <a:pt x="230" y="25862"/>
                    <a:pt x="293" y="26218"/>
                  </a:cubicBezTo>
                  <a:cubicBezTo>
                    <a:pt x="398" y="27055"/>
                    <a:pt x="733" y="27787"/>
                    <a:pt x="1172" y="28478"/>
                  </a:cubicBezTo>
                  <a:cubicBezTo>
                    <a:pt x="1298" y="28666"/>
                    <a:pt x="1402" y="28875"/>
                    <a:pt x="1486" y="29084"/>
                  </a:cubicBezTo>
                  <a:cubicBezTo>
                    <a:pt x="1611" y="29587"/>
                    <a:pt x="1883" y="30005"/>
                    <a:pt x="2135" y="30444"/>
                  </a:cubicBezTo>
                  <a:cubicBezTo>
                    <a:pt x="2532" y="31072"/>
                    <a:pt x="2867" y="31721"/>
                    <a:pt x="3495" y="32139"/>
                  </a:cubicBezTo>
                  <a:cubicBezTo>
                    <a:pt x="3704" y="32286"/>
                    <a:pt x="3746" y="32516"/>
                    <a:pt x="3641" y="32662"/>
                  </a:cubicBezTo>
                  <a:cubicBezTo>
                    <a:pt x="3536" y="32851"/>
                    <a:pt x="3348" y="32934"/>
                    <a:pt x="3139" y="32913"/>
                  </a:cubicBezTo>
                  <a:cubicBezTo>
                    <a:pt x="2971" y="32872"/>
                    <a:pt x="2825" y="32830"/>
                    <a:pt x="2637" y="32767"/>
                  </a:cubicBezTo>
                  <a:cubicBezTo>
                    <a:pt x="2553" y="33018"/>
                    <a:pt x="2490" y="33185"/>
                    <a:pt x="2448" y="33374"/>
                  </a:cubicBezTo>
                  <a:cubicBezTo>
                    <a:pt x="2407" y="33583"/>
                    <a:pt x="2386" y="33792"/>
                    <a:pt x="2344" y="34022"/>
                  </a:cubicBezTo>
                  <a:cubicBezTo>
                    <a:pt x="3536" y="33918"/>
                    <a:pt x="4687" y="33813"/>
                    <a:pt x="5796" y="33771"/>
                  </a:cubicBezTo>
                  <a:cubicBezTo>
                    <a:pt x="6926" y="33688"/>
                    <a:pt x="8056" y="33771"/>
                    <a:pt x="9290" y="33604"/>
                  </a:cubicBezTo>
                  <a:cubicBezTo>
                    <a:pt x="8809" y="33039"/>
                    <a:pt x="8286" y="32641"/>
                    <a:pt x="7993" y="32035"/>
                  </a:cubicBezTo>
                  <a:cubicBezTo>
                    <a:pt x="7721" y="31470"/>
                    <a:pt x="7470" y="30863"/>
                    <a:pt x="7114" y="30319"/>
                  </a:cubicBezTo>
                  <a:cubicBezTo>
                    <a:pt x="6466" y="30507"/>
                    <a:pt x="5859" y="30528"/>
                    <a:pt x="5252" y="30235"/>
                  </a:cubicBezTo>
                  <a:cubicBezTo>
                    <a:pt x="5106" y="30152"/>
                    <a:pt x="4917" y="30193"/>
                    <a:pt x="4750" y="30131"/>
                  </a:cubicBezTo>
                  <a:cubicBezTo>
                    <a:pt x="4018" y="29921"/>
                    <a:pt x="3474" y="29419"/>
                    <a:pt x="2951" y="28896"/>
                  </a:cubicBezTo>
                  <a:cubicBezTo>
                    <a:pt x="2909" y="28854"/>
                    <a:pt x="2867" y="28750"/>
                    <a:pt x="2846" y="28666"/>
                  </a:cubicBezTo>
                  <a:cubicBezTo>
                    <a:pt x="2532" y="27934"/>
                    <a:pt x="2281" y="27180"/>
                    <a:pt x="2407" y="26364"/>
                  </a:cubicBezTo>
                  <a:cubicBezTo>
                    <a:pt x="2427" y="26218"/>
                    <a:pt x="2427" y="26030"/>
                    <a:pt x="2407" y="25841"/>
                  </a:cubicBezTo>
                  <a:cubicBezTo>
                    <a:pt x="2386" y="25402"/>
                    <a:pt x="2595" y="25004"/>
                    <a:pt x="2867" y="24691"/>
                  </a:cubicBezTo>
                  <a:cubicBezTo>
                    <a:pt x="3139" y="24398"/>
                    <a:pt x="3453" y="24146"/>
                    <a:pt x="3746" y="23854"/>
                  </a:cubicBezTo>
                  <a:cubicBezTo>
                    <a:pt x="3913" y="23707"/>
                    <a:pt x="4101" y="23623"/>
                    <a:pt x="4373" y="23623"/>
                  </a:cubicBezTo>
                  <a:cubicBezTo>
                    <a:pt x="5440" y="23644"/>
                    <a:pt x="6487" y="23414"/>
                    <a:pt x="7554" y="23226"/>
                  </a:cubicBezTo>
                  <a:cubicBezTo>
                    <a:pt x="8056" y="23142"/>
                    <a:pt x="8474" y="22933"/>
                    <a:pt x="8830" y="22598"/>
                  </a:cubicBezTo>
                  <a:cubicBezTo>
                    <a:pt x="9395" y="22096"/>
                    <a:pt x="9918" y="21573"/>
                    <a:pt x="10441" y="21050"/>
                  </a:cubicBezTo>
                  <a:cubicBezTo>
                    <a:pt x="10692" y="20820"/>
                    <a:pt x="10818" y="20506"/>
                    <a:pt x="10881" y="20171"/>
                  </a:cubicBezTo>
                  <a:cubicBezTo>
                    <a:pt x="10985" y="19439"/>
                    <a:pt x="11278" y="18748"/>
                    <a:pt x="11194" y="17995"/>
                  </a:cubicBezTo>
                  <a:cubicBezTo>
                    <a:pt x="11194" y="17953"/>
                    <a:pt x="11194" y="17890"/>
                    <a:pt x="11215" y="17848"/>
                  </a:cubicBezTo>
                  <a:cubicBezTo>
                    <a:pt x="11320" y="17367"/>
                    <a:pt x="11759" y="17158"/>
                    <a:pt x="12220" y="17388"/>
                  </a:cubicBezTo>
                  <a:cubicBezTo>
                    <a:pt x="12387" y="17493"/>
                    <a:pt x="12534" y="17639"/>
                    <a:pt x="12680" y="17765"/>
                  </a:cubicBezTo>
                  <a:cubicBezTo>
                    <a:pt x="12889" y="17974"/>
                    <a:pt x="13161" y="18079"/>
                    <a:pt x="13433" y="18100"/>
                  </a:cubicBezTo>
                  <a:cubicBezTo>
                    <a:pt x="14835" y="18225"/>
                    <a:pt x="15065" y="18183"/>
                    <a:pt x="16300" y="17535"/>
                  </a:cubicBezTo>
                  <a:cubicBezTo>
                    <a:pt x="16446" y="17451"/>
                    <a:pt x="16572" y="17367"/>
                    <a:pt x="16739" y="17284"/>
                  </a:cubicBezTo>
                  <a:cubicBezTo>
                    <a:pt x="17262" y="17032"/>
                    <a:pt x="17681" y="16698"/>
                    <a:pt x="18016" y="16196"/>
                  </a:cubicBezTo>
                  <a:cubicBezTo>
                    <a:pt x="18183" y="15965"/>
                    <a:pt x="18392" y="15756"/>
                    <a:pt x="18601" y="15568"/>
                  </a:cubicBezTo>
                  <a:cubicBezTo>
                    <a:pt x="18936" y="15254"/>
                    <a:pt x="19229" y="14919"/>
                    <a:pt x="19396" y="14501"/>
                  </a:cubicBezTo>
                  <a:cubicBezTo>
                    <a:pt x="19543" y="14229"/>
                    <a:pt x="19668" y="13999"/>
                    <a:pt x="19815" y="13768"/>
                  </a:cubicBezTo>
                  <a:cubicBezTo>
                    <a:pt x="20171" y="13203"/>
                    <a:pt x="20317" y="12639"/>
                    <a:pt x="20338" y="11990"/>
                  </a:cubicBezTo>
                  <a:cubicBezTo>
                    <a:pt x="20338" y="11676"/>
                    <a:pt x="20401" y="11362"/>
                    <a:pt x="20443" y="11048"/>
                  </a:cubicBezTo>
                  <a:cubicBezTo>
                    <a:pt x="20485" y="10797"/>
                    <a:pt x="20526" y="10567"/>
                    <a:pt x="20798" y="10525"/>
                  </a:cubicBezTo>
                  <a:cubicBezTo>
                    <a:pt x="20966" y="10462"/>
                    <a:pt x="21133" y="10672"/>
                    <a:pt x="21175" y="11090"/>
                  </a:cubicBezTo>
                  <a:cubicBezTo>
                    <a:pt x="21238" y="11613"/>
                    <a:pt x="21217" y="12157"/>
                    <a:pt x="21259" y="12722"/>
                  </a:cubicBezTo>
                  <a:cubicBezTo>
                    <a:pt x="21280" y="12973"/>
                    <a:pt x="21280" y="13245"/>
                    <a:pt x="21384" y="13455"/>
                  </a:cubicBezTo>
                  <a:cubicBezTo>
                    <a:pt x="21761" y="14250"/>
                    <a:pt x="22368" y="14919"/>
                    <a:pt x="23016" y="15505"/>
                  </a:cubicBezTo>
                  <a:cubicBezTo>
                    <a:pt x="23456" y="15903"/>
                    <a:pt x="23979" y="16133"/>
                    <a:pt x="24586" y="16007"/>
                  </a:cubicBezTo>
                  <a:cubicBezTo>
                    <a:pt x="25130" y="15882"/>
                    <a:pt x="25715" y="15861"/>
                    <a:pt x="26029" y="15254"/>
                  </a:cubicBezTo>
                  <a:cubicBezTo>
                    <a:pt x="26071" y="15128"/>
                    <a:pt x="26197" y="15045"/>
                    <a:pt x="26301" y="14961"/>
                  </a:cubicBezTo>
                  <a:cubicBezTo>
                    <a:pt x="26762" y="14647"/>
                    <a:pt x="27243" y="14835"/>
                    <a:pt x="27347" y="15379"/>
                  </a:cubicBezTo>
                  <a:cubicBezTo>
                    <a:pt x="27452" y="15882"/>
                    <a:pt x="27536" y="16384"/>
                    <a:pt x="27640" y="16865"/>
                  </a:cubicBezTo>
                  <a:cubicBezTo>
                    <a:pt x="27703" y="17116"/>
                    <a:pt x="27808" y="17367"/>
                    <a:pt x="27912" y="17576"/>
                  </a:cubicBezTo>
                  <a:cubicBezTo>
                    <a:pt x="28226" y="18204"/>
                    <a:pt x="28582" y="18832"/>
                    <a:pt x="28896" y="19460"/>
                  </a:cubicBezTo>
                  <a:cubicBezTo>
                    <a:pt x="29272" y="20171"/>
                    <a:pt x="29942" y="20359"/>
                    <a:pt x="30653" y="20485"/>
                  </a:cubicBezTo>
                  <a:cubicBezTo>
                    <a:pt x="30800" y="20506"/>
                    <a:pt x="30988" y="20464"/>
                    <a:pt x="31156" y="20401"/>
                  </a:cubicBezTo>
                  <a:cubicBezTo>
                    <a:pt x="31386" y="20317"/>
                    <a:pt x="31637" y="20213"/>
                    <a:pt x="31825" y="20066"/>
                  </a:cubicBezTo>
                  <a:cubicBezTo>
                    <a:pt x="32244" y="19732"/>
                    <a:pt x="32767" y="19543"/>
                    <a:pt x="33039" y="19020"/>
                  </a:cubicBezTo>
                  <a:cubicBezTo>
                    <a:pt x="33060" y="18957"/>
                    <a:pt x="33101" y="18937"/>
                    <a:pt x="33164" y="18895"/>
                  </a:cubicBezTo>
                  <a:cubicBezTo>
                    <a:pt x="33373" y="18748"/>
                    <a:pt x="33583" y="18706"/>
                    <a:pt x="33813" y="18811"/>
                  </a:cubicBezTo>
                  <a:cubicBezTo>
                    <a:pt x="34043" y="18916"/>
                    <a:pt x="34189" y="19062"/>
                    <a:pt x="34189" y="19334"/>
                  </a:cubicBezTo>
                  <a:cubicBezTo>
                    <a:pt x="34189" y="19983"/>
                    <a:pt x="34210" y="20631"/>
                    <a:pt x="34148" y="21301"/>
                  </a:cubicBezTo>
                  <a:cubicBezTo>
                    <a:pt x="34127" y="21929"/>
                    <a:pt x="34357" y="22452"/>
                    <a:pt x="34733" y="22933"/>
                  </a:cubicBezTo>
                  <a:cubicBezTo>
                    <a:pt x="34922" y="23184"/>
                    <a:pt x="35089" y="23456"/>
                    <a:pt x="35278" y="23707"/>
                  </a:cubicBezTo>
                  <a:cubicBezTo>
                    <a:pt x="35717" y="24251"/>
                    <a:pt x="36073" y="24858"/>
                    <a:pt x="36805" y="25109"/>
                  </a:cubicBezTo>
                  <a:cubicBezTo>
                    <a:pt x="37161" y="25235"/>
                    <a:pt x="37454" y="25276"/>
                    <a:pt x="37746" y="24983"/>
                  </a:cubicBezTo>
                  <a:cubicBezTo>
                    <a:pt x="38165" y="24586"/>
                    <a:pt x="38625" y="24377"/>
                    <a:pt x="39211" y="24607"/>
                  </a:cubicBezTo>
                  <a:lnTo>
                    <a:pt x="39274" y="24607"/>
                  </a:lnTo>
                  <a:cubicBezTo>
                    <a:pt x="39671" y="24586"/>
                    <a:pt x="39985" y="24711"/>
                    <a:pt x="40278" y="25004"/>
                  </a:cubicBezTo>
                  <a:cubicBezTo>
                    <a:pt x="40404" y="25109"/>
                    <a:pt x="40529" y="25214"/>
                    <a:pt x="40697" y="25297"/>
                  </a:cubicBezTo>
                  <a:cubicBezTo>
                    <a:pt x="40948" y="25444"/>
                    <a:pt x="41052" y="25695"/>
                    <a:pt x="41115" y="26009"/>
                  </a:cubicBezTo>
                  <a:cubicBezTo>
                    <a:pt x="41199" y="26741"/>
                    <a:pt x="41032" y="27411"/>
                    <a:pt x="40885" y="28101"/>
                  </a:cubicBezTo>
                  <a:cubicBezTo>
                    <a:pt x="40843" y="28227"/>
                    <a:pt x="40739" y="28352"/>
                    <a:pt x="40676" y="28457"/>
                  </a:cubicBezTo>
                  <a:cubicBezTo>
                    <a:pt x="39902" y="29273"/>
                    <a:pt x="39148" y="30089"/>
                    <a:pt x="38081" y="30507"/>
                  </a:cubicBezTo>
                  <a:cubicBezTo>
                    <a:pt x="37600" y="30675"/>
                    <a:pt x="37161" y="30821"/>
                    <a:pt x="36658" y="30737"/>
                  </a:cubicBezTo>
                  <a:cubicBezTo>
                    <a:pt x="36345" y="30675"/>
                    <a:pt x="36073" y="30612"/>
                    <a:pt x="35717" y="30549"/>
                  </a:cubicBezTo>
                  <a:cubicBezTo>
                    <a:pt x="35361" y="30989"/>
                    <a:pt x="34922" y="31386"/>
                    <a:pt x="34859" y="32035"/>
                  </a:cubicBezTo>
                  <a:cubicBezTo>
                    <a:pt x="34838" y="32244"/>
                    <a:pt x="34671" y="32432"/>
                    <a:pt x="34566" y="32641"/>
                  </a:cubicBezTo>
                  <a:cubicBezTo>
                    <a:pt x="34503" y="32809"/>
                    <a:pt x="34441" y="32955"/>
                    <a:pt x="34336" y="33227"/>
                  </a:cubicBezTo>
                  <a:cubicBezTo>
                    <a:pt x="34671" y="33269"/>
                    <a:pt x="34943" y="33332"/>
                    <a:pt x="35173" y="33353"/>
                  </a:cubicBezTo>
                  <a:cubicBezTo>
                    <a:pt x="37119" y="33583"/>
                    <a:pt x="39065" y="33792"/>
                    <a:pt x="41011" y="34022"/>
                  </a:cubicBezTo>
                  <a:cubicBezTo>
                    <a:pt x="41848" y="34127"/>
                    <a:pt x="42622" y="34002"/>
                    <a:pt x="43312" y="33457"/>
                  </a:cubicBezTo>
                  <a:cubicBezTo>
                    <a:pt x="43459" y="33332"/>
                    <a:pt x="43731" y="33269"/>
                    <a:pt x="43940" y="33248"/>
                  </a:cubicBezTo>
                  <a:cubicBezTo>
                    <a:pt x="44128" y="33185"/>
                    <a:pt x="44337" y="33248"/>
                    <a:pt x="44547" y="33185"/>
                  </a:cubicBezTo>
                  <a:cubicBezTo>
                    <a:pt x="44798" y="33123"/>
                    <a:pt x="45070" y="33018"/>
                    <a:pt x="45321" y="32913"/>
                  </a:cubicBezTo>
                  <a:cubicBezTo>
                    <a:pt x="45446" y="32851"/>
                    <a:pt x="46179" y="31763"/>
                    <a:pt x="46262" y="31595"/>
                  </a:cubicBezTo>
                  <a:cubicBezTo>
                    <a:pt x="46576" y="31030"/>
                    <a:pt x="46576" y="30403"/>
                    <a:pt x="46576" y="29775"/>
                  </a:cubicBezTo>
                  <a:cubicBezTo>
                    <a:pt x="46576" y="29419"/>
                    <a:pt x="46555" y="29084"/>
                    <a:pt x="46346" y="28792"/>
                  </a:cubicBezTo>
                  <a:cubicBezTo>
                    <a:pt x="46221" y="28624"/>
                    <a:pt x="46137" y="28373"/>
                    <a:pt x="46116" y="28164"/>
                  </a:cubicBezTo>
                  <a:cubicBezTo>
                    <a:pt x="46074" y="27787"/>
                    <a:pt x="45928" y="27473"/>
                    <a:pt x="45760" y="27118"/>
                  </a:cubicBezTo>
                  <a:cubicBezTo>
                    <a:pt x="45635" y="26867"/>
                    <a:pt x="45509" y="26636"/>
                    <a:pt x="45425" y="26343"/>
                  </a:cubicBezTo>
                  <a:cubicBezTo>
                    <a:pt x="45237" y="25716"/>
                    <a:pt x="45237" y="25109"/>
                    <a:pt x="45823" y="24649"/>
                  </a:cubicBezTo>
                  <a:cubicBezTo>
                    <a:pt x="46137" y="24377"/>
                    <a:pt x="46451" y="24063"/>
                    <a:pt x="46785" y="23812"/>
                  </a:cubicBezTo>
                  <a:cubicBezTo>
                    <a:pt x="46995" y="23644"/>
                    <a:pt x="47099" y="23456"/>
                    <a:pt x="47162" y="23247"/>
                  </a:cubicBezTo>
                  <a:cubicBezTo>
                    <a:pt x="46995" y="22828"/>
                    <a:pt x="46974" y="22514"/>
                    <a:pt x="46785" y="2220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>
              <a:off x="6387725" y="2303613"/>
              <a:ext cx="747000" cy="575950"/>
            </a:xfrm>
            <a:custGeom>
              <a:avLst/>
              <a:gdLst/>
              <a:ahLst/>
              <a:cxnLst/>
              <a:rect l="l" t="t" r="r" b="b"/>
              <a:pathLst>
                <a:path w="29880" h="23038" extrusionOk="0">
                  <a:moveTo>
                    <a:pt x="29879" y="12032"/>
                  </a:moveTo>
                  <a:cubicBezTo>
                    <a:pt x="29544" y="12722"/>
                    <a:pt x="29189" y="13413"/>
                    <a:pt x="28833" y="14062"/>
                  </a:cubicBezTo>
                  <a:cubicBezTo>
                    <a:pt x="28498" y="14689"/>
                    <a:pt x="28080" y="15254"/>
                    <a:pt x="27703" y="15861"/>
                  </a:cubicBezTo>
                  <a:cubicBezTo>
                    <a:pt x="27243" y="16677"/>
                    <a:pt x="26615" y="17388"/>
                    <a:pt x="26134" y="18183"/>
                  </a:cubicBezTo>
                  <a:cubicBezTo>
                    <a:pt x="25695" y="18958"/>
                    <a:pt x="25004" y="19523"/>
                    <a:pt x="24627" y="20318"/>
                  </a:cubicBezTo>
                  <a:cubicBezTo>
                    <a:pt x="24230" y="20569"/>
                    <a:pt x="23832" y="20862"/>
                    <a:pt x="23414" y="21092"/>
                  </a:cubicBezTo>
                  <a:cubicBezTo>
                    <a:pt x="22472" y="21636"/>
                    <a:pt x="21447" y="21929"/>
                    <a:pt x="20443" y="22243"/>
                  </a:cubicBezTo>
                  <a:cubicBezTo>
                    <a:pt x="19564" y="22515"/>
                    <a:pt x="18706" y="22745"/>
                    <a:pt x="17848" y="22954"/>
                  </a:cubicBezTo>
                  <a:cubicBezTo>
                    <a:pt x="17723" y="22975"/>
                    <a:pt x="17555" y="22975"/>
                    <a:pt x="17430" y="22975"/>
                  </a:cubicBezTo>
                  <a:cubicBezTo>
                    <a:pt x="16049" y="22975"/>
                    <a:pt x="14647" y="23017"/>
                    <a:pt x="13245" y="23017"/>
                  </a:cubicBezTo>
                  <a:cubicBezTo>
                    <a:pt x="13036" y="23017"/>
                    <a:pt x="12826" y="23038"/>
                    <a:pt x="12638" y="22975"/>
                  </a:cubicBezTo>
                  <a:cubicBezTo>
                    <a:pt x="12010" y="22829"/>
                    <a:pt x="11383" y="22745"/>
                    <a:pt x="10734" y="22661"/>
                  </a:cubicBezTo>
                  <a:cubicBezTo>
                    <a:pt x="10023" y="22577"/>
                    <a:pt x="9353" y="22347"/>
                    <a:pt x="8663" y="22201"/>
                  </a:cubicBezTo>
                  <a:cubicBezTo>
                    <a:pt x="8433" y="22138"/>
                    <a:pt x="8161" y="22138"/>
                    <a:pt x="7909" y="22096"/>
                  </a:cubicBezTo>
                  <a:cubicBezTo>
                    <a:pt x="7219" y="21908"/>
                    <a:pt x="6549" y="21761"/>
                    <a:pt x="5943" y="21343"/>
                  </a:cubicBezTo>
                  <a:cubicBezTo>
                    <a:pt x="5482" y="21008"/>
                    <a:pt x="4959" y="20820"/>
                    <a:pt x="4457" y="20527"/>
                  </a:cubicBezTo>
                  <a:cubicBezTo>
                    <a:pt x="3934" y="20213"/>
                    <a:pt x="3557" y="19732"/>
                    <a:pt x="3285" y="19209"/>
                  </a:cubicBezTo>
                  <a:cubicBezTo>
                    <a:pt x="3034" y="18790"/>
                    <a:pt x="2804" y="18393"/>
                    <a:pt x="2386" y="18121"/>
                  </a:cubicBezTo>
                  <a:cubicBezTo>
                    <a:pt x="2135" y="17932"/>
                    <a:pt x="1946" y="17619"/>
                    <a:pt x="1758" y="17326"/>
                  </a:cubicBezTo>
                  <a:cubicBezTo>
                    <a:pt x="1549" y="16970"/>
                    <a:pt x="1360" y="16572"/>
                    <a:pt x="1214" y="16175"/>
                  </a:cubicBezTo>
                  <a:cubicBezTo>
                    <a:pt x="482" y="14375"/>
                    <a:pt x="0" y="12513"/>
                    <a:pt x="189" y="10525"/>
                  </a:cubicBezTo>
                  <a:cubicBezTo>
                    <a:pt x="189" y="10421"/>
                    <a:pt x="251" y="10316"/>
                    <a:pt x="272" y="10191"/>
                  </a:cubicBezTo>
                  <a:cubicBezTo>
                    <a:pt x="461" y="10128"/>
                    <a:pt x="607" y="10065"/>
                    <a:pt x="774" y="10065"/>
                  </a:cubicBezTo>
                  <a:cubicBezTo>
                    <a:pt x="1549" y="9981"/>
                    <a:pt x="2155" y="9563"/>
                    <a:pt x="2679" y="9040"/>
                  </a:cubicBezTo>
                  <a:cubicBezTo>
                    <a:pt x="3181" y="8580"/>
                    <a:pt x="3641" y="8077"/>
                    <a:pt x="4143" y="7638"/>
                  </a:cubicBezTo>
                  <a:cubicBezTo>
                    <a:pt x="4562" y="7261"/>
                    <a:pt x="4750" y="6822"/>
                    <a:pt x="4876" y="6320"/>
                  </a:cubicBezTo>
                  <a:cubicBezTo>
                    <a:pt x="5001" y="5797"/>
                    <a:pt x="5106" y="5295"/>
                    <a:pt x="5273" y="4730"/>
                  </a:cubicBezTo>
                  <a:cubicBezTo>
                    <a:pt x="6215" y="5085"/>
                    <a:pt x="7156" y="4939"/>
                    <a:pt x="8098" y="4960"/>
                  </a:cubicBezTo>
                  <a:cubicBezTo>
                    <a:pt x="8328" y="4960"/>
                    <a:pt x="8579" y="4855"/>
                    <a:pt x="8788" y="4751"/>
                  </a:cubicBezTo>
                  <a:cubicBezTo>
                    <a:pt x="9249" y="4541"/>
                    <a:pt x="9625" y="4290"/>
                    <a:pt x="10044" y="4039"/>
                  </a:cubicBezTo>
                  <a:cubicBezTo>
                    <a:pt x="10734" y="3683"/>
                    <a:pt x="11362" y="3223"/>
                    <a:pt x="11780" y="2554"/>
                  </a:cubicBezTo>
                  <a:cubicBezTo>
                    <a:pt x="11801" y="2533"/>
                    <a:pt x="11801" y="2491"/>
                    <a:pt x="11822" y="2470"/>
                  </a:cubicBezTo>
                  <a:cubicBezTo>
                    <a:pt x="12534" y="1800"/>
                    <a:pt x="13078" y="1005"/>
                    <a:pt x="13475" y="126"/>
                  </a:cubicBezTo>
                  <a:cubicBezTo>
                    <a:pt x="13496" y="64"/>
                    <a:pt x="13559" y="43"/>
                    <a:pt x="13601" y="1"/>
                  </a:cubicBezTo>
                  <a:cubicBezTo>
                    <a:pt x="13663" y="43"/>
                    <a:pt x="13747" y="85"/>
                    <a:pt x="13789" y="168"/>
                  </a:cubicBezTo>
                  <a:cubicBezTo>
                    <a:pt x="14333" y="1214"/>
                    <a:pt x="15170" y="1947"/>
                    <a:pt x="16153" y="2574"/>
                  </a:cubicBezTo>
                  <a:cubicBezTo>
                    <a:pt x="16300" y="2679"/>
                    <a:pt x="16509" y="2742"/>
                    <a:pt x="16697" y="2742"/>
                  </a:cubicBezTo>
                  <a:cubicBezTo>
                    <a:pt x="17555" y="2846"/>
                    <a:pt x="18392" y="2679"/>
                    <a:pt x="19145" y="2219"/>
                  </a:cubicBezTo>
                  <a:cubicBezTo>
                    <a:pt x="19229" y="2156"/>
                    <a:pt x="19313" y="2156"/>
                    <a:pt x="19417" y="2114"/>
                  </a:cubicBezTo>
                  <a:cubicBezTo>
                    <a:pt x="19459" y="2240"/>
                    <a:pt x="19543" y="2365"/>
                    <a:pt x="19564" y="2512"/>
                  </a:cubicBezTo>
                  <a:cubicBezTo>
                    <a:pt x="19627" y="3077"/>
                    <a:pt x="19857" y="3600"/>
                    <a:pt x="20150" y="4102"/>
                  </a:cubicBezTo>
                  <a:cubicBezTo>
                    <a:pt x="20401" y="4562"/>
                    <a:pt x="20652" y="5064"/>
                    <a:pt x="20903" y="5504"/>
                  </a:cubicBezTo>
                  <a:cubicBezTo>
                    <a:pt x="21070" y="5776"/>
                    <a:pt x="21217" y="6027"/>
                    <a:pt x="21426" y="6278"/>
                  </a:cubicBezTo>
                  <a:cubicBezTo>
                    <a:pt x="22054" y="6968"/>
                    <a:pt x="23100" y="7345"/>
                    <a:pt x="24021" y="7178"/>
                  </a:cubicBezTo>
                  <a:cubicBezTo>
                    <a:pt x="24565" y="7115"/>
                    <a:pt x="25046" y="6822"/>
                    <a:pt x="25485" y="6508"/>
                  </a:cubicBezTo>
                  <a:lnTo>
                    <a:pt x="26029" y="6131"/>
                  </a:lnTo>
                  <a:cubicBezTo>
                    <a:pt x="26092" y="6320"/>
                    <a:pt x="26134" y="6445"/>
                    <a:pt x="26134" y="6592"/>
                  </a:cubicBezTo>
                  <a:cubicBezTo>
                    <a:pt x="26134" y="6801"/>
                    <a:pt x="26155" y="6968"/>
                    <a:pt x="26134" y="7178"/>
                  </a:cubicBezTo>
                  <a:cubicBezTo>
                    <a:pt x="26029" y="7973"/>
                    <a:pt x="26406" y="8621"/>
                    <a:pt x="26824" y="9228"/>
                  </a:cubicBezTo>
                  <a:cubicBezTo>
                    <a:pt x="27243" y="9793"/>
                    <a:pt x="27661" y="10358"/>
                    <a:pt x="28080" y="10923"/>
                  </a:cubicBezTo>
                  <a:cubicBezTo>
                    <a:pt x="28226" y="11132"/>
                    <a:pt x="28415" y="11321"/>
                    <a:pt x="28645" y="11425"/>
                  </a:cubicBezTo>
                  <a:cubicBezTo>
                    <a:pt x="29063" y="11634"/>
                    <a:pt x="29461" y="11823"/>
                    <a:pt x="29879" y="12032"/>
                  </a:cubicBezTo>
                  <a:close/>
                  <a:moveTo>
                    <a:pt x="7637" y="14815"/>
                  </a:moveTo>
                  <a:cubicBezTo>
                    <a:pt x="7512" y="15714"/>
                    <a:pt x="7721" y="16531"/>
                    <a:pt x="8056" y="17305"/>
                  </a:cubicBezTo>
                  <a:cubicBezTo>
                    <a:pt x="8119" y="17409"/>
                    <a:pt x="8140" y="17514"/>
                    <a:pt x="8140" y="17619"/>
                  </a:cubicBezTo>
                  <a:cubicBezTo>
                    <a:pt x="8223" y="18100"/>
                    <a:pt x="8412" y="18539"/>
                    <a:pt x="8725" y="18937"/>
                  </a:cubicBezTo>
                  <a:cubicBezTo>
                    <a:pt x="8893" y="19167"/>
                    <a:pt x="9060" y="19481"/>
                    <a:pt x="9311" y="19627"/>
                  </a:cubicBezTo>
                  <a:cubicBezTo>
                    <a:pt x="9667" y="19816"/>
                    <a:pt x="9667" y="20213"/>
                    <a:pt x="9918" y="20401"/>
                  </a:cubicBezTo>
                  <a:cubicBezTo>
                    <a:pt x="10462" y="20778"/>
                    <a:pt x="11069" y="21134"/>
                    <a:pt x="11780" y="21155"/>
                  </a:cubicBezTo>
                  <a:cubicBezTo>
                    <a:pt x="13287" y="21238"/>
                    <a:pt x="14814" y="21406"/>
                    <a:pt x="16321" y="21050"/>
                  </a:cubicBezTo>
                  <a:cubicBezTo>
                    <a:pt x="17053" y="20862"/>
                    <a:pt x="17681" y="20548"/>
                    <a:pt x="18267" y="20088"/>
                  </a:cubicBezTo>
                  <a:cubicBezTo>
                    <a:pt x="18476" y="19523"/>
                    <a:pt x="18915" y="19167"/>
                    <a:pt x="19229" y="18686"/>
                  </a:cubicBezTo>
                  <a:cubicBezTo>
                    <a:pt x="19689" y="18016"/>
                    <a:pt x="20150" y="17326"/>
                    <a:pt x="20673" y="16698"/>
                  </a:cubicBezTo>
                  <a:cubicBezTo>
                    <a:pt x="20924" y="16363"/>
                    <a:pt x="21070" y="16049"/>
                    <a:pt x="21070" y="15631"/>
                  </a:cubicBezTo>
                  <a:cubicBezTo>
                    <a:pt x="21091" y="15024"/>
                    <a:pt x="20987" y="14564"/>
                    <a:pt x="20380" y="14229"/>
                  </a:cubicBezTo>
                  <a:cubicBezTo>
                    <a:pt x="20045" y="14041"/>
                    <a:pt x="19752" y="13873"/>
                    <a:pt x="19355" y="13873"/>
                  </a:cubicBezTo>
                  <a:cubicBezTo>
                    <a:pt x="19083" y="13873"/>
                    <a:pt x="18790" y="13873"/>
                    <a:pt x="18518" y="13810"/>
                  </a:cubicBezTo>
                  <a:cubicBezTo>
                    <a:pt x="18120" y="13643"/>
                    <a:pt x="17744" y="13643"/>
                    <a:pt x="17346" y="13643"/>
                  </a:cubicBezTo>
                  <a:cubicBezTo>
                    <a:pt x="15484" y="13622"/>
                    <a:pt x="13663" y="13622"/>
                    <a:pt x="11801" y="13601"/>
                  </a:cubicBezTo>
                  <a:cubicBezTo>
                    <a:pt x="10692" y="13601"/>
                    <a:pt x="9583" y="13538"/>
                    <a:pt x="8495" y="13831"/>
                  </a:cubicBezTo>
                  <a:cubicBezTo>
                    <a:pt x="8391" y="13852"/>
                    <a:pt x="8265" y="13852"/>
                    <a:pt x="8161" y="13852"/>
                  </a:cubicBezTo>
                  <a:cubicBezTo>
                    <a:pt x="7721" y="13831"/>
                    <a:pt x="7428" y="14062"/>
                    <a:pt x="7177" y="14292"/>
                  </a:cubicBezTo>
                  <a:cubicBezTo>
                    <a:pt x="7177" y="14375"/>
                    <a:pt x="7135" y="14438"/>
                    <a:pt x="7177" y="14438"/>
                  </a:cubicBezTo>
                  <a:cubicBezTo>
                    <a:pt x="7324" y="14543"/>
                    <a:pt x="7470" y="14668"/>
                    <a:pt x="7637" y="14815"/>
                  </a:cubicBezTo>
                  <a:close/>
                  <a:moveTo>
                    <a:pt x="20087" y="9458"/>
                  </a:moveTo>
                  <a:cubicBezTo>
                    <a:pt x="19417" y="9458"/>
                    <a:pt x="19145" y="9688"/>
                    <a:pt x="19166" y="10358"/>
                  </a:cubicBezTo>
                  <a:cubicBezTo>
                    <a:pt x="19208" y="10818"/>
                    <a:pt x="19564" y="11237"/>
                    <a:pt x="20024" y="11258"/>
                  </a:cubicBezTo>
                  <a:cubicBezTo>
                    <a:pt x="20401" y="11300"/>
                    <a:pt x="20882" y="10902"/>
                    <a:pt x="20987" y="10463"/>
                  </a:cubicBezTo>
                  <a:cubicBezTo>
                    <a:pt x="21112" y="9835"/>
                    <a:pt x="20819" y="9479"/>
                    <a:pt x="20192" y="9437"/>
                  </a:cubicBezTo>
                  <a:cubicBezTo>
                    <a:pt x="20150" y="9458"/>
                    <a:pt x="20129" y="9458"/>
                    <a:pt x="20087" y="9458"/>
                  </a:cubicBezTo>
                  <a:close/>
                  <a:moveTo>
                    <a:pt x="5106" y="10316"/>
                  </a:moveTo>
                  <a:lnTo>
                    <a:pt x="5106" y="10546"/>
                  </a:lnTo>
                  <a:cubicBezTo>
                    <a:pt x="5127" y="11049"/>
                    <a:pt x="5336" y="11258"/>
                    <a:pt x="5838" y="11279"/>
                  </a:cubicBezTo>
                  <a:cubicBezTo>
                    <a:pt x="6382" y="11321"/>
                    <a:pt x="6612" y="11111"/>
                    <a:pt x="6675" y="10588"/>
                  </a:cubicBezTo>
                  <a:cubicBezTo>
                    <a:pt x="6696" y="10400"/>
                    <a:pt x="6675" y="10191"/>
                    <a:pt x="6654" y="10002"/>
                  </a:cubicBezTo>
                  <a:cubicBezTo>
                    <a:pt x="6591" y="9709"/>
                    <a:pt x="6424" y="9563"/>
                    <a:pt x="6131" y="9542"/>
                  </a:cubicBezTo>
                  <a:cubicBezTo>
                    <a:pt x="5964" y="9500"/>
                    <a:pt x="5796" y="9542"/>
                    <a:pt x="5629" y="9542"/>
                  </a:cubicBezTo>
                  <a:cubicBezTo>
                    <a:pt x="5420" y="9563"/>
                    <a:pt x="5273" y="9688"/>
                    <a:pt x="5210" y="9898"/>
                  </a:cubicBezTo>
                  <a:cubicBezTo>
                    <a:pt x="5127" y="10065"/>
                    <a:pt x="5106" y="10212"/>
                    <a:pt x="5106" y="103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>
              <a:off x="6296700" y="2560988"/>
              <a:ext cx="90000" cy="127125"/>
            </a:xfrm>
            <a:custGeom>
              <a:avLst/>
              <a:gdLst/>
              <a:ahLst/>
              <a:cxnLst/>
              <a:rect l="l" t="t" r="r" b="b"/>
              <a:pathLst>
                <a:path w="3600" h="5085" extrusionOk="0">
                  <a:moveTo>
                    <a:pt x="2114" y="21"/>
                  </a:moveTo>
                  <a:cubicBezTo>
                    <a:pt x="2177" y="105"/>
                    <a:pt x="2219" y="126"/>
                    <a:pt x="2219" y="168"/>
                  </a:cubicBezTo>
                  <a:cubicBezTo>
                    <a:pt x="2700" y="607"/>
                    <a:pt x="2909" y="1130"/>
                    <a:pt x="2930" y="1800"/>
                  </a:cubicBezTo>
                  <a:cubicBezTo>
                    <a:pt x="2993" y="2720"/>
                    <a:pt x="3118" y="3599"/>
                    <a:pt x="3453" y="4478"/>
                  </a:cubicBezTo>
                  <a:cubicBezTo>
                    <a:pt x="3516" y="4624"/>
                    <a:pt x="3537" y="4792"/>
                    <a:pt x="3599" y="5022"/>
                  </a:cubicBezTo>
                  <a:cubicBezTo>
                    <a:pt x="3411" y="5043"/>
                    <a:pt x="3286" y="5085"/>
                    <a:pt x="3181" y="5043"/>
                  </a:cubicBezTo>
                  <a:cubicBezTo>
                    <a:pt x="2658" y="4938"/>
                    <a:pt x="2093" y="4896"/>
                    <a:pt x="1633" y="4687"/>
                  </a:cubicBezTo>
                  <a:cubicBezTo>
                    <a:pt x="1047" y="4415"/>
                    <a:pt x="524" y="4059"/>
                    <a:pt x="273" y="3369"/>
                  </a:cubicBezTo>
                  <a:cubicBezTo>
                    <a:pt x="42" y="2720"/>
                    <a:pt x="1" y="2093"/>
                    <a:pt x="63" y="1465"/>
                  </a:cubicBezTo>
                  <a:cubicBezTo>
                    <a:pt x="84" y="1235"/>
                    <a:pt x="231" y="1005"/>
                    <a:pt x="356" y="795"/>
                  </a:cubicBezTo>
                  <a:cubicBezTo>
                    <a:pt x="419" y="649"/>
                    <a:pt x="586" y="544"/>
                    <a:pt x="691" y="419"/>
                  </a:cubicBezTo>
                  <a:cubicBezTo>
                    <a:pt x="942" y="105"/>
                    <a:pt x="1277" y="0"/>
                    <a:pt x="1654" y="63"/>
                  </a:cubicBezTo>
                  <a:cubicBezTo>
                    <a:pt x="1800" y="21"/>
                    <a:pt x="1926" y="21"/>
                    <a:pt x="2114" y="2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>
              <a:off x="7121100" y="2575638"/>
              <a:ext cx="102025" cy="117200"/>
            </a:xfrm>
            <a:custGeom>
              <a:avLst/>
              <a:gdLst/>
              <a:ahLst/>
              <a:cxnLst/>
              <a:rect l="l" t="t" r="r" b="b"/>
              <a:pathLst>
                <a:path w="4081" h="4688" extrusionOk="0">
                  <a:moveTo>
                    <a:pt x="2365" y="188"/>
                  </a:moveTo>
                  <a:cubicBezTo>
                    <a:pt x="3097" y="0"/>
                    <a:pt x="3515" y="377"/>
                    <a:pt x="3934" y="774"/>
                  </a:cubicBezTo>
                  <a:cubicBezTo>
                    <a:pt x="4080" y="1360"/>
                    <a:pt x="3892" y="1904"/>
                    <a:pt x="3766" y="2427"/>
                  </a:cubicBezTo>
                  <a:cubicBezTo>
                    <a:pt x="3725" y="2553"/>
                    <a:pt x="3662" y="2678"/>
                    <a:pt x="3557" y="2783"/>
                  </a:cubicBezTo>
                  <a:cubicBezTo>
                    <a:pt x="2846" y="3515"/>
                    <a:pt x="2114" y="4227"/>
                    <a:pt x="1109" y="4561"/>
                  </a:cubicBezTo>
                  <a:cubicBezTo>
                    <a:pt x="837" y="4666"/>
                    <a:pt x="565" y="4687"/>
                    <a:pt x="272" y="4645"/>
                  </a:cubicBezTo>
                  <a:cubicBezTo>
                    <a:pt x="168" y="4624"/>
                    <a:pt x="105" y="4541"/>
                    <a:pt x="0" y="4436"/>
                  </a:cubicBezTo>
                  <a:cubicBezTo>
                    <a:pt x="147" y="4122"/>
                    <a:pt x="335" y="3808"/>
                    <a:pt x="461" y="3515"/>
                  </a:cubicBezTo>
                  <a:cubicBezTo>
                    <a:pt x="733" y="2909"/>
                    <a:pt x="1005" y="2344"/>
                    <a:pt x="1256" y="1737"/>
                  </a:cubicBezTo>
                  <a:cubicBezTo>
                    <a:pt x="1402" y="1318"/>
                    <a:pt x="1590" y="900"/>
                    <a:pt x="1967" y="649"/>
                  </a:cubicBezTo>
                  <a:cubicBezTo>
                    <a:pt x="2114" y="523"/>
                    <a:pt x="2239" y="335"/>
                    <a:pt x="2365" y="1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>
              <a:off x="6118325" y="2812588"/>
              <a:ext cx="1236625" cy="755375"/>
            </a:xfrm>
            <a:custGeom>
              <a:avLst/>
              <a:gdLst/>
              <a:ahLst/>
              <a:cxnLst/>
              <a:rect l="l" t="t" r="r" b="b"/>
              <a:pathLst>
                <a:path w="49465" h="30215" extrusionOk="0">
                  <a:moveTo>
                    <a:pt x="1926" y="524"/>
                  </a:moveTo>
                  <a:cubicBezTo>
                    <a:pt x="2344" y="231"/>
                    <a:pt x="2783" y="189"/>
                    <a:pt x="3244" y="210"/>
                  </a:cubicBezTo>
                  <a:cubicBezTo>
                    <a:pt x="4060" y="231"/>
                    <a:pt x="4897" y="273"/>
                    <a:pt x="5713" y="273"/>
                  </a:cubicBezTo>
                  <a:cubicBezTo>
                    <a:pt x="6152" y="273"/>
                    <a:pt x="6633" y="273"/>
                    <a:pt x="7073" y="231"/>
                  </a:cubicBezTo>
                  <a:cubicBezTo>
                    <a:pt x="9249" y="63"/>
                    <a:pt x="11446" y="42"/>
                    <a:pt x="13601" y="1"/>
                  </a:cubicBezTo>
                  <a:lnTo>
                    <a:pt x="13978" y="1"/>
                  </a:lnTo>
                  <a:cubicBezTo>
                    <a:pt x="14396" y="482"/>
                    <a:pt x="15024" y="733"/>
                    <a:pt x="15359" y="1340"/>
                  </a:cubicBezTo>
                  <a:cubicBezTo>
                    <a:pt x="15254" y="1402"/>
                    <a:pt x="15170" y="1444"/>
                    <a:pt x="15108" y="1423"/>
                  </a:cubicBezTo>
                  <a:cubicBezTo>
                    <a:pt x="14333" y="1277"/>
                    <a:pt x="13664" y="1653"/>
                    <a:pt x="12931" y="1737"/>
                  </a:cubicBezTo>
                  <a:cubicBezTo>
                    <a:pt x="12848" y="1737"/>
                    <a:pt x="12764" y="1779"/>
                    <a:pt x="12701" y="1842"/>
                  </a:cubicBezTo>
                  <a:cubicBezTo>
                    <a:pt x="12178" y="2177"/>
                    <a:pt x="11571" y="2177"/>
                    <a:pt x="10965" y="2177"/>
                  </a:cubicBezTo>
                  <a:cubicBezTo>
                    <a:pt x="9374" y="2156"/>
                    <a:pt x="7784" y="2114"/>
                    <a:pt x="6215" y="2093"/>
                  </a:cubicBezTo>
                  <a:cubicBezTo>
                    <a:pt x="5734" y="2093"/>
                    <a:pt x="4583" y="2386"/>
                    <a:pt x="4248" y="2574"/>
                  </a:cubicBezTo>
                  <a:cubicBezTo>
                    <a:pt x="3955" y="2700"/>
                    <a:pt x="3809" y="2909"/>
                    <a:pt x="3809" y="3223"/>
                  </a:cubicBezTo>
                  <a:cubicBezTo>
                    <a:pt x="3809" y="3369"/>
                    <a:pt x="3767" y="3558"/>
                    <a:pt x="3767" y="3746"/>
                  </a:cubicBezTo>
                  <a:cubicBezTo>
                    <a:pt x="3704" y="7094"/>
                    <a:pt x="3600" y="10441"/>
                    <a:pt x="3516" y="13789"/>
                  </a:cubicBezTo>
                  <a:cubicBezTo>
                    <a:pt x="3516" y="14229"/>
                    <a:pt x="3495" y="14668"/>
                    <a:pt x="3328" y="15128"/>
                  </a:cubicBezTo>
                  <a:cubicBezTo>
                    <a:pt x="3244" y="15358"/>
                    <a:pt x="3244" y="15610"/>
                    <a:pt x="3223" y="15882"/>
                  </a:cubicBezTo>
                  <a:cubicBezTo>
                    <a:pt x="3181" y="18288"/>
                    <a:pt x="3139" y="20694"/>
                    <a:pt x="3097" y="23121"/>
                  </a:cubicBezTo>
                  <a:cubicBezTo>
                    <a:pt x="3097" y="23268"/>
                    <a:pt x="3035" y="23435"/>
                    <a:pt x="3097" y="23540"/>
                  </a:cubicBezTo>
                  <a:cubicBezTo>
                    <a:pt x="3432" y="24272"/>
                    <a:pt x="3202" y="25067"/>
                    <a:pt x="3348" y="25820"/>
                  </a:cubicBezTo>
                  <a:cubicBezTo>
                    <a:pt x="3390" y="25946"/>
                    <a:pt x="3307" y="26092"/>
                    <a:pt x="3286" y="26218"/>
                  </a:cubicBezTo>
                  <a:cubicBezTo>
                    <a:pt x="3202" y="26657"/>
                    <a:pt x="3076" y="27097"/>
                    <a:pt x="3014" y="27557"/>
                  </a:cubicBezTo>
                  <a:cubicBezTo>
                    <a:pt x="2993" y="27892"/>
                    <a:pt x="3181" y="28101"/>
                    <a:pt x="3516" y="28122"/>
                  </a:cubicBezTo>
                  <a:cubicBezTo>
                    <a:pt x="3704" y="28143"/>
                    <a:pt x="3913" y="28143"/>
                    <a:pt x="4123" y="28143"/>
                  </a:cubicBezTo>
                  <a:cubicBezTo>
                    <a:pt x="4918" y="28185"/>
                    <a:pt x="5755" y="28185"/>
                    <a:pt x="6571" y="28206"/>
                  </a:cubicBezTo>
                  <a:cubicBezTo>
                    <a:pt x="6989" y="28206"/>
                    <a:pt x="7408" y="28206"/>
                    <a:pt x="7826" y="28394"/>
                  </a:cubicBezTo>
                  <a:cubicBezTo>
                    <a:pt x="8035" y="28457"/>
                    <a:pt x="8265" y="28457"/>
                    <a:pt x="8517" y="28457"/>
                  </a:cubicBezTo>
                  <a:cubicBezTo>
                    <a:pt x="9312" y="28498"/>
                    <a:pt x="10149" y="28519"/>
                    <a:pt x="10965" y="28519"/>
                  </a:cubicBezTo>
                  <a:cubicBezTo>
                    <a:pt x="11341" y="28519"/>
                    <a:pt x="11697" y="28498"/>
                    <a:pt x="12074" y="28436"/>
                  </a:cubicBezTo>
                  <a:cubicBezTo>
                    <a:pt x="13434" y="28206"/>
                    <a:pt x="14794" y="28394"/>
                    <a:pt x="16154" y="28352"/>
                  </a:cubicBezTo>
                  <a:cubicBezTo>
                    <a:pt x="16196" y="28352"/>
                    <a:pt x="16279" y="28352"/>
                    <a:pt x="16300" y="28394"/>
                  </a:cubicBezTo>
                  <a:cubicBezTo>
                    <a:pt x="17032" y="28729"/>
                    <a:pt x="17786" y="28624"/>
                    <a:pt x="18560" y="28645"/>
                  </a:cubicBezTo>
                  <a:cubicBezTo>
                    <a:pt x="23854" y="28729"/>
                    <a:pt x="29168" y="28833"/>
                    <a:pt x="34483" y="28917"/>
                  </a:cubicBezTo>
                  <a:cubicBezTo>
                    <a:pt x="35236" y="28917"/>
                    <a:pt x="35989" y="28959"/>
                    <a:pt x="36763" y="28729"/>
                  </a:cubicBezTo>
                  <a:cubicBezTo>
                    <a:pt x="36973" y="28666"/>
                    <a:pt x="37224" y="28708"/>
                    <a:pt x="37412" y="28770"/>
                  </a:cubicBezTo>
                  <a:cubicBezTo>
                    <a:pt x="37768" y="28938"/>
                    <a:pt x="38123" y="28938"/>
                    <a:pt x="38479" y="28938"/>
                  </a:cubicBezTo>
                  <a:cubicBezTo>
                    <a:pt x="38898" y="28938"/>
                    <a:pt x="39337" y="28959"/>
                    <a:pt x="39756" y="28959"/>
                  </a:cubicBezTo>
                  <a:cubicBezTo>
                    <a:pt x="39923" y="28959"/>
                    <a:pt x="40132" y="28980"/>
                    <a:pt x="40258" y="28917"/>
                  </a:cubicBezTo>
                  <a:cubicBezTo>
                    <a:pt x="40676" y="28666"/>
                    <a:pt x="41157" y="28729"/>
                    <a:pt x="41597" y="28750"/>
                  </a:cubicBezTo>
                  <a:cubicBezTo>
                    <a:pt x="42455" y="28750"/>
                    <a:pt x="43292" y="28770"/>
                    <a:pt x="44149" y="28770"/>
                  </a:cubicBezTo>
                  <a:cubicBezTo>
                    <a:pt x="44359" y="28770"/>
                    <a:pt x="44568" y="28833"/>
                    <a:pt x="44735" y="28750"/>
                  </a:cubicBezTo>
                  <a:cubicBezTo>
                    <a:pt x="45258" y="28457"/>
                    <a:pt x="45865" y="28603"/>
                    <a:pt x="46409" y="28498"/>
                  </a:cubicBezTo>
                  <a:cubicBezTo>
                    <a:pt x="46535" y="28457"/>
                    <a:pt x="46660" y="28519"/>
                    <a:pt x="46807" y="28540"/>
                  </a:cubicBezTo>
                  <a:cubicBezTo>
                    <a:pt x="47351" y="28666"/>
                    <a:pt x="47748" y="28394"/>
                    <a:pt x="47811" y="27808"/>
                  </a:cubicBezTo>
                  <a:cubicBezTo>
                    <a:pt x="47853" y="27578"/>
                    <a:pt x="47853" y="27369"/>
                    <a:pt x="47853" y="27138"/>
                  </a:cubicBezTo>
                  <a:cubicBezTo>
                    <a:pt x="47853" y="26657"/>
                    <a:pt x="47811" y="26155"/>
                    <a:pt x="48062" y="25716"/>
                  </a:cubicBezTo>
                  <a:cubicBezTo>
                    <a:pt x="48167" y="25527"/>
                    <a:pt x="48125" y="25276"/>
                    <a:pt x="48125" y="25046"/>
                  </a:cubicBezTo>
                  <a:cubicBezTo>
                    <a:pt x="48167" y="24565"/>
                    <a:pt x="48125" y="24063"/>
                    <a:pt x="48167" y="23602"/>
                  </a:cubicBezTo>
                  <a:cubicBezTo>
                    <a:pt x="48167" y="23435"/>
                    <a:pt x="48230" y="23268"/>
                    <a:pt x="48292" y="23121"/>
                  </a:cubicBezTo>
                  <a:cubicBezTo>
                    <a:pt x="48376" y="22954"/>
                    <a:pt x="48585" y="23017"/>
                    <a:pt x="48732" y="22975"/>
                  </a:cubicBezTo>
                  <a:cubicBezTo>
                    <a:pt x="48962" y="22891"/>
                    <a:pt x="49171" y="22786"/>
                    <a:pt x="49443" y="22661"/>
                  </a:cubicBezTo>
                  <a:cubicBezTo>
                    <a:pt x="49464" y="22807"/>
                    <a:pt x="49464" y="22912"/>
                    <a:pt x="49464" y="23017"/>
                  </a:cubicBezTo>
                  <a:cubicBezTo>
                    <a:pt x="49443" y="24314"/>
                    <a:pt x="49422" y="25590"/>
                    <a:pt x="49380" y="26846"/>
                  </a:cubicBezTo>
                  <a:cubicBezTo>
                    <a:pt x="49380" y="26992"/>
                    <a:pt x="49422" y="27201"/>
                    <a:pt x="49339" y="27348"/>
                  </a:cubicBezTo>
                  <a:cubicBezTo>
                    <a:pt x="49025" y="27996"/>
                    <a:pt x="49129" y="28666"/>
                    <a:pt x="49067" y="29356"/>
                  </a:cubicBezTo>
                  <a:cubicBezTo>
                    <a:pt x="49067" y="29566"/>
                    <a:pt x="49067" y="29754"/>
                    <a:pt x="49025" y="29963"/>
                  </a:cubicBezTo>
                  <a:cubicBezTo>
                    <a:pt x="49004" y="30068"/>
                    <a:pt x="48815" y="30214"/>
                    <a:pt x="48732" y="30193"/>
                  </a:cubicBezTo>
                  <a:cubicBezTo>
                    <a:pt x="48083" y="30089"/>
                    <a:pt x="47434" y="30214"/>
                    <a:pt x="46807" y="29963"/>
                  </a:cubicBezTo>
                  <a:cubicBezTo>
                    <a:pt x="46556" y="29859"/>
                    <a:pt x="46305" y="29879"/>
                    <a:pt x="46033" y="29859"/>
                  </a:cubicBezTo>
                  <a:cubicBezTo>
                    <a:pt x="42015" y="29775"/>
                    <a:pt x="37977" y="29691"/>
                    <a:pt x="33960" y="29649"/>
                  </a:cubicBezTo>
                  <a:cubicBezTo>
                    <a:pt x="33269" y="29649"/>
                    <a:pt x="32600" y="29754"/>
                    <a:pt x="31909" y="29775"/>
                  </a:cubicBezTo>
                  <a:cubicBezTo>
                    <a:pt x="30445" y="29796"/>
                    <a:pt x="28959" y="29775"/>
                    <a:pt x="27494" y="29796"/>
                  </a:cubicBezTo>
                  <a:cubicBezTo>
                    <a:pt x="26887" y="29796"/>
                    <a:pt x="26302" y="29817"/>
                    <a:pt x="25716" y="29900"/>
                  </a:cubicBezTo>
                  <a:cubicBezTo>
                    <a:pt x="25172" y="29984"/>
                    <a:pt x="24649" y="30005"/>
                    <a:pt x="24105" y="30005"/>
                  </a:cubicBezTo>
                  <a:cubicBezTo>
                    <a:pt x="17723" y="29900"/>
                    <a:pt x="11341" y="29796"/>
                    <a:pt x="4918" y="29691"/>
                  </a:cubicBezTo>
                  <a:cubicBezTo>
                    <a:pt x="4395" y="29691"/>
                    <a:pt x="3913" y="29649"/>
                    <a:pt x="3411" y="29859"/>
                  </a:cubicBezTo>
                  <a:cubicBezTo>
                    <a:pt x="3286" y="29900"/>
                    <a:pt x="3118" y="29921"/>
                    <a:pt x="2993" y="29921"/>
                  </a:cubicBezTo>
                  <a:cubicBezTo>
                    <a:pt x="2260" y="29921"/>
                    <a:pt x="1528" y="29900"/>
                    <a:pt x="775" y="29900"/>
                  </a:cubicBezTo>
                  <a:cubicBezTo>
                    <a:pt x="587" y="29649"/>
                    <a:pt x="419" y="29398"/>
                    <a:pt x="273" y="29168"/>
                  </a:cubicBezTo>
                  <a:cubicBezTo>
                    <a:pt x="63" y="28854"/>
                    <a:pt x="1" y="28498"/>
                    <a:pt x="1" y="28122"/>
                  </a:cubicBezTo>
                  <a:cubicBezTo>
                    <a:pt x="43" y="27348"/>
                    <a:pt x="43" y="26532"/>
                    <a:pt x="43" y="25737"/>
                  </a:cubicBezTo>
                  <a:lnTo>
                    <a:pt x="43" y="25674"/>
                  </a:lnTo>
                  <a:cubicBezTo>
                    <a:pt x="294" y="24523"/>
                    <a:pt x="315" y="23372"/>
                    <a:pt x="461" y="22221"/>
                  </a:cubicBezTo>
                  <a:cubicBezTo>
                    <a:pt x="461" y="22117"/>
                    <a:pt x="503" y="22012"/>
                    <a:pt x="566" y="21866"/>
                  </a:cubicBezTo>
                  <a:cubicBezTo>
                    <a:pt x="796" y="21803"/>
                    <a:pt x="1047" y="21719"/>
                    <a:pt x="1256" y="21615"/>
                  </a:cubicBezTo>
                  <a:cubicBezTo>
                    <a:pt x="1465" y="21510"/>
                    <a:pt x="1507" y="21175"/>
                    <a:pt x="1298" y="21029"/>
                  </a:cubicBezTo>
                  <a:cubicBezTo>
                    <a:pt x="1089" y="20882"/>
                    <a:pt x="879" y="20778"/>
                    <a:pt x="628" y="20652"/>
                  </a:cubicBezTo>
                  <a:cubicBezTo>
                    <a:pt x="628" y="20234"/>
                    <a:pt x="670" y="19836"/>
                    <a:pt x="670" y="19459"/>
                  </a:cubicBezTo>
                  <a:cubicBezTo>
                    <a:pt x="879" y="19397"/>
                    <a:pt x="942" y="19543"/>
                    <a:pt x="1047" y="19627"/>
                  </a:cubicBezTo>
                  <a:cubicBezTo>
                    <a:pt x="1319" y="19857"/>
                    <a:pt x="1612" y="20129"/>
                    <a:pt x="1863" y="20380"/>
                  </a:cubicBezTo>
                  <a:cubicBezTo>
                    <a:pt x="2051" y="20548"/>
                    <a:pt x="2281" y="20568"/>
                    <a:pt x="2511" y="20485"/>
                  </a:cubicBezTo>
                  <a:cubicBezTo>
                    <a:pt x="2783" y="20401"/>
                    <a:pt x="2909" y="20087"/>
                    <a:pt x="2721" y="19857"/>
                  </a:cubicBezTo>
                  <a:cubicBezTo>
                    <a:pt x="2595" y="19669"/>
                    <a:pt x="2449" y="19501"/>
                    <a:pt x="2260" y="19397"/>
                  </a:cubicBezTo>
                  <a:cubicBezTo>
                    <a:pt x="1842" y="19125"/>
                    <a:pt x="1549" y="18727"/>
                    <a:pt x="1151" y="18351"/>
                  </a:cubicBezTo>
                  <a:cubicBezTo>
                    <a:pt x="1549" y="18204"/>
                    <a:pt x="1884" y="18079"/>
                    <a:pt x="2239" y="17953"/>
                  </a:cubicBezTo>
                  <a:cubicBezTo>
                    <a:pt x="2449" y="17869"/>
                    <a:pt x="2574" y="17723"/>
                    <a:pt x="2574" y="17514"/>
                  </a:cubicBezTo>
                  <a:cubicBezTo>
                    <a:pt x="2574" y="17263"/>
                    <a:pt x="2386" y="17095"/>
                    <a:pt x="2135" y="17095"/>
                  </a:cubicBezTo>
                  <a:cubicBezTo>
                    <a:pt x="1884" y="17095"/>
                    <a:pt x="1633" y="17137"/>
                    <a:pt x="1403" y="17200"/>
                  </a:cubicBezTo>
                  <a:cubicBezTo>
                    <a:pt x="1235" y="17221"/>
                    <a:pt x="1089" y="17242"/>
                    <a:pt x="838" y="17263"/>
                  </a:cubicBezTo>
                  <a:cubicBezTo>
                    <a:pt x="838" y="17032"/>
                    <a:pt x="817" y="16823"/>
                    <a:pt x="838" y="16635"/>
                  </a:cubicBezTo>
                  <a:cubicBezTo>
                    <a:pt x="1005" y="15651"/>
                    <a:pt x="1005" y="14647"/>
                    <a:pt x="1005" y="13664"/>
                  </a:cubicBezTo>
                  <a:cubicBezTo>
                    <a:pt x="1026" y="11446"/>
                    <a:pt x="1047" y="9249"/>
                    <a:pt x="1110" y="7010"/>
                  </a:cubicBezTo>
                  <a:cubicBezTo>
                    <a:pt x="1110" y="6633"/>
                    <a:pt x="1131" y="6215"/>
                    <a:pt x="1214" y="5838"/>
                  </a:cubicBezTo>
                  <a:cubicBezTo>
                    <a:pt x="1361" y="5190"/>
                    <a:pt x="1403" y="4562"/>
                    <a:pt x="1403" y="3913"/>
                  </a:cubicBezTo>
                  <a:cubicBezTo>
                    <a:pt x="1403" y="3327"/>
                    <a:pt x="1423" y="2783"/>
                    <a:pt x="1423" y="2198"/>
                  </a:cubicBezTo>
                  <a:cubicBezTo>
                    <a:pt x="1612" y="1633"/>
                    <a:pt x="1654" y="1089"/>
                    <a:pt x="1926" y="52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>
              <a:off x="6988750" y="2802638"/>
              <a:ext cx="413800" cy="484950"/>
            </a:xfrm>
            <a:custGeom>
              <a:avLst/>
              <a:gdLst/>
              <a:ahLst/>
              <a:cxnLst/>
              <a:rect l="l" t="t" r="r" b="b"/>
              <a:pathLst>
                <a:path w="16552" h="19398" extrusionOk="0">
                  <a:moveTo>
                    <a:pt x="15547" y="19272"/>
                  </a:moveTo>
                  <a:cubicBezTo>
                    <a:pt x="14940" y="19272"/>
                    <a:pt x="14354" y="19397"/>
                    <a:pt x="13789" y="19021"/>
                  </a:cubicBezTo>
                  <a:cubicBezTo>
                    <a:pt x="13810" y="18853"/>
                    <a:pt x="13789" y="18644"/>
                    <a:pt x="13831" y="18456"/>
                  </a:cubicBezTo>
                  <a:cubicBezTo>
                    <a:pt x="14019" y="17849"/>
                    <a:pt x="14082" y="17221"/>
                    <a:pt x="14082" y="16593"/>
                  </a:cubicBezTo>
                  <a:cubicBezTo>
                    <a:pt x="14103" y="14208"/>
                    <a:pt x="14124" y="11823"/>
                    <a:pt x="14124" y="9458"/>
                  </a:cubicBezTo>
                  <a:cubicBezTo>
                    <a:pt x="14124" y="8726"/>
                    <a:pt x="14082" y="7994"/>
                    <a:pt x="14229" y="7261"/>
                  </a:cubicBezTo>
                  <a:cubicBezTo>
                    <a:pt x="14312" y="6948"/>
                    <a:pt x="14333" y="6655"/>
                    <a:pt x="14417" y="6341"/>
                  </a:cubicBezTo>
                  <a:cubicBezTo>
                    <a:pt x="14563" y="5692"/>
                    <a:pt x="14542" y="5044"/>
                    <a:pt x="14522" y="4416"/>
                  </a:cubicBezTo>
                  <a:cubicBezTo>
                    <a:pt x="14522" y="4060"/>
                    <a:pt x="14333" y="3914"/>
                    <a:pt x="13978" y="3893"/>
                  </a:cubicBezTo>
                  <a:cubicBezTo>
                    <a:pt x="13266" y="3809"/>
                    <a:pt x="12597" y="3579"/>
                    <a:pt x="11927" y="3391"/>
                  </a:cubicBezTo>
                  <a:cubicBezTo>
                    <a:pt x="11111" y="3181"/>
                    <a:pt x="10274" y="3014"/>
                    <a:pt x="9500" y="2742"/>
                  </a:cubicBezTo>
                  <a:cubicBezTo>
                    <a:pt x="8579" y="2386"/>
                    <a:pt x="7659" y="2470"/>
                    <a:pt x="6717" y="2449"/>
                  </a:cubicBezTo>
                  <a:cubicBezTo>
                    <a:pt x="6027" y="2428"/>
                    <a:pt x="5315" y="2428"/>
                    <a:pt x="4604" y="2428"/>
                  </a:cubicBezTo>
                  <a:cubicBezTo>
                    <a:pt x="3955" y="2428"/>
                    <a:pt x="3327" y="2386"/>
                    <a:pt x="2679" y="2240"/>
                  </a:cubicBezTo>
                  <a:cubicBezTo>
                    <a:pt x="2177" y="2093"/>
                    <a:pt x="1654" y="2156"/>
                    <a:pt x="1151" y="2135"/>
                  </a:cubicBezTo>
                  <a:cubicBezTo>
                    <a:pt x="817" y="2093"/>
                    <a:pt x="503" y="2093"/>
                    <a:pt x="1" y="2072"/>
                  </a:cubicBezTo>
                  <a:cubicBezTo>
                    <a:pt x="524" y="1654"/>
                    <a:pt x="963" y="1445"/>
                    <a:pt x="1361" y="1152"/>
                  </a:cubicBezTo>
                  <a:cubicBezTo>
                    <a:pt x="1758" y="838"/>
                    <a:pt x="2093" y="461"/>
                    <a:pt x="2490" y="85"/>
                  </a:cubicBezTo>
                  <a:cubicBezTo>
                    <a:pt x="3348" y="1"/>
                    <a:pt x="4206" y="168"/>
                    <a:pt x="5085" y="273"/>
                  </a:cubicBezTo>
                  <a:cubicBezTo>
                    <a:pt x="6550" y="440"/>
                    <a:pt x="8014" y="608"/>
                    <a:pt x="9479" y="796"/>
                  </a:cubicBezTo>
                  <a:cubicBezTo>
                    <a:pt x="11278" y="1026"/>
                    <a:pt x="13057" y="1319"/>
                    <a:pt x="14835" y="1717"/>
                  </a:cubicBezTo>
                  <a:cubicBezTo>
                    <a:pt x="15484" y="1842"/>
                    <a:pt x="16070" y="2093"/>
                    <a:pt x="16551" y="2721"/>
                  </a:cubicBezTo>
                  <a:lnTo>
                    <a:pt x="16551" y="3140"/>
                  </a:lnTo>
                  <a:cubicBezTo>
                    <a:pt x="16488" y="5901"/>
                    <a:pt x="16384" y="8642"/>
                    <a:pt x="16300" y="11383"/>
                  </a:cubicBezTo>
                  <a:cubicBezTo>
                    <a:pt x="16279" y="12430"/>
                    <a:pt x="16279" y="13476"/>
                    <a:pt x="16237" y="14522"/>
                  </a:cubicBezTo>
                  <a:cubicBezTo>
                    <a:pt x="16237" y="15003"/>
                    <a:pt x="16279" y="15505"/>
                    <a:pt x="16028" y="15945"/>
                  </a:cubicBezTo>
                  <a:cubicBezTo>
                    <a:pt x="16007" y="15987"/>
                    <a:pt x="15986" y="16049"/>
                    <a:pt x="16007" y="16091"/>
                  </a:cubicBezTo>
                  <a:cubicBezTo>
                    <a:pt x="16091" y="17075"/>
                    <a:pt x="15651" y="17974"/>
                    <a:pt x="15672" y="18958"/>
                  </a:cubicBezTo>
                  <a:cubicBezTo>
                    <a:pt x="15610" y="19021"/>
                    <a:pt x="15568" y="19104"/>
                    <a:pt x="15547" y="192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>
              <a:off x="7331375" y="3344563"/>
              <a:ext cx="30875" cy="21475"/>
            </a:xfrm>
            <a:custGeom>
              <a:avLst/>
              <a:gdLst/>
              <a:ahLst/>
              <a:cxnLst/>
              <a:rect l="l" t="t" r="r" b="b"/>
              <a:pathLst>
                <a:path w="1235" h="859" extrusionOk="0">
                  <a:moveTo>
                    <a:pt x="1" y="754"/>
                  </a:moveTo>
                  <a:cubicBezTo>
                    <a:pt x="21" y="524"/>
                    <a:pt x="21" y="273"/>
                    <a:pt x="63" y="1"/>
                  </a:cubicBezTo>
                  <a:cubicBezTo>
                    <a:pt x="440" y="1"/>
                    <a:pt x="817" y="1"/>
                    <a:pt x="1235" y="22"/>
                  </a:cubicBezTo>
                  <a:cubicBezTo>
                    <a:pt x="1151" y="126"/>
                    <a:pt x="1109" y="252"/>
                    <a:pt x="1026" y="252"/>
                  </a:cubicBezTo>
                  <a:cubicBezTo>
                    <a:pt x="649" y="336"/>
                    <a:pt x="335" y="482"/>
                    <a:pt x="168" y="859"/>
                  </a:cubicBezTo>
                  <a:cubicBezTo>
                    <a:pt x="105" y="838"/>
                    <a:pt x="63" y="796"/>
                    <a:pt x="1" y="754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>
              <a:off x="7331375" y="3303763"/>
              <a:ext cx="28275" cy="11025"/>
            </a:xfrm>
            <a:custGeom>
              <a:avLst/>
              <a:gdLst/>
              <a:ahLst/>
              <a:cxnLst/>
              <a:rect l="l" t="t" r="r" b="b"/>
              <a:pathLst>
                <a:path w="1131" h="441" extrusionOk="0">
                  <a:moveTo>
                    <a:pt x="105" y="1"/>
                  </a:moveTo>
                  <a:cubicBezTo>
                    <a:pt x="440" y="64"/>
                    <a:pt x="733" y="84"/>
                    <a:pt x="1130" y="126"/>
                  </a:cubicBezTo>
                  <a:cubicBezTo>
                    <a:pt x="817" y="231"/>
                    <a:pt x="586" y="377"/>
                    <a:pt x="335" y="398"/>
                  </a:cubicBezTo>
                  <a:cubicBezTo>
                    <a:pt x="105" y="440"/>
                    <a:pt x="1" y="315"/>
                    <a:pt x="105" y="1"/>
                  </a:cubicBezTo>
                  <a:close/>
                </a:path>
              </a:pathLst>
            </a:custGeom>
            <a:solidFill>
              <a:srgbClr val="ACC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>
              <a:off x="6600625" y="2659313"/>
              <a:ext cx="298175" cy="158525"/>
            </a:xfrm>
            <a:custGeom>
              <a:avLst/>
              <a:gdLst/>
              <a:ahLst/>
              <a:cxnLst/>
              <a:rect l="l" t="t" r="r" b="b"/>
              <a:pathLst>
                <a:path w="11927" h="6341" extrusionOk="0">
                  <a:moveTo>
                    <a:pt x="105" y="231"/>
                  </a:moveTo>
                  <a:cubicBezTo>
                    <a:pt x="942" y="22"/>
                    <a:pt x="1695" y="1"/>
                    <a:pt x="2469" y="43"/>
                  </a:cubicBezTo>
                  <a:cubicBezTo>
                    <a:pt x="4603" y="126"/>
                    <a:pt x="6717" y="168"/>
                    <a:pt x="8851" y="252"/>
                  </a:cubicBezTo>
                  <a:cubicBezTo>
                    <a:pt x="9081" y="252"/>
                    <a:pt x="9332" y="231"/>
                    <a:pt x="9541" y="336"/>
                  </a:cubicBezTo>
                  <a:cubicBezTo>
                    <a:pt x="9981" y="503"/>
                    <a:pt x="10420" y="503"/>
                    <a:pt x="10881" y="545"/>
                  </a:cubicBezTo>
                  <a:cubicBezTo>
                    <a:pt x="11550" y="587"/>
                    <a:pt x="11927" y="1235"/>
                    <a:pt x="11550" y="1821"/>
                  </a:cubicBezTo>
                  <a:cubicBezTo>
                    <a:pt x="11194" y="2386"/>
                    <a:pt x="10776" y="2909"/>
                    <a:pt x="10378" y="3474"/>
                  </a:cubicBezTo>
                  <a:cubicBezTo>
                    <a:pt x="10044" y="3914"/>
                    <a:pt x="9667" y="4353"/>
                    <a:pt x="9332" y="4792"/>
                  </a:cubicBezTo>
                  <a:cubicBezTo>
                    <a:pt x="9165" y="5002"/>
                    <a:pt x="9018" y="5190"/>
                    <a:pt x="8746" y="5274"/>
                  </a:cubicBezTo>
                  <a:cubicBezTo>
                    <a:pt x="8725" y="5274"/>
                    <a:pt x="8704" y="5295"/>
                    <a:pt x="8684" y="5295"/>
                  </a:cubicBezTo>
                  <a:cubicBezTo>
                    <a:pt x="6717" y="6257"/>
                    <a:pt x="6445" y="6341"/>
                    <a:pt x="4290" y="6194"/>
                  </a:cubicBezTo>
                  <a:cubicBezTo>
                    <a:pt x="3411" y="6132"/>
                    <a:pt x="2553" y="5839"/>
                    <a:pt x="2009" y="5064"/>
                  </a:cubicBezTo>
                  <a:cubicBezTo>
                    <a:pt x="1946" y="4981"/>
                    <a:pt x="1842" y="4876"/>
                    <a:pt x="1779" y="4834"/>
                  </a:cubicBezTo>
                  <a:cubicBezTo>
                    <a:pt x="1151" y="4458"/>
                    <a:pt x="858" y="3851"/>
                    <a:pt x="670" y="3202"/>
                  </a:cubicBezTo>
                  <a:cubicBezTo>
                    <a:pt x="565" y="2784"/>
                    <a:pt x="461" y="2365"/>
                    <a:pt x="272" y="2010"/>
                  </a:cubicBezTo>
                  <a:cubicBezTo>
                    <a:pt x="0" y="1424"/>
                    <a:pt x="63" y="838"/>
                    <a:pt x="105" y="23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>
              <a:off x="6389825" y="2591838"/>
              <a:ext cx="192500" cy="152250"/>
            </a:xfrm>
            <a:custGeom>
              <a:avLst/>
              <a:gdLst/>
              <a:ahLst/>
              <a:cxnLst/>
              <a:rect l="l" t="t" r="r" b="b"/>
              <a:pathLst>
                <a:path w="7700" h="6090" extrusionOk="0">
                  <a:moveTo>
                    <a:pt x="7135" y="2198"/>
                  </a:moveTo>
                  <a:cubicBezTo>
                    <a:pt x="7240" y="1214"/>
                    <a:pt x="6863" y="336"/>
                    <a:pt x="5608" y="105"/>
                  </a:cubicBezTo>
                  <a:cubicBezTo>
                    <a:pt x="5043" y="1"/>
                    <a:pt x="4499" y="43"/>
                    <a:pt x="3975" y="231"/>
                  </a:cubicBezTo>
                  <a:cubicBezTo>
                    <a:pt x="3306" y="64"/>
                    <a:pt x="2574" y="126"/>
                    <a:pt x="1967" y="440"/>
                  </a:cubicBezTo>
                  <a:cubicBezTo>
                    <a:pt x="1214" y="838"/>
                    <a:pt x="816" y="1486"/>
                    <a:pt x="649" y="2240"/>
                  </a:cubicBezTo>
                  <a:cubicBezTo>
                    <a:pt x="607" y="2344"/>
                    <a:pt x="544" y="2470"/>
                    <a:pt x="502" y="2616"/>
                  </a:cubicBezTo>
                  <a:cubicBezTo>
                    <a:pt x="0" y="3934"/>
                    <a:pt x="858" y="5169"/>
                    <a:pt x="2030" y="5692"/>
                  </a:cubicBezTo>
                  <a:lnTo>
                    <a:pt x="2197" y="5776"/>
                  </a:lnTo>
                  <a:lnTo>
                    <a:pt x="2218" y="5776"/>
                  </a:lnTo>
                  <a:lnTo>
                    <a:pt x="2448" y="5859"/>
                  </a:lnTo>
                  <a:cubicBezTo>
                    <a:pt x="2825" y="5964"/>
                    <a:pt x="3243" y="6006"/>
                    <a:pt x="3599" y="5985"/>
                  </a:cubicBezTo>
                  <a:cubicBezTo>
                    <a:pt x="4080" y="6090"/>
                    <a:pt x="4603" y="6069"/>
                    <a:pt x="5147" y="5880"/>
                  </a:cubicBezTo>
                  <a:cubicBezTo>
                    <a:pt x="6716" y="5294"/>
                    <a:pt x="7700" y="3662"/>
                    <a:pt x="7135" y="219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>
              <a:off x="6912900" y="2581388"/>
              <a:ext cx="176300" cy="194600"/>
            </a:xfrm>
            <a:custGeom>
              <a:avLst/>
              <a:gdLst/>
              <a:ahLst/>
              <a:cxnLst/>
              <a:rect l="l" t="t" r="r" b="b"/>
              <a:pathLst>
                <a:path w="7052" h="7784" extrusionOk="0">
                  <a:moveTo>
                    <a:pt x="6989" y="3055"/>
                  </a:moveTo>
                  <a:cubicBezTo>
                    <a:pt x="7052" y="879"/>
                    <a:pt x="4688" y="0"/>
                    <a:pt x="2930" y="314"/>
                  </a:cubicBezTo>
                  <a:cubicBezTo>
                    <a:pt x="817" y="712"/>
                    <a:pt x="1" y="2658"/>
                    <a:pt x="649" y="4583"/>
                  </a:cubicBezTo>
                  <a:cubicBezTo>
                    <a:pt x="1277" y="6466"/>
                    <a:pt x="3495" y="7784"/>
                    <a:pt x="5336" y="6675"/>
                  </a:cubicBezTo>
                  <a:cubicBezTo>
                    <a:pt x="6257" y="6089"/>
                    <a:pt x="6822" y="4959"/>
                    <a:pt x="6843" y="3892"/>
                  </a:cubicBezTo>
                  <a:cubicBezTo>
                    <a:pt x="6926" y="3599"/>
                    <a:pt x="6989" y="3327"/>
                    <a:pt x="6989" y="30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>
              <a:off x="5970825" y="1928038"/>
              <a:ext cx="1569800" cy="1667650"/>
            </a:xfrm>
            <a:custGeom>
              <a:avLst/>
              <a:gdLst/>
              <a:ahLst/>
              <a:cxnLst/>
              <a:rect l="l" t="t" r="r" b="b"/>
              <a:pathLst>
                <a:path w="62792" h="66706" extrusionOk="0">
                  <a:moveTo>
                    <a:pt x="55908" y="19271"/>
                  </a:moveTo>
                  <a:cubicBezTo>
                    <a:pt x="56515" y="20422"/>
                    <a:pt x="57101" y="21552"/>
                    <a:pt x="57687" y="22682"/>
                  </a:cubicBezTo>
                  <a:cubicBezTo>
                    <a:pt x="57980" y="23247"/>
                    <a:pt x="57875" y="23833"/>
                    <a:pt x="57770" y="24439"/>
                  </a:cubicBezTo>
                  <a:cubicBezTo>
                    <a:pt x="57666" y="24879"/>
                    <a:pt x="57477" y="25276"/>
                    <a:pt x="57017" y="25507"/>
                  </a:cubicBezTo>
                  <a:cubicBezTo>
                    <a:pt x="56787" y="25611"/>
                    <a:pt x="56557" y="25862"/>
                    <a:pt x="56368" y="26030"/>
                  </a:cubicBezTo>
                  <a:cubicBezTo>
                    <a:pt x="56013" y="26323"/>
                    <a:pt x="55992" y="26657"/>
                    <a:pt x="56180" y="27013"/>
                  </a:cubicBezTo>
                  <a:cubicBezTo>
                    <a:pt x="56285" y="27264"/>
                    <a:pt x="56410" y="27473"/>
                    <a:pt x="56494" y="27724"/>
                  </a:cubicBezTo>
                  <a:cubicBezTo>
                    <a:pt x="56599" y="28017"/>
                    <a:pt x="56682" y="28331"/>
                    <a:pt x="56787" y="28624"/>
                  </a:cubicBezTo>
                  <a:cubicBezTo>
                    <a:pt x="56829" y="28792"/>
                    <a:pt x="56850" y="29001"/>
                    <a:pt x="56975" y="29168"/>
                  </a:cubicBezTo>
                  <a:cubicBezTo>
                    <a:pt x="57247" y="29482"/>
                    <a:pt x="57268" y="29817"/>
                    <a:pt x="57268" y="30214"/>
                  </a:cubicBezTo>
                  <a:cubicBezTo>
                    <a:pt x="57247" y="30570"/>
                    <a:pt x="57226" y="30947"/>
                    <a:pt x="57247" y="31302"/>
                  </a:cubicBezTo>
                  <a:cubicBezTo>
                    <a:pt x="57310" y="31909"/>
                    <a:pt x="57059" y="32411"/>
                    <a:pt x="56892" y="32955"/>
                  </a:cubicBezTo>
                  <a:cubicBezTo>
                    <a:pt x="56829" y="33081"/>
                    <a:pt x="56724" y="33186"/>
                    <a:pt x="56640" y="33290"/>
                  </a:cubicBezTo>
                  <a:cubicBezTo>
                    <a:pt x="56494" y="33541"/>
                    <a:pt x="56306" y="33750"/>
                    <a:pt x="56159" y="33981"/>
                  </a:cubicBezTo>
                  <a:cubicBezTo>
                    <a:pt x="55657" y="34713"/>
                    <a:pt x="54946" y="35069"/>
                    <a:pt x="54067" y="35048"/>
                  </a:cubicBezTo>
                  <a:cubicBezTo>
                    <a:pt x="53753" y="35048"/>
                    <a:pt x="53439" y="35048"/>
                    <a:pt x="53125" y="35027"/>
                  </a:cubicBezTo>
                  <a:cubicBezTo>
                    <a:pt x="53251" y="35278"/>
                    <a:pt x="53481" y="35257"/>
                    <a:pt x="53690" y="35320"/>
                  </a:cubicBezTo>
                  <a:cubicBezTo>
                    <a:pt x="54381" y="35466"/>
                    <a:pt x="55071" y="35634"/>
                    <a:pt x="55783" y="35696"/>
                  </a:cubicBezTo>
                  <a:cubicBezTo>
                    <a:pt x="56682" y="35843"/>
                    <a:pt x="57352" y="36282"/>
                    <a:pt x="58000" y="36847"/>
                  </a:cubicBezTo>
                  <a:cubicBezTo>
                    <a:pt x="58105" y="36931"/>
                    <a:pt x="58189" y="37098"/>
                    <a:pt x="58189" y="37224"/>
                  </a:cubicBezTo>
                  <a:cubicBezTo>
                    <a:pt x="58210" y="37475"/>
                    <a:pt x="58210" y="37747"/>
                    <a:pt x="58168" y="37977"/>
                  </a:cubicBezTo>
                  <a:cubicBezTo>
                    <a:pt x="57896" y="39337"/>
                    <a:pt x="58042" y="40697"/>
                    <a:pt x="58063" y="42078"/>
                  </a:cubicBezTo>
                  <a:cubicBezTo>
                    <a:pt x="58252" y="42141"/>
                    <a:pt x="58398" y="42162"/>
                    <a:pt x="58524" y="42245"/>
                  </a:cubicBezTo>
                  <a:cubicBezTo>
                    <a:pt x="58796" y="42371"/>
                    <a:pt x="59047" y="42476"/>
                    <a:pt x="59256" y="42664"/>
                  </a:cubicBezTo>
                  <a:cubicBezTo>
                    <a:pt x="60177" y="43543"/>
                    <a:pt x="61097" y="44442"/>
                    <a:pt x="61725" y="45572"/>
                  </a:cubicBezTo>
                  <a:cubicBezTo>
                    <a:pt x="62018" y="46095"/>
                    <a:pt x="62248" y="46639"/>
                    <a:pt x="62248" y="47246"/>
                  </a:cubicBezTo>
                  <a:cubicBezTo>
                    <a:pt x="62248" y="47414"/>
                    <a:pt x="62269" y="47623"/>
                    <a:pt x="62311" y="47811"/>
                  </a:cubicBezTo>
                  <a:cubicBezTo>
                    <a:pt x="62792" y="49485"/>
                    <a:pt x="62353" y="51012"/>
                    <a:pt x="61432" y="52414"/>
                  </a:cubicBezTo>
                  <a:cubicBezTo>
                    <a:pt x="61118" y="52917"/>
                    <a:pt x="60679" y="53335"/>
                    <a:pt x="60281" y="53774"/>
                  </a:cubicBezTo>
                  <a:cubicBezTo>
                    <a:pt x="59946" y="54151"/>
                    <a:pt x="59549" y="54486"/>
                    <a:pt x="59172" y="54841"/>
                  </a:cubicBezTo>
                  <a:cubicBezTo>
                    <a:pt x="58712" y="55323"/>
                    <a:pt x="58231" y="55762"/>
                    <a:pt x="57603" y="55992"/>
                  </a:cubicBezTo>
                  <a:cubicBezTo>
                    <a:pt x="57352" y="56097"/>
                    <a:pt x="57184" y="56264"/>
                    <a:pt x="57122" y="56557"/>
                  </a:cubicBezTo>
                  <a:cubicBezTo>
                    <a:pt x="57017" y="56892"/>
                    <a:pt x="56850" y="57227"/>
                    <a:pt x="56703" y="57562"/>
                  </a:cubicBezTo>
                  <a:cubicBezTo>
                    <a:pt x="56452" y="58168"/>
                    <a:pt x="56410" y="58775"/>
                    <a:pt x="56410" y="59403"/>
                  </a:cubicBezTo>
                  <a:cubicBezTo>
                    <a:pt x="56410" y="60365"/>
                    <a:pt x="56389" y="61328"/>
                    <a:pt x="56347" y="62311"/>
                  </a:cubicBezTo>
                  <a:cubicBezTo>
                    <a:pt x="56347" y="62730"/>
                    <a:pt x="56327" y="63148"/>
                    <a:pt x="56180" y="63567"/>
                  </a:cubicBezTo>
                  <a:cubicBezTo>
                    <a:pt x="56034" y="63922"/>
                    <a:pt x="56096" y="64341"/>
                    <a:pt x="56096" y="64738"/>
                  </a:cubicBezTo>
                  <a:cubicBezTo>
                    <a:pt x="56075" y="65031"/>
                    <a:pt x="56138" y="65303"/>
                    <a:pt x="55887" y="65513"/>
                  </a:cubicBezTo>
                  <a:cubicBezTo>
                    <a:pt x="55511" y="65805"/>
                    <a:pt x="55301" y="66308"/>
                    <a:pt x="54736" y="66308"/>
                  </a:cubicBezTo>
                  <a:cubicBezTo>
                    <a:pt x="54506" y="66308"/>
                    <a:pt x="54234" y="66412"/>
                    <a:pt x="54004" y="66517"/>
                  </a:cubicBezTo>
                  <a:cubicBezTo>
                    <a:pt x="53669" y="66663"/>
                    <a:pt x="53355" y="66705"/>
                    <a:pt x="53021" y="66559"/>
                  </a:cubicBezTo>
                  <a:cubicBezTo>
                    <a:pt x="52518" y="66391"/>
                    <a:pt x="52016" y="66349"/>
                    <a:pt x="51493" y="66349"/>
                  </a:cubicBezTo>
                  <a:cubicBezTo>
                    <a:pt x="47832" y="66308"/>
                    <a:pt x="44170" y="66224"/>
                    <a:pt x="40508" y="66182"/>
                  </a:cubicBezTo>
                  <a:cubicBezTo>
                    <a:pt x="39776" y="66182"/>
                    <a:pt x="39023" y="66182"/>
                    <a:pt x="38290" y="66245"/>
                  </a:cubicBezTo>
                  <a:cubicBezTo>
                    <a:pt x="37244" y="66349"/>
                    <a:pt x="36198" y="66349"/>
                    <a:pt x="35152" y="66329"/>
                  </a:cubicBezTo>
                  <a:cubicBezTo>
                    <a:pt x="34545" y="66329"/>
                    <a:pt x="33938" y="66308"/>
                    <a:pt x="33373" y="66308"/>
                  </a:cubicBezTo>
                  <a:cubicBezTo>
                    <a:pt x="32871" y="66308"/>
                    <a:pt x="32348" y="66391"/>
                    <a:pt x="31846" y="66412"/>
                  </a:cubicBezTo>
                  <a:cubicBezTo>
                    <a:pt x="31281" y="66433"/>
                    <a:pt x="30737" y="66496"/>
                    <a:pt x="30151" y="66496"/>
                  </a:cubicBezTo>
                  <a:cubicBezTo>
                    <a:pt x="23832" y="66391"/>
                    <a:pt x="17492" y="66287"/>
                    <a:pt x="11173" y="66140"/>
                  </a:cubicBezTo>
                  <a:cubicBezTo>
                    <a:pt x="10650" y="66140"/>
                    <a:pt x="10148" y="66140"/>
                    <a:pt x="9646" y="66308"/>
                  </a:cubicBezTo>
                  <a:cubicBezTo>
                    <a:pt x="9458" y="66349"/>
                    <a:pt x="9248" y="66391"/>
                    <a:pt x="9081" y="66391"/>
                  </a:cubicBezTo>
                  <a:cubicBezTo>
                    <a:pt x="8349" y="66391"/>
                    <a:pt x="7616" y="66349"/>
                    <a:pt x="6842" y="66349"/>
                  </a:cubicBezTo>
                  <a:cubicBezTo>
                    <a:pt x="6487" y="66349"/>
                    <a:pt x="6173" y="66245"/>
                    <a:pt x="5963" y="65931"/>
                  </a:cubicBezTo>
                  <a:cubicBezTo>
                    <a:pt x="5691" y="65575"/>
                    <a:pt x="5440" y="65178"/>
                    <a:pt x="5252" y="64780"/>
                  </a:cubicBezTo>
                  <a:cubicBezTo>
                    <a:pt x="5064" y="64425"/>
                    <a:pt x="5022" y="64027"/>
                    <a:pt x="5022" y="63629"/>
                  </a:cubicBezTo>
                  <a:cubicBezTo>
                    <a:pt x="5043" y="62751"/>
                    <a:pt x="5043" y="61893"/>
                    <a:pt x="5064" y="60993"/>
                  </a:cubicBezTo>
                  <a:cubicBezTo>
                    <a:pt x="5064" y="60888"/>
                    <a:pt x="5064" y="60763"/>
                    <a:pt x="5106" y="60658"/>
                  </a:cubicBezTo>
                  <a:cubicBezTo>
                    <a:pt x="5440" y="59445"/>
                    <a:pt x="5273" y="58168"/>
                    <a:pt x="5587" y="56934"/>
                  </a:cubicBezTo>
                  <a:cubicBezTo>
                    <a:pt x="5629" y="56829"/>
                    <a:pt x="5670" y="56704"/>
                    <a:pt x="5629" y="56599"/>
                  </a:cubicBezTo>
                  <a:cubicBezTo>
                    <a:pt x="5336" y="55930"/>
                    <a:pt x="5524" y="55197"/>
                    <a:pt x="5482" y="54507"/>
                  </a:cubicBezTo>
                  <a:cubicBezTo>
                    <a:pt x="5482" y="54360"/>
                    <a:pt x="5461" y="54172"/>
                    <a:pt x="5461" y="53984"/>
                  </a:cubicBezTo>
                  <a:cubicBezTo>
                    <a:pt x="5315" y="53942"/>
                    <a:pt x="5147" y="53879"/>
                    <a:pt x="5001" y="53795"/>
                  </a:cubicBezTo>
                  <a:cubicBezTo>
                    <a:pt x="4813" y="53733"/>
                    <a:pt x="4624" y="53649"/>
                    <a:pt x="4499" y="53523"/>
                  </a:cubicBezTo>
                  <a:cubicBezTo>
                    <a:pt x="4185" y="53209"/>
                    <a:pt x="3808" y="53021"/>
                    <a:pt x="3390" y="52854"/>
                  </a:cubicBezTo>
                  <a:cubicBezTo>
                    <a:pt x="2511" y="52519"/>
                    <a:pt x="1716" y="51996"/>
                    <a:pt x="1088" y="51284"/>
                  </a:cubicBezTo>
                  <a:cubicBezTo>
                    <a:pt x="251" y="50385"/>
                    <a:pt x="0" y="49255"/>
                    <a:pt x="314" y="48041"/>
                  </a:cubicBezTo>
                  <a:cubicBezTo>
                    <a:pt x="419" y="47665"/>
                    <a:pt x="565" y="47288"/>
                    <a:pt x="712" y="46932"/>
                  </a:cubicBezTo>
                  <a:cubicBezTo>
                    <a:pt x="753" y="46828"/>
                    <a:pt x="774" y="46681"/>
                    <a:pt x="858" y="46619"/>
                  </a:cubicBezTo>
                  <a:cubicBezTo>
                    <a:pt x="1590" y="45886"/>
                    <a:pt x="2093" y="44903"/>
                    <a:pt x="3055" y="44380"/>
                  </a:cubicBezTo>
                  <a:cubicBezTo>
                    <a:pt x="3390" y="44212"/>
                    <a:pt x="3683" y="43898"/>
                    <a:pt x="3997" y="43647"/>
                  </a:cubicBezTo>
                  <a:cubicBezTo>
                    <a:pt x="4645" y="43187"/>
                    <a:pt x="5336" y="42810"/>
                    <a:pt x="6110" y="42580"/>
                  </a:cubicBezTo>
                  <a:cubicBezTo>
                    <a:pt x="6152" y="42350"/>
                    <a:pt x="6173" y="42162"/>
                    <a:pt x="6194" y="41973"/>
                  </a:cubicBezTo>
                  <a:lnTo>
                    <a:pt x="6361" y="40718"/>
                  </a:lnTo>
                  <a:cubicBezTo>
                    <a:pt x="6403" y="40383"/>
                    <a:pt x="6466" y="40048"/>
                    <a:pt x="6466" y="39714"/>
                  </a:cubicBezTo>
                  <a:cubicBezTo>
                    <a:pt x="6487" y="38898"/>
                    <a:pt x="6528" y="38061"/>
                    <a:pt x="6507" y="37245"/>
                  </a:cubicBezTo>
                  <a:cubicBezTo>
                    <a:pt x="6507" y="36575"/>
                    <a:pt x="6842" y="35989"/>
                    <a:pt x="6926" y="35341"/>
                  </a:cubicBezTo>
                  <a:cubicBezTo>
                    <a:pt x="6947" y="35215"/>
                    <a:pt x="7156" y="35048"/>
                    <a:pt x="7303" y="35048"/>
                  </a:cubicBezTo>
                  <a:cubicBezTo>
                    <a:pt x="7888" y="34964"/>
                    <a:pt x="8495" y="34797"/>
                    <a:pt x="9144" y="34839"/>
                  </a:cubicBezTo>
                  <a:cubicBezTo>
                    <a:pt x="9834" y="34901"/>
                    <a:pt x="10504" y="34839"/>
                    <a:pt x="11236" y="34859"/>
                  </a:cubicBezTo>
                  <a:cubicBezTo>
                    <a:pt x="11236" y="34211"/>
                    <a:pt x="11487" y="33688"/>
                    <a:pt x="11759" y="33186"/>
                  </a:cubicBezTo>
                  <a:cubicBezTo>
                    <a:pt x="11550" y="32830"/>
                    <a:pt x="11404" y="32495"/>
                    <a:pt x="11173" y="32139"/>
                  </a:cubicBezTo>
                  <a:cubicBezTo>
                    <a:pt x="10713" y="31491"/>
                    <a:pt x="10295" y="30842"/>
                    <a:pt x="10127" y="30047"/>
                  </a:cubicBezTo>
                  <a:cubicBezTo>
                    <a:pt x="10023" y="29629"/>
                    <a:pt x="9667" y="29273"/>
                    <a:pt x="9500" y="28854"/>
                  </a:cubicBezTo>
                  <a:cubicBezTo>
                    <a:pt x="9332" y="28478"/>
                    <a:pt x="9186" y="28122"/>
                    <a:pt x="9102" y="27724"/>
                  </a:cubicBezTo>
                  <a:cubicBezTo>
                    <a:pt x="8914" y="26867"/>
                    <a:pt x="8621" y="26030"/>
                    <a:pt x="8704" y="25130"/>
                  </a:cubicBezTo>
                  <a:cubicBezTo>
                    <a:pt x="8725" y="24921"/>
                    <a:pt x="8704" y="24753"/>
                    <a:pt x="8767" y="24544"/>
                  </a:cubicBezTo>
                  <a:cubicBezTo>
                    <a:pt x="8976" y="23561"/>
                    <a:pt x="9207" y="22598"/>
                    <a:pt x="9416" y="21636"/>
                  </a:cubicBezTo>
                  <a:cubicBezTo>
                    <a:pt x="9520" y="21217"/>
                    <a:pt x="9709" y="20841"/>
                    <a:pt x="9960" y="20506"/>
                  </a:cubicBezTo>
                  <a:cubicBezTo>
                    <a:pt x="10232" y="20150"/>
                    <a:pt x="10462" y="19753"/>
                    <a:pt x="10692" y="19376"/>
                  </a:cubicBezTo>
                  <a:cubicBezTo>
                    <a:pt x="10797" y="19229"/>
                    <a:pt x="10880" y="19020"/>
                    <a:pt x="11006" y="18895"/>
                  </a:cubicBezTo>
                  <a:cubicBezTo>
                    <a:pt x="11508" y="18309"/>
                    <a:pt x="12031" y="17765"/>
                    <a:pt x="12533" y="17179"/>
                  </a:cubicBezTo>
                  <a:cubicBezTo>
                    <a:pt x="12533" y="17116"/>
                    <a:pt x="12554" y="17033"/>
                    <a:pt x="12554" y="17012"/>
                  </a:cubicBezTo>
                  <a:cubicBezTo>
                    <a:pt x="12031" y="16196"/>
                    <a:pt x="12178" y="15296"/>
                    <a:pt x="12241" y="14438"/>
                  </a:cubicBezTo>
                  <a:cubicBezTo>
                    <a:pt x="12241" y="14250"/>
                    <a:pt x="12324" y="14040"/>
                    <a:pt x="12429" y="13894"/>
                  </a:cubicBezTo>
                  <a:cubicBezTo>
                    <a:pt x="12701" y="13455"/>
                    <a:pt x="13015" y="12994"/>
                    <a:pt x="13370" y="12576"/>
                  </a:cubicBezTo>
                  <a:cubicBezTo>
                    <a:pt x="13496" y="12408"/>
                    <a:pt x="13705" y="12262"/>
                    <a:pt x="13831" y="12115"/>
                  </a:cubicBezTo>
                  <a:cubicBezTo>
                    <a:pt x="14730" y="11069"/>
                    <a:pt x="15881" y="10421"/>
                    <a:pt x="17053" y="9793"/>
                  </a:cubicBezTo>
                  <a:cubicBezTo>
                    <a:pt x="17262" y="9688"/>
                    <a:pt x="17471" y="9626"/>
                    <a:pt x="17681" y="9521"/>
                  </a:cubicBezTo>
                  <a:cubicBezTo>
                    <a:pt x="17827" y="9479"/>
                    <a:pt x="17995" y="9416"/>
                    <a:pt x="18141" y="9333"/>
                  </a:cubicBezTo>
                  <a:cubicBezTo>
                    <a:pt x="18225" y="9312"/>
                    <a:pt x="18287" y="9228"/>
                    <a:pt x="18350" y="9186"/>
                  </a:cubicBezTo>
                  <a:cubicBezTo>
                    <a:pt x="18497" y="8579"/>
                    <a:pt x="18622" y="7973"/>
                    <a:pt x="18769" y="7387"/>
                  </a:cubicBezTo>
                  <a:cubicBezTo>
                    <a:pt x="18957" y="6696"/>
                    <a:pt x="19334" y="6152"/>
                    <a:pt x="19794" y="5629"/>
                  </a:cubicBezTo>
                  <a:cubicBezTo>
                    <a:pt x="20526" y="4834"/>
                    <a:pt x="21384" y="4185"/>
                    <a:pt x="22326" y="3662"/>
                  </a:cubicBezTo>
                  <a:cubicBezTo>
                    <a:pt x="23037" y="3265"/>
                    <a:pt x="23832" y="3118"/>
                    <a:pt x="24606" y="3014"/>
                  </a:cubicBezTo>
                  <a:cubicBezTo>
                    <a:pt x="25401" y="2888"/>
                    <a:pt x="26176" y="2784"/>
                    <a:pt x="26992" y="2993"/>
                  </a:cubicBezTo>
                  <a:cubicBezTo>
                    <a:pt x="27306" y="3056"/>
                    <a:pt x="27557" y="2930"/>
                    <a:pt x="27745" y="2721"/>
                  </a:cubicBezTo>
                  <a:cubicBezTo>
                    <a:pt x="28289" y="2051"/>
                    <a:pt x="29105" y="1696"/>
                    <a:pt x="29733" y="1131"/>
                  </a:cubicBezTo>
                  <a:cubicBezTo>
                    <a:pt x="29900" y="1005"/>
                    <a:pt x="30130" y="921"/>
                    <a:pt x="30360" y="859"/>
                  </a:cubicBezTo>
                  <a:cubicBezTo>
                    <a:pt x="31072" y="628"/>
                    <a:pt x="31783" y="419"/>
                    <a:pt x="32474" y="189"/>
                  </a:cubicBezTo>
                  <a:cubicBezTo>
                    <a:pt x="32850" y="63"/>
                    <a:pt x="33185" y="1"/>
                    <a:pt x="33583" y="22"/>
                  </a:cubicBezTo>
                  <a:cubicBezTo>
                    <a:pt x="34399" y="63"/>
                    <a:pt x="35236" y="84"/>
                    <a:pt x="36031" y="63"/>
                  </a:cubicBezTo>
                  <a:cubicBezTo>
                    <a:pt x="36491" y="63"/>
                    <a:pt x="36868" y="189"/>
                    <a:pt x="37244" y="398"/>
                  </a:cubicBezTo>
                  <a:cubicBezTo>
                    <a:pt x="37767" y="712"/>
                    <a:pt x="38311" y="1026"/>
                    <a:pt x="38855" y="1361"/>
                  </a:cubicBezTo>
                  <a:cubicBezTo>
                    <a:pt x="39588" y="1800"/>
                    <a:pt x="40048" y="2512"/>
                    <a:pt x="40404" y="3244"/>
                  </a:cubicBezTo>
                  <a:cubicBezTo>
                    <a:pt x="40508" y="3453"/>
                    <a:pt x="40487" y="3746"/>
                    <a:pt x="40508" y="3997"/>
                  </a:cubicBezTo>
                  <a:cubicBezTo>
                    <a:pt x="41617" y="3892"/>
                    <a:pt x="42663" y="3976"/>
                    <a:pt x="43731" y="3976"/>
                  </a:cubicBezTo>
                  <a:cubicBezTo>
                    <a:pt x="44777" y="3976"/>
                    <a:pt x="45823" y="3997"/>
                    <a:pt x="46869" y="4039"/>
                  </a:cubicBezTo>
                  <a:cubicBezTo>
                    <a:pt x="47057" y="4039"/>
                    <a:pt x="47267" y="4060"/>
                    <a:pt x="47434" y="4102"/>
                  </a:cubicBezTo>
                  <a:cubicBezTo>
                    <a:pt x="47915" y="4248"/>
                    <a:pt x="48355" y="4395"/>
                    <a:pt x="48836" y="4520"/>
                  </a:cubicBezTo>
                  <a:cubicBezTo>
                    <a:pt x="49296" y="4667"/>
                    <a:pt x="49715" y="4897"/>
                    <a:pt x="50049" y="5253"/>
                  </a:cubicBezTo>
                  <a:cubicBezTo>
                    <a:pt x="50301" y="5525"/>
                    <a:pt x="50614" y="5776"/>
                    <a:pt x="50782" y="6069"/>
                  </a:cubicBezTo>
                  <a:cubicBezTo>
                    <a:pt x="51179" y="6675"/>
                    <a:pt x="51493" y="7303"/>
                    <a:pt x="51410" y="8056"/>
                  </a:cubicBezTo>
                  <a:cubicBezTo>
                    <a:pt x="51368" y="8496"/>
                    <a:pt x="51410" y="8977"/>
                    <a:pt x="51389" y="9416"/>
                  </a:cubicBezTo>
                  <a:cubicBezTo>
                    <a:pt x="51389" y="9688"/>
                    <a:pt x="51493" y="9856"/>
                    <a:pt x="51702" y="10002"/>
                  </a:cubicBezTo>
                  <a:cubicBezTo>
                    <a:pt x="51995" y="10170"/>
                    <a:pt x="52309" y="10337"/>
                    <a:pt x="52602" y="10483"/>
                  </a:cubicBezTo>
                  <a:cubicBezTo>
                    <a:pt x="52958" y="10672"/>
                    <a:pt x="53293" y="10860"/>
                    <a:pt x="53565" y="11174"/>
                  </a:cubicBezTo>
                  <a:cubicBezTo>
                    <a:pt x="53648" y="11258"/>
                    <a:pt x="53711" y="11362"/>
                    <a:pt x="53816" y="11404"/>
                  </a:cubicBezTo>
                  <a:cubicBezTo>
                    <a:pt x="54632" y="11885"/>
                    <a:pt x="55176" y="12618"/>
                    <a:pt x="55741" y="13308"/>
                  </a:cubicBezTo>
                  <a:cubicBezTo>
                    <a:pt x="55908" y="13559"/>
                    <a:pt x="56117" y="13810"/>
                    <a:pt x="56327" y="14020"/>
                  </a:cubicBezTo>
                  <a:cubicBezTo>
                    <a:pt x="56724" y="14459"/>
                    <a:pt x="56954" y="14961"/>
                    <a:pt x="56933" y="15568"/>
                  </a:cubicBezTo>
                  <a:cubicBezTo>
                    <a:pt x="56912" y="16028"/>
                    <a:pt x="56912" y="16530"/>
                    <a:pt x="56912" y="17012"/>
                  </a:cubicBezTo>
                  <a:cubicBezTo>
                    <a:pt x="56912" y="17430"/>
                    <a:pt x="56808" y="17786"/>
                    <a:pt x="56599" y="18121"/>
                  </a:cubicBezTo>
                  <a:cubicBezTo>
                    <a:pt x="56410" y="18518"/>
                    <a:pt x="56180" y="18853"/>
                    <a:pt x="55908" y="19271"/>
                  </a:cubicBezTo>
                  <a:close/>
                  <a:moveTo>
                    <a:pt x="10441" y="62646"/>
                  </a:moveTo>
                  <a:cubicBezTo>
                    <a:pt x="10860" y="62646"/>
                    <a:pt x="11215" y="62646"/>
                    <a:pt x="11592" y="62667"/>
                  </a:cubicBezTo>
                  <a:cubicBezTo>
                    <a:pt x="12450" y="62730"/>
                    <a:pt x="13329" y="62541"/>
                    <a:pt x="14165" y="62939"/>
                  </a:cubicBezTo>
                  <a:cubicBezTo>
                    <a:pt x="14228" y="62960"/>
                    <a:pt x="14270" y="62960"/>
                    <a:pt x="14333" y="62960"/>
                  </a:cubicBezTo>
                  <a:cubicBezTo>
                    <a:pt x="15588" y="62939"/>
                    <a:pt x="16823" y="63106"/>
                    <a:pt x="18057" y="62876"/>
                  </a:cubicBezTo>
                  <a:cubicBezTo>
                    <a:pt x="18413" y="62834"/>
                    <a:pt x="18748" y="62792"/>
                    <a:pt x="19083" y="62792"/>
                  </a:cubicBezTo>
                  <a:cubicBezTo>
                    <a:pt x="20066" y="62792"/>
                    <a:pt x="21028" y="62834"/>
                    <a:pt x="21991" y="62855"/>
                  </a:cubicBezTo>
                  <a:cubicBezTo>
                    <a:pt x="22221" y="62855"/>
                    <a:pt x="22451" y="62855"/>
                    <a:pt x="22640" y="62960"/>
                  </a:cubicBezTo>
                  <a:cubicBezTo>
                    <a:pt x="23037" y="63148"/>
                    <a:pt x="23393" y="63148"/>
                    <a:pt x="23811" y="63148"/>
                  </a:cubicBezTo>
                  <a:cubicBezTo>
                    <a:pt x="26615" y="63190"/>
                    <a:pt x="29440" y="63253"/>
                    <a:pt x="32243" y="63295"/>
                  </a:cubicBezTo>
                  <a:cubicBezTo>
                    <a:pt x="33708" y="63316"/>
                    <a:pt x="35194" y="63357"/>
                    <a:pt x="36658" y="63378"/>
                  </a:cubicBezTo>
                  <a:cubicBezTo>
                    <a:pt x="37119" y="63378"/>
                    <a:pt x="37579" y="63357"/>
                    <a:pt x="38018" y="63378"/>
                  </a:cubicBezTo>
                  <a:cubicBezTo>
                    <a:pt x="39588" y="63399"/>
                    <a:pt x="41136" y="63462"/>
                    <a:pt x="42705" y="63504"/>
                  </a:cubicBezTo>
                  <a:cubicBezTo>
                    <a:pt x="43249" y="63525"/>
                    <a:pt x="43772" y="63567"/>
                    <a:pt x="44337" y="63567"/>
                  </a:cubicBezTo>
                  <a:cubicBezTo>
                    <a:pt x="44881" y="63567"/>
                    <a:pt x="45425" y="63671"/>
                    <a:pt x="45928" y="63525"/>
                  </a:cubicBezTo>
                  <a:cubicBezTo>
                    <a:pt x="46451" y="63399"/>
                    <a:pt x="46911" y="63378"/>
                    <a:pt x="47434" y="63399"/>
                  </a:cubicBezTo>
                  <a:cubicBezTo>
                    <a:pt x="48313" y="63399"/>
                    <a:pt x="49150" y="63462"/>
                    <a:pt x="50008" y="63462"/>
                  </a:cubicBezTo>
                  <a:cubicBezTo>
                    <a:pt x="50238" y="63462"/>
                    <a:pt x="50468" y="63462"/>
                    <a:pt x="50656" y="63378"/>
                  </a:cubicBezTo>
                  <a:cubicBezTo>
                    <a:pt x="50991" y="63253"/>
                    <a:pt x="51305" y="63253"/>
                    <a:pt x="51661" y="63253"/>
                  </a:cubicBezTo>
                  <a:cubicBezTo>
                    <a:pt x="51995" y="63274"/>
                    <a:pt x="52309" y="63295"/>
                    <a:pt x="52665" y="63316"/>
                  </a:cubicBezTo>
                  <a:cubicBezTo>
                    <a:pt x="52853" y="63044"/>
                    <a:pt x="52790" y="62730"/>
                    <a:pt x="52832" y="62416"/>
                  </a:cubicBezTo>
                  <a:cubicBezTo>
                    <a:pt x="52853" y="62039"/>
                    <a:pt x="52770" y="61642"/>
                    <a:pt x="52895" y="61307"/>
                  </a:cubicBezTo>
                  <a:cubicBezTo>
                    <a:pt x="53104" y="60763"/>
                    <a:pt x="53104" y="60219"/>
                    <a:pt x="53146" y="59633"/>
                  </a:cubicBezTo>
                  <a:cubicBezTo>
                    <a:pt x="53167" y="59068"/>
                    <a:pt x="53083" y="58503"/>
                    <a:pt x="53397" y="57980"/>
                  </a:cubicBezTo>
                  <a:cubicBezTo>
                    <a:pt x="53460" y="57875"/>
                    <a:pt x="53460" y="57708"/>
                    <a:pt x="53460" y="57562"/>
                  </a:cubicBezTo>
                  <a:cubicBezTo>
                    <a:pt x="53502" y="56683"/>
                    <a:pt x="53502" y="56683"/>
                    <a:pt x="53062" y="56034"/>
                  </a:cubicBezTo>
                  <a:lnTo>
                    <a:pt x="53062" y="55950"/>
                  </a:lnTo>
                  <a:cubicBezTo>
                    <a:pt x="53146" y="55867"/>
                    <a:pt x="53188" y="55762"/>
                    <a:pt x="53272" y="55678"/>
                  </a:cubicBezTo>
                  <a:cubicBezTo>
                    <a:pt x="53669" y="55239"/>
                    <a:pt x="53586" y="54883"/>
                    <a:pt x="53083" y="54611"/>
                  </a:cubicBezTo>
                  <a:cubicBezTo>
                    <a:pt x="52895" y="54507"/>
                    <a:pt x="52644" y="54486"/>
                    <a:pt x="52581" y="54193"/>
                  </a:cubicBezTo>
                  <a:cubicBezTo>
                    <a:pt x="52749" y="53753"/>
                    <a:pt x="53251" y="53963"/>
                    <a:pt x="53481" y="53774"/>
                  </a:cubicBezTo>
                  <a:cubicBezTo>
                    <a:pt x="53774" y="53021"/>
                    <a:pt x="53816" y="52310"/>
                    <a:pt x="53816" y="51556"/>
                  </a:cubicBezTo>
                  <a:cubicBezTo>
                    <a:pt x="53816" y="50803"/>
                    <a:pt x="53816" y="50008"/>
                    <a:pt x="53879" y="49255"/>
                  </a:cubicBezTo>
                  <a:cubicBezTo>
                    <a:pt x="53920" y="48334"/>
                    <a:pt x="53941" y="47414"/>
                    <a:pt x="54088" y="46535"/>
                  </a:cubicBezTo>
                  <a:cubicBezTo>
                    <a:pt x="54339" y="44882"/>
                    <a:pt x="54339" y="43271"/>
                    <a:pt x="54297" y="41618"/>
                  </a:cubicBezTo>
                  <a:cubicBezTo>
                    <a:pt x="54255" y="41074"/>
                    <a:pt x="54213" y="40488"/>
                    <a:pt x="54151" y="39965"/>
                  </a:cubicBezTo>
                  <a:cubicBezTo>
                    <a:pt x="53732" y="39839"/>
                    <a:pt x="53397" y="39672"/>
                    <a:pt x="53062" y="39651"/>
                  </a:cubicBezTo>
                  <a:cubicBezTo>
                    <a:pt x="52351" y="39567"/>
                    <a:pt x="51702" y="39316"/>
                    <a:pt x="51012" y="39128"/>
                  </a:cubicBezTo>
                  <a:cubicBezTo>
                    <a:pt x="49380" y="38668"/>
                    <a:pt x="49233" y="38500"/>
                    <a:pt x="47392" y="38500"/>
                  </a:cubicBezTo>
                  <a:cubicBezTo>
                    <a:pt x="46597" y="38500"/>
                    <a:pt x="45781" y="38479"/>
                    <a:pt x="45007" y="38479"/>
                  </a:cubicBezTo>
                  <a:cubicBezTo>
                    <a:pt x="44400" y="38479"/>
                    <a:pt x="43835" y="38416"/>
                    <a:pt x="43249" y="38249"/>
                  </a:cubicBezTo>
                  <a:cubicBezTo>
                    <a:pt x="43040" y="38186"/>
                    <a:pt x="42810" y="38144"/>
                    <a:pt x="42580" y="38144"/>
                  </a:cubicBezTo>
                  <a:lnTo>
                    <a:pt x="38562" y="38061"/>
                  </a:lnTo>
                  <a:cubicBezTo>
                    <a:pt x="38332" y="38061"/>
                    <a:pt x="38102" y="38061"/>
                    <a:pt x="37893" y="38144"/>
                  </a:cubicBezTo>
                  <a:cubicBezTo>
                    <a:pt x="36972" y="38416"/>
                    <a:pt x="36114" y="38814"/>
                    <a:pt x="35110" y="38877"/>
                  </a:cubicBezTo>
                  <a:cubicBezTo>
                    <a:pt x="34671" y="39107"/>
                    <a:pt x="34168" y="39044"/>
                    <a:pt x="33708" y="39023"/>
                  </a:cubicBezTo>
                  <a:cubicBezTo>
                    <a:pt x="33122" y="39023"/>
                    <a:pt x="32578" y="38981"/>
                    <a:pt x="32013" y="38981"/>
                  </a:cubicBezTo>
                  <a:cubicBezTo>
                    <a:pt x="31720" y="38981"/>
                    <a:pt x="31427" y="38940"/>
                    <a:pt x="31176" y="39023"/>
                  </a:cubicBezTo>
                  <a:cubicBezTo>
                    <a:pt x="30821" y="39128"/>
                    <a:pt x="30507" y="39128"/>
                    <a:pt x="30172" y="39128"/>
                  </a:cubicBezTo>
                  <a:cubicBezTo>
                    <a:pt x="29628" y="39128"/>
                    <a:pt x="29105" y="39107"/>
                    <a:pt x="28561" y="39086"/>
                  </a:cubicBezTo>
                  <a:cubicBezTo>
                    <a:pt x="28101" y="39044"/>
                    <a:pt x="27640" y="39107"/>
                    <a:pt x="27243" y="38814"/>
                  </a:cubicBezTo>
                  <a:cubicBezTo>
                    <a:pt x="27159" y="38772"/>
                    <a:pt x="27034" y="38772"/>
                    <a:pt x="26908" y="38730"/>
                  </a:cubicBezTo>
                  <a:cubicBezTo>
                    <a:pt x="26259" y="38709"/>
                    <a:pt x="25673" y="38354"/>
                    <a:pt x="25004" y="38416"/>
                  </a:cubicBezTo>
                  <a:cubicBezTo>
                    <a:pt x="24857" y="38416"/>
                    <a:pt x="24732" y="38312"/>
                    <a:pt x="24606" y="38270"/>
                  </a:cubicBezTo>
                  <a:cubicBezTo>
                    <a:pt x="23686" y="37935"/>
                    <a:pt x="22744" y="37580"/>
                    <a:pt x="21719" y="37663"/>
                  </a:cubicBezTo>
                  <a:cubicBezTo>
                    <a:pt x="21384" y="37684"/>
                    <a:pt x="21049" y="37663"/>
                    <a:pt x="20715" y="37663"/>
                  </a:cubicBezTo>
                  <a:cubicBezTo>
                    <a:pt x="20003" y="37663"/>
                    <a:pt x="19292" y="37831"/>
                    <a:pt x="18664" y="38103"/>
                  </a:cubicBezTo>
                  <a:cubicBezTo>
                    <a:pt x="18246" y="38291"/>
                    <a:pt x="17827" y="38375"/>
                    <a:pt x="17367" y="38375"/>
                  </a:cubicBezTo>
                  <a:cubicBezTo>
                    <a:pt x="15735" y="38312"/>
                    <a:pt x="14124" y="38312"/>
                    <a:pt x="12513" y="38270"/>
                  </a:cubicBezTo>
                  <a:cubicBezTo>
                    <a:pt x="11843" y="38249"/>
                    <a:pt x="11215" y="38500"/>
                    <a:pt x="10525" y="38626"/>
                  </a:cubicBezTo>
                  <a:cubicBezTo>
                    <a:pt x="10483" y="38626"/>
                    <a:pt x="10462" y="38709"/>
                    <a:pt x="10420" y="38730"/>
                  </a:cubicBezTo>
                  <a:cubicBezTo>
                    <a:pt x="10420" y="39232"/>
                    <a:pt x="10399" y="39714"/>
                    <a:pt x="10399" y="40174"/>
                  </a:cubicBezTo>
                  <a:lnTo>
                    <a:pt x="10316" y="49192"/>
                  </a:lnTo>
                  <a:cubicBezTo>
                    <a:pt x="10316" y="49757"/>
                    <a:pt x="10295" y="50280"/>
                    <a:pt x="10085" y="50803"/>
                  </a:cubicBezTo>
                  <a:cubicBezTo>
                    <a:pt x="10002" y="51012"/>
                    <a:pt x="10002" y="51243"/>
                    <a:pt x="10002" y="51473"/>
                  </a:cubicBezTo>
                  <a:cubicBezTo>
                    <a:pt x="9960" y="53774"/>
                    <a:pt x="9939" y="56076"/>
                    <a:pt x="9897" y="58378"/>
                  </a:cubicBezTo>
                  <a:cubicBezTo>
                    <a:pt x="9897" y="58587"/>
                    <a:pt x="9855" y="58796"/>
                    <a:pt x="9939" y="58984"/>
                  </a:cubicBezTo>
                  <a:cubicBezTo>
                    <a:pt x="10295" y="59759"/>
                    <a:pt x="10002" y="60595"/>
                    <a:pt x="10253" y="61391"/>
                  </a:cubicBezTo>
                  <a:cubicBezTo>
                    <a:pt x="10169" y="61725"/>
                    <a:pt x="10253" y="62060"/>
                    <a:pt x="10399" y="62374"/>
                  </a:cubicBezTo>
                  <a:cubicBezTo>
                    <a:pt x="10483" y="62374"/>
                    <a:pt x="10441" y="62520"/>
                    <a:pt x="10441" y="62646"/>
                  </a:cubicBezTo>
                  <a:close/>
                  <a:moveTo>
                    <a:pt x="43961" y="33981"/>
                  </a:moveTo>
                  <a:cubicBezTo>
                    <a:pt x="44295" y="34022"/>
                    <a:pt x="44567" y="34085"/>
                    <a:pt x="44798" y="34106"/>
                  </a:cubicBezTo>
                  <a:cubicBezTo>
                    <a:pt x="46744" y="34336"/>
                    <a:pt x="48689" y="34546"/>
                    <a:pt x="50635" y="34797"/>
                  </a:cubicBezTo>
                  <a:cubicBezTo>
                    <a:pt x="51472" y="34901"/>
                    <a:pt x="52246" y="34755"/>
                    <a:pt x="52937" y="34211"/>
                  </a:cubicBezTo>
                  <a:cubicBezTo>
                    <a:pt x="53083" y="34085"/>
                    <a:pt x="53355" y="34022"/>
                    <a:pt x="53565" y="34002"/>
                  </a:cubicBezTo>
                  <a:cubicBezTo>
                    <a:pt x="53753" y="33939"/>
                    <a:pt x="53941" y="34002"/>
                    <a:pt x="54151" y="33939"/>
                  </a:cubicBezTo>
                  <a:cubicBezTo>
                    <a:pt x="54423" y="33876"/>
                    <a:pt x="54674" y="33771"/>
                    <a:pt x="54946" y="33667"/>
                  </a:cubicBezTo>
                  <a:cubicBezTo>
                    <a:pt x="55071" y="33604"/>
                    <a:pt x="55803" y="32516"/>
                    <a:pt x="55887" y="32349"/>
                  </a:cubicBezTo>
                  <a:cubicBezTo>
                    <a:pt x="56201" y="31784"/>
                    <a:pt x="56201" y="31156"/>
                    <a:pt x="56201" y="30528"/>
                  </a:cubicBezTo>
                  <a:cubicBezTo>
                    <a:pt x="56201" y="30193"/>
                    <a:pt x="56180" y="29838"/>
                    <a:pt x="55971" y="29545"/>
                  </a:cubicBezTo>
                  <a:cubicBezTo>
                    <a:pt x="55845" y="29377"/>
                    <a:pt x="55762" y="29126"/>
                    <a:pt x="55741" y="28917"/>
                  </a:cubicBezTo>
                  <a:cubicBezTo>
                    <a:pt x="55699" y="28541"/>
                    <a:pt x="55552" y="28227"/>
                    <a:pt x="55385" y="27871"/>
                  </a:cubicBezTo>
                  <a:cubicBezTo>
                    <a:pt x="55259" y="27620"/>
                    <a:pt x="55134" y="27390"/>
                    <a:pt x="55050" y="27097"/>
                  </a:cubicBezTo>
                  <a:cubicBezTo>
                    <a:pt x="54862" y="26469"/>
                    <a:pt x="54862" y="25862"/>
                    <a:pt x="55448" y="25402"/>
                  </a:cubicBezTo>
                  <a:cubicBezTo>
                    <a:pt x="55762" y="25130"/>
                    <a:pt x="56075" y="24816"/>
                    <a:pt x="56410" y="24565"/>
                  </a:cubicBezTo>
                  <a:cubicBezTo>
                    <a:pt x="56619" y="24398"/>
                    <a:pt x="56724" y="24209"/>
                    <a:pt x="56787" y="24000"/>
                  </a:cubicBezTo>
                  <a:cubicBezTo>
                    <a:pt x="56850" y="23665"/>
                    <a:pt x="56829" y="23351"/>
                    <a:pt x="56640" y="23017"/>
                  </a:cubicBezTo>
                  <a:cubicBezTo>
                    <a:pt x="56075" y="22012"/>
                    <a:pt x="55699" y="20945"/>
                    <a:pt x="55071" y="20004"/>
                  </a:cubicBezTo>
                  <a:cubicBezTo>
                    <a:pt x="54736" y="19481"/>
                    <a:pt x="54715" y="18874"/>
                    <a:pt x="55176" y="18351"/>
                  </a:cubicBezTo>
                  <a:cubicBezTo>
                    <a:pt x="55741" y="17723"/>
                    <a:pt x="56055" y="17033"/>
                    <a:pt x="55950" y="16196"/>
                  </a:cubicBezTo>
                  <a:cubicBezTo>
                    <a:pt x="55908" y="16007"/>
                    <a:pt x="55950" y="15798"/>
                    <a:pt x="55950" y="15589"/>
                  </a:cubicBezTo>
                  <a:cubicBezTo>
                    <a:pt x="55971" y="15254"/>
                    <a:pt x="55845" y="14982"/>
                    <a:pt x="55636" y="14731"/>
                  </a:cubicBezTo>
                  <a:cubicBezTo>
                    <a:pt x="55239" y="14292"/>
                    <a:pt x="54862" y="13810"/>
                    <a:pt x="54506" y="13350"/>
                  </a:cubicBezTo>
                  <a:cubicBezTo>
                    <a:pt x="54297" y="13078"/>
                    <a:pt x="54067" y="12827"/>
                    <a:pt x="53795" y="12618"/>
                  </a:cubicBezTo>
                  <a:cubicBezTo>
                    <a:pt x="53042" y="12032"/>
                    <a:pt x="52330" y="11362"/>
                    <a:pt x="51410" y="10986"/>
                  </a:cubicBezTo>
                  <a:cubicBezTo>
                    <a:pt x="51221" y="10902"/>
                    <a:pt x="51075" y="10776"/>
                    <a:pt x="50886" y="10672"/>
                  </a:cubicBezTo>
                  <a:cubicBezTo>
                    <a:pt x="50531" y="10525"/>
                    <a:pt x="50405" y="10232"/>
                    <a:pt x="50426" y="9856"/>
                  </a:cubicBezTo>
                  <a:cubicBezTo>
                    <a:pt x="50447" y="9270"/>
                    <a:pt x="50447" y="8663"/>
                    <a:pt x="50468" y="8077"/>
                  </a:cubicBezTo>
                  <a:cubicBezTo>
                    <a:pt x="50531" y="6885"/>
                    <a:pt x="49798" y="6173"/>
                    <a:pt x="48899" y="5545"/>
                  </a:cubicBezTo>
                  <a:cubicBezTo>
                    <a:pt x="48125" y="5315"/>
                    <a:pt x="47371" y="4981"/>
                    <a:pt x="46534" y="4981"/>
                  </a:cubicBezTo>
                  <a:cubicBezTo>
                    <a:pt x="45112" y="4981"/>
                    <a:pt x="43668" y="4918"/>
                    <a:pt x="42266" y="4897"/>
                  </a:cubicBezTo>
                  <a:cubicBezTo>
                    <a:pt x="41827" y="4897"/>
                    <a:pt x="41345" y="4813"/>
                    <a:pt x="40927" y="5043"/>
                  </a:cubicBezTo>
                  <a:cubicBezTo>
                    <a:pt x="40822" y="5106"/>
                    <a:pt x="40634" y="5085"/>
                    <a:pt x="40508" y="5106"/>
                  </a:cubicBezTo>
                  <a:cubicBezTo>
                    <a:pt x="39755" y="5106"/>
                    <a:pt x="39630" y="4981"/>
                    <a:pt x="39588" y="4248"/>
                  </a:cubicBezTo>
                  <a:cubicBezTo>
                    <a:pt x="39588" y="3976"/>
                    <a:pt x="39588" y="3725"/>
                    <a:pt x="39525" y="3474"/>
                  </a:cubicBezTo>
                  <a:cubicBezTo>
                    <a:pt x="39253" y="2909"/>
                    <a:pt x="38897" y="2407"/>
                    <a:pt x="38332" y="2072"/>
                  </a:cubicBezTo>
                  <a:cubicBezTo>
                    <a:pt x="37872" y="1779"/>
                    <a:pt x="37370" y="1465"/>
                    <a:pt x="36909" y="1172"/>
                  </a:cubicBezTo>
                  <a:cubicBezTo>
                    <a:pt x="36637" y="1026"/>
                    <a:pt x="36345" y="942"/>
                    <a:pt x="36010" y="921"/>
                  </a:cubicBezTo>
                  <a:cubicBezTo>
                    <a:pt x="33478" y="817"/>
                    <a:pt x="33478" y="817"/>
                    <a:pt x="31009" y="1591"/>
                  </a:cubicBezTo>
                  <a:cubicBezTo>
                    <a:pt x="30988" y="1591"/>
                    <a:pt x="30967" y="1633"/>
                    <a:pt x="30946" y="1633"/>
                  </a:cubicBezTo>
                  <a:cubicBezTo>
                    <a:pt x="30632" y="1675"/>
                    <a:pt x="30381" y="1863"/>
                    <a:pt x="30130" y="2051"/>
                  </a:cubicBezTo>
                  <a:cubicBezTo>
                    <a:pt x="29607" y="2428"/>
                    <a:pt x="29084" y="2804"/>
                    <a:pt x="28582" y="3244"/>
                  </a:cubicBezTo>
                  <a:cubicBezTo>
                    <a:pt x="28289" y="3516"/>
                    <a:pt x="27954" y="3579"/>
                    <a:pt x="27557" y="3432"/>
                  </a:cubicBezTo>
                  <a:cubicBezTo>
                    <a:pt x="27389" y="3348"/>
                    <a:pt x="27180" y="3307"/>
                    <a:pt x="26992" y="3328"/>
                  </a:cubicBezTo>
                  <a:cubicBezTo>
                    <a:pt x="26176" y="3432"/>
                    <a:pt x="25339" y="3516"/>
                    <a:pt x="24565" y="3725"/>
                  </a:cubicBezTo>
                  <a:cubicBezTo>
                    <a:pt x="23979" y="3851"/>
                    <a:pt x="23435" y="4102"/>
                    <a:pt x="22912" y="4395"/>
                  </a:cubicBezTo>
                  <a:cubicBezTo>
                    <a:pt x="22054" y="4876"/>
                    <a:pt x="21342" y="5525"/>
                    <a:pt x="20694" y="6236"/>
                  </a:cubicBezTo>
                  <a:cubicBezTo>
                    <a:pt x="20317" y="6613"/>
                    <a:pt x="19961" y="7073"/>
                    <a:pt x="19899" y="7617"/>
                  </a:cubicBezTo>
                  <a:cubicBezTo>
                    <a:pt x="19815" y="8245"/>
                    <a:pt x="19501" y="8789"/>
                    <a:pt x="19564" y="9437"/>
                  </a:cubicBezTo>
                  <a:cubicBezTo>
                    <a:pt x="19585" y="9793"/>
                    <a:pt x="19396" y="10023"/>
                    <a:pt x="19041" y="10149"/>
                  </a:cubicBezTo>
                  <a:cubicBezTo>
                    <a:pt x="18246" y="10421"/>
                    <a:pt x="17513" y="10755"/>
                    <a:pt x="16781" y="11153"/>
                  </a:cubicBezTo>
                  <a:cubicBezTo>
                    <a:pt x="16237" y="11467"/>
                    <a:pt x="15714" y="11781"/>
                    <a:pt x="15274" y="12241"/>
                  </a:cubicBezTo>
                  <a:cubicBezTo>
                    <a:pt x="15002" y="12534"/>
                    <a:pt x="14689" y="12785"/>
                    <a:pt x="14417" y="13078"/>
                  </a:cubicBezTo>
                  <a:cubicBezTo>
                    <a:pt x="14145" y="13350"/>
                    <a:pt x="13935" y="13622"/>
                    <a:pt x="13705" y="13915"/>
                  </a:cubicBezTo>
                  <a:cubicBezTo>
                    <a:pt x="13433" y="14229"/>
                    <a:pt x="13308" y="14605"/>
                    <a:pt x="13329" y="15024"/>
                  </a:cubicBezTo>
                  <a:cubicBezTo>
                    <a:pt x="13370" y="15484"/>
                    <a:pt x="13224" y="15986"/>
                    <a:pt x="13621" y="16384"/>
                  </a:cubicBezTo>
                  <a:cubicBezTo>
                    <a:pt x="13893" y="16656"/>
                    <a:pt x="13831" y="17074"/>
                    <a:pt x="13789" y="17451"/>
                  </a:cubicBezTo>
                  <a:cubicBezTo>
                    <a:pt x="13747" y="17744"/>
                    <a:pt x="13538" y="17890"/>
                    <a:pt x="13308" y="18016"/>
                  </a:cubicBezTo>
                  <a:cubicBezTo>
                    <a:pt x="13182" y="18100"/>
                    <a:pt x="13077" y="18204"/>
                    <a:pt x="12994" y="18309"/>
                  </a:cubicBezTo>
                  <a:cubicBezTo>
                    <a:pt x="12680" y="18685"/>
                    <a:pt x="12345" y="19020"/>
                    <a:pt x="12052" y="19418"/>
                  </a:cubicBezTo>
                  <a:cubicBezTo>
                    <a:pt x="11927" y="19585"/>
                    <a:pt x="11801" y="19774"/>
                    <a:pt x="11696" y="19962"/>
                  </a:cubicBezTo>
                  <a:cubicBezTo>
                    <a:pt x="11445" y="20318"/>
                    <a:pt x="11236" y="20694"/>
                    <a:pt x="11006" y="21029"/>
                  </a:cubicBezTo>
                  <a:cubicBezTo>
                    <a:pt x="10755" y="21343"/>
                    <a:pt x="10588" y="21678"/>
                    <a:pt x="10504" y="22096"/>
                  </a:cubicBezTo>
                  <a:cubicBezTo>
                    <a:pt x="10336" y="22996"/>
                    <a:pt x="10085" y="23875"/>
                    <a:pt x="9939" y="24774"/>
                  </a:cubicBezTo>
                  <a:cubicBezTo>
                    <a:pt x="9855" y="25193"/>
                    <a:pt x="9918" y="25611"/>
                    <a:pt x="9939" y="26030"/>
                  </a:cubicBezTo>
                  <a:cubicBezTo>
                    <a:pt x="9960" y="26364"/>
                    <a:pt x="10085" y="26678"/>
                    <a:pt x="10148" y="27013"/>
                  </a:cubicBezTo>
                  <a:cubicBezTo>
                    <a:pt x="10253" y="27850"/>
                    <a:pt x="10588" y="28582"/>
                    <a:pt x="11027" y="29294"/>
                  </a:cubicBezTo>
                  <a:cubicBezTo>
                    <a:pt x="11173" y="29482"/>
                    <a:pt x="11278" y="29691"/>
                    <a:pt x="11341" y="29901"/>
                  </a:cubicBezTo>
                  <a:cubicBezTo>
                    <a:pt x="11487" y="30403"/>
                    <a:pt x="11738" y="30821"/>
                    <a:pt x="12010" y="31261"/>
                  </a:cubicBezTo>
                  <a:cubicBezTo>
                    <a:pt x="12387" y="31888"/>
                    <a:pt x="12743" y="32537"/>
                    <a:pt x="13370" y="32955"/>
                  </a:cubicBezTo>
                  <a:cubicBezTo>
                    <a:pt x="13580" y="33081"/>
                    <a:pt x="13601" y="33332"/>
                    <a:pt x="13496" y="33478"/>
                  </a:cubicBezTo>
                  <a:cubicBezTo>
                    <a:pt x="13391" y="33667"/>
                    <a:pt x="13203" y="33750"/>
                    <a:pt x="12994" y="33709"/>
                  </a:cubicBezTo>
                  <a:cubicBezTo>
                    <a:pt x="12847" y="33688"/>
                    <a:pt x="12680" y="33646"/>
                    <a:pt x="12492" y="33583"/>
                  </a:cubicBezTo>
                  <a:cubicBezTo>
                    <a:pt x="12429" y="33813"/>
                    <a:pt x="12345" y="34002"/>
                    <a:pt x="12324" y="34190"/>
                  </a:cubicBezTo>
                  <a:cubicBezTo>
                    <a:pt x="12261" y="34399"/>
                    <a:pt x="12241" y="34608"/>
                    <a:pt x="12220" y="34839"/>
                  </a:cubicBezTo>
                  <a:cubicBezTo>
                    <a:pt x="13391" y="34734"/>
                    <a:pt x="14542" y="34629"/>
                    <a:pt x="15672" y="34587"/>
                  </a:cubicBezTo>
                  <a:cubicBezTo>
                    <a:pt x="16781" y="34504"/>
                    <a:pt x="17911" y="34587"/>
                    <a:pt x="19145" y="34420"/>
                  </a:cubicBezTo>
                  <a:cubicBezTo>
                    <a:pt x="18664" y="33855"/>
                    <a:pt x="18141" y="33458"/>
                    <a:pt x="17869" y="32851"/>
                  </a:cubicBezTo>
                  <a:cubicBezTo>
                    <a:pt x="17576" y="32286"/>
                    <a:pt x="17346" y="31679"/>
                    <a:pt x="16969" y="31135"/>
                  </a:cubicBezTo>
                  <a:cubicBezTo>
                    <a:pt x="16321" y="31302"/>
                    <a:pt x="15714" y="31344"/>
                    <a:pt x="15107" y="31051"/>
                  </a:cubicBezTo>
                  <a:cubicBezTo>
                    <a:pt x="14961" y="30968"/>
                    <a:pt x="14772" y="30989"/>
                    <a:pt x="14626" y="30947"/>
                  </a:cubicBezTo>
                  <a:cubicBezTo>
                    <a:pt x="13893" y="30737"/>
                    <a:pt x="13329" y="30235"/>
                    <a:pt x="12805" y="29712"/>
                  </a:cubicBezTo>
                  <a:cubicBezTo>
                    <a:pt x="12764" y="29670"/>
                    <a:pt x="12743" y="29566"/>
                    <a:pt x="12701" y="29482"/>
                  </a:cubicBezTo>
                  <a:cubicBezTo>
                    <a:pt x="12387" y="28750"/>
                    <a:pt x="12136" y="27996"/>
                    <a:pt x="12261" y="27180"/>
                  </a:cubicBezTo>
                  <a:cubicBezTo>
                    <a:pt x="12282" y="27013"/>
                    <a:pt x="12282" y="26846"/>
                    <a:pt x="12261" y="26657"/>
                  </a:cubicBezTo>
                  <a:cubicBezTo>
                    <a:pt x="12241" y="26218"/>
                    <a:pt x="12450" y="25820"/>
                    <a:pt x="12743" y="25507"/>
                  </a:cubicBezTo>
                  <a:cubicBezTo>
                    <a:pt x="12994" y="25214"/>
                    <a:pt x="13308" y="24963"/>
                    <a:pt x="13601" y="24670"/>
                  </a:cubicBezTo>
                  <a:cubicBezTo>
                    <a:pt x="13789" y="24502"/>
                    <a:pt x="13956" y="24439"/>
                    <a:pt x="14228" y="24439"/>
                  </a:cubicBezTo>
                  <a:cubicBezTo>
                    <a:pt x="15295" y="24460"/>
                    <a:pt x="16342" y="24230"/>
                    <a:pt x="17409" y="24042"/>
                  </a:cubicBezTo>
                  <a:cubicBezTo>
                    <a:pt x="17911" y="23958"/>
                    <a:pt x="18329" y="23749"/>
                    <a:pt x="18706" y="23414"/>
                  </a:cubicBezTo>
                  <a:cubicBezTo>
                    <a:pt x="19250" y="22912"/>
                    <a:pt x="19773" y="22389"/>
                    <a:pt x="20296" y="21866"/>
                  </a:cubicBezTo>
                  <a:cubicBezTo>
                    <a:pt x="20547" y="21636"/>
                    <a:pt x="20694" y="21322"/>
                    <a:pt x="20735" y="20987"/>
                  </a:cubicBezTo>
                  <a:cubicBezTo>
                    <a:pt x="20840" y="20255"/>
                    <a:pt x="21133" y="19564"/>
                    <a:pt x="21049" y="18811"/>
                  </a:cubicBezTo>
                  <a:cubicBezTo>
                    <a:pt x="21049" y="18748"/>
                    <a:pt x="21049" y="18706"/>
                    <a:pt x="21070" y="18644"/>
                  </a:cubicBezTo>
                  <a:cubicBezTo>
                    <a:pt x="21175" y="18183"/>
                    <a:pt x="21635" y="17974"/>
                    <a:pt x="22075" y="18204"/>
                  </a:cubicBezTo>
                  <a:cubicBezTo>
                    <a:pt x="22263" y="18309"/>
                    <a:pt x="22388" y="18434"/>
                    <a:pt x="22535" y="18581"/>
                  </a:cubicBezTo>
                  <a:cubicBezTo>
                    <a:pt x="22744" y="18790"/>
                    <a:pt x="23016" y="18895"/>
                    <a:pt x="23309" y="18916"/>
                  </a:cubicBezTo>
                  <a:cubicBezTo>
                    <a:pt x="24690" y="19041"/>
                    <a:pt x="24920" y="18999"/>
                    <a:pt x="26155" y="18330"/>
                  </a:cubicBezTo>
                  <a:cubicBezTo>
                    <a:pt x="26301" y="18267"/>
                    <a:pt x="26448" y="18183"/>
                    <a:pt x="26594" y="18100"/>
                  </a:cubicBezTo>
                  <a:cubicBezTo>
                    <a:pt x="27117" y="17849"/>
                    <a:pt x="27536" y="17493"/>
                    <a:pt x="27870" y="17012"/>
                  </a:cubicBezTo>
                  <a:cubicBezTo>
                    <a:pt x="28038" y="16761"/>
                    <a:pt x="28247" y="16551"/>
                    <a:pt x="28456" y="16384"/>
                  </a:cubicBezTo>
                  <a:cubicBezTo>
                    <a:pt x="28791" y="16070"/>
                    <a:pt x="29084" y="15714"/>
                    <a:pt x="29272" y="15296"/>
                  </a:cubicBezTo>
                  <a:cubicBezTo>
                    <a:pt x="29398" y="15045"/>
                    <a:pt x="29523" y="14815"/>
                    <a:pt x="29691" y="14564"/>
                  </a:cubicBezTo>
                  <a:cubicBezTo>
                    <a:pt x="30026" y="14020"/>
                    <a:pt x="30172" y="13455"/>
                    <a:pt x="30214" y="12785"/>
                  </a:cubicBezTo>
                  <a:cubicBezTo>
                    <a:pt x="30214" y="12471"/>
                    <a:pt x="30256" y="12157"/>
                    <a:pt x="30319" y="11843"/>
                  </a:cubicBezTo>
                  <a:cubicBezTo>
                    <a:pt x="30339" y="11613"/>
                    <a:pt x="30381" y="11383"/>
                    <a:pt x="30653" y="11320"/>
                  </a:cubicBezTo>
                  <a:cubicBezTo>
                    <a:pt x="30842" y="11279"/>
                    <a:pt x="30988" y="11488"/>
                    <a:pt x="31051" y="11906"/>
                  </a:cubicBezTo>
                  <a:cubicBezTo>
                    <a:pt x="31093" y="12429"/>
                    <a:pt x="31072" y="12973"/>
                    <a:pt x="31114" y="13517"/>
                  </a:cubicBezTo>
                  <a:cubicBezTo>
                    <a:pt x="31155" y="13789"/>
                    <a:pt x="31155" y="14040"/>
                    <a:pt x="31260" y="14250"/>
                  </a:cubicBezTo>
                  <a:cubicBezTo>
                    <a:pt x="31616" y="15066"/>
                    <a:pt x="32223" y="15714"/>
                    <a:pt x="32871" y="16321"/>
                  </a:cubicBezTo>
                  <a:cubicBezTo>
                    <a:pt x="33311" y="16719"/>
                    <a:pt x="33834" y="16949"/>
                    <a:pt x="34440" y="16823"/>
                  </a:cubicBezTo>
                  <a:cubicBezTo>
                    <a:pt x="34984" y="16698"/>
                    <a:pt x="35570" y="16656"/>
                    <a:pt x="35884" y="16070"/>
                  </a:cubicBezTo>
                  <a:cubicBezTo>
                    <a:pt x="35926" y="15924"/>
                    <a:pt x="36073" y="15861"/>
                    <a:pt x="36177" y="15777"/>
                  </a:cubicBezTo>
                  <a:cubicBezTo>
                    <a:pt x="36617" y="15463"/>
                    <a:pt x="37119" y="15652"/>
                    <a:pt x="37223" y="16196"/>
                  </a:cubicBezTo>
                  <a:cubicBezTo>
                    <a:pt x="37328" y="16698"/>
                    <a:pt x="37391" y="17179"/>
                    <a:pt x="37495" y="17681"/>
                  </a:cubicBezTo>
                  <a:cubicBezTo>
                    <a:pt x="37558" y="17911"/>
                    <a:pt x="37663" y="18183"/>
                    <a:pt x="37767" y="18393"/>
                  </a:cubicBezTo>
                  <a:cubicBezTo>
                    <a:pt x="38081" y="19020"/>
                    <a:pt x="38437" y="19648"/>
                    <a:pt x="38751" y="20276"/>
                  </a:cubicBezTo>
                  <a:cubicBezTo>
                    <a:pt x="39127" y="20987"/>
                    <a:pt x="39797" y="21154"/>
                    <a:pt x="40508" y="21301"/>
                  </a:cubicBezTo>
                  <a:cubicBezTo>
                    <a:pt x="40676" y="21322"/>
                    <a:pt x="40843" y="21259"/>
                    <a:pt x="41010" y="21217"/>
                  </a:cubicBezTo>
                  <a:cubicBezTo>
                    <a:pt x="41241" y="21134"/>
                    <a:pt x="41513" y="21029"/>
                    <a:pt x="41680" y="20882"/>
                  </a:cubicBezTo>
                  <a:cubicBezTo>
                    <a:pt x="42099" y="20527"/>
                    <a:pt x="42622" y="20359"/>
                    <a:pt x="42894" y="19836"/>
                  </a:cubicBezTo>
                  <a:cubicBezTo>
                    <a:pt x="42915" y="19774"/>
                    <a:pt x="42977" y="19753"/>
                    <a:pt x="43019" y="19690"/>
                  </a:cubicBezTo>
                  <a:cubicBezTo>
                    <a:pt x="43228" y="19564"/>
                    <a:pt x="43438" y="19522"/>
                    <a:pt x="43668" y="19627"/>
                  </a:cubicBezTo>
                  <a:cubicBezTo>
                    <a:pt x="43919" y="19732"/>
                    <a:pt x="44044" y="19878"/>
                    <a:pt x="44044" y="20150"/>
                  </a:cubicBezTo>
                  <a:cubicBezTo>
                    <a:pt x="44044" y="20799"/>
                    <a:pt x="44065" y="21447"/>
                    <a:pt x="44023" y="22096"/>
                  </a:cubicBezTo>
                  <a:cubicBezTo>
                    <a:pt x="43982" y="22724"/>
                    <a:pt x="44233" y="23247"/>
                    <a:pt x="44588" y="23749"/>
                  </a:cubicBezTo>
                  <a:cubicBezTo>
                    <a:pt x="44777" y="23979"/>
                    <a:pt x="44965" y="24272"/>
                    <a:pt x="45132" y="24502"/>
                  </a:cubicBezTo>
                  <a:cubicBezTo>
                    <a:pt x="45593" y="25067"/>
                    <a:pt x="45928" y="25653"/>
                    <a:pt x="46660" y="25925"/>
                  </a:cubicBezTo>
                  <a:cubicBezTo>
                    <a:pt x="47016" y="26051"/>
                    <a:pt x="47308" y="26072"/>
                    <a:pt x="47601" y="25800"/>
                  </a:cubicBezTo>
                  <a:cubicBezTo>
                    <a:pt x="48020" y="25402"/>
                    <a:pt x="48480" y="25193"/>
                    <a:pt x="49066" y="25423"/>
                  </a:cubicBezTo>
                  <a:lnTo>
                    <a:pt x="49150" y="25423"/>
                  </a:lnTo>
                  <a:cubicBezTo>
                    <a:pt x="49526" y="25402"/>
                    <a:pt x="49840" y="25528"/>
                    <a:pt x="50133" y="25820"/>
                  </a:cubicBezTo>
                  <a:cubicBezTo>
                    <a:pt x="50259" y="25925"/>
                    <a:pt x="50405" y="26030"/>
                    <a:pt x="50552" y="26113"/>
                  </a:cubicBezTo>
                  <a:cubicBezTo>
                    <a:pt x="50824" y="26260"/>
                    <a:pt x="50928" y="26490"/>
                    <a:pt x="50970" y="26804"/>
                  </a:cubicBezTo>
                  <a:cubicBezTo>
                    <a:pt x="51054" y="27536"/>
                    <a:pt x="50886" y="28227"/>
                    <a:pt x="50740" y="28896"/>
                  </a:cubicBezTo>
                  <a:cubicBezTo>
                    <a:pt x="50719" y="29043"/>
                    <a:pt x="50614" y="29168"/>
                    <a:pt x="50531" y="29273"/>
                  </a:cubicBezTo>
                  <a:cubicBezTo>
                    <a:pt x="49777" y="30089"/>
                    <a:pt x="49003" y="30884"/>
                    <a:pt x="47936" y="31302"/>
                  </a:cubicBezTo>
                  <a:cubicBezTo>
                    <a:pt x="47476" y="31491"/>
                    <a:pt x="47016" y="31616"/>
                    <a:pt x="46534" y="31554"/>
                  </a:cubicBezTo>
                  <a:cubicBezTo>
                    <a:pt x="46220" y="31491"/>
                    <a:pt x="45928" y="31407"/>
                    <a:pt x="45593" y="31365"/>
                  </a:cubicBezTo>
                  <a:cubicBezTo>
                    <a:pt x="45216" y="31805"/>
                    <a:pt x="44777" y="32202"/>
                    <a:pt x="44714" y="32851"/>
                  </a:cubicBezTo>
                  <a:cubicBezTo>
                    <a:pt x="44693" y="33060"/>
                    <a:pt x="44547" y="33248"/>
                    <a:pt x="44442" y="33458"/>
                  </a:cubicBezTo>
                  <a:cubicBezTo>
                    <a:pt x="44149" y="33562"/>
                    <a:pt x="44065" y="33709"/>
                    <a:pt x="43961" y="33981"/>
                  </a:cubicBezTo>
                  <a:close/>
                  <a:moveTo>
                    <a:pt x="46555" y="27055"/>
                  </a:moveTo>
                  <a:cubicBezTo>
                    <a:pt x="46137" y="26846"/>
                    <a:pt x="45739" y="26657"/>
                    <a:pt x="45321" y="26469"/>
                  </a:cubicBezTo>
                  <a:cubicBezTo>
                    <a:pt x="45091" y="26364"/>
                    <a:pt x="44902" y="26197"/>
                    <a:pt x="44735" y="25967"/>
                  </a:cubicBezTo>
                  <a:cubicBezTo>
                    <a:pt x="44358" y="25402"/>
                    <a:pt x="43898" y="24858"/>
                    <a:pt x="43500" y="24272"/>
                  </a:cubicBezTo>
                  <a:cubicBezTo>
                    <a:pt x="43082" y="23665"/>
                    <a:pt x="42705" y="23017"/>
                    <a:pt x="42810" y="22242"/>
                  </a:cubicBezTo>
                  <a:cubicBezTo>
                    <a:pt x="42831" y="22033"/>
                    <a:pt x="42831" y="21845"/>
                    <a:pt x="42810" y="21636"/>
                  </a:cubicBezTo>
                  <a:cubicBezTo>
                    <a:pt x="42810" y="21510"/>
                    <a:pt x="42747" y="21364"/>
                    <a:pt x="42705" y="21196"/>
                  </a:cubicBezTo>
                  <a:cubicBezTo>
                    <a:pt x="42496" y="21343"/>
                    <a:pt x="42308" y="21447"/>
                    <a:pt x="42161" y="21552"/>
                  </a:cubicBezTo>
                  <a:cubicBezTo>
                    <a:pt x="41701" y="21866"/>
                    <a:pt x="41241" y="22138"/>
                    <a:pt x="40697" y="22242"/>
                  </a:cubicBezTo>
                  <a:cubicBezTo>
                    <a:pt x="39776" y="22389"/>
                    <a:pt x="38730" y="22033"/>
                    <a:pt x="38102" y="21322"/>
                  </a:cubicBezTo>
                  <a:cubicBezTo>
                    <a:pt x="37893" y="21092"/>
                    <a:pt x="37746" y="20820"/>
                    <a:pt x="37579" y="20569"/>
                  </a:cubicBezTo>
                  <a:cubicBezTo>
                    <a:pt x="37328" y="20087"/>
                    <a:pt x="37077" y="19627"/>
                    <a:pt x="36826" y="19146"/>
                  </a:cubicBezTo>
                  <a:cubicBezTo>
                    <a:pt x="36533" y="18644"/>
                    <a:pt x="36303" y="18121"/>
                    <a:pt x="36240" y="17556"/>
                  </a:cubicBezTo>
                  <a:cubicBezTo>
                    <a:pt x="36219" y="17430"/>
                    <a:pt x="36135" y="17284"/>
                    <a:pt x="36093" y="17158"/>
                  </a:cubicBezTo>
                  <a:cubicBezTo>
                    <a:pt x="35989" y="17221"/>
                    <a:pt x="35884" y="17221"/>
                    <a:pt x="35821" y="17263"/>
                  </a:cubicBezTo>
                  <a:cubicBezTo>
                    <a:pt x="35068" y="17702"/>
                    <a:pt x="34252" y="17869"/>
                    <a:pt x="33373" y="17786"/>
                  </a:cubicBezTo>
                  <a:cubicBezTo>
                    <a:pt x="33185" y="17765"/>
                    <a:pt x="32976" y="17723"/>
                    <a:pt x="32808" y="17639"/>
                  </a:cubicBezTo>
                  <a:cubicBezTo>
                    <a:pt x="31846" y="17012"/>
                    <a:pt x="31009" y="16258"/>
                    <a:pt x="30465" y="15212"/>
                  </a:cubicBezTo>
                  <a:cubicBezTo>
                    <a:pt x="30444" y="15149"/>
                    <a:pt x="30360" y="15108"/>
                    <a:pt x="30277" y="15045"/>
                  </a:cubicBezTo>
                  <a:cubicBezTo>
                    <a:pt x="30235" y="15087"/>
                    <a:pt x="30172" y="15108"/>
                    <a:pt x="30151" y="15170"/>
                  </a:cubicBezTo>
                  <a:cubicBezTo>
                    <a:pt x="29754" y="16049"/>
                    <a:pt x="29210" y="16844"/>
                    <a:pt x="28498" y="17514"/>
                  </a:cubicBezTo>
                  <a:cubicBezTo>
                    <a:pt x="28477" y="17556"/>
                    <a:pt x="28477" y="17577"/>
                    <a:pt x="28456" y="17597"/>
                  </a:cubicBezTo>
                  <a:cubicBezTo>
                    <a:pt x="28038" y="18288"/>
                    <a:pt x="27410" y="18706"/>
                    <a:pt x="26720" y="19083"/>
                  </a:cubicBezTo>
                  <a:cubicBezTo>
                    <a:pt x="26301" y="19334"/>
                    <a:pt x="25883" y="19585"/>
                    <a:pt x="25464" y="19794"/>
                  </a:cubicBezTo>
                  <a:cubicBezTo>
                    <a:pt x="25234" y="19899"/>
                    <a:pt x="25004" y="20025"/>
                    <a:pt x="24753" y="20004"/>
                  </a:cubicBezTo>
                  <a:cubicBezTo>
                    <a:pt x="23853" y="19983"/>
                    <a:pt x="22912" y="20129"/>
                    <a:pt x="21928" y="19774"/>
                  </a:cubicBezTo>
                  <a:cubicBezTo>
                    <a:pt x="21803" y="20318"/>
                    <a:pt x="21677" y="20841"/>
                    <a:pt x="21552" y="21364"/>
                  </a:cubicBezTo>
                  <a:cubicBezTo>
                    <a:pt x="21405" y="21866"/>
                    <a:pt x="21238" y="22347"/>
                    <a:pt x="20819" y="22682"/>
                  </a:cubicBezTo>
                  <a:cubicBezTo>
                    <a:pt x="20317" y="23121"/>
                    <a:pt x="19836" y="23623"/>
                    <a:pt x="19355" y="24084"/>
                  </a:cubicBezTo>
                  <a:cubicBezTo>
                    <a:pt x="18790" y="24607"/>
                    <a:pt x="18204" y="25025"/>
                    <a:pt x="17450" y="25109"/>
                  </a:cubicBezTo>
                  <a:cubicBezTo>
                    <a:pt x="17283" y="25130"/>
                    <a:pt x="17116" y="25193"/>
                    <a:pt x="16948" y="25235"/>
                  </a:cubicBezTo>
                  <a:cubicBezTo>
                    <a:pt x="16927" y="25360"/>
                    <a:pt x="16886" y="25465"/>
                    <a:pt x="16865" y="25569"/>
                  </a:cubicBezTo>
                  <a:cubicBezTo>
                    <a:pt x="16655" y="27557"/>
                    <a:pt x="17158" y="29398"/>
                    <a:pt x="17890" y="31219"/>
                  </a:cubicBezTo>
                  <a:cubicBezTo>
                    <a:pt x="18036" y="31616"/>
                    <a:pt x="18225" y="32014"/>
                    <a:pt x="18434" y="32370"/>
                  </a:cubicBezTo>
                  <a:cubicBezTo>
                    <a:pt x="18601" y="32662"/>
                    <a:pt x="18769" y="32997"/>
                    <a:pt x="19062" y="33165"/>
                  </a:cubicBezTo>
                  <a:cubicBezTo>
                    <a:pt x="19480" y="33458"/>
                    <a:pt x="19710" y="33834"/>
                    <a:pt x="19961" y="34253"/>
                  </a:cubicBezTo>
                  <a:cubicBezTo>
                    <a:pt x="20233" y="34776"/>
                    <a:pt x="20610" y="35257"/>
                    <a:pt x="21133" y="35571"/>
                  </a:cubicBezTo>
                  <a:cubicBezTo>
                    <a:pt x="21635" y="35864"/>
                    <a:pt x="22158" y="36073"/>
                    <a:pt x="22619" y="36387"/>
                  </a:cubicBezTo>
                  <a:cubicBezTo>
                    <a:pt x="23225" y="36805"/>
                    <a:pt x="23895" y="36973"/>
                    <a:pt x="24585" y="37140"/>
                  </a:cubicBezTo>
                  <a:cubicBezTo>
                    <a:pt x="24816" y="37182"/>
                    <a:pt x="25088" y="37182"/>
                    <a:pt x="25339" y="37245"/>
                  </a:cubicBezTo>
                  <a:cubicBezTo>
                    <a:pt x="26029" y="37391"/>
                    <a:pt x="26699" y="37642"/>
                    <a:pt x="27410" y="37705"/>
                  </a:cubicBezTo>
                  <a:cubicBezTo>
                    <a:pt x="28059" y="37789"/>
                    <a:pt x="28686" y="37872"/>
                    <a:pt x="29314" y="38019"/>
                  </a:cubicBezTo>
                  <a:cubicBezTo>
                    <a:pt x="29502" y="38082"/>
                    <a:pt x="29712" y="38061"/>
                    <a:pt x="29921" y="38061"/>
                  </a:cubicBezTo>
                  <a:cubicBezTo>
                    <a:pt x="31302" y="38061"/>
                    <a:pt x="32683" y="38019"/>
                    <a:pt x="34106" y="38019"/>
                  </a:cubicBezTo>
                  <a:cubicBezTo>
                    <a:pt x="34231" y="38019"/>
                    <a:pt x="34378" y="38019"/>
                    <a:pt x="34524" y="37998"/>
                  </a:cubicBezTo>
                  <a:cubicBezTo>
                    <a:pt x="35382" y="37768"/>
                    <a:pt x="36282" y="37559"/>
                    <a:pt x="37098" y="37287"/>
                  </a:cubicBezTo>
                  <a:cubicBezTo>
                    <a:pt x="38123" y="36973"/>
                    <a:pt x="39169" y="36701"/>
                    <a:pt x="40090" y="36136"/>
                  </a:cubicBezTo>
                  <a:cubicBezTo>
                    <a:pt x="40508" y="35906"/>
                    <a:pt x="40864" y="35613"/>
                    <a:pt x="41282" y="35362"/>
                  </a:cubicBezTo>
                  <a:cubicBezTo>
                    <a:pt x="41680" y="34567"/>
                    <a:pt x="42371" y="34002"/>
                    <a:pt x="42810" y="33248"/>
                  </a:cubicBezTo>
                  <a:cubicBezTo>
                    <a:pt x="43249" y="32432"/>
                    <a:pt x="43898" y="31721"/>
                    <a:pt x="44379" y="30905"/>
                  </a:cubicBezTo>
                  <a:cubicBezTo>
                    <a:pt x="44735" y="30319"/>
                    <a:pt x="45132" y="29712"/>
                    <a:pt x="45509" y="29105"/>
                  </a:cubicBezTo>
                  <a:cubicBezTo>
                    <a:pt x="45865" y="28436"/>
                    <a:pt x="46220" y="27745"/>
                    <a:pt x="46555" y="27055"/>
                  </a:cubicBezTo>
                  <a:close/>
                  <a:moveTo>
                    <a:pt x="7826" y="35906"/>
                  </a:moveTo>
                  <a:cubicBezTo>
                    <a:pt x="7575" y="36471"/>
                    <a:pt x="7512" y="36994"/>
                    <a:pt x="7533" y="37538"/>
                  </a:cubicBezTo>
                  <a:cubicBezTo>
                    <a:pt x="7533" y="38103"/>
                    <a:pt x="7512" y="38647"/>
                    <a:pt x="7512" y="39232"/>
                  </a:cubicBezTo>
                  <a:cubicBezTo>
                    <a:pt x="7512" y="39881"/>
                    <a:pt x="7470" y="40551"/>
                    <a:pt x="7323" y="41178"/>
                  </a:cubicBezTo>
                  <a:cubicBezTo>
                    <a:pt x="7240" y="41555"/>
                    <a:pt x="7219" y="41953"/>
                    <a:pt x="7219" y="42350"/>
                  </a:cubicBezTo>
                  <a:cubicBezTo>
                    <a:pt x="7156" y="44568"/>
                    <a:pt x="7135" y="46765"/>
                    <a:pt x="7114" y="48983"/>
                  </a:cubicBezTo>
                  <a:cubicBezTo>
                    <a:pt x="7093" y="49987"/>
                    <a:pt x="7114" y="50971"/>
                    <a:pt x="6947" y="51975"/>
                  </a:cubicBezTo>
                  <a:cubicBezTo>
                    <a:pt x="6926" y="52163"/>
                    <a:pt x="6947" y="52331"/>
                    <a:pt x="6947" y="52603"/>
                  </a:cubicBezTo>
                  <a:cubicBezTo>
                    <a:pt x="7156" y="52561"/>
                    <a:pt x="7323" y="52540"/>
                    <a:pt x="7512" y="52519"/>
                  </a:cubicBezTo>
                  <a:cubicBezTo>
                    <a:pt x="7742" y="52498"/>
                    <a:pt x="7993" y="52414"/>
                    <a:pt x="8244" y="52414"/>
                  </a:cubicBezTo>
                  <a:cubicBezTo>
                    <a:pt x="8495" y="52414"/>
                    <a:pt x="8683" y="52624"/>
                    <a:pt x="8683" y="52833"/>
                  </a:cubicBezTo>
                  <a:cubicBezTo>
                    <a:pt x="8683" y="53042"/>
                    <a:pt x="8579" y="53209"/>
                    <a:pt x="8349" y="53272"/>
                  </a:cubicBezTo>
                  <a:cubicBezTo>
                    <a:pt x="7993" y="53419"/>
                    <a:pt x="7658" y="53523"/>
                    <a:pt x="7261" y="53670"/>
                  </a:cubicBezTo>
                  <a:cubicBezTo>
                    <a:pt x="7658" y="54067"/>
                    <a:pt x="7951" y="54465"/>
                    <a:pt x="8370" y="54716"/>
                  </a:cubicBezTo>
                  <a:cubicBezTo>
                    <a:pt x="8558" y="54841"/>
                    <a:pt x="8704" y="55009"/>
                    <a:pt x="8830" y="55197"/>
                  </a:cubicBezTo>
                  <a:cubicBezTo>
                    <a:pt x="8997" y="55406"/>
                    <a:pt x="8893" y="55720"/>
                    <a:pt x="8621" y="55825"/>
                  </a:cubicBezTo>
                  <a:cubicBezTo>
                    <a:pt x="8391" y="55888"/>
                    <a:pt x="8181" y="55888"/>
                    <a:pt x="7972" y="55720"/>
                  </a:cubicBezTo>
                  <a:cubicBezTo>
                    <a:pt x="7679" y="55469"/>
                    <a:pt x="7428" y="55218"/>
                    <a:pt x="7156" y="54946"/>
                  </a:cubicBezTo>
                  <a:cubicBezTo>
                    <a:pt x="7051" y="54883"/>
                    <a:pt x="6989" y="54716"/>
                    <a:pt x="6779" y="54800"/>
                  </a:cubicBezTo>
                  <a:cubicBezTo>
                    <a:pt x="6779" y="55155"/>
                    <a:pt x="6779" y="55553"/>
                    <a:pt x="6738" y="55971"/>
                  </a:cubicBezTo>
                  <a:cubicBezTo>
                    <a:pt x="6947" y="56097"/>
                    <a:pt x="7177" y="56243"/>
                    <a:pt x="7386" y="56369"/>
                  </a:cubicBezTo>
                  <a:cubicBezTo>
                    <a:pt x="7575" y="56494"/>
                    <a:pt x="7554" y="56829"/>
                    <a:pt x="7365" y="56934"/>
                  </a:cubicBezTo>
                  <a:cubicBezTo>
                    <a:pt x="7135" y="57038"/>
                    <a:pt x="6905" y="57122"/>
                    <a:pt x="6654" y="57206"/>
                  </a:cubicBezTo>
                  <a:cubicBezTo>
                    <a:pt x="6633" y="57331"/>
                    <a:pt x="6591" y="57436"/>
                    <a:pt x="6549" y="57541"/>
                  </a:cubicBezTo>
                  <a:cubicBezTo>
                    <a:pt x="6424" y="58691"/>
                    <a:pt x="6403" y="59863"/>
                    <a:pt x="6131" y="60993"/>
                  </a:cubicBezTo>
                  <a:lnTo>
                    <a:pt x="6131" y="61077"/>
                  </a:lnTo>
                  <a:cubicBezTo>
                    <a:pt x="6131" y="61851"/>
                    <a:pt x="6110" y="62667"/>
                    <a:pt x="6110" y="63462"/>
                  </a:cubicBezTo>
                  <a:cubicBezTo>
                    <a:pt x="6110" y="63818"/>
                    <a:pt x="6173" y="64194"/>
                    <a:pt x="6382" y="64508"/>
                  </a:cubicBezTo>
                  <a:cubicBezTo>
                    <a:pt x="6528" y="64738"/>
                    <a:pt x="6696" y="64969"/>
                    <a:pt x="6863" y="65241"/>
                  </a:cubicBezTo>
                  <a:cubicBezTo>
                    <a:pt x="7595" y="65241"/>
                    <a:pt x="8328" y="65261"/>
                    <a:pt x="9102" y="65261"/>
                  </a:cubicBezTo>
                  <a:cubicBezTo>
                    <a:pt x="9228" y="65261"/>
                    <a:pt x="9374" y="65241"/>
                    <a:pt x="9520" y="65178"/>
                  </a:cubicBezTo>
                  <a:cubicBezTo>
                    <a:pt x="10002" y="64989"/>
                    <a:pt x="10504" y="65031"/>
                    <a:pt x="11027" y="65031"/>
                  </a:cubicBezTo>
                  <a:cubicBezTo>
                    <a:pt x="17409" y="65136"/>
                    <a:pt x="23790" y="65241"/>
                    <a:pt x="30193" y="65345"/>
                  </a:cubicBezTo>
                  <a:cubicBezTo>
                    <a:pt x="30758" y="65345"/>
                    <a:pt x="31281" y="65303"/>
                    <a:pt x="31825" y="65241"/>
                  </a:cubicBezTo>
                  <a:cubicBezTo>
                    <a:pt x="32411" y="65157"/>
                    <a:pt x="32997" y="65136"/>
                    <a:pt x="33604" y="65136"/>
                  </a:cubicBezTo>
                  <a:cubicBezTo>
                    <a:pt x="35068" y="65094"/>
                    <a:pt x="36554" y="65136"/>
                    <a:pt x="38018" y="65094"/>
                  </a:cubicBezTo>
                  <a:cubicBezTo>
                    <a:pt x="38709" y="65094"/>
                    <a:pt x="39378" y="64969"/>
                    <a:pt x="40069" y="64969"/>
                  </a:cubicBezTo>
                  <a:cubicBezTo>
                    <a:pt x="44086" y="65031"/>
                    <a:pt x="48125" y="65094"/>
                    <a:pt x="52142" y="65178"/>
                  </a:cubicBezTo>
                  <a:cubicBezTo>
                    <a:pt x="52414" y="65178"/>
                    <a:pt x="52665" y="65178"/>
                    <a:pt x="52895" y="65282"/>
                  </a:cubicBezTo>
                  <a:cubicBezTo>
                    <a:pt x="53523" y="65554"/>
                    <a:pt x="54213" y="65408"/>
                    <a:pt x="54841" y="65513"/>
                  </a:cubicBezTo>
                  <a:cubicBezTo>
                    <a:pt x="54925" y="65554"/>
                    <a:pt x="55092" y="65387"/>
                    <a:pt x="55134" y="65282"/>
                  </a:cubicBezTo>
                  <a:cubicBezTo>
                    <a:pt x="55176" y="65094"/>
                    <a:pt x="55176" y="64885"/>
                    <a:pt x="55176" y="64676"/>
                  </a:cubicBezTo>
                  <a:cubicBezTo>
                    <a:pt x="55218" y="64006"/>
                    <a:pt x="55113" y="63316"/>
                    <a:pt x="55448" y="62667"/>
                  </a:cubicBezTo>
                  <a:cubicBezTo>
                    <a:pt x="55511" y="62541"/>
                    <a:pt x="55469" y="62332"/>
                    <a:pt x="55490" y="62165"/>
                  </a:cubicBezTo>
                  <a:cubicBezTo>
                    <a:pt x="55531" y="60888"/>
                    <a:pt x="55552" y="59612"/>
                    <a:pt x="55573" y="58357"/>
                  </a:cubicBezTo>
                  <a:cubicBezTo>
                    <a:pt x="55573" y="58252"/>
                    <a:pt x="55552" y="58147"/>
                    <a:pt x="55552" y="57980"/>
                  </a:cubicBezTo>
                  <a:cubicBezTo>
                    <a:pt x="55280" y="58126"/>
                    <a:pt x="55071" y="58231"/>
                    <a:pt x="54841" y="58294"/>
                  </a:cubicBezTo>
                  <a:cubicBezTo>
                    <a:pt x="54674" y="58357"/>
                    <a:pt x="54464" y="58273"/>
                    <a:pt x="54402" y="58461"/>
                  </a:cubicBezTo>
                  <a:cubicBezTo>
                    <a:pt x="54318" y="58608"/>
                    <a:pt x="54255" y="58775"/>
                    <a:pt x="54255" y="58922"/>
                  </a:cubicBezTo>
                  <a:cubicBezTo>
                    <a:pt x="54234" y="59403"/>
                    <a:pt x="54234" y="59905"/>
                    <a:pt x="54234" y="60365"/>
                  </a:cubicBezTo>
                  <a:cubicBezTo>
                    <a:pt x="54234" y="60595"/>
                    <a:pt x="54255" y="60867"/>
                    <a:pt x="54151" y="61056"/>
                  </a:cubicBezTo>
                  <a:cubicBezTo>
                    <a:pt x="53899" y="61495"/>
                    <a:pt x="53941" y="61997"/>
                    <a:pt x="53941" y="62458"/>
                  </a:cubicBezTo>
                  <a:cubicBezTo>
                    <a:pt x="53941" y="62688"/>
                    <a:pt x="53941" y="62897"/>
                    <a:pt x="53920" y="63148"/>
                  </a:cubicBezTo>
                  <a:cubicBezTo>
                    <a:pt x="53879" y="63713"/>
                    <a:pt x="53481" y="63985"/>
                    <a:pt x="52895" y="63880"/>
                  </a:cubicBezTo>
                  <a:cubicBezTo>
                    <a:pt x="52770" y="63839"/>
                    <a:pt x="52644" y="63797"/>
                    <a:pt x="52518" y="63818"/>
                  </a:cubicBezTo>
                  <a:cubicBezTo>
                    <a:pt x="51954" y="63922"/>
                    <a:pt x="51389" y="63797"/>
                    <a:pt x="50845" y="64090"/>
                  </a:cubicBezTo>
                  <a:cubicBezTo>
                    <a:pt x="50677" y="64152"/>
                    <a:pt x="50447" y="64111"/>
                    <a:pt x="50259" y="64111"/>
                  </a:cubicBezTo>
                  <a:cubicBezTo>
                    <a:pt x="49401" y="64111"/>
                    <a:pt x="48564" y="64090"/>
                    <a:pt x="47706" y="64090"/>
                  </a:cubicBezTo>
                  <a:cubicBezTo>
                    <a:pt x="47246" y="64090"/>
                    <a:pt x="46785" y="64027"/>
                    <a:pt x="46367" y="64236"/>
                  </a:cubicBezTo>
                  <a:cubicBezTo>
                    <a:pt x="46241" y="64320"/>
                    <a:pt x="46032" y="64299"/>
                    <a:pt x="45865" y="64299"/>
                  </a:cubicBezTo>
                  <a:cubicBezTo>
                    <a:pt x="45446" y="64299"/>
                    <a:pt x="45007" y="64299"/>
                    <a:pt x="44588" y="64257"/>
                  </a:cubicBezTo>
                  <a:cubicBezTo>
                    <a:pt x="44212" y="64257"/>
                    <a:pt x="43856" y="64257"/>
                    <a:pt x="43521" y="64111"/>
                  </a:cubicBezTo>
                  <a:cubicBezTo>
                    <a:pt x="43333" y="64027"/>
                    <a:pt x="43040" y="64006"/>
                    <a:pt x="42852" y="64048"/>
                  </a:cubicBezTo>
                  <a:cubicBezTo>
                    <a:pt x="42099" y="64299"/>
                    <a:pt x="41345" y="64236"/>
                    <a:pt x="40592" y="64236"/>
                  </a:cubicBezTo>
                  <a:cubicBezTo>
                    <a:pt x="35277" y="64152"/>
                    <a:pt x="29963" y="64090"/>
                    <a:pt x="24648" y="63985"/>
                  </a:cubicBezTo>
                  <a:cubicBezTo>
                    <a:pt x="23895" y="63985"/>
                    <a:pt x="23121" y="64048"/>
                    <a:pt x="22409" y="63713"/>
                  </a:cubicBezTo>
                  <a:cubicBezTo>
                    <a:pt x="22347" y="63692"/>
                    <a:pt x="22305" y="63692"/>
                    <a:pt x="22242" y="63692"/>
                  </a:cubicBezTo>
                  <a:cubicBezTo>
                    <a:pt x="20882" y="63713"/>
                    <a:pt x="19522" y="63504"/>
                    <a:pt x="18162" y="63776"/>
                  </a:cubicBezTo>
                  <a:cubicBezTo>
                    <a:pt x="17806" y="63818"/>
                    <a:pt x="17430" y="63839"/>
                    <a:pt x="17074" y="63839"/>
                  </a:cubicBezTo>
                  <a:cubicBezTo>
                    <a:pt x="16258" y="63839"/>
                    <a:pt x="15421" y="63818"/>
                    <a:pt x="14605" y="63797"/>
                  </a:cubicBezTo>
                  <a:cubicBezTo>
                    <a:pt x="14375" y="63797"/>
                    <a:pt x="14145" y="63797"/>
                    <a:pt x="13935" y="63713"/>
                  </a:cubicBezTo>
                  <a:cubicBezTo>
                    <a:pt x="13517" y="63525"/>
                    <a:pt x="13098" y="63525"/>
                    <a:pt x="12680" y="63525"/>
                  </a:cubicBezTo>
                  <a:cubicBezTo>
                    <a:pt x="11864" y="63504"/>
                    <a:pt x="11027" y="63504"/>
                    <a:pt x="10211" y="63483"/>
                  </a:cubicBezTo>
                  <a:cubicBezTo>
                    <a:pt x="10002" y="63483"/>
                    <a:pt x="9834" y="63483"/>
                    <a:pt x="9625" y="63441"/>
                  </a:cubicBezTo>
                  <a:cubicBezTo>
                    <a:pt x="9311" y="63399"/>
                    <a:pt x="9102" y="63190"/>
                    <a:pt x="9123" y="62876"/>
                  </a:cubicBezTo>
                  <a:cubicBezTo>
                    <a:pt x="9165" y="62437"/>
                    <a:pt x="9269" y="61976"/>
                    <a:pt x="9374" y="61537"/>
                  </a:cubicBezTo>
                  <a:cubicBezTo>
                    <a:pt x="9416" y="61412"/>
                    <a:pt x="9479" y="61286"/>
                    <a:pt x="9458" y="61139"/>
                  </a:cubicBezTo>
                  <a:cubicBezTo>
                    <a:pt x="9311" y="60386"/>
                    <a:pt x="9541" y="59612"/>
                    <a:pt x="9207" y="58880"/>
                  </a:cubicBezTo>
                  <a:cubicBezTo>
                    <a:pt x="9144" y="58733"/>
                    <a:pt x="9207" y="58587"/>
                    <a:pt x="9207" y="58461"/>
                  </a:cubicBezTo>
                  <a:cubicBezTo>
                    <a:pt x="9248" y="56055"/>
                    <a:pt x="9269" y="53649"/>
                    <a:pt x="9332" y="51201"/>
                  </a:cubicBezTo>
                  <a:cubicBezTo>
                    <a:pt x="9332" y="50950"/>
                    <a:pt x="9332" y="50678"/>
                    <a:pt x="9437" y="50448"/>
                  </a:cubicBezTo>
                  <a:cubicBezTo>
                    <a:pt x="9583" y="50008"/>
                    <a:pt x="9625" y="49569"/>
                    <a:pt x="9625" y="49108"/>
                  </a:cubicBezTo>
                  <a:cubicBezTo>
                    <a:pt x="9688" y="45761"/>
                    <a:pt x="9792" y="42413"/>
                    <a:pt x="9876" y="39065"/>
                  </a:cubicBezTo>
                  <a:cubicBezTo>
                    <a:pt x="9876" y="38898"/>
                    <a:pt x="9897" y="38730"/>
                    <a:pt x="9897" y="38542"/>
                  </a:cubicBezTo>
                  <a:cubicBezTo>
                    <a:pt x="9939" y="38228"/>
                    <a:pt x="10064" y="38019"/>
                    <a:pt x="10357" y="37893"/>
                  </a:cubicBezTo>
                  <a:cubicBezTo>
                    <a:pt x="10692" y="37747"/>
                    <a:pt x="11843" y="37433"/>
                    <a:pt x="12303" y="37433"/>
                  </a:cubicBezTo>
                  <a:cubicBezTo>
                    <a:pt x="13914" y="37454"/>
                    <a:pt x="15505" y="37454"/>
                    <a:pt x="17074" y="37496"/>
                  </a:cubicBezTo>
                  <a:cubicBezTo>
                    <a:pt x="17681" y="37538"/>
                    <a:pt x="18267" y="37496"/>
                    <a:pt x="18790" y="37161"/>
                  </a:cubicBezTo>
                  <a:cubicBezTo>
                    <a:pt x="18873" y="37119"/>
                    <a:pt x="18957" y="37077"/>
                    <a:pt x="19041" y="37056"/>
                  </a:cubicBezTo>
                  <a:cubicBezTo>
                    <a:pt x="19773" y="36973"/>
                    <a:pt x="20443" y="36617"/>
                    <a:pt x="21196" y="36743"/>
                  </a:cubicBezTo>
                  <a:cubicBezTo>
                    <a:pt x="21259" y="36743"/>
                    <a:pt x="21342" y="36701"/>
                    <a:pt x="21468" y="36659"/>
                  </a:cubicBezTo>
                  <a:cubicBezTo>
                    <a:pt x="21091" y="36073"/>
                    <a:pt x="20463" y="35780"/>
                    <a:pt x="20087" y="35341"/>
                  </a:cubicBezTo>
                  <a:lnTo>
                    <a:pt x="19710" y="35341"/>
                  </a:lnTo>
                  <a:cubicBezTo>
                    <a:pt x="17513" y="35383"/>
                    <a:pt x="15337" y="35383"/>
                    <a:pt x="13182" y="35571"/>
                  </a:cubicBezTo>
                  <a:cubicBezTo>
                    <a:pt x="12722" y="35592"/>
                    <a:pt x="12261" y="35592"/>
                    <a:pt x="11822" y="35592"/>
                  </a:cubicBezTo>
                  <a:cubicBezTo>
                    <a:pt x="11006" y="35592"/>
                    <a:pt x="10169" y="35571"/>
                    <a:pt x="9353" y="35550"/>
                  </a:cubicBezTo>
                  <a:cubicBezTo>
                    <a:pt x="8683" y="35592"/>
                    <a:pt x="8244" y="35634"/>
                    <a:pt x="7826" y="35906"/>
                  </a:cubicBezTo>
                  <a:close/>
                  <a:moveTo>
                    <a:pt x="56264" y="54256"/>
                  </a:moveTo>
                  <a:cubicBezTo>
                    <a:pt x="56306" y="54088"/>
                    <a:pt x="56327" y="54005"/>
                    <a:pt x="56327" y="53942"/>
                  </a:cubicBezTo>
                  <a:cubicBezTo>
                    <a:pt x="56327" y="52958"/>
                    <a:pt x="56745" y="52038"/>
                    <a:pt x="56661" y="51075"/>
                  </a:cubicBezTo>
                  <a:cubicBezTo>
                    <a:pt x="56661" y="51033"/>
                    <a:pt x="56661" y="50971"/>
                    <a:pt x="56703" y="50929"/>
                  </a:cubicBezTo>
                  <a:cubicBezTo>
                    <a:pt x="56933" y="50468"/>
                    <a:pt x="56912" y="49987"/>
                    <a:pt x="56912" y="49506"/>
                  </a:cubicBezTo>
                  <a:cubicBezTo>
                    <a:pt x="56933" y="48460"/>
                    <a:pt x="56933" y="47414"/>
                    <a:pt x="56954" y="46367"/>
                  </a:cubicBezTo>
                  <a:cubicBezTo>
                    <a:pt x="57038" y="43626"/>
                    <a:pt x="57122" y="40885"/>
                    <a:pt x="57226" y="38124"/>
                  </a:cubicBezTo>
                  <a:lnTo>
                    <a:pt x="57226" y="37705"/>
                  </a:lnTo>
                  <a:cubicBezTo>
                    <a:pt x="56745" y="37077"/>
                    <a:pt x="56180" y="36847"/>
                    <a:pt x="55490" y="36701"/>
                  </a:cubicBezTo>
                  <a:cubicBezTo>
                    <a:pt x="53711" y="36303"/>
                    <a:pt x="51933" y="36010"/>
                    <a:pt x="50133" y="35780"/>
                  </a:cubicBezTo>
                  <a:cubicBezTo>
                    <a:pt x="48669" y="35592"/>
                    <a:pt x="47204" y="35383"/>
                    <a:pt x="45739" y="35257"/>
                  </a:cubicBezTo>
                  <a:cubicBezTo>
                    <a:pt x="44881" y="35173"/>
                    <a:pt x="43982" y="34985"/>
                    <a:pt x="43145" y="35069"/>
                  </a:cubicBezTo>
                  <a:cubicBezTo>
                    <a:pt x="42747" y="35445"/>
                    <a:pt x="42433" y="35822"/>
                    <a:pt x="42036" y="36136"/>
                  </a:cubicBezTo>
                  <a:cubicBezTo>
                    <a:pt x="41638" y="36429"/>
                    <a:pt x="41178" y="36659"/>
                    <a:pt x="40655" y="37056"/>
                  </a:cubicBezTo>
                  <a:cubicBezTo>
                    <a:pt x="41157" y="37077"/>
                    <a:pt x="41471" y="37077"/>
                    <a:pt x="41806" y="37119"/>
                  </a:cubicBezTo>
                  <a:cubicBezTo>
                    <a:pt x="42308" y="37140"/>
                    <a:pt x="42852" y="37077"/>
                    <a:pt x="43333" y="37224"/>
                  </a:cubicBezTo>
                  <a:cubicBezTo>
                    <a:pt x="43982" y="37370"/>
                    <a:pt x="44609" y="37412"/>
                    <a:pt x="45258" y="37412"/>
                  </a:cubicBezTo>
                  <a:cubicBezTo>
                    <a:pt x="45969" y="37433"/>
                    <a:pt x="46681" y="37433"/>
                    <a:pt x="47392" y="37433"/>
                  </a:cubicBezTo>
                  <a:cubicBezTo>
                    <a:pt x="48292" y="37454"/>
                    <a:pt x="49233" y="37412"/>
                    <a:pt x="50154" y="37726"/>
                  </a:cubicBezTo>
                  <a:cubicBezTo>
                    <a:pt x="50949" y="37998"/>
                    <a:pt x="51786" y="38144"/>
                    <a:pt x="52581" y="38375"/>
                  </a:cubicBezTo>
                  <a:cubicBezTo>
                    <a:pt x="53272" y="38563"/>
                    <a:pt x="53920" y="38793"/>
                    <a:pt x="54632" y="38877"/>
                  </a:cubicBezTo>
                  <a:cubicBezTo>
                    <a:pt x="54987" y="38898"/>
                    <a:pt x="55176" y="39044"/>
                    <a:pt x="55176" y="39400"/>
                  </a:cubicBezTo>
                  <a:cubicBezTo>
                    <a:pt x="55197" y="40048"/>
                    <a:pt x="55239" y="40697"/>
                    <a:pt x="55071" y="41325"/>
                  </a:cubicBezTo>
                  <a:cubicBezTo>
                    <a:pt x="54987" y="41639"/>
                    <a:pt x="54967" y="41932"/>
                    <a:pt x="54883" y="42245"/>
                  </a:cubicBezTo>
                  <a:cubicBezTo>
                    <a:pt x="54736" y="42978"/>
                    <a:pt x="54778" y="43710"/>
                    <a:pt x="54778" y="44442"/>
                  </a:cubicBezTo>
                  <a:cubicBezTo>
                    <a:pt x="54778" y="46828"/>
                    <a:pt x="54736" y="49192"/>
                    <a:pt x="54736" y="51577"/>
                  </a:cubicBezTo>
                  <a:cubicBezTo>
                    <a:pt x="54736" y="52205"/>
                    <a:pt x="54674" y="52833"/>
                    <a:pt x="54506" y="53440"/>
                  </a:cubicBezTo>
                  <a:cubicBezTo>
                    <a:pt x="54443" y="53628"/>
                    <a:pt x="54464" y="53795"/>
                    <a:pt x="54443" y="54005"/>
                  </a:cubicBezTo>
                  <a:cubicBezTo>
                    <a:pt x="55050" y="54381"/>
                    <a:pt x="55636" y="54256"/>
                    <a:pt x="56264" y="54256"/>
                  </a:cubicBezTo>
                  <a:close/>
                  <a:moveTo>
                    <a:pt x="6110" y="43334"/>
                  </a:moveTo>
                  <a:cubicBezTo>
                    <a:pt x="5943" y="43417"/>
                    <a:pt x="5775" y="43417"/>
                    <a:pt x="5670" y="43501"/>
                  </a:cubicBezTo>
                  <a:cubicBezTo>
                    <a:pt x="5168" y="43857"/>
                    <a:pt x="4687" y="44254"/>
                    <a:pt x="4206" y="44652"/>
                  </a:cubicBezTo>
                  <a:cubicBezTo>
                    <a:pt x="3997" y="44798"/>
                    <a:pt x="3850" y="45007"/>
                    <a:pt x="3641" y="45154"/>
                  </a:cubicBezTo>
                  <a:cubicBezTo>
                    <a:pt x="3076" y="45489"/>
                    <a:pt x="2637" y="45907"/>
                    <a:pt x="2323" y="46451"/>
                  </a:cubicBezTo>
                  <a:cubicBezTo>
                    <a:pt x="2239" y="46619"/>
                    <a:pt x="2113" y="46744"/>
                    <a:pt x="2009" y="46849"/>
                  </a:cubicBezTo>
                  <a:cubicBezTo>
                    <a:pt x="1465" y="47414"/>
                    <a:pt x="1297" y="48125"/>
                    <a:pt x="1235" y="48857"/>
                  </a:cubicBezTo>
                  <a:cubicBezTo>
                    <a:pt x="1172" y="49590"/>
                    <a:pt x="1444" y="50280"/>
                    <a:pt x="1988" y="50761"/>
                  </a:cubicBezTo>
                  <a:cubicBezTo>
                    <a:pt x="2448" y="51180"/>
                    <a:pt x="2971" y="51556"/>
                    <a:pt x="3536" y="51808"/>
                  </a:cubicBezTo>
                  <a:cubicBezTo>
                    <a:pt x="4080" y="52100"/>
                    <a:pt x="4687" y="52289"/>
                    <a:pt x="5147" y="52707"/>
                  </a:cubicBezTo>
                  <a:cubicBezTo>
                    <a:pt x="5378" y="52917"/>
                    <a:pt x="5754" y="52791"/>
                    <a:pt x="5796" y="52435"/>
                  </a:cubicBezTo>
                  <a:cubicBezTo>
                    <a:pt x="5901" y="51870"/>
                    <a:pt x="6005" y="51264"/>
                    <a:pt x="6026" y="50657"/>
                  </a:cubicBezTo>
                  <a:cubicBezTo>
                    <a:pt x="6110" y="48397"/>
                    <a:pt x="6131" y="46137"/>
                    <a:pt x="6173" y="43857"/>
                  </a:cubicBezTo>
                  <a:cubicBezTo>
                    <a:pt x="6173" y="43731"/>
                    <a:pt x="6152" y="43585"/>
                    <a:pt x="6110" y="43334"/>
                  </a:cubicBezTo>
                  <a:close/>
                  <a:moveTo>
                    <a:pt x="58042" y="42748"/>
                  </a:moveTo>
                  <a:cubicBezTo>
                    <a:pt x="58000" y="43187"/>
                    <a:pt x="57980" y="43438"/>
                    <a:pt x="57980" y="43731"/>
                  </a:cubicBezTo>
                  <a:cubicBezTo>
                    <a:pt x="57959" y="45802"/>
                    <a:pt x="57938" y="47853"/>
                    <a:pt x="57875" y="49924"/>
                  </a:cubicBezTo>
                  <a:cubicBezTo>
                    <a:pt x="57875" y="50238"/>
                    <a:pt x="57875" y="50552"/>
                    <a:pt x="57749" y="50845"/>
                  </a:cubicBezTo>
                  <a:cubicBezTo>
                    <a:pt x="57582" y="51243"/>
                    <a:pt x="57582" y="51598"/>
                    <a:pt x="57561" y="51996"/>
                  </a:cubicBezTo>
                  <a:cubicBezTo>
                    <a:pt x="57561" y="52289"/>
                    <a:pt x="57582" y="52582"/>
                    <a:pt x="57477" y="52833"/>
                  </a:cubicBezTo>
                  <a:cubicBezTo>
                    <a:pt x="57310" y="53314"/>
                    <a:pt x="57310" y="53774"/>
                    <a:pt x="57331" y="54256"/>
                  </a:cubicBezTo>
                  <a:cubicBezTo>
                    <a:pt x="57331" y="54297"/>
                    <a:pt x="57352" y="54360"/>
                    <a:pt x="57415" y="54465"/>
                  </a:cubicBezTo>
                  <a:cubicBezTo>
                    <a:pt x="57561" y="54507"/>
                    <a:pt x="57749" y="54590"/>
                    <a:pt x="57959" y="54653"/>
                  </a:cubicBezTo>
                  <a:cubicBezTo>
                    <a:pt x="58712" y="53942"/>
                    <a:pt x="59507" y="53230"/>
                    <a:pt x="60177" y="52435"/>
                  </a:cubicBezTo>
                  <a:cubicBezTo>
                    <a:pt x="61327" y="51138"/>
                    <a:pt x="61829" y="49632"/>
                    <a:pt x="61411" y="47895"/>
                  </a:cubicBezTo>
                  <a:cubicBezTo>
                    <a:pt x="61348" y="47727"/>
                    <a:pt x="61348" y="47560"/>
                    <a:pt x="61348" y="47393"/>
                  </a:cubicBezTo>
                  <a:cubicBezTo>
                    <a:pt x="61390" y="46849"/>
                    <a:pt x="61160" y="46347"/>
                    <a:pt x="60909" y="45886"/>
                  </a:cubicBezTo>
                  <a:cubicBezTo>
                    <a:pt x="60302" y="44840"/>
                    <a:pt x="59465" y="43982"/>
                    <a:pt x="58628" y="43166"/>
                  </a:cubicBezTo>
                  <a:cubicBezTo>
                    <a:pt x="58524" y="43020"/>
                    <a:pt x="58314" y="42957"/>
                    <a:pt x="58042" y="42748"/>
                  </a:cubicBezTo>
                  <a:close/>
                  <a:moveTo>
                    <a:pt x="15149" y="25339"/>
                  </a:moveTo>
                  <a:lnTo>
                    <a:pt x="14689" y="25339"/>
                  </a:lnTo>
                  <a:cubicBezTo>
                    <a:pt x="14312" y="25297"/>
                    <a:pt x="13956" y="25423"/>
                    <a:pt x="13726" y="25716"/>
                  </a:cubicBezTo>
                  <a:cubicBezTo>
                    <a:pt x="13621" y="25841"/>
                    <a:pt x="13454" y="25946"/>
                    <a:pt x="13391" y="26072"/>
                  </a:cubicBezTo>
                  <a:cubicBezTo>
                    <a:pt x="13266" y="26281"/>
                    <a:pt x="13119" y="26532"/>
                    <a:pt x="13098" y="26762"/>
                  </a:cubicBezTo>
                  <a:cubicBezTo>
                    <a:pt x="13036" y="27411"/>
                    <a:pt x="13077" y="28038"/>
                    <a:pt x="13308" y="28666"/>
                  </a:cubicBezTo>
                  <a:cubicBezTo>
                    <a:pt x="13559" y="29336"/>
                    <a:pt x="14082" y="29712"/>
                    <a:pt x="14668" y="29963"/>
                  </a:cubicBezTo>
                  <a:cubicBezTo>
                    <a:pt x="15128" y="30173"/>
                    <a:pt x="15693" y="30235"/>
                    <a:pt x="16216" y="30340"/>
                  </a:cubicBezTo>
                  <a:cubicBezTo>
                    <a:pt x="16342" y="30361"/>
                    <a:pt x="16467" y="30319"/>
                    <a:pt x="16634" y="30319"/>
                  </a:cubicBezTo>
                  <a:cubicBezTo>
                    <a:pt x="16572" y="30068"/>
                    <a:pt x="16551" y="29921"/>
                    <a:pt x="16488" y="29754"/>
                  </a:cubicBezTo>
                  <a:cubicBezTo>
                    <a:pt x="16174" y="28896"/>
                    <a:pt x="16028" y="28017"/>
                    <a:pt x="15965" y="27097"/>
                  </a:cubicBezTo>
                  <a:cubicBezTo>
                    <a:pt x="15944" y="26406"/>
                    <a:pt x="15735" y="25883"/>
                    <a:pt x="15254" y="25444"/>
                  </a:cubicBezTo>
                  <a:cubicBezTo>
                    <a:pt x="15212" y="25444"/>
                    <a:pt x="15191" y="25423"/>
                    <a:pt x="15149" y="25339"/>
                  </a:cubicBezTo>
                  <a:close/>
                  <a:moveTo>
                    <a:pt x="48376" y="26092"/>
                  </a:moveTo>
                  <a:cubicBezTo>
                    <a:pt x="48250" y="26260"/>
                    <a:pt x="48125" y="26427"/>
                    <a:pt x="47957" y="26532"/>
                  </a:cubicBezTo>
                  <a:cubicBezTo>
                    <a:pt x="47580" y="26804"/>
                    <a:pt x="47413" y="27201"/>
                    <a:pt x="47225" y="27620"/>
                  </a:cubicBezTo>
                  <a:cubicBezTo>
                    <a:pt x="46995" y="28227"/>
                    <a:pt x="46744" y="28833"/>
                    <a:pt x="46451" y="29398"/>
                  </a:cubicBezTo>
                  <a:cubicBezTo>
                    <a:pt x="46325" y="29712"/>
                    <a:pt x="46137" y="30005"/>
                    <a:pt x="45969" y="30319"/>
                  </a:cubicBezTo>
                  <a:cubicBezTo>
                    <a:pt x="46116" y="30382"/>
                    <a:pt x="46179" y="30507"/>
                    <a:pt x="46262" y="30528"/>
                  </a:cubicBezTo>
                  <a:cubicBezTo>
                    <a:pt x="46555" y="30570"/>
                    <a:pt x="46806" y="30528"/>
                    <a:pt x="47099" y="30445"/>
                  </a:cubicBezTo>
                  <a:cubicBezTo>
                    <a:pt x="48104" y="30110"/>
                    <a:pt x="48836" y="29398"/>
                    <a:pt x="49526" y="28666"/>
                  </a:cubicBezTo>
                  <a:cubicBezTo>
                    <a:pt x="49631" y="28561"/>
                    <a:pt x="49694" y="28436"/>
                    <a:pt x="49736" y="28310"/>
                  </a:cubicBezTo>
                  <a:cubicBezTo>
                    <a:pt x="49903" y="27745"/>
                    <a:pt x="50049" y="27201"/>
                    <a:pt x="49924" y="26657"/>
                  </a:cubicBezTo>
                  <a:cubicBezTo>
                    <a:pt x="49526" y="26260"/>
                    <a:pt x="49108" y="25904"/>
                    <a:pt x="48376" y="26092"/>
                  </a:cubicBezTo>
                  <a:close/>
                  <a:moveTo>
                    <a:pt x="54423" y="57415"/>
                  </a:moveTo>
                  <a:cubicBezTo>
                    <a:pt x="54485" y="57457"/>
                    <a:pt x="54527" y="57499"/>
                    <a:pt x="54590" y="57520"/>
                  </a:cubicBezTo>
                  <a:cubicBezTo>
                    <a:pt x="54799" y="57143"/>
                    <a:pt x="55113" y="56997"/>
                    <a:pt x="55448" y="56913"/>
                  </a:cubicBezTo>
                  <a:cubicBezTo>
                    <a:pt x="55511" y="56892"/>
                    <a:pt x="55552" y="56787"/>
                    <a:pt x="55657" y="56683"/>
                  </a:cubicBezTo>
                  <a:cubicBezTo>
                    <a:pt x="55197" y="56683"/>
                    <a:pt x="54862" y="56662"/>
                    <a:pt x="54464" y="56662"/>
                  </a:cubicBezTo>
                  <a:cubicBezTo>
                    <a:pt x="54443" y="56934"/>
                    <a:pt x="54423" y="57185"/>
                    <a:pt x="54423" y="57415"/>
                  </a:cubicBezTo>
                  <a:close/>
                  <a:moveTo>
                    <a:pt x="54527" y="55030"/>
                  </a:moveTo>
                  <a:cubicBezTo>
                    <a:pt x="54443" y="55344"/>
                    <a:pt x="54527" y="55469"/>
                    <a:pt x="54736" y="55448"/>
                  </a:cubicBezTo>
                  <a:cubicBezTo>
                    <a:pt x="54967" y="55406"/>
                    <a:pt x="55218" y="55302"/>
                    <a:pt x="55531" y="55197"/>
                  </a:cubicBezTo>
                  <a:cubicBezTo>
                    <a:pt x="55134" y="55113"/>
                    <a:pt x="54841" y="55093"/>
                    <a:pt x="54527" y="550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>
              <a:off x="6567150" y="2642588"/>
              <a:ext cx="348400" cy="196175"/>
            </a:xfrm>
            <a:custGeom>
              <a:avLst/>
              <a:gdLst/>
              <a:ahLst/>
              <a:cxnLst/>
              <a:rect l="l" t="t" r="r" b="b"/>
              <a:pathLst>
                <a:path w="13936" h="7847" extrusionOk="0">
                  <a:moveTo>
                    <a:pt x="460" y="1256"/>
                  </a:moveTo>
                  <a:cubicBezTo>
                    <a:pt x="293" y="1109"/>
                    <a:pt x="147" y="984"/>
                    <a:pt x="21" y="879"/>
                  </a:cubicBezTo>
                  <a:cubicBezTo>
                    <a:pt x="0" y="837"/>
                    <a:pt x="21" y="816"/>
                    <a:pt x="21" y="733"/>
                  </a:cubicBezTo>
                  <a:cubicBezTo>
                    <a:pt x="293" y="503"/>
                    <a:pt x="607" y="272"/>
                    <a:pt x="1004" y="293"/>
                  </a:cubicBezTo>
                  <a:cubicBezTo>
                    <a:pt x="1109" y="293"/>
                    <a:pt x="1256" y="293"/>
                    <a:pt x="1360" y="272"/>
                  </a:cubicBezTo>
                  <a:cubicBezTo>
                    <a:pt x="2448" y="0"/>
                    <a:pt x="3557" y="42"/>
                    <a:pt x="4645" y="42"/>
                  </a:cubicBezTo>
                  <a:cubicBezTo>
                    <a:pt x="6507" y="63"/>
                    <a:pt x="8328" y="63"/>
                    <a:pt x="10190" y="84"/>
                  </a:cubicBezTo>
                  <a:cubicBezTo>
                    <a:pt x="10587" y="84"/>
                    <a:pt x="10985" y="84"/>
                    <a:pt x="11383" y="251"/>
                  </a:cubicBezTo>
                  <a:cubicBezTo>
                    <a:pt x="11634" y="356"/>
                    <a:pt x="11927" y="314"/>
                    <a:pt x="12220" y="314"/>
                  </a:cubicBezTo>
                  <a:cubicBezTo>
                    <a:pt x="12596" y="314"/>
                    <a:pt x="12889" y="482"/>
                    <a:pt x="13224" y="649"/>
                  </a:cubicBezTo>
                  <a:cubicBezTo>
                    <a:pt x="13831" y="1005"/>
                    <a:pt x="13935" y="1465"/>
                    <a:pt x="13914" y="2072"/>
                  </a:cubicBezTo>
                  <a:cubicBezTo>
                    <a:pt x="13914" y="2490"/>
                    <a:pt x="13789" y="2825"/>
                    <a:pt x="13517" y="3139"/>
                  </a:cubicBezTo>
                  <a:cubicBezTo>
                    <a:pt x="13015" y="3788"/>
                    <a:pt x="12554" y="4478"/>
                    <a:pt x="12073" y="5127"/>
                  </a:cubicBezTo>
                  <a:cubicBezTo>
                    <a:pt x="11759" y="5608"/>
                    <a:pt x="11320" y="5964"/>
                    <a:pt x="11111" y="6508"/>
                  </a:cubicBezTo>
                  <a:cubicBezTo>
                    <a:pt x="10525" y="6989"/>
                    <a:pt x="9897" y="7303"/>
                    <a:pt x="9186" y="7491"/>
                  </a:cubicBezTo>
                  <a:cubicBezTo>
                    <a:pt x="7658" y="7847"/>
                    <a:pt x="6152" y="7679"/>
                    <a:pt x="4624" y="7596"/>
                  </a:cubicBezTo>
                  <a:cubicBezTo>
                    <a:pt x="3955" y="7554"/>
                    <a:pt x="3327" y="7219"/>
                    <a:pt x="2762" y="6842"/>
                  </a:cubicBezTo>
                  <a:cubicBezTo>
                    <a:pt x="2532" y="6654"/>
                    <a:pt x="2511" y="6257"/>
                    <a:pt x="2176" y="6068"/>
                  </a:cubicBezTo>
                  <a:cubicBezTo>
                    <a:pt x="1904" y="5943"/>
                    <a:pt x="1779" y="5608"/>
                    <a:pt x="1569" y="5357"/>
                  </a:cubicBezTo>
                  <a:cubicBezTo>
                    <a:pt x="1256" y="4980"/>
                    <a:pt x="1067" y="4520"/>
                    <a:pt x="984" y="4060"/>
                  </a:cubicBezTo>
                  <a:cubicBezTo>
                    <a:pt x="963" y="3955"/>
                    <a:pt x="942" y="3829"/>
                    <a:pt x="921" y="3746"/>
                  </a:cubicBezTo>
                  <a:cubicBezTo>
                    <a:pt x="565" y="2972"/>
                    <a:pt x="335" y="2155"/>
                    <a:pt x="460" y="1256"/>
                  </a:cubicBezTo>
                  <a:close/>
                  <a:moveTo>
                    <a:pt x="1444" y="900"/>
                  </a:moveTo>
                  <a:cubicBezTo>
                    <a:pt x="1402" y="1528"/>
                    <a:pt x="1360" y="2093"/>
                    <a:pt x="1590" y="2679"/>
                  </a:cubicBezTo>
                  <a:cubicBezTo>
                    <a:pt x="1779" y="3076"/>
                    <a:pt x="1862" y="3495"/>
                    <a:pt x="1988" y="3871"/>
                  </a:cubicBezTo>
                  <a:cubicBezTo>
                    <a:pt x="2176" y="4562"/>
                    <a:pt x="2448" y="5168"/>
                    <a:pt x="3076" y="5503"/>
                  </a:cubicBezTo>
                  <a:cubicBezTo>
                    <a:pt x="3181" y="5545"/>
                    <a:pt x="3264" y="5629"/>
                    <a:pt x="3327" y="5733"/>
                  </a:cubicBezTo>
                  <a:cubicBezTo>
                    <a:pt x="3871" y="6529"/>
                    <a:pt x="4729" y="6801"/>
                    <a:pt x="5587" y="6863"/>
                  </a:cubicBezTo>
                  <a:cubicBezTo>
                    <a:pt x="7763" y="7010"/>
                    <a:pt x="8035" y="6905"/>
                    <a:pt x="9981" y="5964"/>
                  </a:cubicBezTo>
                  <a:cubicBezTo>
                    <a:pt x="10023" y="5964"/>
                    <a:pt x="10043" y="5943"/>
                    <a:pt x="10064" y="5943"/>
                  </a:cubicBezTo>
                  <a:cubicBezTo>
                    <a:pt x="10336" y="5859"/>
                    <a:pt x="10483" y="5692"/>
                    <a:pt x="10650" y="5482"/>
                  </a:cubicBezTo>
                  <a:cubicBezTo>
                    <a:pt x="10985" y="5022"/>
                    <a:pt x="11341" y="4583"/>
                    <a:pt x="11696" y="4143"/>
                  </a:cubicBezTo>
                  <a:cubicBezTo>
                    <a:pt x="12115" y="3599"/>
                    <a:pt x="12492" y="3076"/>
                    <a:pt x="12868" y="2490"/>
                  </a:cubicBezTo>
                  <a:cubicBezTo>
                    <a:pt x="13224" y="1925"/>
                    <a:pt x="12868" y="1235"/>
                    <a:pt x="12178" y="1214"/>
                  </a:cubicBezTo>
                  <a:cubicBezTo>
                    <a:pt x="11738" y="1193"/>
                    <a:pt x="11299" y="1193"/>
                    <a:pt x="10859" y="1005"/>
                  </a:cubicBezTo>
                  <a:cubicBezTo>
                    <a:pt x="10650" y="921"/>
                    <a:pt x="10399" y="942"/>
                    <a:pt x="10169" y="921"/>
                  </a:cubicBezTo>
                  <a:cubicBezTo>
                    <a:pt x="8056" y="837"/>
                    <a:pt x="5921" y="795"/>
                    <a:pt x="3787" y="712"/>
                  </a:cubicBezTo>
                  <a:cubicBezTo>
                    <a:pt x="3034" y="649"/>
                    <a:pt x="2281" y="691"/>
                    <a:pt x="1444" y="9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>
              <a:off x="6866350" y="2540063"/>
              <a:ext cx="48675" cy="46575"/>
            </a:xfrm>
            <a:custGeom>
              <a:avLst/>
              <a:gdLst/>
              <a:ahLst/>
              <a:cxnLst/>
              <a:rect l="l" t="t" r="r" b="b"/>
              <a:pathLst>
                <a:path w="1947" h="1863" extrusionOk="0">
                  <a:moveTo>
                    <a:pt x="942" y="0"/>
                  </a:moveTo>
                  <a:lnTo>
                    <a:pt x="1026" y="0"/>
                  </a:lnTo>
                  <a:cubicBezTo>
                    <a:pt x="1653" y="21"/>
                    <a:pt x="1946" y="398"/>
                    <a:pt x="1800" y="1026"/>
                  </a:cubicBezTo>
                  <a:cubicBezTo>
                    <a:pt x="1737" y="1465"/>
                    <a:pt x="1235" y="1863"/>
                    <a:pt x="837" y="1842"/>
                  </a:cubicBezTo>
                  <a:cubicBezTo>
                    <a:pt x="398" y="1779"/>
                    <a:pt x="21" y="1381"/>
                    <a:pt x="0" y="921"/>
                  </a:cubicBezTo>
                  <a:cubicBezTo>
                    <a:pt x="0" y="230"/>
                    <a:pt x="252" y="0"/>
                    <a:pt x="9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>
              <a:off x="6514825" y="2540588"/>
              <a:ext cx="39775" cy="45000"/>
            </a:xfrm>
            <a:custGeom>
              <a:avLst/>
              <a:gdLst/>
              <a:ahLst/>
              <a:cxnLst/>
              <a:rect l="l" t="t" r="r" b="b"/>
              <a:pathLst>
                <a:path w="1591" h="1800" extrusionOk="0">
                  <a:moveTo>
                    <a:pt x="22" y="837"/>
                  </a:moveTo>
                  <a:cubicBezTo>
                    <a:pt x="43" y="733"/>
                    <a:pt x="43" y="586"/>
                    <a:pt x="105" y="398"/>
                  </a:cubicBezTo>
                  <a:cubicBezTo>
                    <a:pt x="147" y="189"/>
                    <a:pt x="315" y="63"/>
                    <a:pt x="524" y="21"/>
                  </a:cubicBezTo>
                  <a:cubicBezTo>
                    <a:pt x="670" y="0"/>
                    <a:pt x="859" y="0"/>
                    <a:pt x="1005" y="21"/>
                  </a:cubicBezTo>
                  <a:cubicBezTo>
                    <a:pt x="1298" y="63"/>
                    <a:pt x="1486" y="209"/>
                    <a:pt x="1528" y="502"/>
                  </a:cubicBezTo>
                  <a:cubicBezTo>
                    <a:pt x="1570" y="691"/>
                    <a:pt x="1591" y="900"/>
                    <a:pt x="1570" y="1067"/>
                  </a:cubicBezTo>
                  <a:cubicBezTo>
                    <a:pt x="1507" y="1590"/>
                    <a:pt x="1277" y="1800"/>
                    <a:pt x="733" y="1779"/>
                  </a:cubicBezTo>
                  <a:cubicBezTo>
                    <a:pt x="231" y="1779"/>
                    <a:pt x="22" y="1549"/>
                    <a:pt x="1" y="1046"/>
                  </a:cubicBezTo>
                  <a:cubicBezTo>
                    <a:pt x="1" y="1026"/>
                    <a:pt x="22" y="984"/>
                    <a:pt x="22" y="8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4" name="Google Shape;314;p35"/>
          <p:cNvGrpSpPr/>
          <p:nvPr/>
        </p:nvGrpSpPr>
        <p:grpSpPr>
          <a:xfrm rot="625986">
            <a:off x="7433078" y="1273877"/>
            <a:ext cx="482225" cy="539980"/>
            <a:chOff x="1835200" y="3337050"/>
            <a:chExt cx="279350" cy="312825"/>
          </a:xfrm>
        </p:grpSpPr>
        <p:sp>
          <p:nvSpPr>
            <p:cNvPr id="315" name="Google Shape;315;p35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1092227" y="550281"/>
            <a:ext cx="7049587" cy="3272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450"/>
              </a:spcAft>
            </a:pPr>
            <a:r>
              <a:rPr lang="en-US" sz="2700" b="1" dirty="0" err="1" smtClean="0">
                <a:solidFill>
                  <a:srgbClr val="FF0000"/>
                </a:solidFill>
              </a:rPr>
              <a:t>Nội</a:t>
            </a:r>
            <a:r>
              <a:rPr lang="en-US" sz="2700" b="1" dirty="0" smtClean="0">
                <a:solidFill>
                  <a:srgbClr val="FF0000"/>
                </a:solidFill>
              </a:rPr>
              <a:t> dung</a:t>
            </a:r>
            <a:endParaRPr lang="en-US" sz="2700" dirty="0"/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</a:t>
            </a:r>
            <a:r>
              <a:rPr lang="en-US" sz="1800" b="1" dirty="0"/>
              <a:t>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căn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cứ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lý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II.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?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III. </a:t>
            </a:r>
            <a:r>
              <a:rPr lang="en-US" sz="1800" b="1" dirty="0" err="1">
                <a:solidFill>
                  <a:srgbClr val="0B0FB5"/>
                </a:solidFill>
              </a:rPr>
              <a:t>Mục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đích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 smtClean="0">
                <a:solidFill>
                  <a:srgbClr val="0B0FB5"/>
                </a:solidFill>
              </a:rPr>
              <a:t>tâm</a:t>
            </a:r>
            <a:r>
              <a:rPr lang="en-US" sz="1800" b="1" dirty="0" smtClean="0">
                <a:solidFill>
                  <a:srgbClr val="0B0FB5"/>
                </a:solidFill>
              </a:rPr>
              <a:t>.</a:t>
            </a:r>
            <a:endParaRPr lang="en-US" sz="1800" b="1" dirty="0">
              <a:solidFill>
                <a:srgbClr val="0B0FB5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IV.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800" b="1" dirty="0">
                <a:solidFill>
                  <a:srgbClr val="0B0FB5"/>
                </a:solidFill>
              </a:rPr>
              <a:t>V. </a:t>
            </a:r>
            <a:r>
              <a:rPr lang="en-US" sz="1800" b="1" dirty="0" err="1">
                <a:solidFill>
                  <a:srgbClr val="0B0FB5"/>
                </a:solidFill>
              </a:rPr>
              <a:t>Biện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pháp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nâng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cao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hiệu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quả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áp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dụng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các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tiêu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chí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xây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dựng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trường</a:t>
            </a:r>
            <a:r>
              <a:rPr lang="en-US" sz="1800" b="1" dirty="0">
                <a:solidFill>
                  <a:srgbClr val="0B0FB5"/>
                </a:solidFill>
              </a:rPr>
              <a:t> MN </a:t>
            </a:r>
            <a:r>
              <a:rPr lang="en-US" sz="1800" b="1" dirty="0" err="1">
                <a:solidFill>
                  <a:srgbClr val="0B0FB5"/>
                </a:solidFill>
              </a:rPr>
              <a:t>lấy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trẻ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làm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trung</a:t>
            </a:r>
            <a:r>
              <a:rPr lang="en-US" sz="1800" b="1" dirty="0">
                <a:solidFill>
                  <a:srgbClr val="0B0FB5"/>
                </a:solidFill>
              </a:rPr>
              <a:t> </a:t>
            </a:r>
            <a:r>
              <a:rPr lang="en-US" sz="1800" b="1" dirty="0" err="1">
                <a:solidFill>
                  <a:srgbClr val="0B0FB5"/>
                </a:solidFill>
              </a:rPr>
              <a:t>tâm</a:t>
            </a:r>
            <a:r>
              <a:rPr lang="en-US" sz="1800" b="1" dirty="0">
                <a:solidFill>
                  <a:srgbClr val="0B0FB5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038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2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721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9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808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071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28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8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470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63eecd050e69ab8c3f7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14" r="1949"/>
          <a:stretch/>
        </p:blipFill>
        <p:spPr>
          <a:xfrm>
            <a:off x="838201" y="571500"/>
            <a:ext cx="7722863" cy="3886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7436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5d691404e768428dd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"/>
            <a:ext cx="9144000" cy="51375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615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dc1631b49d1178858"/>
          <p:cNvPicPr>
            <a:picLocks noGrp="1" noChangeAspect="1"/>
          </p:cNvPicPr>
          <p:nvPr isPhoto="1"/>
        </p:nvPicPr>
        <p:blipFill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7" b="11195"/>
          <a:stretch/>
        </p:blipFill>
        <p:spPr>
          <a:xfrm>
            <a:off x="1295400" y="228600"/>
            <a:ext cx="6858000" cy="4567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065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9fd23f6f9dc33826acd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5483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5450" y="683349"/>
            <a:ext cx="5160669" cy="912542"/>
          </a:xfrm>
        </p:spPr>
        <p:txBody>
          <a:bodyPr/>
          <a:lstStyle/>
          <a:p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I.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Các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căn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cứ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pháp</a:t>
            </a:r>
            <a:r>
              <a:rPr lang="en-US" sz="4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4400" dirty="0" err="1" smtClean="0">
                <a:solidFill>
                  <a:schemeClr val="accent6">
                    <a:lumMod val="75000"/>
                  </a:schemeClr>
                </a:solidFill>
              </a:rPr>
              <a:t>lý</a:t>
            </a:r>
            <a:endParaRPr lang="en-US" sz="44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050" name="Picture 2" descr="Hình ảnh Phim Hoạt Hình Vẽ Tay Màu Nước Túi đựng Hồ Sơ Đỏ, Màu, Túi, Họa  Vector và PNG với nền trong suốt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633">
            <a:off x="5484212" y="2365544"/>
            <a:ext cx="1886279" cy="212254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2052" name="Picture 4" descr="Trẻ Em, Mầm Non, Cô Trò, Tải hình PNG 288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577" y="2336339"/>
            <a:ext cx="2547094" cy="1884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0842536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758d30f473deb980e0c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13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90800" y="285750"/>
            <a:ext cx="4648200" cy="464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3685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302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8600" y="560717"/>
            <a:ext cx="4038600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7feeea9da9b763e93aa6"/>
          <p:cNvPicPr>
            <a:picLocks noGrp="1" noChangeAspect="1"/>
          </p:cNvPicPr>
          <p:nvPr isPhoto="1"/>
        </p:nvPicPr>
        <p:blipFill rotWithShape="1"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5" r="8450"/>
          <a:stretch/>
        </p:blipFill>
        <p:spPr>
          <a:xfrm>
            <a:off x="4495801" y="604747"/>
            <a:ext cx="4377583" cy="3950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09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09800" y="114300"/>
            <a:ext cx="4953000" cy="4953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84207"/>
            <a:ext cx="3394594" cy="4226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err="1" smtClean="0">
                <a:solidFill>
                  <a:schemeClr val="tx1"/>
                </a:solidFill>
              </a:rPr>
              <a:t>Môi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trường</a:t>
            </a:r>
            <a:r>
              <a:rPr lang="en-US" sz="1800" b="1" dirty="0" smtClean="0">
                <a:solidFill>
                  <a:schemeClr val="tx1"/>
                </a:solidFill>
              </a:rPr>
              <a:t> ở </a:t>
            </a:r>
            <a:r>
              <a:rPr lang="en-US" sz="1800" b="1" dirty="0" err="1" smtClean="0">
                <a:solidFill>
                  <a:schemeClr val="tx1"/>
                </a:solidFill>
              </a:rPr>
              <a:t>sân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r>
              <a:rPr lang="en-US" sz="1800" b="1" dirty="0" err="1" smtClean="0">
                <a:solidFill>
                  <a:schemeClr val="tx1"/>
                </a:solidFill>
              </a:rPr>
              <a:t>chơi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27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8" y="277775"/>
            <a:ext cx="8272130" cy="46530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7180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14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6" y="276446"/>
            <a:ext cx="8331200" cy="4686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52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41" name="Google Shape;1541;p42"/>
          <p:cNvCxnSpPr>
            <a:stCxn id="1542" idx="6"/>
            <a:endCxn id="1543" idx="2"/>
          </p:cNvCxnSpPr>
          <p:nvPr/>
        </p:nvCxnSpPr>
        <p:spPr>
          <a:xfrm>
            <a:off x="2252200" y="2332238"/>
            <a:ext cx="13872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42" name="Google Shape;1542;p42"/>
          <p:cNvSpPr/>
          <p:nvPr/>
        </p:nvSpPr>
        <p:spPr>
          <a:xfrm>
            <a:off x="199510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3" name="Google Shape;1543;p42"/>
          <p:cNvSpPr/>
          <p:nvPr/>
        </p:nvSpPr>
        <p:spPr>
          <a:xfrm>
            <a:off x="363947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4" name="Google Shape;1544;p42"/>
          <p:cNvSpPr/>
          <p:nvPr/>
        </p:nvSpPr>
        <p:spPr>
          <a:xfrm>
            <a:off x="5268250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p42"/>
          <p:cNvSpPr/>
          <p:nvPr/>
        </p:nvSpPr>
        <p:spPr>
          <a:xfrm>
            <a:off x="6889225" y="2203688"/>
            <a:ext cx="257100" cy="25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6" name="Google Shape;1546;p42"/>
          <p:cNvCxnSpPr>
            <a:stCxn id="1543" idx="6"/>
            <a:endCxn id="1544" idx="2"/>
          </p:cNvCxnSpPr>
          <p:nvPr/>
        </p:nvCxnSpPr>
        <p:spPr>
          <a:xfrm>
            <a:off x="3896575" y="2332238"/>
            <a:ext cx="13716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47" name="Google Shape;1547;p42"/>
          <p:cNvCxnSpPr>
            <a:stCxn id="1544" idx="6"/>
            <a:endCxn id="1545" idx="2"/>
          </p:cNvCxnSpPr>
          <p:nvPr/>
        </p:nvCxnSpPr>
        <p:spPr>
          <a:xfrm>
            <a:off x="5525350" y="2332238"/>
            <a:ext cx="1363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557" name="Google Shape;1557;p42"/>
          <p:cNvGrpSpPr/>
          <p:nvPr/>
        </p:nvGrpSpPr>
        <p:grpSpPr>
          <a:xfrm>
            <a:off x="1783989" y="1994490"/>
            <a:ext cx="679322" cy="675567"/>
            <a:chOff x="5659211" y="1540733"/>
            <a:chExt cx="480256" cy="477602"/>
          </a:xfrm>
        </p:grpSpPr>
        <p:sp>
          <p:nvSpPr>
            <p:cNvPr id="1558" name="Google Shape;1558;p42"/>
            <p:cNvSpPr/>
            <p:nvPr/>
          </p:nvSpPr>
          <p:spPr>
            <a:xfrm>
              <a:off x="5798873" y="1540733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42"/>
            <p:cNvSpPr/>
            <p:nvPr/>
          </p:nvSpPr>
          <p:spPr>
            <a:xfrm>
              <a:off x="5798873" y="1814821"/>
              <a:ext cx="200931" cy="203513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42"/>
            <p:cNvSpPr/>
            <p:nvPr/>
          </p:nvSpPr>
          <p:spPr>
            <a:xfrm>
              <a:off x="5934631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42"/>
            <p:cNvSpPr/>
            <p:nvPr/>
          </p:nvSpPr>
          <p:spPr>
            <a:xfrm>
              <a:off x="5660512" y="1731433"/>
              <a:ext cx="203534" cy="96201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42"/>
            <p:cNvSpPr/>
            <p:nvPr/>
          </p:nvSpPr>
          <p:spPr>
            <a:xfrm>
              <a:off x="5915709" y="1596091"/>
              <a:ext cx="223757" cy="167376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42"/>
            <p:cNvSpPr/>
            <p:nvPr/>
          </p:nvSpPr>
          <p:spPr>
            <a:xfrm>
              <a:off x="5659211" y="1795901"/>
              <a:ext cx="224057" cy="166975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42"/>
            <p:cNvSpPr/>
            <p:nvPr/>
          </p:nvSpPr>
          <p:spPr>
            <a:xfrm>
              <a:off x="5915709" y="1795901"/>
              <a:ext cx="223757" cy="166975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42"/>
            <p:cNvSpPr/>
            <p:nvPr/>
          </p:nvSpPr>
          <p:spPr>
            <a:xfrm>
              <a:off x="5659211" y="1596091"/>
              <a:ext cx="224057" cy="167376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42"/>
            <p:cNvSpPr/>
            <p:nvPr/>
          </p:nvSpPr>
          <p:spPr>
            <a:xfrm>
              <a:off x="5840822" y="1721323"/>
              <a:ext cx="117034" cy="116622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42"/>
            <p:cNvSpPr/>
            <p:nvPr/>
          </p:nvSpPr>
          <p:spPr>
            <a:xfrm>
              <a:off x="5889679" y="1660158"/>
              <a:ext cx="19322" cy="102508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42"/>
            <p:cNvSpPr/>
            <p:nvPr/>
          </p:nvSpPr>
          <p:spPr>
            <a:xfrm>
              <a:off x="5889679" y="1796502"/>
              <a:ext cx="19322" cy="102307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42"/>
            <p:cNvSpPr/>
            <p:nvPr/>
          </p:nvSpPr>
          <p:spPr>
            <a:xfrm>
              <a:off x="5915709" y="1770174"/>
              <a:ext cx="103018" cy="19020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42"/>
            <p:cNvSpPr/>
            <p:nvPr/>
          </p:nvSpPr>
          <p:spPr>
            <a:xfrm>
              <a:off x="5779951" y="1770174"/>
              <a:ext cx="103319" cy="19020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42"/>
            <p:cNvSpPr/>
            <p:nvPr/>
          </p:nvSpPr>
          <p:spPr>
            <a:xfrm>
              <a:off x="5910403" y="1692092"/>
              <a:ext cx="77089" cy="75579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42"/>
            <p:cNvSpPr/>
            <p:nvPr/>
          </p:nvSpPr>
          <p:spPr>
            <a:xfrm>
              <a:off x="5811188" y="1790796"/>
              <a:ext cx="77990" cy="76080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42"/>
            <p:cNvSpPr/>
            <p:nvPr/>
          </p:nvSpPr>
          <p:spPr>
            <a:xfrm>
              <a:off x="5910503" y="1790796"/>
              <a:ext cx="76988" cy="76080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42"/>
            <p:cNvSpPr/>
            <p:nvPr/>
          </p:nvSpPr>
          <p:spPr>
            <a:xfrm>
              <a:off x="5811188" y="1692092"/>
              <a:ext cx="78090" cy="75579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5" name="Google Shape;1575;p42"/>
          <p:cNvGrpSpPr/>
          <p:nvPr/>
        </p:nvGrpSpPr>
        <p:grpSpPr>
          <a:xfrm>
            <a:off x="3437157" y="2023780"/>
            <a:ext cx="646280" cy="616918"/>
            <a:chOff x="4134195" y="1302866"/>
            <a:chExt cx="500333" cy="477602"/>
          </a:xfrm>
        </p:grpSpPr>
        <p:sp>
          <p:nvSpPr>
            <p:cNvPr id="1576" name="Google Shape;1576;p42"/>
            <p:cNvSpPr/>
            <p:nvPr/>
          </p:nvSpPr>
          <p:spPr>
            <a:xfrm>
              <a:off x="4232602" y="1302866"/>
              <a:ext cx="236848" cy="201314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42"/>
            <p:cNvSpPr/>
            <p:nvPr/>
          </p:nvSpPr>
          <p:spPr>
            <a:xfrm>
              <a:off x="4325128" y="1424882"/>
              <a:ext cx="90277" cy="77049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42"/>
            <p:cNvSpPr/>
            <p:nvPr/>
          </p:nvSpPr>
          <p:spPr>
            <a:xfrm>
              <a:off x="4423535" y="1335380"/>
              <a:ext cx="210993" cy="202870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42"/>
            <p:cNvSpPr/>
            <p:nvPr/>
          </p:nvSpPr>
          <p:spPr>
            <a:xfrm>
              <a:off x="4432788" y="145013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42"/>
            <p:cNvSpPr/>
            <p:nvPr/>
          </p:nvSpPr>
          <p:spPr>
            <a:xfrm>
              <a:off x="4409440" y="1551049"/>
              <a:ext cx="209869" cy="203995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42"/>
            <p:cNvSpPr/>
            <p:nvPr/>
          </p:nvSpPr>
          <p:spPr>
            <a:xfrm>
              <a:off x="4418692" y="1561513"/>
              <a:ext cx="79987" cy="77395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42"/>
            <p:cNvSpPr/>
            <p:nvPr/>
          </p:nvSpPr>
          <p:spPr>
            <a:xfrm>
              <a:off x="4134195" y="1396864"/>
              <a:ext cx="219121" cy="191888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42"/>
            <p:cNvSpPr/>
            <p:nvPr/>
          </p:nvSpPr>
          <p:spPr>
            <a:xfrm>
              <a:off x="4265462" y="1486020"/>
              <a:ext cx="83014" cy="72639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42"/>
            <p:cNvSpPr/>
            <p:nvPr/>
          </p:nvSpPr>
          <p:spPr>
            <a:xfrm>
              <a:off x="4197407" y="1569641"/>
              <a:ext cx="219121" cy="210826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42"/>
            <p:cNvSpPr/>
            <p:nvPr/>
          </p:nvSpPr>
          <p:spPr>
            <a:xfrm>
              <a:off x="4304029" y="1575522"/>
              <a:ext cx="84397" cy="80768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42"/>
            <p:cNvSpPr/>
            <p:nvPr/>
          </p:nvSpPr>
          <p:spPr>
            <a:xfrm>
              <a:off x="4316913" y="1477978"/>
              <a:ext cx="147695" cy="136544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7" name="Google Shape;1587;p42"/>
          <p:cNvGrpSpPr/>
          <p:nvPr/>
        </p:nvGrpSpPr>
        <p:grpSpPr>
          <a:xfrm>
            <a:off x="5031605" y="2010134"/>
            <a:ext cx="706047" cy="644273"/>
            <a:chOff x="5092067" y="2010134"/>
            <a:chExt cx="706047" cy="644273"/>
          </a:xfrm>
        </p:grpSpPr>
        <p:sp>
          <p:nvSpPr>
            <p:cNvPr id="1588" name="Google Shape;1588;p42"/>
            <p:cNvSpPr/>
            <p:nvPr/>
          </p:nvSpPr>
          <p:spPr>
            <a:xfrm>
              <a:off x="5313007" y="2010134"/>
              <a:ext cx="314624" cy="276281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42"/>
            <p:cNvSpPr/>
            <p:nvPr/>
          </p:nvSpPr>
          <p:spPr>
            <a:xfrm>
              <a:off x="5430120" y="2170709"/>
              <a:ext cx="367994" cy="321492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42"/>
            <p:cNvSpPr/>
            <p:nvPr/>
          </p:nvSpPr>
          <p:spPr>
            <a:xfrm>
              <a:off x="5439559" y="2369737"/>
              <a:ext cx="260439" cy="284671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42"/>
            <p:cNvSpPr/>
            <p:nvPr/>
          </p:nvSpPr>
          <p:spPr>
            <a:xfrm>
              <a:off x="5202770" y="2355404"/>
              <a:ext cx="271393" cy="289681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42"/>
            <p:cNvSpPr/>
            <p:nvPr/>
          </p:nvSpPr>
          <p:spPr>
            <a:xfrm>
              <a:off x="5092067" y="2133536"/>
              <a:ext cx="353661" cy="328134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42"/>
            <p:cNvSpPr/>
            <p:nvPr/>
          </p:nvSpPr>
          <p:spPr>
            <a:xfrm>
              <a:off x="5384324" y="2112562"/>
              <a:ext cx="56865" cy="142160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42"/>
            <p:cNvSpPr/>
            <p:nvPr/>
          </p:nvSpPr>
          <p:spPr>
            <a:xfrm>
              <a:off x="5455174" y="2093568"/>
              <a:ext cx="34958" cy="151599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42"/>
            <p:cNvSpPr/>
            <p:nvPr/>
          </p:nvSpPr>
          <p:spPr>
            <a:xfrm>
              <a:off x="5256724" y="2211843"/>
              <a:ext cx="143562" cy="80752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42"/>
            <p:cNvSpPr/>
            <p:nvPr/>
          </p:nvSpPr>
          <p:spPr>
            <a:xfrm>
              <a:off x="5212209" y="2339789"/>
              <a:ext cx="156263" cy="38104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42"/>
            <p:cNvSpPr/>
            <p:nvPr/>
          </p:nvSpPr>
          <p:spPr>
            <a:xfrm>
              <a:off x="5289352" y="2399684"/>
              <a:ext cx="115479" cy="12631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42"/>
            <p:cNvSpPr/>
            <p:nvPr/>
          </p:nvSpPr>
          <p:spPr>
            <a:xfrm>
              <a:off x="5371389" y="2417163"/>
              <a:ext cx="64906" cy="154978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42"/>
            <p:cNvSpPr/>
            <p:nvPr/>
          </p:nvSpPr>
          <p:spPr>
            <a:xfrm>
              <a:off x="5485471" y="2418678"/>
              <a:ext cx="59429" cy="153463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42"/>
            <p:cNvSpPr/>
            <p:nvPr/>
          </p:nvSpPr>
          <p:spPr>
            <a:xfrm>
              <a:off x="5198575" y="2281293"/>
              <a:ext cx="171412" cy="44279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42"/>
            <p:cNvSpPr/>
            <p:nvPr/>
          </p:nvSpPr>
          <p:spPr>
            <a:xfrm>
              <a:off x="5485471" y="2127594"/>
              <a:ext cx="59895" cy="12363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42"/>
            <p:cNvSpPr/>
            <p:nvPr/>
          </p:nvSpPr>
          <p:spPr>
            <a:xfrm>
              <a:off x="5538842" y="2251112"/>
              <a:ext cx="166168" cy="46027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42"/>
            <p:cNvSpPr/>
            <p:nvPr/>
          </p:nvSpPr>
          <p:spPr>
            <a:xfrm>
              <a:off x="5554807" y="2320912"/>
              <a:ext cx="150204" cy="25169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42"/>
            <p:cNvSpPr/>
            <p:nvPr/>
          </p:nvSpPr>
          <p:spPr>
            <a:xfrm>
              <a:off x="5543853" y="2353889"/>
              <a:ext cx="154749" cy="71663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42"/>
            <p:cNvSpPr/>
            <p:nvPr/>
          </p:nvSpPr>
          <p:spPr>
            <a:xfrm>
              <a:off x="5529403" y="2385701"/>
              <a:ext cx="107788" cy="141578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42"/>
            <p:cNvSpPr/>
            <p:nvPr/>
          </p:nvSpPr>
          <p:spPr>
            <a:xfrm>
              <a:off x="5339926" y="2230021"/>
              <a:ext cx="233871" cy="205317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42"/>
            <p:cNvSpPr/>
            <p:nvPr/>
          </p:nvSpPr>
          <p:spPr>
            <a:xfrm>
              <a:off x="5381294" y="2262648"/>
              <a:ext cx="151602" cy="139713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42"/>
            <p:cNvSpPr/>
            <p:nvPr/>
          </p:nvSpPr>
          <p:spPr>
            <a:xfrm>
              <a:off x="5396792" y="2314153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42"/>
            <p:cNvSpPr/>
            <p:nvPr/>
          </p:nvSpPr>
          <p:spPr>
            <a:xfrm>
              <a:off x="5409611" y="235342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42"/>
            <p:cNvSpPr/>
            <p:nvPr/>
          </p:nvSpPr>
          <p:spPr>
            <a:xfrm>
              <a:off x="5430120" y="2328370"/>
              <a:ext cx="20625" cy="19809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42"/>
            <p:cNvSpPr/>
            <p:nvPr/>
          </p:nvSpPr>
          <p:spPr>
            <a:xfrm>
              <a:off x="5441074" y="2371252"/>
              <a:ext cx="22140" cy="19460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42"/>
            <p:cNvSpPr/>
            <p:nvPr/>
          </p:nvSpPr>
          <p:spPr>
            <a:xfrm>
              <a:off x="5464613" y="2334546"/>
              <a:ext cx="20975" cy="19460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42"/>
            <p:cNvSpPr/>
            <p:nvPr/>
          </p:nvSpPr>
          <p:spPr>
            <a:xfrm>
              <a:off x="5450629" y="2301918"/>
              <a:ext cx="20509" cy="19460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42"/>
            <p:cNvSpPr/>
            <p:nvPr/>
          </p:nvSpPr>
          <p:spPr>
            <a:xfrm>
              <a:off x="5486986" y="2309376"/>
              <a:ext cx="20509" cy="1957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42"/>
            <p:cNvSpPr/>
            <p:nvPr/>
          </p:nvSpPr>
          <p:spPr>
            <a:xfrm>
              <a:off x="5467992" y="2277797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42"/>
            <p:cNvSpPr/>
            <p:nvPr/>
          </p:nvSpPr>
          <p:spPr>
            <a:xfrm>
              <a:off x="5422196" y="2283041"/>
              <a:ext cx="20509" cy="19343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42"/>
            <p:cNvSpPr/>
            <p:nvPr/>
          </p:nvSpPr>
          <p:spPr>
            <a:xfrm>
              <a:off x="5475916" y="2364493"/>
              <a:ext cx="20625" cy="19460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42"/>
            <p:cNvSpPr/>
            <p:nvPr/>
          </p:nvSpPr>
          <p:spPr>
            <a:xfrm>
              <a:off x="5499455" y="2337808"/>
              <a:ext cx="20625" cy="1957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9" name="Google Shape;1619;p42"/>
          <p:cNvGrpSpPr/>
          <p:nvPr/>
        </p:nvGrpSpPr>
        <p:grpSpPr>
          <a:xfrm>
            <a:off x="6685827" y="2024938"/>
            <a:ext cx="646263" cy="614669"/>
            <a:chOff x="3716762" y="3198736"/>
            <a:chExt cx="387610" cy="368661"/>
          </a:xfrm>
        </p:grpSpPr>
        <p:sp>
          <p:nvSpPr>
            <p:cNvPr id="1620" name="Google Shape;1620;p42"/>
            <p:cNvSpPr/>
            <p:nvPr/>
          </p:nvSpPr>
          <p:spPr>
            <a:xfrm>
              <a:off x="3915632" y="3237624"/>
              <a:ext cx="178574" cy="172363"/>
            </a:xfrm>
            <a:custGeom>
              <a:avLst/>
              <a:gdLst/>
              <a:ahLst/>
              <a:cxnLst/>
              <a:rect l="l" t="t" r="r" b="b"/>
              <a:pathLst>
                <a:path w="4514" h="4357" extrusionOk="0">
                  <a:moveTo>
                    <a:pt x="1794" y="1"/>
                  </a:moveTo>
                  <a:cubicBezTo>
                    <a:pt x="1719" y="1"/>
                    <a:pt x="1640" y="8"/>
                    <a:pt x="1558" y="23"/>
                  </a:cubicBezTo>
                  <a:cubicBezTo>
                    <a:pt x="882" y="156"/>
                    <a:pt x="612" y="725"/>
                    <a:pt x="612" y="725"/>
                  </a:cubicBezTo>
                  <a:cubicBezTo>
                    <a:pt x="0" y="1606"/>
                    <a:pt x="312" y="3502"/>
                    <a:pt x="556" y="3746"/>
                  </a:cubicBezTo>
                  <a:cubicBezTo>
                    <a:pt x="778" y="3967"/>
                    <a:pt x="2024" y="4357"/>
                    <a:pt x="2761" y="4357"/>
                  </a:cubicBezTo>
                  <a:cubicBezTo>
                    <a:pt x="2836" y="4357"/>
                    <a:pt x="2906" y="4353"/>
                    <a:pt x="2969" y="4344"/>
                  </a:cubicBezTo>
                  <a:cubicBezTo>
                    <a:pt x="3646" y="4250"/>
                    <a:pt x="4419" y="3788"/>
                    <a:pt x="4472" y="3151"/>
                  </a:cubicBezTo>
                  <a:cubicBezTo>
                    <a:pt x="4514" y="2500"/>
                    <a:pt x="4241" y="1795"/>
                    <a:pt x="3795" y="1567"/>
                  </a:cubicBezTo>
                  <a:cubicBezTo>
                    <a:pt x="3346" y="1336"/>
                    <a:pt x="3252" y="1187"/>
                    <a:pt x="2969" y="754"/>
                  </a:cubicBezTo>
                  <a:cubicBezTo>
                    <a:pt x="2718" y="371"/>
                    <a:pt x="2343" y="1"/>
                    <a:pt x="17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42"/>
            <p:cNvSpPr/>
            <p:nvPr/>
          </p:nvSpPr>
          <p:spPr>
            <a:xfrm>
              <a:off x="3875478" y="3377312"/>
              <a:ext cx="228894" cy="190086"/>
            </a:xfrm>
            <a:custGeom>
              <a:avLst/>
              <a:gdLst/>
              <a:ahLst/>
              <a:cxnLst/>
              <a:rect l="l" t="t" r="r" b="b"/>
              <a:pathLst>
                <a:path w="5786" h="4805" extrusionOk="0">
                  <a:moveTo>
                    <a:pt x="2248" y="0"/>
                  </a:moveTo>
                  <a:cubicBezTo>
                    <a:pt x="2248" y="0"/>
                    <a:pt x="758" y="1408"/>
                    <a:pt x="378" y="2302"/>
                  </a:cubicBezTo>
                  <a:cubicBezTo>
                    <a:pt x="1" y="3184"/>
                    <a:pt x="163" y="4117"/>
                    <a:pt x="609" y="4510"/>
                  </a:cubicBezTo>
                  <a:cubicBezTo>
                    <a:pt x="825" y="4712"/>
                    <a:pt x="1075" y="4804"/>
                    <a:pt x="1312" y="4804"/>
                  </a:cubicBezTo>
                  <a:cubicBezTo>
                    <a:pt x="1553" y="4804"/>
                    <a:pt x="1782" y="4710"/>
                    <a:pt x="1952" y="4540"/>
                  </a:cubicBezTo>
                  <a:cubicBezTo>
                    <a:pt x="2144" y="4346"/>
                    <a:pt x="2306" y="4324"/>
                    <a:pt x="2546" y="4324"/>
                  </a:cubicBezTo>
                  <a:cubicBezTo>
                    <a:pt x="2616" y="4324"/>
                    <a:pt x="2693" y="4326"/>
                    <a:pt x="2779" y="4326"/>
                  </a:cubicBezTo>
                  <a:cubicBezTo>
                    <a:pt x="2917" y="4326"/>
                    <a:pt x="3080" y="4321"/>
                    <a:pt x="3279" y="4296"/>
                  </a:cubicBezTo>
                  <a:cubicBezTo>
                    <a:pt x="4010" y="4214"/>
                    <a:pt x="4147" y="3821"/>
                    <a:pt x="4254" y="3372"/>
                  </a:cubicBezTo>
                  <a:cubicBezTo>
                    <a:pt x="4348" y="2940"/>
                    <a:pt x="4391" y="2940"/>
                    <a:pt x="4768" y="2615"/>
                  </a:cubicBezTo>
                  <a:cubicBezTo>
                    <a:pt x="5135" y="2302"/>
                    <a:pt x="5786" y="1938"/>
                    <a:pt x="5434" y="1233"/>
                  </a:cubicBezTo>
                  <a:cubicBezTo>
                    <a:pt x="5080" y="514"/>
                    <a:pt x="4147" y="475"/>
                    <a:pt x="4147" y="475"/>
                  </a:cubicBezTo>
                  <a:lnTo>
                    <a:pt x="2248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42"/>
            <p:cNvSpPr/>
            <p:nvPr/>
          </p:nvSpPr>
          <p:spPr>
            <a:xfrm>
              <a:off x="3716762" y="3364375"/>
              <a:ext cx="195189" cy="180433"/>
            </a:xfrm>
            <a:custGeom>
              <a:avLst/>
              <a:gdLst/>
              <a:ahLst/>
              <a:cxnLst/>
              <a:rect l="l" t="t" r="r" b="b"/>
              <a:pathLst>
                <a:path w="4934" h="4561" extrusionOk="0">
                  <a:moveTo>
                    <a:pt x="2062" y="0"/>
                  </a:moveTo>
                  <a:cubicBezTo>
                    <a:pt x="1277" y="0"/>
                    <a:pt x="571" y="227"/>
                    <a:pt x="341" y="558"/>
                  </a:cubicBezTo>
                  <a:cubicBezTo>
                    <a:pt x="0" y="1059"/>
                    <a:pt x="150" y="1504"/>
                    <a:pt x="325" y="1872"/>
                  </a:cubicBezTo>
                  <a:cubicBezTo>
                    <a:pt x="517" y="2236"/>
                    <a:pt x="829" y="2724"/>
                    <a:pt x="976" y="3455"/>
                  </a:cubicBezTo>
                  <a:cubicBezTo>
                    <a:pt x="1102" y="4076"/>
                    <a:pt x="1746" y="4561"/>
                    <a:pt x="2600" y="4561"/>
                  </a:cubicBezTo>
                  <a:cubicBezTo>
                    <a:pt x="2752" y="4561"/>
                    <a:pt x="2912" y="4545"/>
                    <a:pt x="3076" y="4512"/>
                  </a:cubicBezTo>
                  <a:cubicBezTo>
                    <a:pt x="4146" y="4298"/>
                    <a:pt x="4676" y="3550"/>
                    <a:pt x="4676" y="3550"/>
                  </a:cubicBezTo>
                  <a:cubicBezTo>
                    <a:pt x="4933" y="3023"/>
                    <a:pt x="4338" y="516"/>
                    <a:pt x="3187" y="165"/>
                  </a:cubicBezTo>
                  <a:cubicBezTo>
                    <a:pt x="2822" y="51"/>
                    <a:pt x="2433" y="0"/>
                    <a:pt x="206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42"/>
            <p:cNvSpPr/>
            <p:nvPr/>
          </p:nvSpPr>
          <p:spPr>
            <a:xfrm>
              <a:off x="3733971" y="3198736"/>
              <a:ext cx="284595" cy="257338"/>
            </a:xfrm>
            <a:custGeom>
              <a:avLst/>
              <a:gdLst/>
              <a:ahLst/>
              <a:cxnLst/>
              <a:rect l="l" t="t" r="r" b="b"/>
              <a:pathLst>
                <a:path w="7194" h="6505" extrusionOk="0">
                  <a:moveTo>
                    <a:pt x="4395" y="1"/>
                  </a:moveTo>
                  <a:cubicBezTo>
                    <a:pt x="4131" y="1"/>
                    <a:pt x="3896" y="103"/>
                    <a:pt x="3740" y="274"/>
                  </a:cubicBezTo>
                  <a:cubicBezTo>
                    <a:pt x="3526" y="501"/>
                    <a:pt x="3385" y="560"/>
                    <a:pt x="3228" y="560"/>
                  </a:cubicBezTo>
                  <a:cubicBezTo>
                    <a:pt x="3056" y="560"/>
                    <a:pt x="2865" y="488"/>
                    <a:pt x="2536" y="488"/>
                  </a:cubicBezTo>
                  <a:cubicBezTo>
                    <a:pt x="2522" y="488"/>
                    <a:pt x="2507" y="488"/>
                    <a:pt x="2492" y="488"/>
                  </a:cubicBezTo>
                  <a:cubicBezTo>
                    <a:pt x="1815" y="488"/>
                    <a:pt x="1464" y="1152"/>
                    <a:pt x="1246" y="1831"/>
                  </a:cubicBezTo>
                  <a:cubicBezTo>
                    <a:pt x="1015" y="2508"/>
                    <a:pt x="365" y="2358"/>
                    <a:pt x="176" y="3265"/>
                  </a:cubicBezTo>
                  <a:cubicBezTo>
                    <a:pt x="1" y="4189"/>
                    <a:pt x="1409" y="5285"/>
                    <a:pt x="1409" y="5285"/>
                  </a:cubicBezTo>
                  <a:cubicBezTo>
                    <a:pt x="1409" y="5285"/>
                    <a:pt x="2072" y="6329"/>
                    <a:pt x="2329" y="6491"/>
                  </a:cubicBezTo>
                  <a:cubicBezTo>
                    <a:pt x="2342" y="6500"/>
                    <a:pt x="2362" y="6504"/>
                    <a:pt x="2389" y="6504"/>
                  </a:cubicBezTo>
                  <a:cubicBezTo>
                    <a:pt x="2862" y="6504"/>
                    <a:pt x="5361" y="5197"/>
                    <a:pt x="6247" y="4339"/>
                  </a:cubicBezTo>
                  <a:cubicBezTo>
                    <a:pt x="7194" y="3444"/>
                    <a:pt x="6394" y="2752"/>
                    <a:pt x="5841" y="1301"/>
                  </a:cubicBezTo>
                  <a:cubicBezTo>
                    <a:pt x="5479" y="358"/>
                    <a:pt x="4887" y="1"/>
                    <a:pt x="439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42"/>
            <p:cNvSpPr/>
            <p:nvPr/>
          </p:nvSpPr>
          <p:spPr>
            <a:xfrm>
              <a:off x="3819144" y="3241145"/>
              <a:ext cx="197365" cy="123032"/>
            </a:xfrm>
            <a:custGeom>
              <a:avLst/>
              <a:gdLst/>
              <a:ahLst/>
              <a:cxnLst/>
              <a:rect l="l" t="t" r="r" b="b"/>
              <a:pathLst>
                <a:path w="4989" h="3110" extrusionOk="0">
                  <a:moveTo>
                    <a:pt x="2321" y="1"/>
                  </a:moveTo>
                  <a:cubicBezTo>
                    <a:pt x="1941" y="1"/>
                    <a:pt x="1666" y="234"/>
                    <a:pt x="1301" y="421"/>
                  </a:cubicBezTo>
                  <a:cubicBezTo>
                    <a:pt x="856" y="665"/>
                    <a:pt x="638" y="353"/>
                    <a:pt x="313" y="1111"/>
                  </a:cubicBezTo>
                  <a:cubicBezTo>
                    <a:pt x="0" y="1855"/>
                    <a:pt x="963" y="2600"/>
                    <a:pt x="963" y="2600"/>
                  </a:cubicBezTo>
                  <a:cubicBezTo>
                    <a:pt x="1106" y="2913"/>
                    <a:pt x="2071" y="3110"/>
                    <a:pt x="2905" y="3110"/>
                  </a:cubicBezTo>
                  <a:cubicBezTo>
                    <a:pt x="3412" y="3110"/>
                    <a:pt x="3871" y="3037"/>
                    <a:pt x="4065" y="2873"/>
                  </a:cubicBezTo>
                  <a:cubicBezTo>
                    <a:pt x="4595" y="2437"/>
                    <a:pt x="4989" y="1937"/>
                    <a:pt x="4540" y="1355"/>
                  </a:cubicBezTo>
                  <a:cubicBezTo>
                    <a:pt x="4107" y="772"/>
                    <a:pt x="3727" y="811"/>
                    <a:pt x="3444" y="717"/>
                  </a:cubicBezTo>
                  <a:cubicBezTo>
                    <a:pt x="3171" y="636"/>
                    <a:pt x="3158" y="190"/>
                    <a:pt x="2602" y="41"/>
                  </a:cubicBezTo>
                  <a:cubicBezTo>
                    <a:pt x="2501" y="13"/>
                    <a:pt x="2408" y="1"/>
                    <a:pt x="2321" y="1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42"/>
            <p:cNvSpPr/>
            <p:nvPr/>
          </p:nvSpPr>
          <p:spPr>
            <a:xfrm>
              <a:off x="3886160" y="3365997"/>
              <a:ext cx="178613" cy="180354"/>
            </a:xfrm>
            <a:custGeom>
              <a:avLst/>
              <a:gdLst/>
              <a:ahLst/>
              <a:cxnLst/>
              <a:rect l="l" t="t" r="r" b="b"/>
              <a:pathLst>
                <a:path w="4515" h="4559" extrusionOk="0">
                  <a:moveTo>
                    <a:pt x="2696" y="0"/>
                  </a:moveTo>
                  <a:cubicBezTo>
                    <a:pt x="2696" y="0"/>
                    <a:pt x="475" y="1314"/>
                    <a:pt x="232" y="2345"/>
                  </a:cubicBezTo>
                  <a:cubicBezTo>
                    <a:pt x="1" y="3362"/>
                    <a:pt x="381" y="3915"/>
                    <a:pt x="976" y="4338"/>
                  </a:cubicBezTo>
                  <a:cubicBezTo>
                    <a:pt x="1201" y="4495"/>
                    <a:pt x="1409" y="4559"/>
                    <a:pt x="1598" y="4559"/>
                  </a:cubicBezTo>
                  <a:cubicBezTo>
                    <a:pt x="1898" y="4559"/>
                    <a:pt x="2148" y="4396"/>
                    <a:pt x="2332" y="4188"/>
                  </a:cubicBezTo>
                  <a:cubicBezTo>
                    <a:pt x="2628" y="3850"/>
                    <a:pt x="2739" y="3931"/>
                    <a:pt x="3226" y="3714"/>
                  </a:cubicBezTo>
                  <a:cubicBezTo>
                    <a:pt x="3714" y="3496"/>
                    <a:pt x="3834" y="3037"/>
                    <a:pt x="3821" y="2751"/>
                  </a:cubicBezTo>
                  <a:cubicBezTo>
                    <a:pt x="3808" y="2468"/>
                    <a:pt x="3808" y="2224"/>
                    <a:pt x="4052" y="1938"/>
                  </a:cubicBezTo>
                  <a:cubicBezTo>
                    <a:pt x="4283" y="1639"/>
                    <a:pt x="4514" y="1288"/>
                    <a:pt x="4052" y="663"/>
                  </a:cubicBezTo>
                  <a:cubicBezTo>
                    <a:pt x="3591" y="42"/>
                    <a:pt x="2696" y="0"/>
                    <a:pt x="2696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42"/>
            <p:cNvSpPr/>
            <p:nvPr/>
          </p:nvSpPr>
          <p:spPr>
            <a:xfrm>
              <a:off x="3746828" y="3303334"/>
              <a:ext cx="177980" cy="208402"/>
            </a:xfrm>
            <a:custGeom>
              <a:avLst/>
              <a:gdLst/>
              <a:ahLst/>
              <a:cxnLst/>
              <a:rect l="l" t="t" r="r" b="b"/>
              <a:pathLst>
                <a:path w="4499" h="5268" extrusionOk="0">
                  <a:moveTo>
                    <a:pt x="1615" y="0"/>
                  </a:moveTo>
                  <a:cubicBezTo>
                    <a:pt x="1559" y="0"/>
                    <a:pt x="1508" y="5"/>
                    <a:pt x="1464" y="13"/>
                  </a:cubicBezTo>
                  <a:cubicBezTo>
                    <a:pt x="1139" y="69"/>
                    <a:pt x="365" y="394"/>
                    <a:pt x="489" y="895"/>
                  </a:cubicBezTo>
                  <a:cubicBezTo>
                    <a:pt x="609" y="1395"/>
                    <a:pt x="446" y="1678"/>
                    <a:pt x="232" y="2101"/>
                  </a:cubicBezTo>
                  <a:cubicBezTo>
                    <a:pt x="1" y="2521"/>
                    <a:pt x="326" y="3210"/>
                    <a:pt x="703" y="3359"/>
                  </a:cubicBezTo>
                  <a:cubicBezTo>
                    <a:pt x="1084" y="3496"/>
                    <a:pt x="1191" y="3821"/>
                    <a:pt x="1289" y="4335"/>
                  </a:cubicBezTo>
                  <a:cubicBezTo>
                    <a:pt x="1364" y="4733"/>
                    <a:pt x="1711" y="5268"/>
                    <a:pt x="2374" y="5268"/>
                  </a:cubicBezTo>
                  <a:cubicBezTo>
                    <a:pt x="2546" y="5268"/>
                    <a:pt x="2739" y="5232"/>
                    <a:pt x="2954" y="5148"/>
                  </a:cubicBezTo>
                  <a:cubicBezTo>
                    <a:pt x="3997" y="4741"/>
                    <a:pt x="4215" y="3903"/>
                    <a:pt x="4215" y="3903"/>
                  </a:cubicBezTo>
                  <a:cubicBezTo>
                    <a:pt x="4498" y="3047"/>
                    <a:pt x="3565" y="826"/>
                    <a:pt x="3061" y="488"/>
                  </a:cubicBezTo>
                  <a:cubicBezTo>
                    <a:pt x="2625" y="194"/>
                    <a:pt x="1994" y="0"/>
                    <a:pt x="1615" y="0"/>
                  </a:cubicBezTo>
                  <a:close/>
                </a:path>
              </a:pathLst>
            </a:custGeom>
            <a:solidFill>
              <a:srgbClr val="E7B5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42"/>
            <p:cNvSpPr/>
            <p:nvPr/>
          </p:nvSpPr>
          <p:spPr>
            <a:xfrm>
              <a:off x="3826740" y="3303255"/>
              <a:ext cx="183361" cy="180552"/>
            </a:xfrm>
            <a:custGeom>
              <a:avLst/>
              <a:gdLst/>
              <a:ahLst/>
              <a:cxnLst/>
              <a:rect l="l" t="t" r="r" b="b"/>
              <a:pathLst>
                <a:path w="4635" h="4564" extrusionOk="0">
                  <a:moveTo>
                    <a:pt x="2255" y="1"/>
                  </a:moveTo>
                  <a:cubicBezTo>
                    <a:pt x="2170" y="1"/>
                    <a:pt x="2085" y="28"/>
                    <a:pt x="2016" y="84"/>
                  </a:cubicBezTo>
                  <a:cubicBezTo>
                    <a:pt x="2003" y="84"/>
                    <a:pt x="2003" y="97"/>
                    <a:pt x="1990" y="97"/>
                  </a:cubicBezTo>
                  <a:cubicBezTo>
                    <a:pt x="1944" y="75"/>
                    <a:pt x="1891" y="64"/>
                    <a:pt x="1836" y="64"/>
                  </a:cubicBezTo>
                  <a:cubicBezTo>
                    <a:pt x="1750" y="64"/>
                    <a:pt x="1660" y="92"/>
                    <a:pt x="1584" y="152"/>
                  </a:cubicBezTo>
                  <a:lnTo>
                    <a:pt x="1503" y="233"/>
                  </a:lnTo>
                  <a:cubicBezTo>
                    <a:pt x="1475" y="226"/>
                    <a:pt x="1447" y="222"/>
                    <a:pt x="1419" y="222"/>
                  </a:cubicBezTo>
                  <a:cubicBezTo>
                    <a:pt x="1335" y="222"/>
                    <a:pt x="1248" y="254"/>
                    <a:pt x="1177" y="315"/>
                  </a:cubicBezTo>
                  <a:cubicBezTo>
                    <a:pt x="1109" y="354"/>
                    <a:pt x="1070" y="422"/>
                    <a:pt x="1041" y="490"/>
                  </a:cubicBezTo>
                  <a:cubicBezTo>
                    <a:pt x="960" y="490"/>
                    <a:pt x="865" y="516"/>
                    <a:pt x="797" y="571"/>
                  </a:cubicBezTo>
                  <a:cubicBezTo>
                    <a:pt x="716" y="640"/>
                    <a:pt x="664" y="734"/>
                    <a:pt x="651" y="841"/>
                  </a:cubicBezTo>
                  <a:cubicBezTo>
                    <a:pt x="595" y="854"/>
                    <a:pt x="553" y="867"/>
                    <a:pt x="501" y="910"/>
                  </a:cubicBezTo>
                  <a:cubicBezTo>
                    <a:pt x="391" y="991"/>
                    <a:pt x="352" y="1128"/>
                    <a:pt x="365" y="1261"/>
                  </a:cubicBezTo>
                  <a:cubicBezTo>
                    <a:pt x="339" y="1274"/>
                    <a:pt x="326" y="1290"/>
                    <a:pt x="296" y="1303"/>
                  </a:cubicBezTo>
                  <a:cubicBezTo>
                    <a:pt x="163" y="1410"/>
                    <a:pt x="121" y="1573"/>
                    <a:pt x="176" y="1736"/>
                  </a:cubicBezTo>
                  <a:cubicBezTo>
                    <a:pt x="39" y="1859"/>
                    <a:pt x="0" y="2061"/>
                    <a:pt x="108" y="2223"/>
                  </a:cubicBezTo>
                  <a:cubicBezTo>
                    <a:pt x="13" y="2360"/>
                    <a:pt x="13" y="2549"/>
                    <a:pt x="121" y="2698"/>
                  </a:cubicBezTo>
                  <a:cubicBezTo>
                    <a:pt x="134" y="2711"/>
                    <a:pt x="134" y="2711"/>
                    <a:pt x="147" y="2724"/>
                  </a:cubicBezTo>
                  <a:cubicBezTo>
                    <a:pt x="95" y="2848"/>
                    <a:pt x="108" y="3010"/>
                    <a:pt x="202" y="3118"/>
                  </a:cubicBezTo>
                  <a:cubicBezTo>
                    <a:pt x="244" y="3160"/>
                    <a:pt x="270" y="3186"/>
                    <a:pt x="309" y="3212"/>
                  </a:cubicBezTo>
                  <a:cubicBezTo>
                    <a:pt x="296" y="3322"/>
                    <a:pt x="326" y="3430"/>
                    <a:pt x="391" y="3524"/>
                  </a:cubicBezTo>
                  <a:cubicBezTo>
                    <a:pt x="446" y="3592"/>
                    <a:pt x="514" y="3631"/>
                    <a:pt x="595" y="3661"/>
                  </a:cubicBezTo>
                  <a:cubicBezTo>
                    <a:pt x="595" y="3729"/>
                    <a:pt x="621" y="3810"/>
                    <a:pt x="677" y="3875"/>
                  </a:cubicBezTo>
                  <a:cubicBezTo>
                    <a:pt x="758" y="3973"/>
                    <a:pt x="852" y="4025"/>
                    <a:pt x="960" y="4025"/>
                  </a:cubicBezTo>
                  <a:cubicBezTo>
                    <a:pt x="976" y="4067"/>
                    <a:pt x="1002" y="4119"/>
                    <a:pt x="1028" y="4161"/>
                  </a:cubicBezTo>
                  <a:cubicBezTo>
                    <a:pt x="1111" y="4256"/>
                    <a:pt x="1238" y="4300"/>
                    <a:pt x="1360" y="4300"/>
                  </a:cubicBezTo>
                  <a:cubicBezTo>
                    <a:pt x="1376" y="4300"/>
                    <a:pt x="1392" y="4300"/>
                    <a:pt x="1408" y="4298"/>
                  </a:cubicBezTo>
                  <a:cubicBezTo>
                    <a:pt x="1408" y="4311"/>
                    <a:pt x="1421" y="4324"/>
                    <a:pt x="1434" y="4337"/>
                  </a:cubicBezTo>
                  <a:cubicBezTo>
                    <a:pt x="1509" y="4429"/>
                    <a:pt x="1614" y="4477"/>
                    <a:pt x="1724" y="4477"/>
                  </a:cubicBezTo>
                  <a:cubicBezTo>
                    <a:pt x="1777" y="4477"/>
                    <a:pt x="1831" y="4466"/>
                    <a:pt x="1883" y="4444"/>
                  </a:cubicBezTo>
                  <a:cubicBezTo>
                    <a:pt x="1959" y="4522"/>
                    <a:pt x="2057" y="4563"/>
                    <a:pt x="2158" y="4563"/>
                  </a:cubicBezTo>
                  <a:cubicBezTo>
                    <a:pt x="2235" y="4563"/>
                    <a:pt x="2313" y="4539"/>
                    <a:pt x="2384" y="4487"/>
                  </a:cubicBezTo>
                  <a:cubicBezTo>
                    <a:pt x="2447" y="4531"/>
                    <a:pt x="2520" y="4551"/>
                    <a:pt x="2592" y="4551"/>
                  </a:cubicBezTo>
                  <a:cubicBezTo>
                    <a:pt x="2675" y="4551"/>
                    <a:pt x="2758" y="4524"/>
                    <a:pt x="2829" y="4474"/>
                  </a:cubicBezTo>
                  <a:cubicBezTo>
                    <a:pt x="2846" y="4444"/>
                    <a:pt x="2859" y="4431"/>
                    <a:pt x="2885" y="4418"/>
                  </a:cubicBezTo>
                  <a:cubicBezTo>
                    <a:pt x="2927" y="4433"/>
                    <a:pt x="2970" y="4440"/>
                    <a:pt x="3013" y="4440"/>
                  </a:cubicBezTo>
                  <a:cubicBezTo>
                    <a:pt x="3097" y="4440"/>
                    <a:pt x="3179" y="4412"/>
                    <a:pt x="3252" y="4350"/>
                  </a:cubicBezTo>
                  <a:cubicBezTo>
                    <a:pt x="3291" y="4324"/>
                    <a:pt x="3333" y="4269"/>
                    <a:pt x="3359" y="4217"/>
                  </a:cubicBezTo>
                  <a:cubicBezTo>
                    <a:pt x="3380" y="4220"/>
                    <a:pt x="3402" y="4221"/>
                    <a:pt x="3424" y="4221"/>
                  </a:cubicBezTo>
                  <a:cubicBezTo>
                    <a:pt x="3500" y="4221"/>
                    <a:pt x="3579" y="4202"/>
                    <a:pt x="3642" y="4148"/>
                  </a:cubicBezTo>
                  <a:cubicBezTo>
                    <a:pt x="3724" y="4080"/>
                    <a:pt x="3766" y="3999"/>
                    <a:pt x="3779" y="3918"/>
                  </a:cubicBezTo>
                  <a:cubicBezTo>
                    <a:pt x="3860" y="3905"/>
                    <a:pt x="3928" y="3875"/>
                    <a:pt x="3984" y="3836"/>
                  </a:cubicBezTo>
                  <a:cubicBezTo>
                    <a:pt x="4078" y="3755"/>
                    <a:pt x="4130" y="3648"/>
                    <a:pt x="4130" y="3524"/>
                  </a:cubicBezTo>
                  <a:cubicBezTo>
                    <a:pt x="4172" y="3511"/>
                    <a:pt x="4198" y="3498"/>
                    <a:pt x="4241" y="3469"/>
                  </a:cubicBezTo>
                  <a:cubicBezTo>
                    <a:pt x="4361" y="3375"/>
                    <a:pt x="4403" y="3212"/>
                    <a:pt x="4374" y="3079"/>
                  </a:cubicBezTo>
                  <a:lnTo>
                    <a:pt x="4390" y="3062"/>
                  </a:lnTo>
                  <a:cubicBezTo>
                    <a:pt x="4537" y="2955"/>
                    <a:pt x="4579" y="2753"/>
                    <a:pt x="4498" y="2591"/>
                  </a:cubicBezTo>
                  <a:cubicBezTo>
                    <a:pt x="4618" y="2454"/>
                    <a:pt x="4634" y="2236"/>
                    <a:pt x="4511" y="2087"/>
                  </a:cubicBezTo>
                  <a:cubicBezTo>
                    <a:pt x="4579" y="1953"/>
                    <a:pt x="4579" y="1791"/>
                    <a:pt x="4472" y="1667"/>
                  </a:cubicBezTo>
                  <a:cubicBezTo>
                    <a:pt x="4455" y="1641"/>
                    <a:pt x="4429" y="1615"/>
                    <a:pt x="4403" y="1599"/>
                  </a:cubicBezTo>
                  <a:cubicBezTo>
                    <a:pt x="4442" y="1479"/>
                    <a:pt x="4416" y="1342"/>
                    <a:pt x="4335" y="1248"/>
                  </a:cubicBezTo>
                  <a:cubicBezTo>
                    <a:pt x="4293" y="1193"/>
                    <a:pt x="4241" y="1154"/>
                    <a:pt x="4185" y="1128"/>
                  </a:cubicBezTo>
                  <a:cubicBezTo>
                    <a:pt x="4185" y="1030"/>
                    <a:pt x="4159" y="936"/>
                    <a:pt x="4104" y="854"/>
                  </a:cubicBezTo>
                  <a:cubicBezTo>
                    <a:pt x="4036" y="773"/>
                    <a:pt x="3941" y="734"/>
                    <a:pt x="3847" y="721"/>
                  </a:cubicBezTo>
                  <a:cubicBezTo>
                    <a:pt x="3847" y="653"/>
                    <a:pt x="3821" y="597"/>
                    <a:pt x="3779" y="542"/>
                  </a:cubicBezTo>
                  <a:cubicBezTo>
                    <a:pt x="3707" y="447"/>
                    <a:pt x="3605" y="393"/>
                    <a:pt x="3496" y="393"/>
                  </a:cubicBezTo>
                  <a:cubicBezTo>
                    <a:pt x="3482" y="393"/>
                    <a:pt x="3468" y="394"/>
                    <a:pt x="3454" y="396"/>
                  </a:cubicBezTo>
                  <a:cubicBezTo>
                    <a:pt x="3441" y="367"/>
                    <a:pt x="3415" y="341"/>
                    <a:pt x="3398" y="315"/>
                  </a:cubicBezTo>
                  <a:cubicBezTo>
                    <a:pt x="3315" y="219"/>
                    <a:pt x="3199" y="164"/>
                    <a:pt x="3087" y="164"/>
                  </a:cubicBezTo>
                  <a:cubicBezTo>
                    <a:pt x="3055" y="164"/>
                    <a:pt x="3023" y="169"/>
                    <a:pt x="2992" y="178"/>
                  </a:cubicBezTo>
                  <a:lnTo>
                    <a:pt x="2979" y="178"/>
                  </a:lnTo>
                  <a:cubicBezTo>
                    <a:pt x="2911" y="83"/>
                    <a:pt x="2798" y="33"/>
                    <a:pt x="2683" y="33"/>
                  </a:cubicBezTo>
                  <a:cubicBezTo>
                    <a:pt x="2617" y="33"/>
                    <a:pt x="2551" y="49"/>
                    <a:pt x="2491" y="84"/>
                  </a:cubicBezTo>
                  <a:cubicBezTo>
                    <a:pt x="2425" y="28"/>
                    <a:pt x="2340" y="1"/>
                    <a:pt x="2255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42"/>
            <p:cNvSpPr/>
            <p:nvPr/>
          </p:nvSpPr>
          <p:spPr>
            <a:xfrm>
              <a:off x="3877536" y="3360775"/>
              <a:ext cx="77894" cy="68122"/>
            </a:xfrm>
            <a:custGeom>
              <a:avLst/>
              <a:gdLst/>
              <a:ahLst/>
              <a:cxnLst/>
              <a:rect l="l" t="t" r="r" b="b"/>
              <a:pathLst>
                <a:path w="1969" h="1722" extrusionOk="0">
                  <a:moveTo>
                    <a:pt x="992" y="1"/>
                  </a:moveTo>
                  <a:cubicBezTo>
                    <a:pt x="855" y="1"/>
                    <a:pt x="716" y="34"/>
                    <a:pt x="586" y="106"/>
                  </a:cubicBezTo>
                  <a:cubicBezTo>
                    <a:pt x="163" y="337"/>
                    <a:pt x="1" y="851"/>
                    <a:pt x="232" y="1270"/>
                  </a:cubicBezTo>
                  <a:cubicBezTo>
                    <a:pt x="392" y="1561"/>
                    <a:pt x="688" y="1722"/>
                    <a:pt x="995" y="1722"/>
                  </a:cubicBezTo>
                  <a:cubicBezTo>
                    <a:pt x="1131" y="1722"/>
                    <a:pt x="1269" y="1690"/>
                    <a:pt x="1399" y="1625"/>
                  </a:cubicBezTo>
                  <a:cubicBezTo>
                    <a:pt x="1819" y="1394"/>
                    <a:pt x="1968" y="864"/>
                    <a:pt x="1750" y="457"/>
                  </a:cubicBezTo>
                  <a:cubicBezTo>
                    <a:pt x="1591" y="168"/>
                    <a:pt x="1297" y="1"/>
                    <a:pt x="99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42"/>
            <p:cNvSpPr/>
            <p:nvPr/>
          </p:nvSpPr>
          <p:spPr>
            <a:xfrm>
              <a:off x="3883984" y="3357531"/>
              <a:ext cx="11354" cy="9811"/>
            </a:xfrm>
            <a:custGeom>
              <a:avLst/>
              <a:gdLst/>
              <a:ahLst/>
              <a:cxnLst/>
              <a:rect l="l" t="t" r="r" b="b"/>
              <a:pathLst>
                <a:path w="287" h="248" extrusionOk="0">
                  <a:moveTo>
                    <a:pt x="137" y="1"/>
                  </a:moveTo>
                  <a:cubicBezTo>
                    <a:pt x="119" y="1"/>
                    <a:pt x="100" y="4"/>
                    <a:pt x="82" y="12"/>
                  </a:cubicBezTo>
                  <a:cubicBezTo>
                    <a:pt x="30" y="51"/>
                    <a:pt x="0" y="120"/>
                    <a:pt x="30" y="188"/>
                  </a:cubicBezTo>
                  <a:cubicBezTo>
                    <a:pt x="55" y="224"/>
                    <a:pt x="94" y="248"/>
                    <a:pt x="136" y="248"/>
                  </a:cubicBezTo>
                  <a:cubicBezTo>
                    <a:pt x="158" y="248"/>
                    <a:pt x="182" y="242"/>
                    <a:pt x="205" y="227"/>
                  </a:cubicBezTo>
                  <a:cubicBezTo>
                    <a:pt x="261" y="201"/>
                    <a:pt x="287" y="120"/>
                    <a:pt x="261" y="64"/>
                  </a:cubicBezTo>
                  <a:cubicBezTo>
                    <a:pt x="230" y="27"/>
                    <a:pt x="185" y="1"/>
                    <a:pt x="13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42"/>
            <p:cNvSpPr/>
            <p:nvPr/>
          </p:nvSpPr>
          <p:spPr>
            <a:xfrm>
              <a:off x="3897988" y="3351004"/>
              <a:ext cx="12382" cy="10958"/>
            </a:xfrm>
            <a:custGeom>
              <a:avLst/>
              <a:gdLst/>
              <a:ahLst/>
              <a:cxnLst/>
              <a:rect l="l" t="t" r="r" b="b"/>
              <a:pathLst>
                <a:path w="313" h="277" extrusionOk="0">
                  <a:moveTo>
                    <a:pt x="162" y="1"/>
                  </a:moveTo>
                  <a:cubicBezTo>
                    <a:pt x="140" y="1"/>
                    <a:pt x="117" y="6"/>
                    <a:pt x="95" y="15"/>
                  </a:cubicBezTo>
                  <a:cubicBezTo>
                    <a:pt x="27" y="54"/>
                    <a:pt x="1" y="135"/>
                    <a:pt x="40" y="203"/>
                  </a:cubicBezTo>
                  <a:cubicBezTo>
                    <a:pt x="69" y="250"/>
                    <a:pt x="116" y="277"/>
                    <a:pt x="164" y="277"/>
                  </a:cubicBezTo>
                  <a:cubicBezTo>
                    <a:pt x="187" y="277"/>
                    <a:pt x="210" y="271"/>
                    <a:pt x="232" y="259"/>
                  </a:cubicBezTo>
                  <a:cubicBezTo>
                    <a:pt x="297" y="216"/>
                    <a:pt x="313" y="135"/>
                    <a:pt x="284" y="67"/>
                  </a:cubicBezTo>
                  <a:cubicBezTo>
                    <a:pt x="257" y="22"/>
                    <a:pt x="211" y="1"/>
                    <a:pt x="16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42"/>
            <p:cNvSpPr/>
            <p:nvPr/>
          </p:nvSpPr>
          <p:spPr>
            <a:xfrm>
              <a:off x="3893122" y="3333400"/>
              <a:ext cx="16101" cy="14083"/>
            </a:xfrm>
            <a:custGeom>
              <a:avLst/>
              <a:gdLst/>
              <a:ahLst/>
              <a:cxnLst/>
              <a:rect l="l" t="t" r="r" b="b"/>
              <a:pathLst>
                <a:path w="407" h="356" extrusionOk="0">
                  <a:moveTo>
                    <a:pt x="205" y="0"/>
                  </a:moveTo>
                  <a:cubicBezTo>
                    <a:pt x="177" y="0"/>
                    <a:pt x="149" y="8"/>
                    <a:pt x="124" y="24"/>
                  </a:cubicBezTo>
                  <a:cubicBezTo>
                    <a:pt x="43" y="66"/>
                    <a:pt x="0" y="174"/>
                    <a:pt x="56" y="255"/>
                  </a:cubicBezTo>
                  <a:cubicBezTo>
                    <a:pt x="83" y="321"/>
                    <a:pt x="145" y="355"/>
                    <a:pt x="208" y="355"/>
                  </a:cubicBezTo>
                  <a:cubicBezTo>
                    <a:pt x="235" y="355"/>
                    <a:pt x="262" y="349"/>
                    <a:pt x="286" y="336"/>
                  </a:cubicBezTo>
                  <a:cubicBezTo>
                    <a:pt x="381" y="284"/>
                    <a:pt x="407" y="174"/>
                    <a:pt x="368" y="92"/>
                  </a:cubicBezTo>
                  <a:cubicBezTo>
                    <a:pt x="330" y="36"/>
                    <a:pt x="267" y="0"/>
                    <a:pt x="20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42"/>
            <p:cNvSpPr/>
            <p:nvPr/>
          </p:nvSpPr>
          <p:spPr>
            <a:xfrm>
              <a:off x="3891579" y="3349580"/>
              <a:ext cx="3758" cy="3560"/>
            </a:xfrm>
            <a:custGeom>
              <a:avLst/>
              <a:gdLst/>
              <a:ahLst/>
              <a:cxnLst/>
              <a:rect l="l" t="t" r="r" b="b"/>
              <a:pathLst>
                <a:path w="95" h="90" extrusionOk="0">
                  <a:moveTo>
                    <a:pt x="52" y="0"/>
                  </a:moveTo>
                  <a:cubicBezTo>
                    <a:pt x="42" y="0"/>
                    <a:pt x="32" y="3"/>
                    <a:pt x="26" y="9"/>
                  </a:cubicBezTo>
                  <a:cubicBezTo>
                    <a:pt x="0" y="9"/>
                    <a:pt x="0" y="51"/>
                    <a:pt x="0" y="64"/>
                  </a:cubicBezTo>
                  <a:cubicBezTo>
                    <a:pt x="13" y="90"/>
                    <a:pt x="39" y="90"/>
                    <a:pt x="69" y="90"/>
                  </a:cubicBezTo>
                  <a:cubicBezTo>
                    <a:pt x="95" y="77"/>
                    <a:pt x="95" y="51"/>
                    <a:pt x="82" y="22"/>
                  </a:cubicBezTo>
                  <a:cubicBezTo>
                    <a:pt x="82" y="6"/>
                    <a:pt x="67" y="0"/>
                    <a:pt x="5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42"/>
            <p:cNvSpPr/>
            <p:nvPr/>
          </p:nvSpPr>
          <p:spPr>
            <a:xfrm>
              <a:off x="3911399" y="3339017"/>
              <a:ext cx="12382" cy="10800"/>
            </a:xfrm>
            <a:custGeom>
              <a:avLst/>
              <a:gdLst/>
              <a:ahLst/>
              <a:cxnLst/>
              <a:rect l="l" t="t" r="r" b="b"/>
              <a:pathLst>
                <a:path w="313" h="273" extrusionOk="0">
                  <a:moveTo>
                    <a:pt x="161" y="0"/>
                  </a:moveTo>
                  <a:cubicBezTo>
                    <a:pt x="139" y="0"/>
                    <a:pt x="116" y="6"/>
                    <a:pt x="94" y="19"/>
                  </a:cubicBezTo>
                  <a:cubicBezTo>
                    <a:pt x="26" y="45"/>
                    <a:pt x="0" y="142"/>
                    <a:pt x="39" y="194"/>
                  </a:cubicBezTo>
                  <a:cubicBezTo>
                    <a:pt x="61" y="245"/>
                    <a:pt x="111" y="272"/>
                    <a:pt x="164" y="272"/>
                  </a:cubicBezTo>
                  <a:cubicBezTo>
                    <a:pt x="182" y="272"/>
                    <a:pt x="200" y="269"/>
                    <a:pt x="218" y="263"/>
                  </a:cubicBezTo>
                  <a:cubicBezTo>
                    <a:pt x="283" y="224"/>
                    <a:pt x="312" y="142"/>
                    <a:pt x="270" y="74"/>
                  </a:cubicBezTo>
                  <a:cubicBezTo>
                    <a:pt x="252" y="27"/>
                    <a:pt x="209" y="0"/>
                    <a:pt x="1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42"/>
            <p:cNvSpPr/>
            <p:nvPr/>
          </p:nvSpPr>
          <p:spPr>
            <a:xfrm>
              <a:off x="3923228" y="3352072"/>
              <a:ext cx="6448" cy="5657"/>
            </a:xfrm>
            <a:custGeom>
              <a:avLst/>
              <a:gdLst/>
              <a:ahLst/>
              <a:cxnLst/>
              <a:rect l="l" t="t" r="r" b="b"/>
              <a:pathLst>
                <a:path w="163" h="143" extrusionOk="0">
                  <a:moveTo>
                    <a:pt x="82" y="0"/>
                  </a:moveTo>
                  <a:cubicBezTo>
                    <a:pt x="69" y="0"/>
                    <a:pt x="54" y="5"/>
                    <a:pt x="39" y="14"/>
                  </a:cubicBezTo>
                  <a:cubicBezTo>
                    <a:pt x="13" y="27"/>
                    <a:pt x="0" y="69"/>
                    <a:pt x="13" y="108"/>
                  </a:cubicBezTo>
                  <a:cubicBezTo>
                    <a:pt x="32" y="130"/>
                    <a:pt x="60" y="142"/>
                    <a:pt x="84" y="142"/>
                  </a:cubicBezTo>
                  <a:cubicBezTo>
                    <a:pt x="93" y="142"/>
                    <a:pt x="101" y="141"/>
                    <a:pt x="107" y="137"/>
                  </a:cubicBezTo>
                  <a:cubicBezTo>
                    <a:pt x="146" y="108"/>
                    <a:pt x="163" y="69"/>
                    <a:pt x="133" y="40"/>
                  </a:cubicBezTo>
                  <a:cubicBezTo>
                    <a:pt x="125" y="15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42"/>
            <p:cNvSpPr/>
            <p:nvPr/>
          </p:nvSpPr>
          <p:spPr>
            <a:xfrm>
              <a:off x="3923228" y="3330709"/>
              <a:ext cx="11235" cy="10048"/>
            </a:xfrm>
            <a:custGeom>
              <a:avLst/>
              <a:gdLst/>
              <a:ahLst/>
              <a:cxnLst/>
              <a:rect l="l" t="t" r="r" b="b"/>
              <a:pathLst>
                <a:path w="284" h="254" extrusionOk="0">
                  <a:moveTo>
                    <a:pt x="133" y="1"/>
                  </a:moveTo>
                  <a:cubicBezTo>
                    <a:pt x="116" y="1"/>
                    <a:pt x="99" y="4"/>
                    <a:pt x="81" y="11"/>
                  </a:cubicBezTo>
                  <a:cubicBezTo>
                    <a:pt x="26" y="53"/>
                    <a:pt x="0" y="121"/>
                    <a:pt x="26" y="190"/>
                  </a:cubicBezTo>
                  <a:cubicBezTo>
                    <a:pt x="55" y="227"/>
                    <a:pt x="98" y="253"/>
                    <a:pt x="146" y="253"/>
                  </a:cubicBezTo>
                  <a:cubicBezTo>
                    <a:pt x="165" y="253"/>
                    <a:pt x="183" y="250"/>
                    <a:pt x="202" y="242"/>
                  </a:cubicBezTo>
                  <a:cubicBezTo>
                    <a:pt x="257" y="203"/>
                    <a:pt x="283" y="134"/>
                    <a:pt x="257" y="66"/>
                  </a:cubicBezTo>
                  <a:cubicBezTo>
                    <a:pt x="226" y="25"/>
                    <a:pt x="181" y="1"/>
                    <a:pt x="133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42"/>
            <p:cNvSpPr/>
            <p:nvPr/>
          </p:nvSpPr>
          <p:spPr>
            <a:xfrm>
              <a:off x="3930151" y="3343804"/>
              <a:ext cx="11235" cy="9890"/>
            </a:xfrm>
            <a:custGeom>
              <a:avLst/>
              <a:gdLst/>
              <a:ahLst/>
              <a:cxnLst/>
              <a:rect l="l" t="t" r="r" b="b"/>
              <a:pathLst>
                <a:path w="284" h="250" extrusionOk="0">
                  <a:moveTo>
                    <a:pt x="150" y="0"/>
                  </a:moveTo>
                  <a:cubicBezTo>
                    <a:pt x="129" y="0"/>
                    <a:pt x="105" y="7"/>
                    <a:pt x="82" y="21"/>
                  </a:cubicBezTo>
                  <a:cubicBezTo>
                    <a:pt x="27" y="47"/>
                    <a:pt x="1" y="129"/>
                    <a:pt x="40" y="184"/>
                  </a:cubicBezTo>
                  <a:cubicBezTo>
                    <a:pt x="60" y="228"/>
                    <a:pt x="104" y="250"/>
                    <a:pt x="147" y="250"/>
                  </a:cubicBezTo>
                  <a:cubicBezTo>
                    <a:pt x="166" y="250"/>
                    <a:pt x="186" y="245"/>
                    <a:pt x="202" y="236"/>
                  </a:cubicBezTo>
                  <a:cubicBezTo>
                    <a:pt x="271" y="197"/>
                    <a:pt x="284" y="129"/>
                    <a:pt x="258" y="60"/>
                  </a:cubicBezTo>
                  <a:cubicBezTo>
                    <a:pt x="230" y="24"/>
                    <a:pt x="192" y="0"/>
                    <a:pt x="1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42"/>
            <p:cNvSpPr/>
            <p:nvPr/>
          </p:nvSpPr>
          <p:spPr>
            <a:xfrm>
              <a:off x="3865826" y="3360973"/>
              <a:ext cx="14479" cy="12778"/>
            </a:xfrm>
            <a:custGeom>
              <a:avLst/>
              <a:gdLst/>
              <a:ahLst/>
              <a:cxnLst/>
              <a:rect l="l" t="t" r="r" b="b"/>
              <a:pathLst>
                <a:path w="366" h="323" extrusionOk="0">
                  <a:moveTo>
                    <a:pt x="185" y="0"/>
                  </a:moveTo>
                  <a:cubicBezTo>
                    <a:pt x="160" y="0"/>
                    <a:pt x="133" y="7"/>
                    <a:pt x="108" y="20"/>
                  </a:cubicBezTo>
                  <a:cubicBezTo>
                    <a:pt x="40" y="59"/>
                    <a:pt x="1" y="156"/>
                    <a:pt x="40" y="238"/>
                  </a:cubicBezTo>
                  <a:cubicBezTo>
                    <a:pt x="78" y="293"/>
                    <a:pt x="133" y="323"/>
                    <a:pt x="187" y="323"/>
                  </a:cubicBezTo>
                  <a:cubicBezTo>
                    <a:pt x="212" y="323"/>
                    <a:pt x="236" y="316"/>
                    <a:pt x="258" y="303"/>
                  </a:cubicBezTo>
                  <a:cubicBezTo>
                    <a:pt x="339" y="264"/>
                    <a:pt x="365" y="169"/>
                    <a:pt x="326" y="88"/>
                  </a:cubicBezTo>
                  <a:cubicBezTo>
                    <a:pt x="297" y="32"/>
                    <a:pt x="243" y="0"/>
                    <a:pt x="18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42"/>
            <p:cNvSpPr/>
            <p:nvPr/>
          </p:nvSpPr>
          <p:spPr>
            <a:xfrm>
              <a:off x="3877536" y="3350767"/>
              <a:ext cx="3916" cy="3560"/>
            </a:xfrm>
            <a:custGeom>
              <a:avLst/>
              <a:gdLst/>
              <a:ahLst/>
              <a:cxnLst/>
              <a:rect l="l" t="t" r="r" b="b"/>
              <a:pathLst>
                <a:path w="99" h="90" extrusionOk="0">
                  <a:moveTo>
                    <a:pt x="50" y="1"/>
                  </a:moveTo>
                  <a:cubicBezTo>
                    <a:pt x="44" y="1"/>
                    <a:pt x="38" y="3"/>
                    <a:pt x="30" y="8"/>
                  </a:cubicBezTo>
                  <a:cubicBezTo>
                    <a:pt x="17" y="21"/>
                    <a:pt x="1" y="47"/>
                    <a:pt x="17" y="60"/>
                  </a:cubicBezTo>
                  <a:cubicBezTo>
                    <a:pt x="30" y="89"/>
                    <a:pt x="56" y="89"/>
                    <a:pt x="69" y="89"/>
                  </a:cubicBezTo>
                  <a:cubicBezTo>
                    <a:pt x="98" y="73"/>
                    <a:pt x="98" y="47"/>
                    <a:pt x="82" y="21"/>
                  </a:cubicBezTo>
                  <a:cubicBezTo>
                    <a:pt x="73" y="12"/>
                    <a:pt x="64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42"/>
            <p:cNvSpPr/>
            <p:nvPr/>
          </p:nvSpPr>
          <p:spPr>
            <a:xfrm>
              <a:off x="3879751" y="3375927"/>
              <a:ext cx="4272" cy="3758"/>
            </a:xfrm>
            <a:custGeom>
              <a:avLst/>
              <a:gdLst/>
              <a:ahLst/>
              <a:cxnLst/>
              <a:rect l="l" t="t" r="r" b="b"/>
              <a:pathLst>
                <a:path w="108" h="95" extrusionOk="0">
                  <a:moveTo>
                    <a:pt x="50" y="1"/>
                  </a:moveTo>
                  <a:cubicBezTo>
                    <a:pt x="43" y="1"/>
                    <a:pt x="34" y="2"/>
                    <a:pt x="26" y="6"/>
                  </a:cubicBezTo>
                  <a:cubicBezTo>
                    <a:pt x="13" y="22"/>
                    <a:pt x="0" y="48"/>
                    <a:pt x="13" y="74"/>
                  </a:cubicBezTo>
                  <a:cubicBezTo>
                    <a:pt x="22" y="83"/>
                    <a:pt x="39" y="94"/>
                    <a:pt x="53" y="94"/>
                  </a:cubicBezTo>
                  <a:cubicBezTo>
                    <a:pt x="59" y="94"/>
                    <a:pt x="64" y="92"/>
                    <a:pt x="68" y="87"/>
                  </a:cubicBezTo>
                  <a:cubicBezTo>
                    <a:pt x="94" y="74"/>
                    <a:pt x="107" y="48"/>
                    <a:pt x="94" y="22"/>
                  </a:cubicBezTo>
                  <a:cubicBezTo>
                    <a:pt x="85" y="11"/>
                    <a:pt x="69" y="1"/>
                    <a:pt x="5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42"/>
            <p:cNvSpPr/>
            <p:nvPr/>
          </p:nvSpPr>
          <p:spPr>
            <a:xfrm>
              <a:off x="3862107" y="3382415"/>
              <a:ext cx="13411" cy="11710"/>
            </a:xfrm>
            <a:custGeom>
              <a:avLst/>
              <a:gdLst/>
              <a:ahLst/>
              <a:cxnLst/>
              <a:rect l="l" t="t" r="r" b="b"/>
              <a:pathLst>
                <a:path w="339" h="296" extrusionOk="0">
                  <a:moveTo>
                    <a:pt x="181" y="0"/>
                  </a:moveTo>
                  <a:cubicBezTo>
                    <a:pt x="156" y="0"/>
                    <a:pt x="130" y="7"/>
                    <a:pt x="108" y="21"/>
                  </a:cubicBezTo>
                  <a:cubicBezTo>
                    <a:pt x="27" y="60"/>
                    <a:pt x="1" y="154"/>
                    <a:pt x="40" y="222"/>
                  </a:cubicBezTo>
                  <a:cubicBezTo>
                    <a:pt x="68" y="269"/>
                    <a:pt x="122" y="296"/>
                    <a:pt x="174" y="296"/>
                  </a:cubicBezTo>
                  <a:cubicBezTo>
                    <a:pt x="198" y="296"/>
                    <a:pt x="223" y="290"/>
                    <a:pt x="244" y="278"/>
                  </a:cubicBezTo>
                  <a:cubicBezTo>
                    <a:pt x="309" y="235"/>
                    <a:pt x="339" y="154"/>
                    <a:pt x="309" y="73"/>
                  </a:cubicBezTo>
                  <a:cubicBezTo>
                    <a:pt x="283" y="27"/>
                    <a:pt x="232" y="0"/>
                    <a:pt x="18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42"/>
            <p:cNvSpPr/>
            <p:nvPr/>
          </p:nvSpPr>
          <p:spPr>
            <a:xfrm>
              <a:off x="3856173" y="3397408"/>
              <a:ext cx="3798" cy="3283"/>
            </a:xfrm>
            <a:custGeom>
              <a:avLst/>
              <a:gdLst/>
              <a:ahLst/>
              <a:cxnLst/>
              <a:rect l="l" t="t" r="r" b="b"/>
              <a:pathLst>
                <a:path w="96" h="83" extrusionOk="0">
                  <a:moveTo>
                    <a:pt x="48" y="1"/>
                  </a:moveTo>
                  <a:cubicBezTo>
                    <a:pt x="41" y="1"/>
                    <a:pt x="35" y="2"/>
                    <a:pt x="27" y="6"/>
                  </a:cubicBezTo>
                  <a:cubicBezTo>
                    <a:pt x="14" y="19"/>
                    <a:pt x="1" y="48"/>
                    <a:pt x="14" y="61"/>
                  </a:cubicBezTo>
                  <a:cubicBezTo>
                    <a:pt x="22" y="76"/>
                    <a:pt x="34" y="83"/>
                    <a:pt x="46" y="83"/>
                  </a:cubicBezTo>
                  <a:cubicBezTo>
                    <a:pt x="54" y="83"/>
                    <a:pt x="63" y="80"/>
                    <a:pt x="69" y="74"/>
                  </a:cubicBezTo>
                  <a:cubicBezTo>
                    <a:pt x="95" y="61"/>
                    <a:pt x="95" y="48"/>
                    <a:pt x="82" y="19"/>
                  </a:cubicBezTo>
                  <a:cubicBezTo>
                    <a:pt x="73" y="10"/>
                    <a:pt x="62" y="1"/>
                    <a:pt x="4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42"/>
            <p:cNvSpPr/>
            <p:nvPr/>
          </p:nvSpPr>
          <p:spPr>
            <a:xfrm>
              <a:off x="3865826" y="3399545"/>
              <a:ext cx="11749" cy="10167"/>
            </a:xfrm>
            <a:custGeom>
              <a:avLst/>
              <a:gdLst/>
              <a:ahLst/>
              <a:cxnLst/>
              <a:rect l="l" t="t" r="r" b="b"/>
              <a:pathLst>
                <a:path w="297" h="257" extrusionOk="0">
                  <a:moveTo>
                    <a:pt x="162" y="0"/>
                  </a:moveTo>
                  <a:cubicBezTo>
                    <a:pt x="141" y="0"/>
                    <a:pt x="118" y="6"/>
                    <a:pt x="95" y="20"/>
                  </a:cubicBezTo>
                  <a:cubicBezTo>
                    <a:pt x="27" y="46"/>
                    <a:pt x="1" y="128"/>
                    <a:pt x="40" y="196"/>
                  </a:cubicBezTo>
                  <a:cubicBezTo>
                    <a:pt x="68" y="233"/>
                    <a:pt x="108" y="257"/>
                    <a:pt x="151" y="257"/>
                  </a:cubicBezTo>
                  <a:cubicBezTo>
                    <a:pt x="172" y="257"/>
                    <a:pt x="194" y="251"/>
                    <a:pt x="215" y="238"/>
                  </a:cubicBezTo>
                  <a:cubicBezTo>
                    <a:pt x="284" y="209"/>
                    <a:pt x="297" y="128"/>
                    <a:pt x="271" y="59"/>
                  </a:cubicBezTo>
                  <a:cubicBezTo>
                    <a:pt x="245" y="25"/>
                    <a:pt x="206" y="0"/>
                    <a:pt x="16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42"/>
            <p:cNvSpPr/>
            <p:nvPr/>
          </p:nvSpPr>
          <p:spPr>
            <a:xfrm>
              <a:off x="3857241" y="3410819"/>
              <a:ext cx="8624" cy="7754"/>
            </a:xfrm>
            <a:custGeom>
              <a:avLst/>
              <a:gdLst/>
              <a:ahLst/>
              <a:cxnLst/>
              <a:rect l="l" t="t" r="r" b="b"/>
              <a:pathLst>
                <a:path w="218" h="196" extrusionOk="0">
                  <a:moveTo>
                    <a:pt x="94" y="0"/>
                  </a:moveTo>
                  <a:cubicBezTo>
                    <a:pt x="81" y="0"/>
                    <a:pt x="68" y="2"/>
                    <a:pt x="55" y="5"/>
                  </a:cubicBezTo>
                  <a:cubicBezTo>
                    <a:pt x="13" y="34"/>
                    <a:pt x="0" y="99"/>
                    <a:pt x="26" y="142"/>
                  </a:cubicBezTo>
                  <a:cubicBezTo>
                    <a:pt x="37" y="178"/>
                    <a:pt x="68" y="196"/>
                    <a:pt x="100" y="196"/>
                  </a:cubicBezTo>
                  <a:cubicBezTo>
                    <a:pt x="118" y="196"/>
                    <a:pt x="135" y="191"/>
                    <a:pt x="150" y="181"/>
                  </a:cubicBezTo>
                  <a:cubicBezTo>
                    <a:pt x="205" y="155"/>
                    <a:pt x="218" y="99"/>
                    <a:pt x="189" y="47"/>
                  </a:cubicBezTo>
                  <a:cubicBezTo>
                    <a:pt x="169" y="16"/>
                    <a:pt x="133" y="0"/>
                    <a:pt x="9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42"/>
            <p:cNvSpPr/>
            <p:nvPr/>
          </p:nvSpPr>
          <p:spPr>
            <a:xfrm>
              <a:off x="3875993" y="3415883"/>
              <a:ext cx="4312" cy="3600"/>
            </a:xfrm>
            <a:custGeom>
              <a:avLst/>
              <a:gdLst/>
              <a:ahLst/>
              <a:cxnLst/>
              <a:rect l="l" t="t" r="r" b="b"/>
              <a:pathLst>
                <a:path w="109" h="91" extrusionOk="0">
                  <a:moveTo>
                    <a:pt x="27" y="1"/>
                  </a:moveTo>
                  <a:cubicBezTo>
                    <a:pt x="14" y="14"/>
                    <a:pt x="1" y="40"/>
                    <a:pt x="14" y="69"/>
                  </a:cubicBezTo>
                  <a:cubicBezTo>
                    <a:pt x="21" y="84"/>
                    <a:pt x="35" y="91"/>
                    <a:pt x="47" y="91"/>
                  </a:cubicBezTo>
                  <a:cubicBezTo>
                    <a:pt x="55" y="91"/>
                    <a:pt x="64" y="87"/>
                    <a:pt x="69" y="82"/>
                  </a:cubicBezTo>
                  <a:cubicBezTo>
                    <a:pt x="95" y="69"/>
                    <a:pt x="108" y="40"/>
                    <a:pt x="95" y="27"/>
                  </a:cubicBezTo>
                  <a:cubicBezTo>
                    <a:pt x="82" y="1"/>
                    <a:pt x="56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3866854" y="3423479"/>
              <a:ext cx="10206" cy="9059"/>
            </a:xfrm>
            <a:custGeom>
              <a:avLst/>
              <a:gdLst/>
              <a:ahLst/>
              <a:cxnLst/>
              <a:rect l="l" t="t" r="r" b="b"/>
              <a:pathLst>
                <a:path w="258" h="229" extrusionOk="0">
                  <a:moveTo>
                    <a:pt x="128" y="0"/>
                  </a:moveTo>
                  <a:cubicBezTo>
                    <a:pt x="112" y="0"/>
                    <a:pt x="97" y="3"/>
                    <a:pt x="82" y="10"/>
                  </a:cubicBezTo>
                  <a:cubicBezTo>
                    <a:pt x="27" y="40"/>
                    <a:pt x="1" y="121"/>
                    <a:pt x="27" y="173"/>
                  </a:cubicBezTo>
                  <a:cubicBezTo>
                    <a:pt x="55" y="210"/>
                    <a:pt x="95" y="228"/>
                    <a:pt x="134" y="228"/>
                  </a:cubicBezTo>
                  <a:cubicBezTo>
                    <a:pt x="154" y="228"/>
                    <a:pt x="172" y="224"/>
                    <a:pt x="189" y="215"/>
                  </a:cubicBezTo>
                  <a:cubicBezTo>
                    <a:pt x="245" y="186"/>
                    <a:pt x="258" y="121"/>
                    <a:pt x="232" y="66"/>
                  </a:cubicBezTo>
                  <a:cubicBezTo>
                    <a:pt x="213" y="25"/>
                    <a:pt x="171" y="0"/>
                    <a:pt x="12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3880779" y="3426050"/>
              <a:ext cx="10325" cy="9059"/>
            </a:xfrm>
            <a:custGeom>
              <a:avLst/>
              <a:gdLst/>
              <a:ahLst/>
              <a:cxnLst/>
              <a:rect l="l" t="t" r="r" b="b"/>
              <a:pathLst>
                <a:path w="261" h="229" extrusionOk="0">
                  <a:moveTo>
                    <a:pt x="138" y="1"/>
                  </a:moveTo>
                  <a:cubicBezTo>
                    <a:pt x="119" y="1"/>
                    <a:pt x="100" y="5"/>
                    <a:pt x="81" y="14"/>
                  </a:cubicBezTo>
                  <a:cubicBezTo>
                    <a:pt x="29" y="40"/>
                    <a:pt x="0" y="108"/>
                    <a:pt x="42" y="163"/>
                  </a:cubicBezTo>
                  <a:cubicBezTo>
                    <a:pt x="61" y="204"/>
                    <a:pt x="103" y="229"/>
                    <a:pt x="146" y="229"/>
                  </a:cubicBezTo>
                  <a:cubicBezTo>
                    <a:pt x="162" y="229"/>
                    <a:pt x="177" y="225"/>
                    <a:pt x="192" y="218"/>
                  </a:cubicBezTo>
                  <a:cubicBezTo>
                    <a:pt x="244" y="176"/>
                    <a:pt x="260" y="108"/>
                    <a:pt x="231" y="56"/>
                  </a:cubicBezTo>
                  <a:cubicBezTo>
                    <a:pt x="213" y="19"/>
                    <a:pt x="177" y="1"/>
                    <a:pt x="13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3876507" y="3438076"/>
              <a:ext cx="3283" cy="3086"/>
            </a:xfrm>
            <a:custGeom>
              <a:avLst/>
              <a:gdLst/>
              <a:ahLst/>
              <a:cxnLst/>
              <a:rect l="l" t="t" r="r" b="b"/>
              <a:pathLst>
                <a:path w="83" h="78" extrusionOk="0">
                  <a:moveTo>
                    <a:pt x="50" y="0"/>
                  </a:moveTo>
                  <a:cubicBezTo>
                    <a:pt x="42" y="0"/>
                    <a:pt x="34" y="3"/>
                    <a:pt x="27" y="9"/>
                  </a:cubicBezTo>
                  <a:cubicBezTo>
                    <a:pt x="1" y="9"/>
                    <a:pt x="1" y="35"/>
                    <a:pt x="14" y="61"/>
                  </a:cubicBezTo>
                  <a:cubicBezTo>
                    <a:pt x="14" y="77"/>
                    <a:pt x="43" y="77"/>
                    <a:pt x="69" y="77"/>
                  </a:cubicBezTo>
                  <a:cubicBezTo>
                    <a:pt x="82" y="61"/>
                    <a:pt x="82" y="35"/>
                    <a:pt x="82" y="22"/>
                  </a:cubicBezTo>
                  <a:cubicBezTo>
                    <a:pt x="74" y="7"/>
                    <a:pt x="62" y="0"/>
                    <a:pt x="5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3885645" y="3439738"/>
              <a:ext cx="11235" cy="9613"/>
            </a:xfrm>
            <a:custGeom>
              <a:avLst/>
              <a:gdLst/>
              <a:ahLst/>
              <a:cxnLst/>
              <a:rect l="l" t="t" r="r" b="b"/>
              <a:pathLst>
                <a:path w="284" h="243" extrusionOk="0">
                  <a:moveTo>
                    <a:pt x="148" y="0"/>
                  </a:moveTo>
                  <a:cubicBezTo>
                    <a:pt x="127" y="0"/>
                    <a:pt x="104" y="6"/>
                    <a:pt x="82" y="19"/>
                  </a:cubicBezTo>
                  <a:cubicBezTo>
                    <a:pt x="27" y="48"/>
                    <a:pt x="1" y="116"/>
                    <a:pt x="40" y="181"/>
                  </a:cubicBezTo>
                  <a:cubicBezTo>
                    <a:pt x="59" y="218"/>
                    <a:pt x="96" y="242"/>
                    <a:pt x="138" y="242"/>
                  </a:cubicBezTo>
                  <a:cubicBezTo>
                    <a:pt x="159" y="242"/>
                    <a:pt x="181" y="237"/>
                    <a:pt x="202" y="224"/>
                  </a:cubicBezTo>
                  <a:cubicBezTo>
                    <a:pt x="258" y="198"/>
                    <a:pt x="284" y="129"/>
                    <a:pt x="245" y="61"/>
                  </a:cubicBezTo>
                  <a:cubicBezTo>
                    <a:pt x="227" y="24"/>
                    <a:pt x="191" y="0"/>
                    <a:pt x="14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3897988" y="3433013"/>
              <a:ext cx="2769" cy="2413"/>
            </a:xfrm>
            <a:custGeom>
              <a:avLst/>
              <a:gdLst/>
              <a:ahLst/>
              <a:cxnLst/>
              <a:rect l="l" t="t" r="r" b="b"/>
              <a:pathLst>
                <a:path w="70" h="61" extrusionOk="0">
                  <a:moveTo>
                    <a:pt x="14" y="0"/>
                  </a:moveTo>
                  <a:cubicBezTo>
                    <a:pt x="1" y="13"/>
                    <a:pt x="1" y="26"/>
                    <a:pt x="1" y="42"/>
                  </a:cubicBezTo>
                  <a:cubicBezTo>
                    <a:pt x="10" y="52"/>
                    <a:pt x="19" y="61"/>
                    <a:pt x="28" y="61"/>
                  </a:cubicBezTo>
                  <a:cubicBezTo>
                    <a:pt x="32" y="61"/>
                    <a:pt x="36" y="59"/>
                    <a:pt x="40" y="55"/>
                  </a:cubicBezTo>
                  <a:cubicBezTo>
                    <a:pt x="53" y="55"/>
                    <a:pt x="69" y="26"/>
                    <a:pt x="53" y="13"/>
                  </a:cubicBezTo>
                  <a:cubicBezTo>
                    <a:pt x="40" y="0"/>
                    <a:pt x="27" y="0"/>
                    <a:pt x="1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3858270" y="3374384"/>
              <a:ext cx="3877" cy="3481"/>
            </a:xfrm>
            <a:custGeom>
              <a:avLst/>
              <a:gdLst/>
              <a:ahLst/>
              <a:cxnLst/>
              <a:rect l="l" t="t" r="r" b="b"/>
              <a:pathLst>
                <a:path w="98" h="88" extrusionOk="0">
                  <a:moveTo>
                    <a:pt x="52" y="1"/>
                  </a:moveTo>
                  <a:cubicBezTo>
                    <a:pt x="45" y="1"/>
                    <a:pt x="37" y="2"/>
                    <a:pt x="29" y="6"/>
                  </a:cubicBezTo>
                  <a:cubicBezTo>
                    <a:pt x="16" y="19"/>
                    <a:pt x="0" y="45"/>
                    <a:pt x="16" y="61"/>
                  </a:cubicBezTo>
                  <a:cubicBezTo>
                    <a:pt x="29" y="87"/>
                    <a:pt x="55" y="87"/>
                    <a:pt x="68" y="87"/>
                  </a:cubicBezTo>
                  <a:cubicBezTo>
                    <a:pt x="98" y="74"/>
                    <a:pt x="98" y="45"/>
                    <a:pt x="98" y="19"/>
                  </a:cubicBezTo>
                  <a:cubicBezTo>
                    <a:pt x="86" y="10"/>
                    <a:pt x="70" y="1"/>
                    <a:pt x="5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3902261" y="3437443"/>
              <a:ext cx="11868" cy="1028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39" y="0"/>
                  </a:moveTo>
                  <a:cubicBezTo>
                    <a:pt x="120" y="0"/>
                    <a:pt x="100" y="4"/>
                    <a:pt x="81" y="12"/>
                  </a:cubicBezTo>
                  <a:cubicBezTo>
                    <a:pt x="26" y="51"/>
                    <a:pt x="0" y="132"/>
                    <a:pt x="42" y="187"/>
                  </a:cubicBezTo>
                  <a:cubicBezTo>
                    <a:pt x="60" y="233"/>
                    <a:pt x="102" y="260"/>
                    <a:pt x="145" y="260"/>
                  </a:cubicBezTo>
                  <a:cubicBezTo>
                    <a:pt x="166" y="260"/>
                    <a:pt x="187" y="253"/>
                    <a:pt x="205" y="239"/>
                  </a:cubicBezTo>
                  <a:cubicBezTo>
                    <a:pt x="270" y="213"/>
                    <a:pt x="299" y="132"/>
                    <a:pt x="257" y="64"/>
                  </a:cubicBezTo>
                  <a:cubicBezTo>
                    <a:pt x="238" y="26"/>
                    <a:pt x="190" y="0"/>
                    <a:pt x="1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3918322" y="3445870"/>
              <a:ext cx="8149" cy="7002"/>
            </a:xfrm>
            <a:custGeom>
              <a:avLst/>
              <a:gdLst/>
              <a:ahLst/>
              <a:cxnLst/>
              <a:rect l="l" t="t" r="r" b="b"/>
              <a:pathLst>
                <a:path w="206" h="177" extrusionOk="0">
                  <a:moveTo>
                    <a:pt x="107" y="0"/>
                  </a:moveTo>
                  <a:cubicBezTo>
                    <a:pt x="90" y="0"/>
                    <a:pt x="73" y="5"/>
                    <a:pt x="56" y="13"/>
                  </a:cubicBezTo>
                  <a:cubicBezTo>
                    <a:pt x="14" y="43"/>
                    <a:pt x="1" y="95"/>
                    <a:pt x="27" y="137"/>
                  </a:cubicBezTo>
                  <a:cubicBezTo>
                    <a:pt x="37" y="162"/>
                    <a:pt x="63" y="177"/>
                    <a:pt x="94" y="177"/>
                  </a:cubicBezTo>
                  <a:cubicBezTo>
                    <a:pt x="111" y="177"/>
                    <a:pt x="131" y="172"/>
                    <a:pt x="150" y="163"/>
                  </a:cubicBezTo>
                  <a:cubicBezTo>
                    <a:pt x="189" y="150"/>
                    <a:pt x="205" y="95"/>
                    <a:pt x="176" y="56"/>
                  </a:cubicBezTo>
                  <a:cubicBezTo>
                    <a:pt x="167" y="19"/>
                    <a:pt x="140" y="0"/>
                    <a:pt x="10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3920498" y="3432301"/>
              <a:ext cx="9178" cy="7872"/>
            </a:xfrm>
            <a:custGeom>
              <a:avLst/>
              <a:gdLst/>
              <a:ahLst/>
              <a:cxnLst/>
              <a:rect l="l" t="t" r="r" b="b"/>
              <a:pathLst>
                <a:path w="232" h="199" extrusionOk="0">
                  <a:moveTo>
                    <a:pt x="108" y="0"/>
                  </a:moveTo>
                  <a:cubicBezTo>
                    <a:pt x="95" y="0"/>
                    <a:pt x="82" y="2"/>
                    <a:pt x="69" y="5"/>
                  </a:cubicBezTo>
                  <a:cubicBezTo>
                    <a:pt x="14" y="31"/>
                    <a:pt x="1" y="99"/>
                    <a:pt x="27" y="155"/>
                  </a:cubicBezTo>
                  <a:cubicBezTo>
                    <a:pt x="46" y="184"/>
                    <a:pt x="82" y="199"/>
                    <a:pt x="122" y="199"/>
                  </a:cubicBezTo>
                  <a:cubicBezTo>
                    <a:pt x="136" y="199"/>
                    <a:pt x="150" y="197"/>
                    <a:pt x="163" y="194"/>
                  </a:cubicBezTo>
                  <a:cubicBezTo>
                    <a:pt x="215" y="168"/>
                    <a:pt x="232" y="99"/>
                    <a:pt x="202" y="44"/>
                  </a:cubicBezTo>
                  <a:cubicBezTo>
                    <a:pt x="183" y="15"/>
                    <a:pt x="147" y="0"/>
                    <a:pt x="10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3931694" y="3439421"/>
              <a:ext cx="9692" cy="8110"/>
            </a:xfrm>
            <a:custGeom>
              <a:avLst/>
              <a:gdLst/>
              <a:ahLst/>
              <a:cxnLst/>
              <a:rect l="l" t="t" r="r" b="b"/>
              <a:pathLst>
                <a:path w="245" h="205" extrusionOk="0">
                  <a:moveTo>
                    <a:pt x="126" y="1"/>
                  </a:moveTo>
                  <a:cubicBezTo>
                    <a:pt x="107" y="1"/>
                    <a:pt x="87" y="5"/>
                    <a:pt x="69" y="14"/>
                  </a:cubicBezTo>
                  <a:cubicBezTo>
                    <a:pt x="14" y="43"/>
                    <a:pt x="1" y="108"/>
                    <a:pt x="30" y="150"/>
                  </a:cubicBezTo>
                  <a:cubicBezTo>
                    <a:pt x="47" y="187"/>
                    <a:pt x="82" y="205"/>
                    <a:pt x="115" y="205"/>
                  </a:cubicBezTo>
                  <a:cubicBezTo>
                    <a:pt x="133" y="205"/>
                    <a:pt x="150" y="200"/>
                    <a:pt x="163" y="189"/>
                  </a:cubicBezTo>
                  <a:cubicBezTo>
                    <a:pt x="219" y="163"/>
                    <a:pt x="245" y="108"/>
                    <a:pt x="219" y="56"/>
                  </a:cubicBezTo>
                  <a:cubicBezTo>
                    <a:pt x="201" y="19"/>
                    <a:pt x="165" y="1"/>
                    <a:pt x="1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3933909" y="3430599"/>
              <a:ext cx="3244" cy="2769"/>
            </a:xfrm>
            <a:custGeom>
              <a:avLst/>
              <a:gdLst/>
              <a:ahLst/>
              <a:cxnLst/>
              <a:rect l="l" t="t" r="r" b="b"/>
              <a:pathLst>
                <a:path w="82" h="70" extrusionOk="0">
                  <a:moveTo>
                    <a:pt x="40" y="1"/>
                  </a:moveTo>
                  <a:cubicBezTo>
                    <a:pt x="35" y="1"/>
                    <a:pt x="30" y="2"/>
                    <a:pt x="26" y="6"/>
                  </a:cubicBezTo>
                  <a:cubicBezTo>
                    <a:pt x="13" y="22"/>
                    <a:pt x="0" y="35"/>
                    <a:pt x="13" y="48"/>
                  </a:cubicBezTo>
                  <a:cubicBezTo>
                    <a:pt x="21" y="63"/>
                    <a:pt x="28" y="70"/>
                    <a:pt x="37" y="70"/>
                  </a:cubicBezTo>
                  <a:cubicBezTo>
                    <a:pt x="42" y="70"/>
                    <a:pt x="49" y="67"/>
                    <a:pt x="55" y="61"/>
                  </a:cubicBezTo>
                  <a:cubicBezTo>
                    <a:pt x="68" y="61"/>
                    <a:pt x="81" y="35"/>
                    <a:pt x="68" y="22"/>
                  </a:cubicBezTo>
                  <a:cubicBezTo>
                    <a:pt x="68" y="11"/>
                    <a:pt x="53" y="1"/>
                    <a:pt x="4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3940318" y="3430323"/>
              <a:ext cx="10206" cy="9020"/>
            </a:xfrm>
            <a:custGeom>
              <a:avLst/>
              <a:gdLst/>
              <a:ahLst/>
              <a:cxnLst/>
              <a:rect l="l" t="t" r="r" b="b"/>
              <a:pathLst>
                <a:path w="258" h="228" extrusionOk="0">
                  <a:moveTo>
                    <a:pt x="138" y="0"/>
                  </a:moveTo>
                  <a:cubicBezTo>
                    <a:pt x="119" y="0"/>
                    <a:pt x="100" y="4"/>
                    <a:pt x="82" y="13"/>
                  </a:cubicBezTo>
                  <a:cubicBezTo>
                    <a:pt x="27" y="42"/>
                    <a:pt x="1" y="110"/>
                    <a:pt x="27" y="163"/>
                  </a:cubicBezTo>
                  <a:cubicBezTo>
                    <a:pt x="58" y="203"/>
                    <a:pt x="103" y="228"/>
                    <a:pt x="145" y="228"/>
                  </a:cubicBezTo>
                  <a:cubicBezTo>
                    <a:pt x="160" y="228"/>
                    <a:pt x="175" y="225"/>
                    <a:pt x="189" y="218"/>
                  </a:cubicBezTo>
                  <a:cubicBezTo>
                    <a:pt x="245" y="176"/>
                    <a:pt x="258" y="110"/>
                    <a:pt x="232" y="55"/>
                  </a:cubicBezTo>
                  <a:cubicBezTo>
                    <a:pt x="212" y="18"/>
                    <a:pt x="176" y="0"/>
                    <a:pt x="13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3902261" y="3452279"/>
              <a:ext cx="3244" cy="2967"/>
            </a:xfrm>
            <a:custGeom>
              <a:avLst/>
              <a:gdLst/>
              <a:ahLst/>
              <a:cxnLst/>
              <a:rect l="l" t="t" r="r" b="b"/>
              <a:pathLst>
                <a:path w="82" h="75" extrusionOk="0">
                  <a:moveTo>
                    <a:pt x="26" y="1"/>
                  </a:moveTo>
                  <a:cubicBezTo>
                    <a:pt x="13" y="14"/>
                    <a:pt x="0" y="43"/>
                    <a:pt x="13" y="56"/>
                  </a:cubicBezTo>
                  <a:cubicBezTo>
                    <a:pt x="13" y="65"/>
                    <a:pt x="28" y="75"/>
                    <a:pt x="41" y="75"/>
                  </a:cubicBezTo>
                  <a:cubicBezTo>
                    <a:pt x="46" y="75"/>
                    <a:pt x="52" y="73"/>
                    <a:pt x="55" y="69"/>
                  </a:cubicBezTo>
                  <a:cubicBezTo>
                    <a:pt x="81" y="56"/>
                    <a:pt x="81" y="43"/>
                    <a:pt x="81" y="14"/>
                  </a:cubicBezTo>
                  <a:cubicBezTo>
                    <a:pt x="68" y="1"/>
                    <a:pt x="42" y="1"/>
                    <a:pt x="2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3944037" y="3415329"/>
              <a:ext cx="9692" cy="8466"/>
            </a:xfrm>
            <a:custGeom>
              <a:avLst/>
              <a:gdLst/>
              <a:ahLst/>
              <a:cxnLst/>
              <a:rect l="l" t="t" r="r" b="b"/>
              <a:pathLst>
                <a:path w="245" h="214" extrusionOk="0">
                  <a:moveTo>
                    <a:pt x="126" y="0"/>
                  </a:moveTo>
                  <a:cubicBezTo>
                    <a:pt x="107" y="0"/>
                    <a:pt x="88" y="5"/>
                    <a:pt x="69" y="15"/>
                  </a:cubicBezTo>
                  <a:cubicBezTo>
                    <a:pt x="14" y="41"/>
                    <a:pt x="1" y="109"/>
                    <a:pt x="27" y="164"/>
                  </a:cubicBezTo>
                  <a:cubicBezTo>
                    <a:pt x="48" y="192"/>
                    <a:pt x="89" y="214"/>
                    <a:pt x="130" y="214"/>
                  </a:cubicBezTo>
                  <a:cubicBezTo>
                    <a:pt x="146" y="214"/>
                    <a:pt x="162" y="211"/>
                    <a:pt x="177" y="203"/>
                  </a:cubicBezTo>
                  <a:cubicBezTo>
                    <a:pt x="219" y="177"/>
                    <a:pt x="245" y="109"/>
                    <a:pt x="219" y="54"/>
                  </a:cubicBezTo>
                  <a:cubicBezTo>
                    <a:pt x="199" y="19"/>
                    <a:pt x="164" y="0"/>
                    <a:pt x="12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3953689" y="3429057"/>
              <a:ext cx="2769" cy="2651"/>
            </a:xfrm>
            <a:custGeom>
              <a:avLst/>
              <a:gdLst/>
              <a:ahLst/>
              <a:cxnLst/>
              <a:rect l="l" t="t" r="r" b="b"/>
              <a:pathLst>
                <a:path w="70" h="67" extrusionOk="0">
                  <a:moveTo>
                    <a:pt x="36" y="1"/>
                  </a:moveTo>
                  <a:cubicBezTo>
                    <a:pt x="30" y="1"/>
                    <a:pt x="22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57"/>
                    <a:pt x="19" y="66"/>
                    <a:pt x="35" y="66"/>
                  </a:cubicBezTo>
                  <a:cubicBezTo>
                    <a:pt x="41" y="66"/>
                    <a:pt x="48" y="65"/>
                    <a:pt x="56" y="61"/>
                  </a:cubicBezTo>
                  <a:cubicBezTo>
                    <a:pt x="69" y="45"/>
                    <a:pt x="69" y="32"/>
                    <a:pt x="69" y="19"/>
                  </a:cubicBezTo>
                  <a:cubicBezTo>
                    <a:pt x="60" y="10"/>
                    <a:pt x="51" y="1"/>
                    <a:pt x="3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3956419" y="3413984"/>
              <a:ext cx="11868" cy="10167"/>
            </a:xfrm>
            <a:custGeom>
              <a:avLst/>
              <a:gdLst/>
              <a:ahLst/>
              <a:cxnLst/>
              <a:rect l="l" t="t" r="r" b="b"/>
              <a:pathLst>
                <a:path w="300" h="257" extrusionOk="0">
                  <a:moveTo>
                    <a:pt x="155" y="1"/>
                  </a:moveTo>
                  <a:cubicBezTo>
                    <a:pt x="134" y="1"/>
                    <a:pt x="113" y="7"/>
                    <a:pt x="94" y="19"/>
                  </a:cubicBezTo>
                  <a:cubicBezTo>
                    <a:pt x="26" y="49"/>
                    <a:pt x="0" y="130"/>
                    <a:pt x="39" y="182"/>
                  </a:cubicBezTo>
                  <a:cubicBezTo>
                    <a:pt x="59" y="229"/>
                    <a:pt x="103" y="257"/>
                    <a:pt x="151" y="257"/>
                  </a:cubicBezTo>
                  <a:cubicBezTo>
                    <a:pt x="173" y="257"/>
                    <a:pt x="196" y="251"/>
                    <a:pt x="218" y="237"/>
                  </a:cubicBezTo>
                  <a:cubicBezTo>
                    <a:pt x="270" y="211"/>
                    <a:pt x="299" y="130"/>
                    <a:pt x="270" y="62"/>
                  </a:cubicBezTo>
                  <a:cubicBezTo>
                    <a:pt x="244" y="25"/>
                    <a:pt x="199" y="1"/>
                    <a:pt x="15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3953689" y="3396617"/>
              <a:ext cx="10721" cy="9336"/>
            </a:xfrm>
            <a:custGeom>
              <a:avLst/>
              <a:gdLst/>
              <a:ahLst/>
              <a:cxnLst/>
              <a:rect l="l" t="t" r="r" b="b"/>
              <a:pathLst>
                <a:path w="271" h="236" extrusionOk="0">
                  <a:moveTo>
                    <a:pt x="136" y="0"/>
                  </a:moveTo>
                  <a:cubicBezTo>
                    <a:pt x="118" y="0"/>
                    <a:pt x="99" y="5"/>
                    <a:pt x="82" y="13"/>
                  </a:cubicBezTo>
                  <a:cubicBezTo>
                    <a:pt x="14" y="39"/>
                    <a:pt x="1" y="120"/>
                    <a:pt x="27" y="176"/>
                  </a:cubicBezTo>
                  <a:cubicBezTo>
                    <a:pt x="46" y="212"/>
                    <a:pt x="88" y="236"/>
                    <a:pt x="129" y="236"/>
                  </a:cubicBezTo>
                  <a:cubicBezTo>
                    <a:pt x="150" y="236"/>
                    <a:pt x="172" y="229"/>
                    <a:pt x="189" y="215"/>
                  </a:cubicBezTo>
                  <a:cubicBezTo>
                    <a:pt x="245" y="189"/>
                    <a:pt x="271" y="120"/>
                    <a:pt x="232" y="68"/>
                  </a:cubicBezTo>
                  <a:cubicBezTo>
                    <a:pt x="214" y="21"/>
                    <a:pt x="176" y="0"/>
                    <a:pt x="13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42"/>
            <p:cNvSpPr/>
            <p:nvPr/>
          </p:nvSpPr>
          <p:spPr>
            <a:xfrm>
              <a:off x="3954204" y="3409751"/>
              <a:ext cx="2255" cy="2097"/>
            </a:xfrm>
            <a:custGeom>
              <a:avLst/>
              <a:gdLst/>
              <a:ahLst/>
              <a:cxnLst/>
              <a:rect l="l" t="t" r="r" b="b"/>
              <a:pathLst>
                <a:path w="57" h="53" extrusionOk="0">
                  <a:moveTo>
                    <a:pt x="27" y="1"/>
                  </a:moveTo>
                  <a:cubicBezTo>
                    <a:pt x="23" y="1"/>
                    <a:pt x="19" y="2"/>
                    <a:pt x="14" y="6"/>
                  </a:cubicBezTo>
                  <a:cubicBezTo>
                    <a:pt x="1" y="6"/>
                    <a:pt x="1" y="32"/>
                    <a:pt x="1" y="45"/>
                  </a:cubicBezTo>
                  <a:cubicBezTo>
                    <a:pt x="10" y="45"/>
                    <a:pt x="20" y="52"/>
                    <a:pt x="29" y="52"/>
                  </a:cubicBezTo>
                  <a:cubicBezTo>
                    <a:pt x="34" y="52"/>
                    <a:pt x="39" y="51"/>
                    <a:pt x="43" y="45"/>
                  </a:cubicBezTo>
                  <a:cubicBezTo>
                    <a:pt x="56" y="45"/>
                    <a:pt x="56" y="32"/>
                    <a:pt x="56" y="19"/>
                  </a:cubicBezTo>
                  <a:cubicBezTo>
                    <a:pt x="47" y="10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42"/>
            <p:cNvSpPr/>
            <p:nvPr/>
          </p:nvSpPr>
          <p:spPr>
            <a:xfrm>
              <a:off x="3967100" y="3405479"/>
              <a:ext cx="4905" cy="4352"/>
            </a:xfrm>
            <a:custGeom>
              <a:avLst/>
              <a:gdLst/>
              <a:ahLst/>
              <a:cxnLst/>
              <a:rect l="l" t="t" r="r" b="b"/>
              <a:pathLst>
                <a:path w="124" h="110" extrusionOk="0">
                  <a:moveTo>
                    <a:pt x="64" y="0"/>
                  </a:moveTo>
                  <a:cubicBezTo>
                    <a:pt x="57" y="0"/>
                    <a:pt x="49" y="2"/>
                    <a:pt x="42" y="7"/>
                  </a:cubicBezTo>
                  <a:cubicBezTo>
                    <a:pt x="13" y="33"/>
                    <a:pt x="0" y="59"/>
                    <a:pt x="13" y="88"/>
                  </a:cubicBezTo>
                  <a:cubicBezTo>
                    <a:pt x="23" y="103"/>
                    <a:pt x="40" y="110"/>
                    <a:pt x="58" y="110"/>
                  </a:cubicBezTo>
                  <a:cubicBezTo>
                    <a:pt x="71" y="110"/>
                    <a:pt x="84" y="107"/>
                    <a:pt x="94" y="101"/>
                  </a:cubicBezTo>
                  <a:cubicBezTo>
                    <a:pt x="124" y="88"/>
                    <a:pt x="124" y="59"/>
                    <a:pt x="111" y="33"/>
                  </a:cubicBezTo>
                  <a:cubicBezTo>
                    <a:pt x="99" y="14"/>
                    <a:pt x="82" y="0"/>
                    <a:pt x="64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3953175" y="3377035"/>
              <a:ext cx="15112" cy="13371"/>
            </a:xfrm>
            <a:custGeom>
              <a:avLst/>
              <a:gdLst/>
              <a:ahLst/>
              <a:cxnLst/>
              <a:rect l="l" t="t" r="r" b="b"/>
              <a:pathLst>
                <a:path w="382" h="338" extrusionOk="0">
                  <a:moveTo>
                    <a:pt x="186" y="1"/>
                  </a:moveTo>
                  <a:cubicBezTo>
                    <a:pt x="160" y="1"/>
                    <a:pt x="133" y="7"/>
                    <a:pt x="108" y="20"/>
                  </a:cubicBezTo>
                  <a:cubicBezTo>
                    <a:pt x="27" y="59"/>
                    <a:pt x="1" y="170"/>
                    <a:pt x="40" y="251"/>
                  </a:cubicBezTo>
                  <a:cubicBezTo>
                    <a:pt x="69" y="307"/>
                    <a:pt x="130" y="337"/>
                    <a:pt x="191" y="337"/>
                  </a:cubicBezTo>
                  <a:cubicBezTo>
                    <a:pt x="218" y="337"/>
                    <a:pt x="246" y="331"/>
                    <a:pt x="271" y="319"/>
                  </a:cubicBezTo>
                  <a:cubicBezTo>
                    <a:pt x="352" y="264"/>
                    <a:pt x="381" y="170"/>
                    <a:pt x="339" y="88"/>
                  </a:cubicBezTo>
                  <a:cubicBezTo>
                    <a:pt x="301" y="32"/>
                    <a:pt x="244" y="1"/>
                    <a:pt x="186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3966586" y="3391395"/>
              <a:ext cx="5934" cy="4905"/>
            </a:xfrm>
            <a:custGeom>
              <a:avLst/>
              <a:gdLst/>
              <a:ahLst/>
              <a:cxnLst/>
              <a:rect l="l" t="t" r="r" b="b"/>
              <a:pathLst>
                <a:path w="150" h="124" extrusionOk="0">
                  <a:moveTo>
                    <a:pt x="80" y="1"/>
                  </a:moveTo>
                  <a:cubicBezTo>
                    <a:pt x="68" y="1"/>
                    <a:pt x="56" y="4"/>
                    <a:pt x="42" y="8"/>
                  </a:cubicBezTo>
                  <a:cubicBezTo>
                    <a:pt x="13" y="21"/>
                    <a:pt x="0" y="64"/>
                    <a:pt x="26" y="90"/>
                  </a:cubicBezTo>
                  <a:cubicBezTo>
                    <a:pt x="38" y="111"/>
                    <a:pt x="62" y="124"/>
                    <a:pt x="85" y="124"/>
                  </a:cubicBezTo>
                  <a:cubicBezTo>
                    <a:pt x="93" y="124"/>
                    <a:pt x="100" y="122"/>
                    <a:pt x="107" y="119"/>
                  </a:cubicBezTo>
                  <a:cubicBezTo>
                    <a:pt x="137" y="103"/>
                    <a:pt x="150" y="64"/>
                    <a:pt x="137" y="38"/>
                  </a:cubicBezTo>
                  <a:cubicBezTo>
                    <a:pt x="118" y="10"/>
                    <a:pt x="100" y="1"/>
                    <a:pt x="80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3946252" y="3360973"/>
              <a:ext cx="12897" cy="11749"/>
            </a:xfrm>
            <a:custGeom>
              <a:avLst/>
              <a:gdLst/>
              <a:ahLst/>
              <a:cxnLst/>
              <a:rect l="l" t="t" r="r" b="b"/>
              <a:pathLst>
                <a:path w="326" h="297" extrusionOk="0">
                  <a:moveTo>
                    <a:pt x="165" y="0"/>
                  </a:moveTo>
                  <a:cubicBezTo>
                    <a:pt x="141" y="0"/>
                    <a:pt x="116" y="6"/>
                    <a:pt x="95" y="20"/>
                  </a:cubicBezTo>
                  <a:cubicBezTo>
                    <a:pt x="26" y="59"/>
                    <a:pt x="0" y="140"/>
                    <a:pt x="39" y="221"/>
                  </a:cubicBezTo>
                  <a:cubicBezTo>
                    <a:pt x="59" y="268"/>
                    <a:pt x="109" y="296"/>
                    <a:pt x="161" y="296"/>
                  </a:cubicBezTo>
                  <a:cubicBezTo>
                    <a:pt x="185" y="296"/>
                    <a:pt x="209" y="290"/>
                    <a:pt x="231" y="277"/>
                  </a:cubicBezTo>
                  <a:cubicBezTo>
                    <a:pt x="296" y="238"/>
                    <a:pt x="325" y="156"/>
                    <a:pt x="283" y="75"/>
                  </a:cubicBezTo>
                  <a:cubicBezTo>
                    <a:pt x="265" y="28"/>
                    <a:pt x="216" y="0"/>
                    <a:pt x="165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3939804" y="3357808"/>
              <a:ext cx="2730" cy="2294"/>
            </a:xfrm>
            <a:custGeom>
              <a:avLst/>
              <a:gdLst/>
              <a:ahLst/>
              <a:cxnLst/>
              <a:rect l="l" t="t" r="r" b="b"/>
              <a:pathLst>
                <a:path w="69" h="58" extrusionOk="0">
                  <a:moveTo>
                    <a:pt x="27" y="0"/>
                  </a:moveTo>
                  <a:cubicBezTo>
                    <a:pt x="22" y="0"/>
                    <a:pt x="17" y="2"/>
                    <a:pt x="14" y="5"/>
                  </a:cubicBezTo>
                  <a:cubicBezTo>
                    <a:pt x="1" y="5"/>
                    <a:pt x="1" y="31"/>
                    <a:pt x="1" y="44"/>
                  </a:cubicBezTo>
                  <a:cubicBezTo>
                    <a:pt x="14" y="57"/>
                    <a:pt x="27" y="57"/>
                    <a:pt x="53" y="57"/>
                  </a:cubicBezTo>
                  <a:cubicBezTo>
                    <a:pt x="69" y="44"/>
                    <a:pt x="69" y="31"/>
                    <a:pt x="53" y="18"/>
                  </a:cubicBezTo>
                  <a:cubicBezTo>
                    <a:pt x="53" y="9"/>
                    <a:pt x="40" y="0"/>
                    <a:pt x="2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3944037" y="3342261"/>
              <a:ext cx="13450" cy="12184"/>
            </a:xfrm>
            <a:custGeom>
              <a:avLst/>
              <a:gdLst/>
              <a:ahLst/>
              <a:cxnLst/>
              <a:rect l="l" t="t" r="r" b="b"/>
              <a:pathLst>
                <a:path w="340" h="308" extrusionOk="0">
                  <a:moveTo>
                    <a:pt x="176" y="0"/>
                  </a:moveTo>
                  <a:cubicBezTo>
                    <a:pt x="153" y="0"/>
                    <a:pt x="129" y="6"/>
                    <a:pt x="108" y="18"/>
                  </a:cubicBezTo>
                  <a:cubicBezTo>
                    <a:pt x="27" y="60"/>
                    <a:pt x="1" y="155"/>
                    <a:pt x="43" y="223"/>
                  </a:cubicBezTo>
                  <a:cubicBezTo>
                    <a:pt x="70" y="278"/>
                    <a:pt x="122" y="308"/>
                    <a:pt x="174" y="308"/>
                  </a:cubicBezTo>
                  <a:cubicBezTo>
                    <a:pt x="199" y="308"/>
                    <a:pt x="223" y="301"/>
                    <a:pt x="245" y="288"/>
                  </a:cubicBezTo>
                  <a:cubicBezTo>
                    <a:pt x="313" y="249"/>
                    <a:pt x="339" y="155"/>
                    <a:pt x="300" y="86"/>
                  </a:cubicBezTo>
                  <a:cubicBezTo>
                    <a:pt x="280" y="30"/>
                    <a:pt x="228" y="0"/>
                    <a:pt x="176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3940318" y="3336169"/>
              <a:ext cx="3758" cy="3323"/>
            </a:xfrm>
            <a:custGeom>
              <a:avLst/>
              <a:gdLst/>
              <a:ahLst/>
              <a:cxnLst/>
              <a:rect l="l" t="t" r="r" b="b"/>
              <a:pathLst>
                <a:path w="95" h="84" extrusionOk="0">
                  <a:moveTo>
                    <a:pt x="61" y="1"/>
                  </a:moveTo>
                  <a:cubicBezTo>
                    <a:pt x="50" y="1"/>
                    <a:pt x="39" y="4"/>
                    <a:pt x="27" y="9"/>
                  </a:cubicBezTo>
                  <a:cubicBezTo>
                    <a:pt x="14" y="9"/>
                    <a:pt x="1" y="35"/>
                    <a:pt x="14" y="65"/>
                  </a:cubicBezTo>
                  <a:cubicBezTo>
                    <a:pt x="23" y="74"/>
                    <a:pt x="40" y="83"/>
                    <a:pt x="54" y="83"/>
                  </a:cubicBezTo>
                  <a:cubicBezTo>
                    <a:pt x="60" y="83"/>
                    <a:pt x="65" y="81"/>
                    <a:pt x="69" y="78"/>
                  </a:cubicBezTo>
                  <a:cubicBezTo>
                    <a:pt x="95" y="65"/>
                    <a:pt x="95" y="35"/>
                    <a:pt x="95" y="22"/>
                  </a:cubicBezTo>
                  <a:cubicBezTo>
                    <a:pt x="87" y="7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3960138" y="3352586"/>
              <a:ext cx="9692" cy="8545"/>
            </a:xfrm>
            <a:custGeom>
              <a:avLst/>
              <a:gdLst/>
              <a:ahLst/>
              <a:cxnLst/>
              <a:rect l="l" t="t" r="r" b="b"/>
              <a:pathLst>
                <a:path w="245" h="216" extrusionOk="0">
                  <a:moveTo>
                    <a:pt x="125" y="1"/>
                  </a:moveTo>
                  <a:cubicBezTo>
                    <a:pt x="106" y="1"/>
                    <a:pt x="87" y="5"/>
                    <a:pt x="69" y="14"/>
                  </a:cubicBezTo>
                  <a:cubicBezTo>
                    <a:pt x="13" y="43"/>
                    <a:pt x="0" y="108"/>
                    <a:pt x="26" y="150"/>
                  </a:cubicBezTo>
                  <a:cubicBezTo>
                    <a:pt x="48" y="191"/>
                    <a:pt x="90" y="216"/>
                    <a:pt x="127" y="216"/>
                  </a:cubicBezTo>
                  <a:cubicBezTo>
                    <a:pt x="140" y="216"/>
                    <a:pt x="153" y="213"/>
                    <a:pt x="163" y="206"/>
                  </a:cubicBezTo>
                  <a:cubicBezTo>
                    <a:pt x="218" y="163"/>
                    <a:pt x="244" y="108"/>
                    <a:pt x="218" y="56"/>
                  </a:cubicBezTo>
                  <a:cubicBezTo>
                    <a:pt x="199" y="19"/>
                    <a:pt x="163" y="1"/>
                    <a:pt x="12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3962313" y="3367619"/>
              <a:ext cx="4826" cy="4510"/>
            </a:xfrm>
            <a:custGeom>
              <a:avLst/>
              <a:gdLst/>
              <a:ahLst/>
              <a:cxnLst/>
              <a:rect l="l" t="t" r="r" b="b"/>
              <a:pathLst>
                <a:path w="122" h="114" extrusionOk="0">
                  <a:moveTo>
                    <a:pt x="61" y="0"/>
                  </a:moveTo>
                  <a:cubicBezTo>
                    <a:pt x="49" y="0"/>
                    <a:pt x="37" y="4"/>
                    <a:pt x="27" y="14"/>
                  </a:cubicBezTo>
                  <a:cubicBezTo>
                    <a:pt x="1" y="27"/>
                    <a:pt x="1" y="53"/>
                    <a:pt x="14" y="83"/>
                  </a:cubicBezTo>
                  <a:cubicBezTo>
                    <a:pt x="23" y="102"/>
                    <a:pt x="40" y="114"/>
                    <a:pt x="64" y="114"/>
                  </a:cubicBezTo>
                  <a:cubicBezTo>
                    <a:pt x="74" y="114"/>
                    <a:pt x="84" y="112"/>
                    <a:pt x="95" y="109"/>
                  </a:cubicBezTo>
                  <a:cubicBezTo>
                    <a:pt x="121" y="96"/>
                    <a:pt x="121" y="53"/>
                    <a:pt x="108" y="27"/>
                  </a:cubicBezTo>
                  <a:cubicBezTo>
                    <a:pt x="100" y="11"/>
                    <a:pt x="81" y="0"/>
                    <a:pt x="6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3969790" y="3376718"/>
              <a:ext cx="7477" cy="6963"/>
            </a:xfrm>
            <a:custGeom>
              <a:avLst/>
              <a:gdLst/>
              <a:ahLst/>
              <a:cxnLst/>
              <a:rect l="l" t="t" r="r" b="b"/>
              <a:pathLst>
                <a:path w="189" h="176" extrusionOk="0">
                  <a:moveTo>
                    <a:pt x="98" y="1"/>
                  </a:moveTo>
                  <a:cubicBezTo>
                    <a:pt x="83" y="1"/>
                    <a:pt x="69" y="5"/>
                    <a:pt x="56" y="15"/>
                  </a:cubicBezTo>
                  <a:cubicBezTo>
                    <a:pt x="13" y="41"/>
                    <a:pt x="0" y="83"/>
                    <a:pt x="26" y="122"/>
                  </a:cubicBezTo>
                  <a:cubicBezTo>
                    <a:pt x="48" y="153"/>
                    <a:pt x="74" y="175"/>
                    <a:pt x="103" y="175"/>
                  </a:cubicBezTo>
                  <a:cubicBezTo>
                    <a:pt x="114" y="175"/>
                    <a:pt x="125" y="172"/>
                    <a:pt x="137" y="165"/>
                  </a:cubicBezTo>
                  <a:cubicBezTo>
                    <a:pt x="176" y="135"/>
                    <a:pt x="189" y="96"/>
                    <a:pt x="176" y="54"/>
                  </a:cubicBezTo>
                  <a:cubicBezTo>
                    <a:pt x="159" y="20"/>
                    <a:pt x="128" y="1"/>
                    <a:pt x="9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3976199" y="3396934"/>
              <a:ext cx="7516" cy="6330"/>
            </a:xfrm>
            <a:custGeom>
              <a:avLst/>
              <a:gdLst/>
              <a:ahLst/>
              <a:cxnLst/>
              <a:rect l="l" t="t" r="r" b="b"/>
              <a:pathLst>
                <a:path w="190" h="160" extrusionOk="0">
                  <a:moveTo>
                    <a:pt x="88" y="0"/>
                  </a:moveTo>
                  <a:cubicBezTo>
                    <a:pt x="77" y="0"/>
                    <a:pt x="66" y="2"/>
                    <a:pt x="56" y="5"/>
                  </a:cubicBezTo>
                  <a:cubicBezTo>
                    <a:pt x="14" y="31"/>
                    <a:pt x="1" y="86"/>
                    <a:pt x="27" y="112"/>
                  </a:cubicBezTo>
                  <a:cubicBezTo>
                    <a:pt x="39" y="144"/>
                    <a:pt x="72" y="159"/>
                    <a:pt x="105" y="159"/>
                  </a:cubicBezTo>
                  <a:cubicBezTo>
                    <a:pt x="116" y="159"/>
                    <a:pt x="127" y="158"/>
                    <a:pt x="137" y="155"/>
                  </a:cubicBezTo>
                  <a:cubicBezTo>
                    <a:pt x="176" y="125"/>
                    <a:pt x="190" y="86"/>
                    <a:pt x="163" y="44"/>
                  </a:cubicBezTo>
                  <a:cubicBezTo>
                    <a:pt x="154" y="15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170" name="Picture 2" descr="🔴 Dạy trẻ học cách chăm... - Trường Mầm non Hoa Lan Trảng Dài | Faceboo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378" y="264711"/>
            <a:ext cx="2760583" cy="18478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878104" y="1387949"/>
            <a:ext cx="743791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			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nhằm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49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20837" y="508088"/>
            <a:ext cx="64852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Tạo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hội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tận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huống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khám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  <a:endParaRPr lang="en-US" sz="2400" dirty="0">
              <a:latin typeface="+mj-lt"/>
            </a:endParaRPr>
          </a:p>
        </p:txBody>
      </p:sp>
      <p:pic>
        <p:nvPicPr>
          <p:cNvPr id="9218" name="Picture 2" descr="Góc khám phá khoa học thực tế cho trẻ | Achaubooks- Sách nước ngoài dịch và  biên soạn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405" y="1875102"/>
            <a:ext cx="4185139" cy="279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95533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30924" y="743583"/>
            <a:ext cx="6949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Bảo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đảm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bữa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:</a:t>
            </a:r>
          </a:p>
          <a:p>
            <a:endParaRPr lang="en-US" sz="2400" kern="1200" dirty="0" smtClean="0">
              <a:latin typeface="+mj-lt"/>
              <a:ea typeface="Calibri" panose="020F0502020204030204" pitchFamily="34" charset="0"/>
            </a:endParaRPr>
          </a:p>
        </p:txBody>
      </p:sp>
      <p:sp>
        <p:nvSpPr>
          <p:cNvPr id="2" name="Down Arrow 1"/>
          <p:cNvSpPr/>
          <p:nvPr/>
        </p:nvSpPr>
        <p:spPr>
          <a:xfrm>
            <a:off x="4072598" y="1419121"/>
            <a:ext cx="379827" cy="494085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818228" y="2112124"/>
            <a:ext cx="5601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yêu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lý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cá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nhân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 </a:t>
            </a:r>
          </a:p>
        </p:txBody>
      </p:sp>
      <p:pic>
        <p:nvPicPr>
          <p:cNvPr id="10242" name="Picture 2" descr="https://f2.hcm.edu.vn/UploadImages/mnsoncaq5/GI%E1%BB%9C%20%C4%82N/20181206103336_95201916.jpg?w=11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98" y="1419121"/>
            <a:ext cx="2411779" cy="32157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94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1357532" y="652273"/>
            <a:ext cx="579588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400" kern="1200" dirty="0" smtClean="0">
                <a:solidFill>
                  <a:srgbClr val="060705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" name="Rectangle 1"/>
          <p:cNvSpPr/>
          <p:nvPr/>
        </p:nvSpPr>
        <p:spPr>
          <a:xfrm>
            <a:off x="3327009" y="1800665"/>
            <a:ext cx="529648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sạch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</p:txBody>
      </p:sp>
      <p:pic>
        <p:nvPicPr>
          <p:cNvPr id="11266" name="Picture 2" descr="Tiêu chuẩn nhà vệ sinh trường mầm non mới nhấ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7" y="1540411"/>
            <a:ext cx="3507545" cy="263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06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7289451" y="-24851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089100" y="1117325"/>
            <a:ext cx="70351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vi-VN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01/VBHN-BGDĐT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2020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latin typeface="Arial" panose="020B0604020202020204" pitchFamily="34" charset="0"/>
                <a:cs typeface="Arial" panose="020B0604020202020204" pitchFamily="34" charset="0"/>
              </a:rPr>
              <a:t>Chương trình Giáo dục mầm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Rectangle 39"/>
          <p:cNvSpPr/>
          <p:nvPr/>
        </p:nvSpPr>
        <p:spPr>
          <a:xfrm>
            <a:off x="936977" y="2529747"/>
            <a:ext cx="72651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23/TT-BGDĐT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2010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Đào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Ban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Bô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trẻ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tuổi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0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ơ sở vật chấ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r="-440"/>
          <a:stretch/>
        </p:blipFill>
        <p:spPr bwMode="auto">
          <a:xfrm>
            <a:off x="4203139" y="1737360"/>
            <a:ext cx="4817354" cy="29811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8048" y="541278"/>
            <a:ext cx="6822831" cy="2604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 typeface="Arial" panose="020B0604020202020204" pitchFamily="34" charset="0"/>
              <a:buChar char="•"/>
              <a:tabLst>
                <a:tab pos="630555" algn="l"/>
              </a:tabLst>
            </a:pP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y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đủ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phục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cứu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lnSpc>
                <a:spcPct val="115000"/>
              </a:lnSpc>
              <a:tabLst>
                <a:tab pos="688975" algn="l"/>
                <a:tab pos="801688" algn="l"/>
              </a:tabLst>
            </a:pP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endParaRPr lang="en-US" sz="2400" kern="1200" dirty="0" smtClean="0">
              <a:solidFill>
                <a:srgbClr val="060705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 defTabSz="801688">
              <a:lnSpc>
                <a:spcPct val="115000"/>
              </a:lnSpc>
              <a:tabLst>
                <a:tab pos="801688" algn="l"/>
              </a:tabLst>
            </a:pP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	</a:t>
            </a:r>
            <a:r>
              <a:rPr lang="en-US" sz="2400" kern="1200" dirty="0" err="1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solidFill>
                  <a:srgbClr val="060705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78138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46759" y="173630"/>
            <a:ext cx="641553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2.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Kế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hoạch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  <a:sym typeface="Patrick Hand SC"/>
              </a:rPr>
              <a:t>dục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  <a:sym typeface="Patrick Hand SC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915431047"/>
              </p:ext>
            </p:extLst>
          </p:nvPr>
        </p:nvGraphicFramePr>
        <p:xfrm>
          <a:off x="1366334" y="832269"/>
          <a:ext cx="6791704" cy="39226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92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247039E3-893F-407E-A319-D8BFE6F3C0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63BCE278-7D73-46D0-B229-22996BA61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graphicEl>
                                              <a:dgm id="{ECDDA2A6-33DF-4F26-93D9-78D90939F9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>
                                            <p:graphicEl>
                                              <a:dgm id="{21A69628-2076-469F-A955-09788EDFB7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graphicEl>
                                              <a:dgm id="{5D64E6CD-7E4D-42DC-8095-414ECF3F6A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graphicEl>
                                              <a:dgm id="{FB0D23E8-DD2A-4777-915A-0C7A5E53D52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058ECB28-3078-40FC-ADC6-80E2102607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graphicEl>
                                              <a:dgm id="{3455D571-EC78-44F0-93E9-DFF1A8B459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graphicEl>
                                              <a:dgm id="{375B5D85-A41D-4BF3-8EAA-042D75DCE8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">
                                            <p:graphicEl>
                                              <a:dgm id="{F17B0116-FDA2-413C-8144-7455B13DCD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>
                                            <p:graphicEl>
                                              <a:dgm id="{AA7E0D90-B7A8-4501-A07F-ADACFB552C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>
                                            <p:graphicEl>
                                              <a:dgm id="{5AABD6B5-12CB-40A7-BB33-9A6A5FD616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>
                                            <p:graphicEl>
                                              <a:dgm id="{9A9E7694-04A5-4A25-83A9-631257E95A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75BCAE6C-22D9-4D2A-84C1-2CB42C8BE4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>
                                            <p:graphicEl>
                                              <a:dgm id="{1E0D45CD-3EA0-45C6-8EFB-FDB6584AA7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">
                                            <p:graphicEl>
                                              <a:dgm id="{747C9354-2C83-44E9-99FB-7809852709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>
                                            <p:graphicEl>
                                              <a:dgm id="{80B89F6D-B385-4561-9131-91403B6396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6">
                                            <p:graphicEl>
                                              <a:dgm id="{7FDF362F-D1B4-402D-BB5B-8666640160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">
                                            <p:graphicEl>
                                              <a:dgm id="{416212A2-874C-4E95-8DB0-106804B2E7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graphicEl>
                                              <a:dgm id="{FE279BB4-C574-4B98-9061-953BE5F172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520600" y="1954989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flipH="1">
            <a:off x="5056438" y="3269175"/>
            <a:ext cx="623400" cy="62340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3043689" y="612415"/>
            <a:ext cx="5606251" cy="1569660"/>
          </a:xfrm>
          <a:prstGeom prst="rect">
            <a:avLst/>
          </a:prstGeom>
          <a:solidFill>
            <a:srgbClr val="CEEAB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Mục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cụ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thể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phản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ánh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đáp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ứng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giai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đoạn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thời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GDMN.</a:t>
            </a:r>
            <a:endParaRPr lang="en-US" sz="2400" dirty="0"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9962" y="2699354"/>
            <a:ext cx="5187454" cy="1938992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</a:rPr>
              <a:t>Nội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theo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GDMN,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địa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phương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/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</a:rPr>
              <a:t>.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8649940" y="4638346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Những điểm cần lưu ý để đảm bảo an toàn cho trẻ trong trường mầm n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7800"/>
            <a:ext cx="3216945" cy="17388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ÁCH HỌC STEAM CHO TRẺ MẦM NON Makebloc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832" y="2716350"/>
            <a:ext cx="2857500" cy="1905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36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9" name="Google Shape;1709;p46"/>
          <p:cNvSpPr/>
          <p:nvPr/>
        </p:nvSpPr>
        <p:spPr>
          <a:xfrm rot="15111684">
            <a:off x="3534638" y="1870375"/>
            <a:ext cx="623400" cy="623400"/>
          </a:xfrm>
          <a:prstGeom prst="pie">
            <a:avLst>
              <a:gd name="adj1" fmla="val 0"/>
              <a:gd name="adj2" fmla="val 21575399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1" name="Google Shape;1711;p46"/>
          <p:cNvSpPr/>
          <p:nvPr/>
        </p:nvSpPr>
        <p:spPr>
          <a:xfrm rot="-5400000">
            <a:off x="3534638" y="3270775"/>
            <a:ext cx="623400" cy="623400"/>
          </a:xfrm>
          <a:prstGeom prst="pie">
            <a:avLst>
              <a:gd name="adj1" fmla="val 0"/>
              <a:gd name="adj2" fmla="val 1790446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3" name="Google Shape;1713;p46"/>
          <p:cNvSpPr/>
          <p:nvPr/>
        </p:nvSpPr>
        <p:spPr>
          <a:xfrm flipH="1">
            <a:off x="8042195" y="4118995"/>
            <a:ext cx="623400" cy="623400"/>
          </a:xfrm>
          <a:prstGeom prst="pie">
            <a:avLst>
              <a:gd name="adj1" fmla="val 0"/>
              <a:gd name="adj2" fmla="val 1620000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6" name="Google Shape;1716;p46"/>
          <p:cNvSpPr/>
          <p:nvPr/>
        </p:nvSpPr>
        <p:spPr>
          <a:xfrm rot="7408677" flipH="1">
            <a:off x="827510" y="3732272"/>
            <a:ext cx="507081" cy="468350"/>
          </a:xfrm>
          <a:prstGeom prst="pie">
            <a:avLst>
              <a:gd name="adj1" fmla="val 1896713"/>
              <a:gd name="adj2" fmla="val 1620000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3037398" y="1092329"/>
            <a:ext cx="58667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Tính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xem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việc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thành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phẩm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lực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kĩ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gắn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kết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nội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dung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một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nhất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bộ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đến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. </a:t>
            </a:r>
          </a:p>
        </p:txBody>
      </p:sp>
      <p:sp>
        <p:nvSpPr>
          <p:cNvPr id="14" name="Google Shape;1639;p32"/>
          <p:cNvSpPr/>
          <p:nvPr/>
        </p:nvSpPr>
        <p:spPr>
          <a:xfrm>
            <a:off x="1208464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41;p32"/>
          <p:cNvSpPr/>
          <p:nvPr/>
        </p:nvSpPr>
        <p:spPr>
          <a:xfrm>
            <a:off x="1208464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Sức sống Trường Điển hình đổi mới ở Thốt Nốt - Báo Cần Thơ On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2329"/>
            <a:ext cx="2892069" cy="2308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0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4202064" y="173832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524642" y="0"/>
            <a:ext cx="614061" cy="45150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Hoạt động phát triển thể chất cho trẻ 4-5 tuổi | Enfa A+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3148" y="437506"/>
            <a:ext cx="2452364" cy="16323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411533" y="552217"/>
            <a:ext cx="745838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8" name="Picture 4" descr="Chuẩn bị cho trẻ vào lớp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905" y="2444529"/>
            <a:ext cx="3430837" cy="19286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9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40000"/>
            <a:ext cx="7500635" cy="3063812"/>
          </a:xfrm>
        </p:spPr>
        <p:txBody>
          <a:bodyPr/>
          <a:lstStyle/>
          <a:p>
            <a:pPr marL="457200" lvl="0">
              <a:lnSpc>
                <a:spcPct val="115000"/>
              </a:lnSpc>
              <a:tabLst>
                <a:tab pos="630555" algn="l"/>
              </a:tabLst>
            </a:pP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-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Kế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hoạch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đảm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bảo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khoa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hiện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hợp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hài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hòa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giữa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nuôi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dưỡng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chăm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sóc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giáo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dục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;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kế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hoạch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được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điều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chỉnh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dựa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đánh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giá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sự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phát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triển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 b="0" kern="1200" dirty="0" err="1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trẻ</a:t>
            </a:r>
            <a: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  </a:t>
            </a:r>
            <a:br>
              <a:rPr lang="en-US" sz="2400" b="0" kern="1200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2234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" name="Google Shape;1740;p47"/>
          <p:cNvGrpSpPr/>
          <p:nvPr/>
        </p:nvGrpSpPr>
        <p:grpSpPr>
          <a:xfrm>
            <a:off x="3291312" y="4029613"/>
            <a:ext cx="739882" cy="706207"/>
            <a:chOff x="4405627" y="1302883"/>
            <a:chExt cx="228896" cy="218491"/>
          </a:xfrm>
        </p:grpSpPr>
        <p:sp>
          <p:nvSpPr>
            <p:cNvPr id="1741" name="Google Shape;1741;p47"/>
            <p:cNvSpPr/>
            <p:nvPr/>
          </p:nvSpPr>
          <p:spPr>
            <a:xfrm>
              <a:off x="4450647" y="1302883"/>
              <a:ext cx="108355" cy="92096"/>
            </a:xfrm>
            <a:custGeom>
              <a:avLst/>
              <a:gdLst/>
              <a:ahLst/>
              <a:cxnLst/>
              <a:rect l="l" t="t" r="r" b="b"/>
              <a:pathLst>
                <a:path w="2739" h="2328" extrusionOk="0">
                  <a:moveTo>
                    <a:pt x="2163" y="1"/>
                  </a:moveTo>
                  <a:cubicBezTo>
                    <a:pt x="1897" y="1"/>
                    <a:pt x="1688" y="311"/>
                    <a:pt x="1327" y="377"/>
                  </a:cubicBezTo>
                  <a:cubicBezTo>
                    <a:pt x="1266" y="390"/>
                    <a:pt x="1206" y="395"/>
                    <a:pt x="1147" y="395"/>
                  </a:cubicBezTo>
                  <a:cubicBezTo>
                    <a:pt x="943" y="395"/>
                    <a:pt x="756" y="333"/>
                    <a:pt x="594" y="333"/>
                  </a:cubicBezTo>
                  <a:cubicBezTo>
                    <a:pt x="464" y="333"/>
                    <a:pt x="351" y="373"/>
                    <a:pt x="257" y="513"/>
                  </a:cubicBezTo>
                  <a:cubicBezTo>
                    <a:pt x="0" y="864"/>
                    <a:pt x="1464" y="2328"/>
                    <a:pt x="1464" y="2328"/>
                  </a:cubicBezTo>
                  <a:lnTo>
                    <a:pt x="1720" y="2272"/>
                  </a:lnTo>
                  <a:lnTo>
                    <a:pt x="1977" y="2233"/>
                  </a:lnTo>
                  <a:cubicBezTo>
                    <a:pt x="1977" y="2233"/>
                    <a:pt x="2738" y="308"/>
                    <a:pt x="2371" y="65"/>
                  </a:cubicBezTo>
                  <a:cubicBezTo>
                    <a:pt x="2296" y="19"/>
                    <a:pt x="2228" y="1"/>
                    <a:pt x="216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47"/>
            <p:cNvSpPr/>
            <p:nvPr/>
          </p:nvSpPr>
          <p:spPr>
            <a:xfrm>
              <a:off x="4492977" y="1358703"/>
              <a:ext cx="41301" cy="35248"/>
            </a:xfrm>
            <a:custGeom>
              <a:avLst/>
              <a:gdLst/>
              <a:ahLst/>
              <a:cxnLst/>
              <a:rect l="l" t="t" r="r" b="b"/>
              <a:pathLst>
                <a:path w="1044" h="891" extrusionOk="0">
                  <a:moveTo>
                    <a:pt x="820" y="0"/>
                  </a:moveTo>
                  <a:cubicBezTo>
                    <a:pt x="722" y="0"/>
                    <a:pt x="642" y="112"/>
                    <a:pt x="501" y="146"/>
                  </a:cubicBezTo>
                  <a:cubicBezTo>
                    <a:pt x="477" y="151"/>
                    <a:pt x="454" y="153"/>
                    <a:pt x="432" y="153"/>
                  </a:cubicBezTo>
                  <a:cubicBezTo>
                    <a:pt x="351" y="153"/>
                    <a:pt x="280" y="126"/>
                    <a:pt x="218" y="126"/>
                  </a:cubicBezTo>
                  <a:cubicBezTo>
                    <a:pt x="171" y="126"/>
                    <a:pt x="130" y="142"/>
                    <a:pt x="94" y="198"/>
                  </a:cubicBezTo>
                  <a:cubicBezTo>
                    <a:pt x="0" y="335"/>
                    <a:pt x="556" y="891"/>
                    <a:pt x="556" y="891"/>
                  </a:cubicBezTo>
                  <a:lnTo>
                    <a:pt x="650" y="861"/>
                  </a:lnTo>
                  <a:lnTo>
                    <a:pt x="745" y="848"/>
                  </a:lnTo>
                  <a:cubicBezTo>
                    <a:pt x="745" y="848"/>
                    <a:pt x="1044" y="117"/>
                    <a:pt x="894" y="23"/>
                  </a:cubicBezTo>
                  <a:cubicBezTo>
                    <a:pt x="868" y="7"/>
                    <a:pt x="843" y="0"/>
                    <a:pt x="820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47"/>
            <p:cNvSpPr/>
            <p:nvPr/>
          </p:nvSpPr>
          <p:spPr>
            <a:xfrm>
              <a:off x="4537996" y="1317758"/>
              <a:ext cx="96526" cy="92808"/>
            </a:xfrm>
            <a:custGeom>
              <a:avLst/>
              <a:gdLst/>
              <a:ahLst/>
              <a:cxnLst/>
              <a:rect l="l" t="t" r="r" b="b"/>
              <a:pathLst>
                <a:path w="2440" h="2346" extrusionOk="0">
                  <a:moveTo>
                    <a:pt x="989" y="0"/>
                  </a:moveTo>
                  <a:cubicBezTo>
                    <a:pt x="558" y="0"/>
                    <a:pt x="0" y="1952"/>
                    <a:pt x="0" y="1952"/>
                  </a:cubicBezTo>
                  <a:lnTo>
                    <a:pt x="163" y="2157"/>
                  </a:lnTo>
                  <a:lnTo>
                    <a:pt x="338" y="2345"/>
                  </a:lnTo>
                  <a:cubicBezTo>
                    <a:pt x="338" y="2345"/>
                    <a:pt x="2400" y="2075"/>
                    <a:pt x="2413" y="1640"/>
                  </a:cubicBezTo>
                  <a:cubicBezTo>
                    <a:pt x="2439" y="1194"/>
                    <a:pt x="1938" y="1220"/>
                    <a:pt x="1639" y="882"/>
                  </a:cubicBezTo>
                  <a:cubicBezTo>
                    <a:pt x="1343" y="544"/>
                    <a:pt x="1438" y="43"/>
                    <a:pt x="1002" y="1"/>
                  </a:cubicBezTo>
                  <a:cubicBezTo>
                    <a:pt x="998" y="0"/>
                    <a:pt x="993" y="0"/>
                    <a:pt x="9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47"/>
            <p:cNvSpPr/>
            <p:nvPr/>
          </p:nvSpPr>
          <p:spPr>
            <a:xfrm>
              <a:off x="4542229" y="1370254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377" y="0"/>
                  </a:moveTo>
                  <a:cubicBezTo>
                    <a:pt x="215" y="0"/>
                    <a:pt x="1" y="748"/>
                    <a:pt x="1" y="748"/>
                  </a:cubicBezTo>
                  <a:lnTo>
                    <a:pt x="56" y="830"/>
                  </a:lnTo>
                  <a:lnTo>
                    <a:pt x="124" y="895"/>
                  </a:lnTo>
                  <a:cubicBezTo>
                    <a:pt x="124" y="895"/>
                    <a:pt x="911" y="787"/>
                    <a:pt x="924" y="625"/>
                  </a:cubicBezTo>
                  <a:cubicBezTo>
                    <a:pt x="924" y="462"/>
                    <a:pt x="732" y="475"/>
                    <a:pt x="625" y="342"/>
                  </a:cubicBezTo>
                  <a:cubicBezTo>
                    <a:pt x="505" y="205"/>
                    <a:pt x="544" y="17"/>
                    <a:pt x="381" y="0"/>
                  </a:cubicBezTo>
                  <a:cubicBezTo>
                    <a:pt x="380" y="0"/>
                    <a:pt x="378" y="0"/>
                    <a:pt x="377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47"/>
            <p:cNvSpPr/>
            <p:nvPr/>
          </p:nvSpPr>
          <p:spPr>
            <a:xfrm>
              <a:off x="4531548" y="1416421"/>
              <a:ext cx="96012" cy="93322"/>
            </a:xfrm>
            <a:custGeom>
              <a:avLst/>
              <a:gdLst/>
              <a:ahLst/>
              <a:cxnLst/>
              <a:rect l="l" t="t" r="r" b="b"/>
              <a:pathLst>
                <a:path w="2427" h="2359" extrusionOk="0">
                  <a:moveTo>
                    <a:pt x="339" y="1"/>
                  </a:moveTo>
                  <a:lnTo>
                    <a:pt x="176" y="202"/>
                  </a:lnTo>
                  <a:lnTo>
                    <a:pt x="1" y="394"/>
                  </a:lnTo>
                  <a:cubicBezTo>
                    <a:pt x="1" y="394"/>
                    <a:pt x="521" y="2359"/>
                    <a:pt x="963" y="2359"/>
                  </a:cubicBezTo>
                  <a:cubicBezTo>
                    <a:pt x="968" y="2359"/>
                    <a:pt x="972" y="2359"/>
                    <a:pt x="976" y="2358"/>
                  </a:cubicBezTo>
                  <a:cubicBezTo>
                    <a:pt x="1409" y="2316"/>
                    <a:pt x="1314" y="1828"/>
                    <a:pt x="1614" y="1490"/>
                  </a:cubicBezTo>
                  <a:cubicBezTo>
                    <a:pt x="1926" y="1139"/>
                    <a:pt x="2426" y="1178"/>
                    <a:pt x="2413" y="745"/>
                  </a:cubicBezTo>
                  <a:cubicBezTo>
                    <a:pt x="2384" y="297"/>
                    <a:pt x="339" y="1"/>
                    <a:pt x="33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47"/>
            <p:cNvSpPr/>
            <p:nvPr/>
          </p:nvSpPr>
          <p:spPr>
            <a:xfrm>
              <a:off x="4535781" y="1421208"/>
              <a:ext cx="36593" cy="35406"/>
            </a:xfrm>
            <a:custGeom>
              <a:avLst/>
              <a:gdLst/>
              <a:ahLst/>
              <a:cxnLst/>
              <a:rect l="l" t="t" r="r" b="b"/>
              <a:pathLst>
                <a:path w="925" h="895" extrusionOk="0">
                  <a:moveTo>
                    <a:pt x="125" y="0"/>
                  </a:moveTo>
                  <a:lnTo>
                    <a:pt x="69" y="81"/>
                  </a:lnTo>
                  <a:lnTo>
                    <a:pt x="1" y="150"/>
                  </a:lnTo>
                  <a:cubicBezTo>
                    <a:pt x="1" y="150"/>
                    <a:pt x="202" y="895"/>
                    <a:pt x="364" y="895"/>
                  </a:cubicBezTo>
                  <a:cubicBezTo>
                    <a:pt x="366" y="895"/>
                    <a:pt x="367" y="894"/>
                    <a:pt x="368" y="894"/>
                  </a:cubicBezTo>
                  <a:cubicBezTo>
                    <a:pt x="531" y="881"/>
                    <a:pt x="505" y="693"/>
                    <a:pt x="612" y="569"/>
                  </a:cubicBezTo>
                  <a:cubicBezTo>
                    <a:pt x="733" y="436"/>
                    <a:pt x="924" y="449"/>
                    <a:pt x="911" y="286"/>
                  </a:cubicBezTo>
                  <a:cubicBezTo>
                    <a:pt x="911" y="124"/>
                    <a:pt x="125" y="0"/>
                    <a:pt x="125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47"/>
            <p:cNvSpPr/>
            <p:nvPr/>
          </p:nvSpPr>
          <p:spPr>
            <a:xfrm>
              <a:off x="4405627" y="1345885"/>
              <a:ext cx="100245" cy="87784"/>
            </a:xfrm>
            <a:custGeom>
              <a:avLst/>
              <a:gdLst/>
              <a:ahLst/>
              <a:cxnLst/>
              <a:rect l="l" t="t" r="r" b="b"/>
              <a:pathLst>
                <a:path w="2534" h="2219" extrusionOk="0">
                  <a:moveTo>
                    <a:pt x="923" y="1"/>
                  </a:moveTo>
                  <a:cubicBezTo>
                    <a:pt x="891" y="1"/>
                    <a:pt x="863" y="7"/>
                    <a:pt x="839" y="21"/>
                  </a:cubicBezTo>
                  <a:cubicBezTo>
                    <a:pt x="462" y="226"/>
                    <a:pt x="745" y="646"/>
                    <a:pt x="608" y="1078"/>
                  </a:cubicBezTo>
                  <a:cubicBezTo>
                    <a:pt x="475" y="1511"/>
                    <a:pt x="0" y="1673"/>
                    <a:pt x="189" y="2080"/>
                  </a:cubicBezTo>
                  <a:cubicBezTo>
                    <a:pt x="238" y="2181"/>
                    <a:pt x="406" y="2218"/>
                    <a:pt x="628" y="2218"/>
                  </a:cubicBezTo>
                  <a:cubicBezTo>
                    <a:pt x="1272" y="2218"/>
                    <a:pt x="2371" y="1904"/>
                    <a:pt x="2371" y="1904"/>
                  </a:cubicBezTo>
                  <a:lnTo>
                    <a:pt x="2452" y="1660"/>
                  </a:lnTo>
                  <a:lnTo>
                    <a:pt x="2533" y="1403"/>
                  </a:lnTo>
                  <a:cubicBezTo>
                    <a:pt x="2533" y="1403"/>
                    <a:pt x="1382" y="1"/>
                    <a:pt x="923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47"/>
            <p:cNvSpPr/>
            <p:nvPr/>
          </p:nvSpPr>
          <p:spPr>
            <a:xfrm>
              <a:off x="4465680" y="1386672"/>
              <a:ext cx="37978" cy="33230"/>
            </a:xfrm>
            <a:custGeom>
              <a:avLst/>
              <a:gdLst/>
              <a:ahLst/>
              <a:cxnLst/>
              <a:rect l="l" t="t" r="r" b="b"/>
              <a:pathLst>
                <a:path w="960" h="840" extrusionOk="0">
                  <a:moveTo>
                    <a:pt x="357" y="1"/>
                  </a:moveTo>
                  <a:cubicBezTo>
                    <a:pt x="346" y="1"/>
                    <a:pt x="335" y="3"/>
                    <a:pt x="326" y="8"/>
                  </a:cubicBezTo>
                  <a:cubicBezTo>
                    <a:pt x="176" y="73"/>
                    <a:pt x="284" y="236"/>
                    <a:pt x="228" y="398"/>
                  </a:cubicBezTo>
                  <a:cubicBezTo>
                    <a:pt x="176" y="577"/>
                    <a:pt x="1" y="629"/>
                    <a:pt x="66" y="779"/>
                  </a:cubicBezTo>
                  <a:cubicBezTo>
                    <a:pt x="88" y="823"/>
                    <a:pt x="160" y="839"/>
                    <a:pt x="254" y="839"/>
                  </a:cubicBezTo>
                  <a:cubicBezTo>
                    <a:pt x="504" y="839"/>
                    <a:pt x="908" y="724"/>
                    <a:pt x="908" y="724"/>
                  </a:cubicBezTo>
                  <a:lnTo>
                    <a:pt x="934" y="629"/>
                  </a:lnTo>
                  <a:lnTo>
                    <a:pt x="960" y="535"/>
                  </a:lnTo>
                  <a:cubicBezTo>
                    <a:pt x="960" y="535"/>
                    <a:pt x="531" y="1"/>
                    <a:pt x="357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47"/>
            <p:cNvSpPr/>
            <p:nvPr/>
          </p:nvSpPr>
          <p:spPr>
            <a:xfrm>
              <a:off x="4434546" y="1424927"/>
              <a:ext cx="100245" cy="96447"/>
            </a:xfrm>
            <a:custGeom>
              <a:avLst/>
              <a:gdLst/>
              <a:ahLst/>
              <a:cxnLst/>
              <a:rect l="l" t="t" r="r" b="b"/>
              <a:pathLst>
                <a:path w="2534" h="2438" extrusionOk="0">
                  <a:moveTo>
                    <a:pt x="1763" y="0"/>
                  </a:moveTo>
                  <a:cubicBezTo>
                    <a:pt x="1763" y="0"/>
                    <a:pt x="1" y="1087"/>
                    <a:pt x="163" y="1506"/>
                  </a:cubicBezTo>
                  <a:cubicBezTo>
                    <a:pt x="326" y="1912"/>
                    <a:pt x="771" y="1669"/>
                    <a:pt x="1178" y="1870"/>
                  </a:cubicBezTo>
                  <a:cubicBezTo>
                    <a:pt x="1550" y="2039"/>
                    <a:pt x="1678" y="2437"/>
                    <a:pt x="1980" y="2437"/>
                  </a:cubicBezTo>
                  <a:cubicBezTo>
                    <a:pt x="2021" y="2437"/>
                    <a:pt x="2066" y="2430"/>
                    <a:pt x="2114" y="2413"/>
                  </a:cubicBezTo>
                  <a:cubicBezTo>
                    <a:pt x="2534" y="2264"/>
                    <a:pt x="2235" y="218"/>
                    <a:pt x="2235" y="218"/>
                  </a:cubicBezTo>
                  <a:lnTo>
                    <a:pt x="2007" y="111"/>
                  </a:lnTo>
                  <a:lnTo>
                    <a:pt x="1763" y="0"/>
                  </a:ln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47"/>
            <p:cNvSpPr/>
            <p:nvPr/>
          </p:nvSpPr>
          <p:spPr>
            <a:xfrm>
              <a:off x="4483324" y="1427617"/>
              <a:ext cx="38611" cy="36949"/>
            </a:xfrm>
            <a:custGeom>
              <a:avLst/>
              <a:gdLst/>
              <a:ahLst/>
              <a:cxnLst/>
              <a:rect l="l" t="t" r="r" b="b"/>
              <a:pathLst>
                <a:path w="976" h="934" extrusionOk="0">
                  <a:moveTo>
                    <a:pt x="677" y="1"/>
                  </a:moveTo>
                  <a:cubicBezTo>
                    <a:pt x="677" y="1"/>
                    <a:pt x="0" y="420"/>
                    <a:pt x="69" y="570"/>
                  </a:cubicBezTo>
                  <a:cubicBezTo>
                    <a:pt x="124" y="732"/>
                    <a:pt x="299" y="638"/>
                    <a:pt x="462" y="719"/>
                  </a:cubicBezTo>
                  <a:cubicBezTo>
                    <a:pt x="594" y="780"/>
                    <a:pt x="640" y="933"/>
                    <a:pt x="760" y="933"/>
                  </a:cubicBezTo>
                  <a:cubicBezTo>
                    <a:pt x="776" y="933"/>
                    <a:pt x="794" y="930"/>
                    <a:pt x="813" y="924"/>
                  </a:cubicBezTo>
                  <a:cubicBezTo>
                    <a:pt x="976" y="869"/>
                    <a:pt x="855" y="82"/>
                    <a:pt x="855" y="82"/>
                  </a:cubicBezTo>
                  <a:lnTo>
                    <a:pt x="774" y="43"/>
                  </a:lnTo>
                  <a:lnTo>
                    <a:pt x="677" y="1"/>
                  </a:ln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47"/>
            <p:cNvSpPr/>
            <p:nvPr/>
          </p:nvSpPr>
          <p:spPr>
            <a:xfrm>
              <a:off x="4489218" y="1382993"/>
              <a:ext cx="67568" cy="62465"/>
            </a:xfrm>
            <a:custGeom>
              <a:avLst/>
              <a:gdLst/>
              <a:ahLst/>
              <a:cxnLst/>
              <a:rect l="l" t="t" r="r" b="b"/>
              <a:pathLst>
                <a:path w="1708" h="1579" extrusionOk="0">
                  <a:moveTo>
                    <a:pt x="867" y="0"/>
                  </a:moveTo>
                  <a:cubicBezTo>
                    <a:pt x="809" y="0"/>
                    <a:pt x="750" y="6"/>
                    <a:pt x="690" y="20"/>
                  </a:cubicBezTo>
                  <a:cubicBezTo>
                    <a:pt x="271" y="101"/>
                    <a:pt x="1" y="521"/>
                    <a:pt x="82" y="940"/>
                  </a:cubicBezTo>
                  <a:cubicBezTo>
                    <a:pt x="165" y="1321"/>
                    <a:pt x="491" y="1579"/>
                    <a:pt x="863" y="1579"/>
                  </a:cubicBezTo>
                  <a:cubicBezTo>
                    <a:pt x="913" y="1579"/>
                    <a:pt x="964" y="1574"/>
                    <a:pt x="1015" y="1564"/>
                  </a:cubicBezTo>
                  <a:cubicBezTo>
                    <a:pt x="1438" y="1467"/>
                    <a:pt x="1708" y="1047"/>
                    <a:pt x="1627" y="628"/>
                  </a:cubicBezTo>
                  <a:cubicBezTo>
                    <a:pt x="1545" y="255"/>
                    <a:pt x="1231" y="0"/>
                    <a:pt x="8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2" name="Google Shape;1752;p47"/>
          <p:cNvGrpSpPr/>
          <p:nvPr/>
        </p:nvGrpSpPr>
        <p:grpSpPr>
          <a:xfrm>
            <a:off x="6870642" y="1786385"/>
            <a:ext cx="613414" cy="610051"/>
            <a:chOff x="112609" y="1673220"/>
            <a:chExt cx="189770" cy="188742"/>
          </a:xfrm>
        </p:grpSpPr>
        <p:sp>
          <p:nvSpPr>
            <p:cNvPr id="1753" name="Google Shape;1753;p47"/>
            <p:cNvSpPr/>
            <p:nvPr/>
          </p:nvSpPr>
          <p:spPr>
            <a:xfrm>
              <a:off x="167796" y="1673220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1005" y="0"/>
                  </a:moveTo>
                  <a:cubicBezTo>
                    <a:pt x="0" y="0"/>
                    <a:pt x="881" y="2032"/>
                    <a:pt x="881" y="2032"/>
                  </a:cubicBezTo>
                  <a:lnTo>
                    <a:pt x="1125" y="2032"/>
                  </a:lnTo>
                  <a:cubicBezTo>
                    <a:pt x="1125" y="2032"/>
                    <a:pt x="2007" y="0"/>
                    <a:pt x="1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47"/>
            <p:cNvSpPr/>
            <p:nvPr/>
          </p:nvSpPr>
          <p:spPr>
            <a:xfrm>
              <a:off x="167796" y="1781536"/>
              <a:ext cx="79397" cy="80425"/>
            </a:xfrm>
            <a:custGeom>
              <a:avLst/>
              <a:gdLst/>
              <a:ahLst/>
              <a:cxnLst/>
              <a:rect l="l" t="t" r="r" b="b"/>
              <a:pathLst>
                <a:path w="2007" h="2033" extrusionOk="0">
                  <a:moveTo>
                    <a:pt x="881" y="0"/>
                  </a:moveTo>
                  <a:cubicBezTo>
                    <a:pt x="881" y="0"/>
                    <a:pt x="0" y="2032"/>
                    <a:pt x="1005" y="2032"/>
                  </a:cubicBezTo>
                  <a:cubicBezTo>
                    <a:pt x="2007" y="2032"/>
                    <a:pt x="1125" y="0"/>
                    <a:pt x="11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47"/>
            <p:cNvSpPr/>
            <p:nvPr/>
          </p:nvSpPr>
          <p:spPr>
            <a:xfrm>
              <a:off x="221440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1423" y="1"/>
                  </a:moveTo>
                  <a:cubicBezTo>
                    <a:pt x="825" y="1"/>
                    <a:pt x="0" y="358"/>
                    <a:pt x="0" y="358"/>
                  </a:cubicBezTo>
                  <a:lnTo>
                    <a:pt x="0" y="482"/>
                  </a:lnTo>
                  <a:lnTo>
                    <a:pt x="0" y="602"/>
                  </a:lnTo>
                  <a:cubicBezTo>
                    <a:pt x="0" y="602"/>
                    <a:pt x="827" y="960"/>
                    <a:pt x="1425" y="960"/>
                  </a:cubicBezTo>
                  <a:cubicBezTo>
                    <a:pt x="1766" y="960"/>
                    <a:pt x="2033" y="845"/>
                    <a:pt x="2033" y="482"/>
                  </a:cubicBezTo>
                  <a:cubicBezTo>
                    <a:pt x="2033" y="117"/>
                    <a:pt x="1765" y="1"/>
                    <a:pt x="142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47"/>
            <p:cNvSpPr/>
            <p:nvPr/>
          </p:nvSpPr>
          <p:spPr>
            <a:xfrm>
              <a:off x="113124" y="1748582"/>
              <a:ext cx="80425" cy="38017"/>
            </a:xfrm>
            <a:custGeom>
              <a:avLst/>
              <a:gdLst/>
              <a:ahLst/>
              <a:cxnLst/>
              <a:rect l="l" t="t" r="r" b="b"/>
              <a:pathLst>
                <a:path w="2033" h="961" extrusionOk="0">
                  <a:moveTo>
                    <a:pt x="610" y="1"/>
                  </a:moveTo>
                  <a:cubicBezTo>
                    <a:pt x="268" y="1"/>
                    <a:pt x="0" y="117"/>
                    <a:pt x="0" y="482"/>
                  </a:cubicBezTo>
                  <a:cubicBezTo>
                    <a:pt x="0" y="845"/>
                    <a:pt x="267" y="960"/>
                    <a:pt x="607" y="960"/>
                  </a:cubicBezTo>
                  <a:cubicBezTo>
                    <a:pt x="1206" y="960"/>
                    <a:pt x="2033" y="602"/>
                    <a:pt x="2033" y="602"/>
                  </a:cubicBezTo>
                  <a:lnTo>
                    <a:pt x="2033" y="482"/>
                  </a:lnTo>
                  <a:lnTo>
                    <a:pt x="2033" y="358"/>
                  </a:lnTo>
                  <a:cubicBezTo>
                    <a:pt x="2033" y="358"/>
                    <a:pt x="1208" y="1"/>
                    <a:pt x="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47"/>
            <p:cNvSpPr/>
            <p:nvPr/>
          </p:nvSpPr>
          <p:spPr>
            <a:xfrm>
              <a:off x="213963" y="1695097"/>
              <a:ext cx="88417" cy="66144"/>
            </a:xfrm>
            <a:custGeom>
              <a:avLst/>
              <a:gdLst/>
              <a:ahLst/>
              <a:cxnLst/>
              <a:rect l="l" t="t" r="r" b="b"/>
              <a:pathLst>
                <a:path w="2235" h="1672" extrusionOk="0">
                  <a:moveTo>
                    <a:pt x="1199" y="1"/>
                  </a:moveTo>
                  <a:cubicBezTo>
                    <a:pt x="590" y="1"/>
                    <a:pt x="1" y="1496"/>
                    <a:pt x="1" y="1496"/>
                  </a:cubicBezTo>
                  <a:lnTo>
                    <a:pt x="95" y="1577"/>
                  </a:lnTo>
                  <a:lnTo>
                    <a:pt x="176" y="1671"/>
                  </a:lnTo>
                  <a:cubicBezTo>
                    <a:pt x="176" y="1671"/>
                    <a:pt x="2235" y="858"/>
                    <a:pt x="1516" y="153"/>
                  </a:cubicBezTo>
                  <a:cubicBezTo>
                    <a:pt x="1412" y="46"/>
                    <a:pt x="1305" y="1"/>
                    <a:pt x="11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47"/>
            <p:cNvSpPr/>
            <p:nvPr/>
          </p:nvSpPr>
          <p:spPr>
            <a:xfrm>
              <a:off x="112609" y="1774059"/>
              <a:ext cx="88535" cy="65986"/>
            </a:xfrm>
            <a:custGeom>
              <a:avLst/>
              <a:gdLst/>
              <a:ahLst/>
              <a:cxnLst/>
              <a:rect l="l" t="t" r="r" b="b"/>
              <a:pathLst>
                <a:path w="2238" h="1668" extrusionOk="0">
                  <a:moveTo>
                    <a:pt x="2059" y="0"/>
                  </a:moveTo>
                  <a:cubicBezTo>
                    <a:pt x="2059" y="0"/>
                    <a:pt x="0" y="813"/>
                    <a:pt x="719" y="1516"/>
                  </a:cubicBezTo>
                  <a:cubicBezTo>
                    <a:pt x="824" y="1623"/>
                    <a:pt x="931" y="1668"/>
                    <a:pt x="1038" y="1668"/>
                  </a:cubicBezTo>
                  <a:cubicBezTo>
                    <a:pt x="1648" y="1668"/>
                    <a:pt x="2237" y="176"/>
                    <a:pt x="2237" y="176"/>
                  </a:cubicBezTo>
                  <a:lnTo>
                    <a:pt x="2140" y="95"/>
                  </a:lnTo>
                  <a:lnTo>
                    <a:pt x="20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47"/>
            <p:cNvSpPr/>
            <p:nvPr/>
          </p:nvSpPr>
          <p:spPr>
            <a:xfrm>
              <a:off x="213963" y="1774059"/>
              <a:ext cx="88417" cy="65986"/>
            </a:xfrm>
            <a:custGeom>
              <a:avLst/>
              <a:gdLst/>
              <a:ahLst/>
              <a:cxnLst/>
              <a:rect l="l" t="t" r="r" b="b"/>
              <a:pathLst>
                <a:path w="2235" h="1668" extrusionOk="0">
                  <a:moveTo>
                    <a:pt x="176" y="0"/>
                  </a:moveTo>
                  <a:lnTo>
                    <a:pt x="95" y="95"/>
                  </a:lnTo>
                  <a:lnTo>
                    <a:pt x="1" y="176"/>
                  </a:lnTo>
                  <a:cubicBezTo>
                    <a:pt x="1" y="176"/>
                    <a:pt x="590" y="1668"/>
                    <a:pt x="1199" y="1668"/>
                  </a:cubicBezTo>
                  <a:cubicBezTo>
                    <a:pt x="1305" y="1668"/>
                    <a:pt x="1412" y="1623"/>
                    <a:pt x="1516" y="1516"/>
                  </a:cubicBezTo>
                  <a:cubicBezTo>
                    <a:pt x="2235" y="813"/>
                    <a:pt x="176" y="0"/>
                    <a:pt x="1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47"/>
            <p:cNvSpPr/>
            <p:nvPr/>
          </p:nvSpPr>
          <p:spPr>
            <a:xfrm>
              <a:off x="112609" y="1695097"/>
              <a:ext cx="88535" cy="66144"/>
            </a:xfrm>
            <a:custGeom>
              <a:avLst/>
              <a:gdLst/>
              <a:ahLst/>
              <a:cxnLst/>
              <a:rect l="l" t="t" r="r" b="b"/>
              <a:pathLst>
                <a:path w="2238" h="1672" extrusionOk="0">
                  <a:moveTo>
                    <a:pt x="1037" y="1"/>
                  </a:moveTo>
                  <a:cubicBezTo>
                    <a:pt x="931" y="1"/>
                    <a:pt x="824" y="46"/>
                    <a:pt x="719" y="153"/>
                  </a:cubicBezTo>
                  <a:cubicBezTo>
                    <a:pt x="0" y="858"/>
                    <a:pt x="2059" y="1671"/>
                    <a:pt x="2059" y="1671"/>
                  </a:cubicBezTo>
                  <a:lnTo>
                    <a:pt x="2140" y="1577"/>
                  </a:lnTo>
                  <a:lnTo>
                    <a:pt x="2237" y="1496"/>
                  </a:lnTo>
                  <a:cubicBezTo>
                    <a:pt x="2237" y="1496"/>
                    <a:pt x="1648" y="1"/>
                    <a:pt x="10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47"/>
            <p:cNvSpPr/>
            <p:nvPr/>
          </p:nvSpPr>
          <p:spPr>
            <a:xfrm>
              <a:off x="184372" y="1744587"/>
              <a:ext cx="46246" cy="46087"/>
            </a:xfrm>
            <a:custGeom>
              <a:avLst/>
              <a:gdLst/>
              <a:ahLst/>
              <a:cxnLst/>
              <a:rect l="l" t="t" r="r" b="b"/>
              <a:pathLst>
                <a:path w="1169" h="1165" extrusionOk="0">
                  <a:moveTo>
                    <a:pt x="586" y="1"/>
                  </a:moveTo>
                  <a:cubicBezTo>
                    <a:pt x="261" y="1"/>
                    <a:pt x="1" y="258"/>
                    <a:pt x="1" y="583"/>
                  </a:cubicBezTo>
                  <a:cubicBezTo>
                    <a:pt x="1" y="908"/>
                    <a:pt x="261" y="1165"/>
                    <a:pt x="586" y="1165"/>
                  </a:cubicBezTo>
                  <a:cubicBezTo>
                    <a:pt x="911" y="1165"/>
                    <a:pt x="1168" y="908"/>
                    <a:pt x="1168" y="583"/>
                  </a:cubicBezTo>
                  <a:cubicBezTo>
                    <a:pt x="1168" y="258"/>
                    <a:pt x="911" y="1"/>
                    <a:pt x="58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47"/>
            <p:cNvSpPr/>
            <p:nvPr/>
          </p:nvSpPr>
          <p:spPr>
            <a:xfrm>
              <a:off x="203677" y="1720415"/>
              <a:ext cx="7635" cy="40509"/>
            </a:xfrm>
            <a:custGeom>
              <a:avLst/>
              <a:gdLst/>
              <a:ahLst/>
              <a:cxnLst/>
              <a:rect l="l" t="t" r="r" b="b"/>
              <a:pathLst>
                <a:path w="193" h="1024" extrusionOk="0">
                  <a:moveTo>
                    <a:pt x="98" y="0"/>
                  </a:moveTo>
                  <a:cubicBezTo>
                    <a:pt x="43" y="0"/>
                    <a:pt x="1" y="43"/>
                    <a:pt x="1" y="95"/>
                  </a:cubicBezTo>
                  <a:cubicBezTo>
                    <a:pt x="1" y="137"/>
                    <a:pt x="30" y="176"/>
                    <a:pt x="69" y="189"/>
                  </a:cubicBezTo>
                  <a:lnTo>
                    <a:pt x="69" y="1002"/>
                  </a:lnTo>
                  <a:cubicBezTo>
                    <a:pt x="69" y="1017"/>
                    <a:pt x="83" y="1024"/>
                    <a:pt x="96" y="1024"/>
                  </a:cubicBezTo>
                  <a:cubicBezTo>
                    <a:pt x="110" y="1024"/>
                    <a:pt x="124" y="1017"/>
                    <a:pt x="124" y="1002"/>
                  </a:cubicBezTo>
                  <a:lnTo>
                    <a:pt x="124" y="189"/>
                  </a:lnTo>
                  <a:cubicBezTo>
                    <a:pt x="163" y="176"/>
                    <a:pt x="192" y="137"/>
                    <a:pt x="192" y="95"/>
                  </a:cubicBezTo>
                  <a:cubicBezTo>
                    <a:pt x="192" y="43"/>
                    <a:pt x="150" y="0"/>
                    <a:pt x="9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47"/>
            <p:cNvSpPr/>
            <p:nvPr/>
          </p:nvSpPr>
          <p:spPr>
            <a:xfrm>
              <a:off x="203677" y="1774297"/>
              <a:ext cx="7635" cy="40430"/>
            </a:xfrm>
            <a:custGeom>
              <a:avLst/>
              <a:gdLst/>
              <a:ahLst/>
              <a:cxnLst/>
              <a:rect l="l" t="t" r="r" b="b"/>
              <a:pathLst>
                <a:path w="193" h="1022" extrusionOk="0">
                  <a:moveTo>
                    <a:pt x="96" y="1"/>
                  </a:moveTo>
                  <a:cubicBezTo>
                    <a:pt x="83" y="1"/>
                    <a:pt x="69" y="7"/>
                    <a:pt x="69" y="20"/>
                  </a:cubicBezTo>
                  <a:lnTo>
                    <a:pt x="69" y="833"/>
                  </a:lnTo>
                  <a:cubicBezTo>
                    <a:pt x="30" y="833"/>
                    <a:pt x="1" y="876"/>
                    <a:pt x="1" y="928"/>
                  </a:cubicBezTo>
                  <a:cubicBezTo>
                    <a:pt x="1" y="983"/>
                    <a:pt x="43" y="1022"/>
                    <a:pt x="98" y="1022"/>
                  </a:cubicBezTo>
                  <a:cubicBezTo>
                    <a:pt x="150" y="1022"/>
                    <a:pt x="192" y="983"/>
                    <a:pt x="192" y="928"/>
                  </a:cubicBezTo>
                  <a:cubicBezTo>
                    <a:pt x="192" y="876"/>
                    <a:pt x="163" y="833"/>
                    <a:pt x="124" y="833"/>
                  </a:cubicBezTo>
                  <a:lnTo>
                    <a:pt x="124" y="20"/>
                  </a:lnTo>
                  <a:cubicBezTo>
                    <a:pt x="124" y="7"/>
                    <a:pt x="110" y="1"/>
                    <a:pt x="96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47"/>
            <p:cNvSpPr/>
            <p:nvPr/>
          </p:nvSpPr>
          <p:spPr>
            <a:xfrm>
              <a:off x="213963" y="1763892"/>
              <a:ext cx="40707" cy="7516"/>
            </a:xfrm>
            <a:custGeom>
              <a:avLst/>
              <a:gdLst/>
              <a:ahLst/>
              <a:cxnLst/>
              <a:rect l="l" t="t" r="r" b="b"/>
              <a:pathLst>
                <a:path w="1029" h="190" extrusionOk="0">
                  <a:moveTo>
                    <a:pt x="934" y="1"/>
                  </a:moveTo>
                  <a:cubicBezTo>
                    <a:pt x="895" y="1"/>
                    <a:pt x="853" y="27"/>
                    <a:pt x="840" y="66"/>
                  </a:cubicBezTo>
                  <a:lnTo>
                    <a:pt x="27" y="66"/>
                  </a:lnTo>
                  <a:cubicBezTo>
                    <a:pt x="1" y="66"/>
                    <a:pt x="1" y="121"/>
                    <a:pt x="27" y="121"/>
                  </a:cubicBezTo>
                  <a:lnTo>
                    <a:pt x="840" y="121"/>
                  </a:lnTo>
                  <a:cubicBezTo>
                    <a:pt x="853" y="163"/>
                    <a:pt x="895" y="189"/>
                    <a:pt x="934" y="189"/>
                  </a:cubicBezTo>
                  <a:cubicBezTo>
                    <a:pt x="989" y="189"/>
                    <a:pt x="1028" y="147"/>
                    <a:pt x="1028" y="95"/>
                  </a:cubicBezTo>
                  <a:cubicBezTo>
                    <a:pt x="1028" y="40"/>
                    <a:pt x="989" y="1"/>
                    <a:pt x="934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47"/>
            <p:cNvSpPr/>
            <p:nvPr/>
          </p:nvSpPr>
          <p:spPr>
            <a:xfrm>
              <a:off x="160319" y="1763892"/>
              <a:ext cx="40826" cy="7516"/>
            </a:xfrm>
            <a:custGeom>
              <a:avLst/>
              <a:gdLst/>
              <a:ahLst/>
              <a:cxnLst/>
              <a:rect l="l" t="t" r="r" b="b"/>
              <a:pathLst>
                <a:path w="1032" h="190" extrusionOk="0">
                  <a:moveTo>
                    <a:pt x="95" y="1"/>
                  </a:moveTo>
                  <a:cubicBezTo>
                    <a:pt x="40" y="1"/>
                    <a:pt x="1" y="40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89"/>
                    <a:pt x="189" y="163"/>
                    <a:pt x="189" y="121"/>
                  </a:cubicBezTo>
                  <a:lnTo>
                    <a:pt x="1002" y="121"/>
                  </a:lnTo>
                  <a:cubicBezTo>
                    <a:pt x="1031" y="121"/>
                    <a:pt x="1031" y="66"/>
                    <a:pt x="1002" y="66"/>
                  </a:cubicBezTo>
                  <a:lnTo>
                    <a:pt x="189" y="66"/>
                  </a:lnTo>
                  <a:cubicBezTo>
                    <a:pt x="189" y="27"/>
                    <a:pt x="150" y="1"/>
                    <a:pt x="95" y="1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47"/>
            <p:cNvSpPr/>
            <p:nvPr/>
          </p:nvSpPr>
          <p:spPr>
            <a:xfrm>
              <a:off x="211866" y="1733035"/>
              <a:ext cx="30461" cy="29868"/>
            </a:xfrm>
            <a:custGeom>
              <a:avLst/>
              <a:gdLst/>
              <a:ahLst/>
              <a:cxnLst/>
              <a:rect l="l" t="t" r="r" b="b"/>
              <a:pathLst>
                <a:path w="770" h="755" extrusionOk="0">
                  <a:moveTo>
                    <a:pt x="669" y="0"/>
                  </a:moveTo>
                  <a:cubicBezTo>
                    <a:pt x="642" y="0"/>
                    <a:pt x="615" y="7"/>
                    <a:pt x="593" y="20"/>
                  </a:cubicBezTo>
                  <a:cubicBezTo>
                    <a:pt x="567" y="62"/>
                    <a:pt x="554" y="114"/>
                    <a:pt x="580" y="156"/>
                  </a:cubicBezTo>
                  <a:lnTo>
                    <a:pt x="11" y="725"/>
                  </a:lnTo>
                  <a:cubicBezTo>
                    <a:pt x="1" y="736"/>
                    <a:pt x="16" y="755"/>
                    <a:pt x="29" y="755"/>
                  </a:cubicBezTo>
                  <a:cubicBezTo>
                    <a:pt x="32" y="755"/>
                    <a:pt x="35" y="754"/>
                    <a:pt x="37" y="751"/>
                  </a:cubicBezTo>
                  <a:lnTo>
                    <a:pt x="606" y="182"/>
                  </a:lnTo>
                  <a:cubicBezTo>
                    <a:pt x="622" y="193"/>
                    <a:pt x="640" y="198"/>
                    <a:pt x="658" y="198"/>
                  </a:cubicBezTo>
                  <a:cubicBezTo>
                    <a:pt x="688" y="198"/>
                    <a:pt x="719" y="185"/>
                    <a:pt x="743" y="169"/>
                  </a:cubicBezTo>
                  <a:cubicBezTo>
                    <a:pt x="769" y="130"/>
                    <a:pt x="769" y="62"/>
                    <a:pt x="743" y="20"/>
                  </a:cubicBezTo>
                  <a:cubicBezTo>
                    <a:pt x="724" y="7"/>
                    <a:pt x="697" y="0"/>
                    <a:pt x="669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47"/>
            <p:cNvSpPr/>
            <p:nvPr/>
          </p:nvSpPr>
          <p:spPr>
            <a:xfrm>
              <a:off x="172662" y="1772042"/>
              <a:ext cx="30817" cy="30066"/>
            </a:xfrm>
            <a:custGeom>
              <a:avLst/>
              <a:gdLst/>
              <a:ahLst/>
              <a:cxnLst/>
              <a:rect l="l" t="t" r="r" b="b"/>
              <a:pathLst>
                <a:path w="779" h="760" extrusionOk="0">
                  <a:moveTo>
                    <a:pt x="745" y="0"/>
                  </a:moveTo>
                  <a:cubicBezTo>
                    <a:pt x="740" y="0"/>
                    <a:pt x="736" y="3"/>
                    <a:pt x="732" y="9"/>
                  </a:cubicBezTo>
                  <a:cubicBezTo>
                    <a:pt x="541" y="201"/>
                    <a:pt x="352" y="390"/>
                    <a:pt x="163" y="578"/>
                  </a:cubicBezTo>
                  <a:cubicBezTo>
                    <a:pt x="144" y="567"/>
                    <a:pt x="123" y="560"/>
                    <a:pt x="103" y="560"/>
                  </a:cubicBezTo>
                  <a:cubicBezTo>
                    <a:pt x="79" y="560"/>
                    <a:pt x="56" y="570"/>
                    <a:pt x="40" y="591"/>
                  </a:cubicBezTo>
                  <a:cubicBezTo>
                    <a:pt x="1" y="633"/>
                    <a:pt x="1" y="702"/>
                    <a:pt x="40" y="728"/>
                  </a:cubicBezTo>
                  <a:cubicBezTo>
                    <a:pt x="61" y="749"/>
                    <a:pt x="85" y="759"/>
                    <a:pt x="108" y="759"/>
                  </a:cubicBezTo>
                  <a:cubicBezTo>
                    <a:pt x="132" y="759"/>
                    <a:pt x="155" y="749"/>
                    <a:pt x="176" y="728"/>
                  </a:cubicBezTo>
                  <a:cubicBezTo>
                    <a:pt x="215" y="702"/>
                    <a:pt x="215" y="646"/>
                    <a:pt x="189" y="607"/>
                  </a:cubicBezTo>
                  <a:lnTo>
                    <a:pt x="758" y="38"/>
                  </a:lnTo>
                  <a:cubicBezTo>
                    <a:pt x="778" y="26"/>
                    <a:pt x="760" y="0"/>
                    <a:pt x="745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47"/>
            <p:cNvSpPr/>
            <p:nvPr/>
          </p:nvSpPr>
          <p:spPr>
            <a:xfrm>
              <a:off x="211906" y="1772042"/>
              <a:ext cx="30422" cy="30066"/>
            </a:xfrm>
            <a:custGeom>
              <a:avLst/>
              <a:gdLst/>
              <a:ahLst/>
              <a:cxnLst/>
              <a:rect l="l" t="t" r="r" b="b"/>
              <a:pathLst>
                <a:path w="769" h="760" extrusionOk="0">
                  <a:moveTo>
                    <a:pt x="26" y="0"/>
                  </a:moveTo>
                  <a:cubicBezTo>
                    <a:pt x="13" y="0"/>
                    <a:pt x="0" y="26"/>
                    <a:pt x="10" y="38"/>
                  </a:cubicBezTo>
                  <a:lnTo>
                    <a:pt x="579" y="607"/>
                  </a:lnTo>
                  <a:cubicBezTo>
                    <a:pt x="553" y="646"/>
                    <a:pt x="566" y="702"/>
                    <a:pt x="592" y="728"/>
                  </a:cubicBezTo>
                  <a:cubicBezTo>
                    <a:pt x="614" y="749"/>
                    <a:pt x="641" y="759"/>
                    <a:pt x="668" y="759"/>
                  </a:cubicBezTo>
                  <a:cubicBezTo>
                    <a:pt x="696" y="759"/>
                    <a:pt x="723" y="749"/>
                    <a:pt x="742" y="728"/>
                  </a:cubicBezTo>
                  <a:cubicBezTo>
                    <a:pt x="768" y="702"/>
                    <a:pt x="768" y="633"/>
                    <a:pt x="742" y="591"/>
                  </a:cubicBezTo>
                  <a:cubicBezTo>
                    <a:pt x="721" y="570"/>
                    <a:pt x="694" y="560"/>
                    <a:pt x="668" y="560"/>
                  </a:cubicBezTo>
                  <a:cubicBezTo>
                    <a:pt x="646" y="560"/>
                    <a:pt x="624" y="567"/>
                    <a:pt x="605" y="578"/>
                  </a:cubicBezTo>
                  <a:cubicBezTo>
                    <a:pt x="417" y="390"/>
                    <a:pt x="228" y="201"/>
                    <a:pt x="36" y="9"/>
                  </a:cubicBezTo>
                  <a:cubicBezTo>
                    <a:pt x="33" y="3"/>
                    <a:pt x="29" y="0"/>
                    <a:pt x="26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47"/>
            <p:cNvSpPr/>
            <p:nvPr/>
          </p:nvSpPr>
          <p:spPr>
            <a:xfrm>
              <a:off x="172662" y="1733035"/>
              <a:ext cx="30857" cy="29868"/>
            </a:xfrm>
            <a:custGeom>
              <a:avLst/>
              <a:gdLst/>
              <a:ahLst/>
              <a:cxnLst/>
              <a:rect l="l" t="t" r="r" b="b"/>
              <a:pathLst>
                <a:path w="780" h="755" extrusionOk="0">
                  <a:moveTo>
                    <a:pt x="108" y="0"/>
                  </a:moveTo>
                  <a:cubicBezTo>
                    <a:pt x="85" y="0"/>
                    <a:pt x="61" y="7"/>
                    <a:pt x="40" y="20"/>
                  </a:cubicBezTo>
                  <a:cubicBezTo>
                    <a:pt x="1" y="62"/>
                    <a:pt x="1" y="130"/>
                    <a:pt x="40" y="169"/>
                  </a:cubicBezTo>
                  <a:cubicBezTo>
                    <a:pt x="58" y="185"/>
                    <a:pt x="85" y="198"/>
                    <a:pt x="113" y="198"/>
                  </a:cubicBezTo>
                  <a:cubicBezTo>
                    <a:pt x="130" y="198"/>
                    <a:pt x="147" y="193"/>
                    <a:pt x="163" y="182"/>
                  </a:cubicBezTo>
                  <a:lnTo>
                    <a:pt x="732" y="751"/>
                  </a:lnTo>
                  <a:cubicBezTo>
                    <a:pt x="735" y="754"/>
                    <a:pt x="738" y="755"/>
                    <a:pt x="742" y="755"/>
                  </a:cubicBezTo>
                  <a:cubicBezTo>
                    <a:pt x="758" y="755"/>
                    <a:pt x="780" y="736"/>
                    <a:pt x="758" y="725"/>
                  </a:cubicBezTo>
                  <a:cubicBezTo>
                    <a:pt x="570" y="537"/>
                    <a:pt x="378" y="345"/>
                    <a:pt x="189" y="156"/>
                  </a:cubicBezTo>
                  <a:cubicBezTo>
                    <a:pt x="215" y="114"/>
                    <a:pt x="215" y="62"/>
                    <a:pt x="176" y="20"/>
                  </a:cubicBezTo>
                  <a:cubicBezTo>
                    <a:pt x="155" y="7"/>
                    <a:pt x="132" y="0"/>
                    <a:pt x="108" y="0"/>
                  </a:cubicBezTo>
                  <a:close/>
                </a:path>
              </a:pathLst>
            </a:custGeom>
            <a:solidFill>
              <a:srgbClr val="FDC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0" name="Google Shape;1770;p47"/>
          <p:cNvGrpSpPr/>
          <p:nvPr/>
        </p:nvGrpSpPr>
        <p:grpSpPr>
          <a:xfrm>
            <a:off x="1438575" y="2731952"/>
            <a:ext cx="774791" cy="706974"/>
            <a:chOff x="-1478194" y="3285306"/>
            <a:chExt cx="239695" cy="218728"/>
          </a:xfrm>
        </p:grpSpPr>
        <p:sp>
          <p:nvSpPr>
            <p:cNvPr id="1771" name="Google Shape;1771;p47"/>
            <p:cNvSpPr/>
            <p:nvPr/>
          </p:nvSpPr>
          <p:spPr>
            <a:xfrm>
              <a:off x="-1403187" y="3285306"/>
              <a:ext cx="106812" cy="93797"/>
            </a:xfrm>
            <a:custGeom>
              <a:avLst/>
              <a:gdLst/>
              <a:ahLst/>
              <a:cxnLst/>
              <a:rect l="l" t="t" r="r" b="b"/>
              <a:pathLst>
                <a:path w="2700" h="2371" extrusionOk="0">
                  <a:moveTo>
                    <a:pt x="1309" y="0"/>
                  </a:moveTo>
                  <a:cubicBezTo>
                    <a:pt x="843" y="0"/>
                    <a:pt x="249" y="163"/>
                    <a:pt x="137" y="648"/>
                  </a:cubicBezTo>
                  <a:cubicBezTo>
                    <a:pt x="1" y="1256"/>
                    <a:pt x="612" y="2030"/>
                    <a:pt x="612" y="2030"/>
                  </a:cubicBezTo>
                  <a:cubicBezTo>
                    <a:pt x="709" y="2290"/>
                    <a:pt x="933" y="2371"/>
                    <a:pt x="1175" y="2371"/>
                  </a:cubicBezTo>
                  <a:cubicBezTo>
                    <a:pt x="1574" y="2371"/>
                    <a:pt x="2020" y="2150"/>
                    <a:pt x="2020" y="2150"/>
                  </a:cubicBezTo>
                  <a:cubicBezTo>
                    <a:pt x="2020" y="2150"/>
                    <a:pt x="2456" y="1568"/>
                    <a:pt x="2576" y="1041"/>
                  </a:cubicBezTo>
                  <a:cubicBezTo>
                    <a:pt x="2700" y="511"/>
                    <a:pt x="2062" y="118"/>
                    <a:pt x="1601" y="24"/>
                  </a:cubicBezTo>
                  <a:cubicBezTo>
                    <a:pt x="1515" y="9"/>
                    <a:pt x="1415" y="0"/>
                    <a:pt x="130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47"/>
            <p:cNvSpPr/>
            <p:nvPr/>
          </p:nvSpPr>
          <p:spPr>
            <a:xfrm>
              <a:off x="-1363429" y="3339821"/>
              <a:ext cx="124930" cy="109146"/>
            </a:xfrm>
            <a:custGeom>
              <a:avLst/>
              <a:gdLst/>
              <a:ahLst/>
              <a:cxnLst/>
              <a:rect l="l" t="t" r="r" b="b"/>
              <a:pathLst>
                <a:path w="3158" h="2759" extrusionOk="0">
                  <a:moveTo>
                    <a:pt x="2329" y="0"/>
                  </a:moveTo>
                  <a:cubicBezTo>
                    <a:pt x="1719" y="0"/>
                    <a:pt x="527" y="854"/>
                    <a:pt x="527" y="854"/>
                  </a:cubicBezTo>
                  <a:lnTo>
                    <a:pt x="527" y="896"/>
                  </a:lnTo>
                  <a:cubicBezTo>
                    <a:pt x="527" y="896"/>
                    <a:pt x="1" y="1302"/>
                    <a:pt x="352" y="1696"/>
                  </a:cubicBezTo>
                  <a:cubicBezTo>
                    <a:pt x="700" y="2069"/>
                    <a:pt x="2083" y="2759"/>
                    <a:pt x="2409" y="2759"/>
                  </a:cubicBezTo>
                  <a:cubicBezTo>
                    <a:pt x="2427" y="2759"/>
                    <a:pt x="2441" y="2757"/>
                    <a:pt x="2452" y="2753"/>
                  </a:cubicBezTo>
                  <a:cubicBezTo>
                    <a:pt x="2683" y="2684"/>
                    <a:pt x="3021" y="1940"/>
                    <a:pt x="3090" y="1384"/>
                  </a:cubicBezTo>
                  <a:cubicBezTo>
                    <a:pt x="3158" y="828"/>
                    <a:pt x="2979" y="28"/>
                    <a:pt x="2371" y="2"/>
                  </a:cubicBezTo>
                  <a:cubicBezTo>
                    <a:pt x="2357" y="1"/>
                    <a:pt x="2343" y="0"/>
                    <a:pt x="2329" y="0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47"/>
            <p:cNvSpPr/>
            <p:nvPr/>
          </p:nvSpPr>
          <p:spPr>
            <a:xfrm>
              <a:off x="-1360224" y="3407390"/>
              <a:ext cx="88417" cy="96645"/>
            </a:xfrm>
            <a:custGeom>
              <a:avLst/>
              <a:gdLst/>
              <a:ahLst/>
              <a:cxnLst/>
              <a:rect l="l" t="t" r="r" b="b"/>
              <a:pathLst>
                <a:path w="2235" h="2443" extrusionOk="0">
                  <a:moveTo>
                    <a:pt x="1097" y="1"/>
                  </a:moveTo>
                  <a:lnTo>
                    <a:pt x="1" y="108"/>
                  </a:lnTo>
                  <a:cubicBezTo>
                    <a:pt x="1" y="108"/>
                    <a:pt x="82" y="1601"/>
                    <a:pt x="232" y="2072"/>
                  </a:cubicBezTo>
                  <a:cubicBezTo>
                    <a:pt x="315" y="2343"/>
                    <a:pt x="567" y="2442"/>
                    <a:pt x="839" y="2442"/>
                  </a:cubicBezTo>
                  <a:cubicBezTo>
                    <a:pt x="1044" y="2442"/>
                    <a:pt x="1260" y="2386"/>
                    <a:pt x="1422" y="2303"/>
                  </a:cubicBezTo>
                  <a:cubicBezTo>
                    <a:pt x="1789" y="2114"/>
                    <a:pt x="2235" y="1682"/>
                    <a:pt x="2153" y="1327"/>
                  </a:cubicBezTo>
                  <a:cubicBezTo>
                    <a:pt x="2085" y="976"/>
                    <a:pt x="1097" y="1"/>
                    <a:pt x="1097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47"/>
            <p:cNvSpPr/>
            <p:nvPr/>
          </p:nvSpPr>
          <p:spPr>
            <a:xfrm>
              <a:off x="-1440611" y="3402524"/>
              <a:ext cx="92135" cy="98346"/>
            </a:xfrm>
            <a:custGeom>
              <a:avLst/>
              <a:gdLst/>
              <a:ahLst/>
              <a:cxnLst/>
              <a:rect l="l" t="t" r="r" b="b"/>
              <a:pathLst>
                <a:path w="2329" h="2486" extrusionOk="0">
                  <a:moveTo>
                    <a:pt x="1584" y="0"/>
                  </a:moveTo>
                  <a:cubicBezTo>
                    <a:pt x="1584" y="0"/>
                    <a:pt x="433" y="813"/>
                    <a:pt x="215" y="1181"/>
                  </a:cubicBezTo>
                  <a:cubicBezTo>
                    <a:pt x="0" y="1545"/>
                    <a:pt x="108" y="1912"/>
                    <a:pt x="784" y="2276"/>
                  </a:cubicBezTo>
                  <a:cubicBezTo>
                    <a:pt x="1042" y="2424"/>
                    <a:pt x="1259" y="2486"/>
                    <a:pt x="1441" y="2486"/>
                  </a:cubicBezTo>
                  <a:cubicBezTo>
                    <a:pt x="1727" y="2486"/>
                    <a:pt x="1925" y="2331"/>
                    <a:pt x="2059" y="2114"/>
                  </a:cubicBezTo>
                  <a:cubicBezTo>
                    <a:pt x="2290" y="1776"/>
                    <a:pt x="2329" y="355"/>
                    <a:pt x="2329" y="355"/>
                  </a:cubicBezTo>
                  <a:lnTo>
                    <a:pt x="1584" y="0"/>
                  </a:ln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47"/>
            <p:cNvSpPr/>
            <p:nvPr/>
          </p:nvSpPr>
          <p:spPr>
            <a:xfrm>
              <a:off x="-1478194" y="3327201"/>
              <a:ext cx="120065" cy="111401"/>
            </a:xfrm>
            <a:custGeom>
              <a:avLst/>
              <a:gdLst/>
              <a:ahLst/>
              <a:cxnLst/>
              <a:rect l="l" t="t" r="r" b="b"/>
              <a:pathLst>
                <a:path w="3035" h="2816" extrusionOk="0">
                  <a:moveTo>
                    <a:pt x="1470" y="1"/>
                  </a:moveTo>
                  <a:cubicBezTo>
                    <a:pt x="1000" y="1"/>
                    <a:pt x="488" y="452"/>
                    <a:pt x="271" y="1160"/>
                  </a:cubicBezTo>
                  <a:cubicBezTo>
                    <a:pt x="1" y="2096"/>
                    <a:pt x="258" y="2785"/>
                    <a:pt x="895" y="2815"/>
                  </a:cubicBezTo>
                  <a:cubicBezTo>
                    <a:pt x="908" y="2815"/>
                    <a:pt x="922" y="2816"/>
                    <a:pt x="935" y="2816"/>
                  </a:cubicBezTo>
                  <a:cubicBezTo>
                    <a:pt x="1570" y="2816"/>
                    <a:pt x="2440" y="2229"/>
                    <a:pt x="2440" y="2229"/>
                  </a:cubicBezTo>
                  <a:lnTo>
                    <a:pt x="3035" y="1173"/>
                  </a:lnTo>
                  <a:cubicBezTo>
                    <a:pt x="3035" y="1173"/>
                    <a:pt x="2440" y="538"/>
                    <a:pt x="1897" y="145"/>
                  </a:cubicBezTo>
                  <a:cubicBezTo>
                    <a:pt x="1766" y="47"/>
                    <a:pt x="1620" y="1"/>
                    <a:pt x="1470" y="1"/>
                  </a:cubicBezTo>
                  <a:close/>
                </a:path>
              </a:pathLst>
            </a:custGeom>
            <a:solidFill>
              <a:srgbClr val="F8D6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47"/>
            <p:cNvSpPr/>
            <p:nvPr/>
          </p:nvSpPr>
          <p:spPr>
            <a:xfrm>
              <a:off x="-1378976" y="3320080"/>
              <a:ext cx="19305" cy="48263"/>
            </a:xfrm>
            <a:custGeom>
              <a:avLst/>
              <a:gdLst/>
              <a:ahLst/>
              <a:cxnLst/>
              <a:rect l="l" t="t" r="r" b="b"/>
              <a:pathLst>
                <a:path w="488" h="1220" extrusionOk="0">
                  <a:moveTo>
                    <a:pt x="91" y="1"/>
                  </a:moveTo>
                  <a:cubicBezTo>
                    <a:pt x="38" y="1"/>
                    <a:pt x="1" y="71"/>
                    <a:pt x="13" y="201"/>
                  </a:cubicBezTo>
                  <a:cubicBezTo>
                    <a:pt x="26" y="488"/>
                    <a:pt x="381" y="1206"/>
                    <a:pt x="381" y="1206"/>
                  </a:cubicBezTo>
                  <a:lnTo>
                    <a:pt x="488" y="1219"/>
                  </a:lnTo>
                  <a:cubicBezTo>
                    <a:pt x="488" y="1219"/>
                    <a:pt x="364" y="608"/>
                    <a:pt x="270" y="257"/>
                  </a:cubicBezTo>
                  <a:cubicBezTo>
                    <a:pt x="221" y="82"/>
                    <a:pt x="147" y="1"/>
                    <a:pt x="9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47"/>
            <p:cNvSpPr/>
            <p:nvPr/>
          </p:nvSpPr>
          <p:spPr>
            <a:xfrm>
              <a:off x="-1354923" y="3313632"/>
              <a:ext cx="11868" cy="51468"/>
            </a:xfrm>
            <a:custGeom>
              <a:avLst/>
              <a:gdLst/>
              <a:ahLst/>
              <a:cxnLst/>
              <a:rect l="l" t="t" r="r" b="b"/>
              <a:pathLst>
                <a:path w="300" h="1301" extrusionOk="0">
                  <a:moveTo>
                    <a:pt x="198" y="0"/>
                  </a:moveTo>
                  <a:cubicBezTo>
                    <a:pt x="154" y="0"/>
                    <a:pt x="103" y="82"/>
                    <a:pt x="68" y="257"/>
                  </a:cubicBezTo>
                  <a:cubicBezTo>
                    <a:pt x="0" y="608"/>
                    <a:pt x="16" y="1272"/>
                    <a:pt x="16" y="1272"/>
                  </a:cubicBezTo>
                  <a:lnTo>
                    <a:pt x="163" y="1301"/>
                  </a:lnTo>
                  <a:cubicBezTo>
                    <a:pt x="163" y="1301"/>
                    <a:pt x="299" y="514"/>
                    <a:pt x="286" y="231"/>
                  </a:cubicBezTo>
                  <a:cubicBezTo>
                    <a:pt x="280" y="82"/>
                    <a:pt x="242" y="0"/>
                    <a:pt x="19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47"/>
            <p:cNvSpPr/>
            <p:nvPr/>
          </p:nvSpPr>
          <p:spPr>
            <a:xfrm>
              <a:off x="-1422295" y="3353785"/>
              <a:ext cx="48738" cy="27415"/>
            </a:xfrm>
            <a:custGeom>
              <a:avLst/>
              <a:gdLst/>
              <a:ahLst/>
              <a:cxnLst/>
              <a:rect l="l" t="t" r="r" b="b"/>
              <a:pathLst>
                <a:path w="1232" h="693" extrusionOk="0">
                  <a:moveTo>
                    <a:pt x="121" y="1"/>
                  </a:moveTo>
                  <a:cubicBezTo>
                    <a:pt x="0" y="1"/>
                    <a:pt x="17" y="107"/>
                    <a:pt x="227" y="257"/>
                  </a:cubicBezTo>
                  <a:cubicBezTo>
                    <a:pt x="526" y="449"/>
                    <a:pt x="1150" y="692"/>
                    <a:pt x="1150" y="692"/>
                  </a:cubicBezTo>
                  <a:lnTo>
                    <a:pt x="1232" y="582"/>
                  </a:lnTo>
                  <a:cubicBezTo>
                    <a:pt x="1232" y="582"/>
                    <a:pt x="565" y="136"/>
                    <a:pt x="295" y="42"/>
                  </a:cubicBezTo>
                  <a:cubicBezTo>
                    <a:pt x="222" y="13"/>
                    <a:pt x="163" y="1"/>
                    <a:pt x="121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47"/>
            <p:cNvSpPr/>
            <p:nvPr/>
          </p:nvSpPr>
          <p:spPr>
            <a:xfrm>
              <a:off x="-1437407" y="3397223"/>
              <a:ext cx="53050" cy="12936"/>
            </a:xfrm>
            <a:custGeom>
              <a:avLst/>
              <a:gdLst/>
              <a:ahLst/>
              <a:cxnLst/>
              <a:rect l="l" t="t" r="r" b="b"/>
              <a:pathLst>
                <a:path w="1341" h="327" extrusionOk="0">
                  <a:moveTo>
                    <a:pt x="1340" y="1"/>
                  </a:moveTo>
                  <a:cubicBezTo>
                    <a:pt x="1340" y="1"/>
                    <a:pt x="557" y="40"/>
                    <a:pt x="271" y="121"/>
                  </a:cubicBezTo>
                  <a:cubicBezTo>
                    <a:pt x="0" y="199"/>
                    <a:pt x="0" y="327"/>
                    <a:pt x="307" y="327"/>
                  </a:cubicBezTo>
                  <a:cubicBezTo>
                    <a:pt x="321" y="327"/>
                    <a:pt x="336" y="327"/>
                    <a:pt x="352" y="326"/>
                  </a:cubicBezTo>
                  <a:cubicBezTo>
                    <a:pt x="703" y="297"/>
                    <a:pt x="1340" y="134"/>
                    <a:pt x="1340" y="134"/>
                  </a:cubicBezTo>
                  <a:lnTo>
                    <a:pt x="1340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47"/>
            <p:cNvSpPr/>
            <p:nvPr/>
          </p:nvSpPr>
          <p:spPr>
            <a:xfrm>
              <a:off x="-1411218" y="3417557"/>
              <a:ext cx="39204" cy="42883"/>
            </a:xfrm>
            <a:custGeom>
              <a:avLst/>
              <a:gdLst/>
              <a:ahLst/>
              <a:cxnLst/>
              <a:rect l="l" t="t" r="r" b="b"/>
              <a:pathLst>
                <a:path w="991" h="1084" extrusionOk="0">
                  <a:moveTo>
                    <a:pt x="896" y="1"/>
                  </a:moveTo>
                  <a:cubicBezTo>
                    <a:pt x="896" y="1"/>
                    <a:pt x="272" y="570"/>
                    <a:pt x="109" y="827"/>
                  </a:cubicBezTo>
                  <a:cubicBezTo>
                    <a:pt x="4" y="982"/>
                    <a:pt x="1" y="1083"/>
                    <a:pt x="75" y="1083"/>
                  </a:cubicBezTo>
                  <a:cubicBezTo>
                    <a:pt x="124" y="1083"/>
                    <a:pt x="206" y="1039"/>
                    <a:pt x="314" y="937"/>
                  </a:cubicBezTo>
                  <a:cubicBezTo>
                    <a:pt x="584" y="677"/>
                    <a:pt x="991" y="124"/>
                    <a:pt x="991" y="124"/>
                  </a:cubicBezTo>
                  <a:lnTo>
                    <a:pt x="896" y="1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47"/>
            <p:cNvSpPr/>
            <p:nvPr/>
          </p:nvSpPr>
          <p:spPr>
            <a:xfrm>
              <a:off x="-1383367" y="3423491"/>
              <a:ext cx="22035" cy="52615"/>
            </a:xfrm>
            <a:custGeom>
              <a:avLst/>
              <a:gdLst/>
              <a:ahLst/>
              <a:cxnLst/>
              <a:rect l="l" t="t" r="r" b="b"/>
              <a:pathLst>
                <a:path w="557" h="1330" extrusionOk="0">
                  <a:moveTo>
                    <a:pt x="423" y="0"/>
                  </a:moveTo>
                  <a:cubicBezTo>
                    <a:pt x="423" y="0"/>
                    <a:pt x="85" y="771"/>
                    <a:pt x="30" y="1070"/>
                  </a:cubicBezTo>
                  <a:cubicBezTo>
                    <a:pt x="0" y="1236"/>
                    <a:pt x="25" y="1329"/>
                    <a:pt x="77" y="1329"/>
                  </a:cubicBezTo>
                  <a:cubicBezTo>
                    <a:pt x="123" y="1329"/>
                    <a:pt x="190" y="1256"/>
                    <a:pt x="261" y="1096"/>
                  </a:cubicBezTo>
                  <a:cubicBezTo>
                    <a:pt x="410" y="745"/>
                    <a:pt x="557" y="69"/>
                    <a:pt x="557" y="69"/>
                  </a:cubicBezTo>
                  <a:lnTo>
                    <a:pt x="423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47"/>
            <p:cNvSpPr/>
            <p:nvPr/>
          </p:nvSpPr>
          <p:spPr>
            <a:xfrm>
              <a:off x="-1344638" y="3424005"/>
              <a:ext cx="20176" cy="52101"/>
            </a:xfrm>
            <a:custGeom>
              <a:avLst/>
              <a:gdLst/>
              <a:ahLst/>
              <a:cxnLst/>
              <a:rect l="l" t="t" r="r" b="b"/>
              <a:pathLst>
                <a:path w="510" h="1317" extrusionOk="0">
                  <a:moveTo>
                    <a:pt x="147" y="0"/>
                  </a:moveTo>
                  <a:lnTo>
                    <a:pt x="0" y="13"/>
                  </a:lnTo>
                  <a:cubicBezTo>
                    <a:pt x="0" y="13"/>
                    <a:pt x="147" y="839"/>
                    <a:pt x="270" y="1125"/>
                  </a:cubicBezTo>
                  <a:cubicBezTo>
                    <a:pt x="331" y="1252"/>
                    <a:pt x="392" y="1317"/>
                    <a:pt x="434" y="1317"/>
                  </a:cubicBezTo>
                  <a:cubicBezTo>
                    <a:pt x="486" y="1317"/>
                    <a:pt x="509" y="1219"/>
                    <a:pt x="472" y="1018"/>
                  </a:cubicBezTo>
                  <a:cubicBezTo>
                    <a:pt x="407" y="638"/>
                    <a:pt x="147" y="0"/>
                    <a:pt x="147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47"/>
            <p:cNvSpPr/>
            <p:nvPr/>
          </p:nvSpPr>
          <p:spPr>
            <a:xfrm>
              <a:off x="-1442035" y="3377363"/>
              <a:ext cx="58193" cy="15033"/>
            </a:xfrm>
            <a:custGeom>
              <a:avLst/>
              <a:gdLst/>
              <a:ahLst/>
              <a:cxnLst/>
              <a:rect l="l" t="t" r="r" b="b"/>
              <a:pathLst>
                <a:path w="1471" h="380" extrusionOk="0">
                  <a:moveTo>
                    <a:pt x="287" y="1"/>
                  </a:moveTo>
                  <a:cubicBezTo>
                    <a:pt x="20" y="1"/>
                    <a:pt x="0" y="140"/>
                    <a:pt x="362" y="230"/>
                  </a:cubicBezTo>
                  <a:cubicBezTo>
                    <a:pt x="726" y="327"/>
                    <a:pt x="1418" y="379"/>
                    <a:pt x="1418" y="379"/>
                  </a:cubicBezTo>
                  <a:lnTo>
                    <a:pt x="1470" y="230"/>
                  </a:lnTo>
                  <a:cubicBezTo>
                    <a:pt x="1470" y="230"/>
                    <a:pt x="645" y="15"/>
                    <a:pt x="332" y="2"/>
                  </a:cubicBezTo>
                  <a:cubicBezTo>
                    <a:pt x="317" y="1"/>
                    <a:pt x="302" y="1"/>
                    <a:pt x="287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47"/>
            <p:cNvSpPr/>
            <p:nvPr/>
          </p:nvSpPr>
          <p:spPr>
            <a:xfrm>
              <a:off x="-1344638" y="3325183"/>
              <a:ext cx="20334" cy="41973"/>
            </a:xfrm>
            <a:custGeom>
              <a:avLst/>
              <a:gdLst/>
              <a:ahLst/>
              <a:cxnLst/>
              <a:rect l="l" t="t" r="r" b="b"/>
              <a:pathLst>
                <a:path w="514" h="1061" extrusionOk="0">
                  <a:moveTo>
                    <a:pt x="439" y="0"/>
                  </a:moveTo>
                  <a:cubicBezTo>
                    <a:pt x="423" y="0"/>
                    <a:pt x="403" y="6"/>
                    <a:pt x="377" y="20"/>
                  </a:cubicBezTo>
                  <a:cubicBezTo>
                    <a:pt x="228" y="102"/>
                    <a:pt x="0" y="996"/>
                    <a:pt x="0" y="996"/>
                  </a:cubicBezTo>
                  <a:lnTo>
                    <a:pt x="95" y="1061"/>
                  </a:lnTo>
                  <a:cubicBezTo>
                    <a:pt x="95" y="1061"/>
                    <a:pt x="377" y="492"/>
                    <a:pt x="433" y="303"/>
                  </a:cubicBezTo>
                  <a:cubicBezTo>
                    <a:pt x="479" y="147"/>
                    <a:pt x="513" y="0"/>
                    <a:pt x="439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47"/>
            <p:cNvSpPr/>
            <p:nvPr/>
          </p:nvSpPr>
          <p:spPr>
            <a:xfrm>
              <a:off x="-1326519" y="3367117"/>
              <a:ext cx="56413" cy="15626"/>
            </a:xfrm>
            <a:custGeom>
              <a:avLst/>
              <a:gdLst/>
              <a:ahLst/>
              <a:cxnLst/>
              <a:rect l="l" t="t" r="r" b="b"/>
              <a:pathLst>
                <a:path w="1426" h="395" extrusionOk="0">
                  <a:moveTo>
                    <a:pt x="1168" y="1"/>
                  </a:moveTo>
                  <a:cubicBezTo>
                    <a:pt x="908" y="1"/>
                    <a:pt x="1" y="287"/>
                    <a:pt x="1" y="287"/>
                  </a:cubicBezTo>
                  <a:lnTo>
                    <a:pt x="69" y="394"/>
                  </a:lnTo>
                  <a:cubicBezTo>
                    <a:pt x="69" y="394"/>
                    <a:pt x="531" y="342"/>
                    <a:pt x="895" y="274"/>
                  </a:cubicBezTo>
                  <a:cubicBezTo>
                    <a:pt x="1249" y="193"/>
                    <a:pt x="1425" y="17"/>
                    <a:pt x="1168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47"/>
            <p:cNvSpPr/>
            <p:nvPr/>
          </p:nvSpPr>
          <p:spPr>
            <a:xfrm>
              <a:off x="-1321099" y="3390814"/>
              <a:ext cx="50993" cy="8545"/>
            </a:xfrm>
            <a:custGeom>
              <a:avLst/>
              <a:gdLst/>
              <a:ahLst/>
              <a:cxnLst/>
              <a:rect l="l" t="t" r="r" b="b"/>
              <a:pathLst>
                <a:path w="1289" h="216" extrusionOk="0">
                  <a:moveTo>
                    <a:pt x="0" y="0"/>
                  </a:moveTo>
                  <a:lnTo>
                    <a:pt x="0" y="121"/>
                  </a:lnTo>
                  <a:cubicBezTo>
                    <a:pt x="0" y="121"/>
                    <a:pt x="722" y="215"/>
                    <a:pt x="1035" y="215"/>
                  </a:cubicBezTo>
                  <a:cubicBezTo>
                    <a:pt x="1098" y="215"/>
                    <a:pt x="1144" y="211"/>
                    <a:pt x="1164" y="202"/>
                  </a:cubicBezTo>
                  <a:cubicBezTo>
                    <a:pt x="1288" y="150"/>
                    <a:pt x="1233" y="52"/>
                    <a:pt x="1031" y="26"/>
                  </a:cubicBezTo>
                  <a:cubicBezTo>
                    <a:pt x="813" y="1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47"/>
            <p:cNvSpPr/>
            <p:nvPr/>
          </p:nvSpPr>
          <p:spPr>
            <a:xfrm>
              <a:off x="-1324818" y="3402009"/>
              <a:ext cx="52536" cy="24329"/>
            </a:xfrm>
            <a:custGeom>
              <a:avLst/>
              <a:gdLst/>
              <a:ahLst/>
              <a:cxnLst/>
              <a:rect l="l" t="t" r="r" b="b"/>
              <a:pathLst>
                <a:path w="1328" h="615" extrusionOk="0">
                  <a:moveTo>
                    <a:pt x="68" y="0"/>
                  </a:moveTo>
                  <a:lnTo>
                    <a:pt x="0" y="163"/>
                  </a:lnTo>
                  <a:cubicBezTo>
                    <a:pt x="0" y="163"/>
                    <a:pt x="946" y="599"/>
                    <a:pt x="1109" y="612"/>
                  </a:cubicBezTo>
                  <a:cubicBezTo>
                    <a:pt x="1121" y="613"/>
                    <a:pt x="1133" y="614"/>
                    <a:pt x="1144" y="614"/>
                  </a:cubicBezTo>
                  <a:cubicBezTo>
                    <a:pt x="1294" y="614"/>
                    <a:pt x="1328" y="457"/>
                    <a:pt x="1164" y="394"/>
                  </a:cubicBezTo>
                  <a:cubicBezTo>
                    <a:pt x="976" y="312"/>
                    <a:pt x="68" y="0"/>
                    <a:pt x="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47"/>
            <p:cNvSpPr/>
            <p:nvPr/>
          </p:nvSpPr>
          <p:spPr>
            <a:xfrm>
              <a:off x="-1329723" y="3412809"/>
              <a:ext cx="36593" cy="48065"/>
            </a:xfrm>
            <a:custGeom>
              <a:avLst/>
              <a:gdLst/>
              <a:ahLst/>
              <a:cxnLst/>
              <a:rect l="l" t="t" r="r" b="b"/>
              <a:pathLst>
                <a:path w="925" h="1215" extrusionOk="0">
                  <a:moveTo>
                    <a:pt x="82" y="0"/>
                  </a:moveTo>
                  <a:lnTo>
                    <a:pt x="0" y="163"/>
                  </a:lnTo>
                  <a:cubicBezTo>
                    <a:pt x="0" y="163"/>
                    <a:pt x="625" y="1109"/>
                    <a:pt x="693" y="1177"/>
                  </a:cubicBezTo>
                  <a:cubicBezTo>
                    <a:pt x="715" y="1203"/>
                    <a:pt x="745" y="1215"/>
                    <a:pt x="774" y="1215"/>
                  </a:cubicBezTo>
                  <a:cubicBezTo>
                    <a:pt x="850" y="1215"/>
                    <a:pt x="924" y="1133"/>
                    <a:pt x="856" y="1015"/>
                  </a:cubicBezTo>
                  <a:cubicBezTo>
                    <a:pt x="774" y="878"/>
                    <a:pt x="82" y="0"/>
                    <a:pt x="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47"/>
            <p:cNvSpPr/>
            <p:nvPr/>
          </p:nvSpPr>
          <p:spPr>
            <a:xfrm>
              <a:off x="-1394049" y="3359957"/>
              <a:ext cx="79397" cy="69705"/>
            </a:xfrm>
            <a:custGeom>
              <a:avLst/>
              <a:gdLst/>
              <a:ahLst/>
              <a:cxnLst/>
              <a:rect l="l" t="t" r="r" b="b"/>
              <a:pathLst>
                <a:path w="2007" h="1762" extrusionOk="0">
                  <a:moveTo>
                    <a:pt x="1002" y="0"/>
                  </a:moveTo>
                  <a:cubicBezTo>
                    <a:pt x="650" y="0"/>
                    <a:pt x="327" y="207"/>
                    <a:pt x="192" y="549"/>
                  </a:cubicBezTo>
                  <a:cubicBezTo>
                    <a:pt x="1" y="1011"/>
                    <a:pt x="231" y="1525"/>
                    <a:pt x="680" y="1701"/>
                  </a:cubicBezTo>
                  <a:cubicBezTo>
                    <a:pt x="788" y="1742"/>
                    <a:pt x="898" y="1762"/>
                    <a:pt x="1006" y="1762"/>
                  </a:cubicBezTo>
                  <a:cubicBezTo>
                    <a:pt x="1356" y="1762"/>
                    <a:pt x="1682" y="1553"/>
                    <a:pt x="1818" y="1200"/>
                  </a:cubicBezTo>
                  <a:cubicBezTo>
                    <a:pt x="2007" y="751"/>
                    <a:pt x="1776" y="237"/>
                    <a:pt x="1331" y="62"/>
                  </a:cubicBezTo>
                  <a:cubicBezTo>
                    <a:pt x="1222" y="20"/>
                    <a:pt x="1110" y="0"/>
                    <a:pt x="1002" y="0"/>
                  </a:cubicBez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47"/>
            <p:cNvSpPr/>
            <p:nvPr/>
          </p:nvSpPr>
          <p:spPr>
            <a:xfrm>
              <a:off x="-1380005" y="3371034"/>
              <a:ext cx="51468" cy="47432"/>
            </a:xfrm>
            <a:custGeom>
              <a:avLst/>
              <a:gdLst/>
              <a:ahLst/>
              <a:cxnLst/>
              <a:rect l="l" t="t" r="r" b="b"/>
              <a:pathLst>
                <a:path w="1301" h="1199" extrusionOk="0">
                  <a:moveTo>
                    <a:pt x="638" y="1"/>
                  </a:moveTo>
                  <a:cubicBezTo>
                    <a:pt x="349" y="1"/>
                    <a:pt x="101" y="214"/>
                    <a:pt x="52" y="500"/>
                  </a:cubicBezTo>
                  <a:cubicBezTo>
                    <a:pt x="0" y="825"/>
                    <a:pt x="215" y="1138"/>
                    <a:pt x="540" y="1190"/>
                  </a:cubicBezTo>
                  <a:cubicBezTo>
                    <a:pt x="575" y="1195"/>
                    <a:pt x="610" y="1198"/>
                    <a:pt x="645" y="1198"/>
                  </a:cubicBezTo>
                  <a:cubicBezTo>
                    <a:pt x="940" y="1198"/>
                    <a:pt x="1196" y="993"/>
                    <a:pt x="1245" y="702"/>
                  </a:cubicBezTo>
                  <a:cubicBezTo>
                    <a:pt x="1301" y="377"/>
                    <a:pt x="1083" y="65"/>
                    <a:pt x="758" y="13"/>
                  </a:cubicBezTo>
                  <a:cubicBezTo>
                    <a:pt x="717" y="4"/>
                    <a:pt x="678" y="1"/>
                    <a:pt x="638" y="1"/>
                  </a:cubicBezTo>
                  <a:close/>
                </a:path>
              </a:pathLst>
            </a:custGeom>
            <a:solidFill>
              <a:srgbClr val="4615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47"/>
            <p:cNvSpPr/>
            <p:nvPr/>
          </p:nvSpPr>
          <p:spPr>
            <a:xfrm>
              <a:off x="-1374743" y="3388519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93" y="0"/>
                  </a:moveTo>
                  <a:cubicBezTo>
                    <a:pt x="55" y="0"/>
                    <a:pt x="13" y="35"/>
                    <a:pt x="13" y="71"/>
                  </a:cubicBezTo>
                  <a:cubicBezTo>
                    <a:pt x="0" y="110"/>
                    <a:pt x="30" y="153"/>
                    <a:pt x="82" y="166"/>
                  </a:cubicBezTo>
                  <a:cubicBezTo>
                    <a:pt x="124" y="166"/>
                    <a:pt x="163" y="140"/>
                    <a:pt x="176" y="97"/>
                  </a:cubicBezTo>
                  <a:cubicBezTo>
                    <a:pt x="176" y="58"/>
                    <a:pt x="150" y="3"/>
                    <a:pt x="111" y="3"/>
                  </a:cubicBezTo>
                  <a:cubicBezTo>
                    <a:pt x="105" y="1"/>
                    <a:pt x="99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47"/>
            <p:cNvSpPr/>
            <p:nvPr/>
          </p:nvSpPr>
          <p:spPr>
            <a:xfrm>
              <a:off x="-1370391" y="3401851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85" y="1"/>
                  </a:moveTo>
                  <a:cubicBezTo>
                    <a:pt x="49" y="1"/>
                    <a:pt x="14" y="25"/>
                    <a:pt x="14" y="59"/>
                  </a:cubicBezTo>
                  <a:cubicBezTo>
                    <a:pt x="1" y="115"/>
                    <a:pt x="40" y="154"/>
                    <a:pt x="82" y="167"/>
                  </a:cubicBezTo>
                  <a:cubicBezTo>
                    <a:pt x="121" y="167"/>
                    <a:pt x="164" y="141"/>
                    <a:pt x="177" y="98"/>
                  </a:cubicBezTo>
                  <a:cubicBezTo>
                    <a:pt x="177" y="46"/>
                    <a:pt x="147" y="4"/>
                    <a:pt x="108" y="4"/>
                  </a:cubicBezTo>
                  <a:cubicBezTo>
                    <a:pt x="101" y="2"/>
                    <a:pt x="93" y="1"/>
                    <a:pt x="85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47"/>
            <p:cNvSpPr/>
            <p:nvPr/>
          </p:nvSpPr>
          <p:spPr>
            <a:xfrm>
              <a:off x="-1363429" y="3393346"/>
              <a:ext cx="7002" cy="6725"/>
            </a:xfrm>
            <a:custGeom>
              <a:avLst/>
              <a:gdLst/>
              <a:ahLst/>
              <a:cxnLst/>
              <a:rect l="l" t="t" r="r" b="b"/>
              <a:pathLst>
                <a:path w="177" h="170" extrusionOk="0">
                  <a:moveTo>
                    <a:pt x="89" y="1"/>
                  </a:moveTo>
                  <a:cubicBezTo>
                    <a:pt x="53" y="1"/>
                    <a:pt x="14" y="36"/>
                    <a:pt x="14" y="70"/>
                  </a:cubicBezTo>
                  <a:cubicBezTo>
                    <a:pt x="1" y="112"/>
                    <a:pt x="40" y="151"/>
                    <a:pt x="82" y="167"/>
                  </a:cubicBezTo>
                  <a:cubicBezTo>
                    <a:pt x="87" y="169"/>
                    <a:pt x="92" y="170"/>
                    <a:pt x="97" y="170"/>
                  </a:cubicBezTo>
                  <a:cubicBezTo>
                    <a:pt x="131" y="170"/>
                    <a:pt x="165" y="133"/>
                    <a:pt x="176" y="99"/>
                  </a:cubicBezTo>
                  <a:cubicBezTo>
                    <a:pt x="176" y="57"/>
                    <a:pt x="150" y="18"/>
                    <a:pt x="108" y="5"/>
                  </a:cubicBezTo>
                  <a:cubicBezTo>
                    <a:pt x="102" y="2"/>
                    <a:pt x="96" y="1"/>
                    <a:pt x="89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47"/>
            <p:cNvSpPr/>
            <p:nvPr/>
          </p:nvSpPr>
          <p:spPr>
            <a:xfrm>
              <a:off x="-1359710" y="3407904"/>
              <a:ext cx="7516" cy="6607"/>
            </a:xfrm>
            <a:custGeom>
              <a:avLst/>
              <a:gdLst/>
              <a:ahLst/>
              <a:cxnLst/>
              <a:rect l="l" t="t" r="r" b="b"/>
              <a:pathLst>
                <a:path w="190" h="167" extrusionOk="0">
                  <a:moveTo>
                    <a:pt x="108" y="1"/>
                  </a:moveTo>
                  <a:cubicBezTo>
                    <a:pt x="69" y="1"/>
                    <a:pt x="27" y="27"/>
                    <a:pt x="14" y="69"/>
                  </a:cubicBezTo>
                  <a:cubicBezTo>
                    <a:pt x="1" y="124"/>
                    <a:pt x="40" y="163"/>
                    <a:pt x="82" y="163"/>
                  </a:cubicBezTo>
                  <a:cubicBezTo>
                    <a:pt x="89" y="166"/>
                    <a:pt x="96" y="167"/>
                    <a:pt x="102" y="167"/>
                  </a:cubicBezTo>
                  <a:cubicBezTo>
                    <a:pt x="135" y="167"/>
                    <a:pt x="166" y="141"/>
                    <a:pt x="176" y="95"/>
                  </a:cubicBezTo>
                  <a:cubicBezTo>
                    <a:pt x="189" y="56"/>
                    <a:pt x="150" y="14"/>
                    <a:pt x="108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47"/>
            <p:cNvSpPr/>
            <p:nvPr/>
          </p:nvSpPr>
          <p:spPr>
            <a:xfrm>
              <a:off x="-1351719" y="3395442"/>
              <a:ext cx="7121" cy="6607"/>
            </a:xfrm>
            <a:custGeom>
              <a:avLst/>
              <a:gdLst/>
              <a:ahLst/>
              <a:cxnLst/>
              <a:rect l="l" t="t" r="r" b="b"/>
              <a:pathLst>
                <a:path w="180" h="167" extrusionOk="0">
                  <a:moveTo>
                    <a:pt x="89" y="0"/>
                  </a:moveTo>
                  <a:cubicBezTo>
                    <a:pt x="53" y="0"/>
                    <a:pt x="17" y="26"/>
                    <a:pt x="17" y="72"/>
                  </a:cubicBezTo>
                  <a:cubicBezTo>
                    <a:pt x="0" y="114"/>
                    <a:pt x="43" y="153"/>
                    <a:pt x="82" y="166"/>
                  </a:cubicBezTo>
                  <a:cubicBezTo>
                    <a:pt x="124" y="166"/>
                    <a:pt x="163" y="140"/>
                    <a:pt x="179" y="98"/>
                  </a:cubicBezTo>
                  <a:cubicBezTo>
                    <a:pt x="179" y="46"/>
                    <a:pt x="150" y="4"/>
                    <a:pt x="111" y="4"/>
                  </a:cubicBezTo>
                  <a:cubicBezTo>
                    <a:pt x="104" y="1"/>
                    <a:pt x="96" y="0"/>
                    <a:pt x="89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47"/>
            <p:cNvSpPr/>
            <p:nvPr/>
          </p:nvSpPr>
          <p:spPr>
            <a:xfrm>
              <a:off x="-1356466" y="3384366"/>
              <a:ext cx="6963" cy="6607"/>
            </a:xfrm>
            <a:custGeom>
              <a:avLst/>
              <a:gdLst/>
              <a:ahLst/>
              <a:cxnLst/>
              <a:rect l="l" t="t" r="r" b="b"/>
              <a:pathLst>
                <a:path w="176" h="167" extrusionOk="0">
                  <a:moveTo>
                    <a:pt x="94" y="1"/>
                  </a:moveTo>
                  <a:cubicBezTo>
                    <a:pt x="55" y="1"/>
                    <a:pt x="13" y="27"/>
                    <a:pt x="0" y="69"/>
                  </a:cubicBezTo>
                  <a:cubicBezTo>
                    <a:pt x="0" y="121"/>
                    <a:pt x="26" y="163"/>
                    <a:pt x="68" y="163"/>
                  </a:cubicBezTo>
                  <a:cubicBezTo>
                    <a:pt x="75" y="166"/>
                    <a:pt x="83" y="167"/>
                    <a:pt x="90" y="167"/>
                  </a:cubicBezTo>
                  <a:cubicBezTo>
                    <a:pt x="125" y="167"/>
                    <a:pt x="163" y="143"/>
                    <a:pt x="163" y="108"/>
                  </a:cubicBezTo>
                  <a:cubicBezTo>
                    <a:pt x="176" y="53"/>
                    <a:pt x="150" y="14"/>
                    <a:pt x="94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47"/>
            <p:cNvSpPr/>
            <p:nvPr/>
          </p:nvSpPr>
          <p:spPr>
            <a:xfrm>
              <a:off x="-1344123" y="3386897"/>
              <a:ext cx="6963" cy="6646"/>
            </a:xfrm>
            <a:custGeom>
              <a:avLst/>
              <a:gdLst/>
              <a:ahLst/>
              <a:cxnLst/>
              <a:rect l="l" t="t" r="r" b="b"/>
              <a:pathLst>
                <a:path w="176" h="168" extrusionOk="0">
                  <a:moveTo>
                    <a:pt x="84" y="0"/>
                  </a:moveTo>
                  <a:cubicBezTo>
                    <a:pt x="50" y="0"/>
                    <a:pt x="13" y="28"/>
                    <a:pt x="13" y="70"/>
                  </a:cubicBezTo>
                  <a:cubicBezTo>
                    <a:pt x="0" y="112"/>
                    <a:pt x="26" y="151"/>
                    <a:pt x="82" y="168"/>
                  </a:cubicBezTo>
                  <a:cubicBezTo>
                    <a:pt x="121" y="168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100" y="2"/>
                    <a:pt x="92" y="0"/>
                    <a:pt x="84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47"/>
            <p:cNvSpPr/>
            <p:nvPr/>
          </p:nvSpPr>
          <p:spPr>
            <a:xfrm>
              <a:off x="-1350572" y="3376177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93" y="0"/>
                  </a:moveTo>
                  <a:cubicBezTo>
                    <a:pt x="56" y="0"/>
                    <a:pt x="14" y="37"/>
                    <a:pt x="14" y="71"/>
                  </a:cubicBezTo>
                  <a:cubicBezTo>
                    <a:pt x="1" y="113"/>
                    <a:pt x="27" y="152"/>
                    <a:pt x="82" y="165"/>
                  </a:cubicBezTo>
                  <a:cubicBezTo>
                    <a:pt x="87" y="167"/>
                    <a:pt x="92" y="168"/>
                    <a:pt x="98" y="168"/>
                  </a:cubicBezTo>
                  <a:cubicBezTo>
                    <a:pt x="132" y="168"/>
                    <a:pt x="165" y="134"/>
                    <a:pt x="176" y="97"/>
                  </a:cubicBezTo>
                  <a:cubicBezTo>
                    <a:pt x="176" y="58"/>
                    <a:pt x="150" y="16"/>
                    <a:pt x="108" y="3"/>
                  </a:cubicBezTo>
                  <a:cubicBezTo>
                    <a:pt x="103" y="1"/>
                    <a:pt x="98" y="0"/>
                    <a:pt x="93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47"/>
            <p:cNvSpPr/>
            <p:nvPr/>
          </p:nvSpPr>
          <p:spPr>
            <a:xfrm>
              <a:off x="-1366119" y="3377957"/>
              <a:ext cx="6963" cy="6567"/>
            </a:xfrm>
            <a:custGeom>
              <a:avLst/>
              <a:gdLst/>
              <a:ahLst/>
              <a:cxnLst/>
              <a:rect l="l" t="t" r="r" b="b"/>
              <a:pathLst>
                <a:path w="176" h="166" extrusionOk="0">
                  <a:moveTo>
                    <a:pt x="108" y="0"/>
                  </a:moveTo>
                  <a:cubicBezTo>
                    <a:pt x="56" y="0"/>
                    <a:pt x="13" y="26"/>
                    <a:pt x="13" y="68"/>
                  </a:cubicBezTo>
                  <a:cubicBezTo>
                    <a:pt x="0" y="120"/>
                    <a:pt x="26" y="163"/>
                    <a:pt x="82" y="163"/>
                  </a:cubicBezTo>
                  <a:cubicBezTo>
                    <a:pt x="88" y="165"/>
                    <a:pt x="95" y="166"/>
                    <a:pt x="102" y="166"/>
                  </a:cubicBezTo>
                  <a:cubicBezTo>
                    <a:pt x="134" y="166"/>
                    <a:pt x="165" y="140"/>
                    <a:pt x="176" y="94"/>
                  </a:cubicBezTo>
                  <a:cubicBezTo>
                    <a:pt x="176" y="52"/>
                    <a:pt x="150" y="13"/>
                    <a:pt x="108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47"/>
            <p:cNvSpPr/>
            <p:nvPr/>
          </p:nvSpPr>
          <p:spPr>
            <a:xfrm>
              <a:off x="-1347882" y="3405609"/>
              <a:ext cx="7002" cy="6607"/>
            </a:xfrm>
            <a:custGeom>
              <a:avLst/>
              <a:gdLst/>
              <a:ahLst/>
              <a:cxnLst/>
              <a:rect l="l" t="t" r="r" b="b"/>
              <a:pathLst>
                <a:path w="177" h="167" extrusionOk="0">
                  <a:moveTo>
                    <a:pt x="75" y="0"/>
                  </a:moveTo>
                  <a:cubicBezTo>
                    <a:pt x="41" y="0"/>
                    <a:pt x="12" y="28"/>
                    <a:pt x="1" y="72"/>
                  </a:cubicBezTo>
                  <a:cubicBezTo>
                    <a:pt x="1" y="114"/>
                    <a:pt x="27" y="153"/>
                    <a:pt x="66" y="166"/>
                  </a:cubicBezTo>
                  <a:cubicBezTo>
                    <a:pt x="121" y="166"/>
                    <a:pt x="164" y="140"/>
                    <a:pt x="164" y="101"/>
                  </a:cubicBezTo>
                  <a:cubicBezTo>
                    <a:pt x="177" y="46"/>
                    <a:pt x="147" y="3"/>
                    <a:pt x="95" y="3"/>
                  </a:cubicBezTo>
                  <a:cubicBezTo>
                    <a:pt x="89" y="1"/>
                    <a:pt x="82" y="0"/>
                    <a:pt x="75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47"/>
            <p:cNvSpPr/>
            <p:nvPr/>
          </p:nvSpPr>
          <p:spPr>
            <a:xfrm>
              <a:off x="-1339890" y="3396550"/>
              <a:ext cx="7002" cy="6646"/>
            </a:xfrm>
            <a:custGeom>
              <a:avLst/>
              <a:gdLst/>
              <a:ahLst/>
              <a:cxnLst/>
              <a:rect l="l" t="t" r="r" b="b"/>
              <a:pathLst>
                <a:path w="177" h="168" extrusionOk="0">
                  <a:moveTo>
                    <a:pt x="80" y="0"/>
                  </a:moveTo>
                  <a:cubicBezTo>
                    <a:pt x="42" y="0"/>
                    <a:pt x="14" y="28"/>
                    <a:pt x="14" y="70"/>
                  </a:cubicBezTo>
                  <a:cubicBezTo>
                    <a:pt x="1" y="112"/>
                    <a:pt x="27" y="151"/>
                    <a:pt x="82" y="167"/>
                  </a:cubicBezTo>
                  <a:cubicBezTo>
                    <a:pt x="124" y="167"/>
                    <a:pt x="163" y="138"/>
                    <a:pt x="176" y="99"/>
                  </a:cubicBezTo>
                  <a:cubicBezTo>
                    <a:pt x="176" y="44"/>
                    <a:pt x="150" y="5"/>
                    <a:pt x="108" y="5"/>
                  </a:cubicBezTo>
                  <a:cubicBezTo>
                    <a:pt x="98" y="2"/>
                    <a:pt x="89" y="0"/>
                    <a:pt x="8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Rectangle 9"/>
          <p:cNvSpPr/>
          <p:nvPr/>
        </p:nvSpPr>
        <p:spPr>
          <a:xfrm>
            <a:off x="1374125" y="1173832"/>
            <a:ext cx="6251642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sàng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khẩn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cấp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xảy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CS GDMN. </a:t>
            </a:r>
          </a:p>
        </p:txBody>
      </p:sp>
      <p:grpSp>
        <p:nvGrpSpPr>
          <p:cNvPr id="71" name="Google Shape;638;p44"/>
          <p:cNvGrpSpPr/>
          <p:nvPr/>
        </p:nvGrpSpPr>
        <p:grpSpPr>
          <a:xfrm>
            <a:off x="4453211" y="2713057"/>
            <a:ext cx="2059909" cy="1956235"/>
            <a:chOff x="5719525" y="2050888"/>
            <a:chExt cx="2570008" cy="2552602"/>
          </a:xfrm>
        </p:grpSpPr>
        <p:sp>
          <p:nvSpPr>
            <p:cNvPr id="72" name="Google Shape;639;p44"/>
            <p:cNvSpPr/>
            <p:nvPr/>
          </p:nvSpPr>
          <p:spPr>
            <a:xfrm>
              <a:off x="6632174" y="2080057"/>
              <a:ext cx="366963" cy="346699"/>
            </a:xfrm>
            <a:custGeom>
              <a:avLst/>
              <a:gdLst/>
              <a:ahLst/>
              <a:cxnLst/>
              <a:rect l="l" t="t" r="r" b="b"/>
              <a:pathLst>
                <a:path w="12115" h="11446" extrusionOk="0">
                  <a:moveTo>
                    <a:pt x="11466" y="147"/>
                  </a:moveTo>
                  <a:cubicBezTo>
                    <a:pt x="11864" y="733"/>
                    <a:pt x="12031" y="1381"/>
                    <a:pt x="12073" y="2114"/>
                  </a:cubicBezTo>
                  <a:cubicBezTo>
                    <a:pt x="12115" y="3265"/>
                    <a:pt x="11801" y="4332"/>
                    <a:pt x="11550" y="5420"/>
                  </a:cubicBezTo>
                  <a:cubicBezTo>
                    <a:pt x="11403" y="5964"/>
                    <a:pt x="11090" y="6424"/>
                    <a:pt x="10755" y="6884"/>
                  </a:cubicBezTo>
                  <a:cubicBezTo>
                    <a:pt x="10462" y="7261"/>
                    <a:pt x="10232" y="7721"/>
                    <a:pt x="9939" y="8140"/>
                  </a:cubicBezTo>
                  <a:cubicBezTo>
                    <a:pt x="9813" y="8349"/>
                    <a:pt x="9646" y="8579"/>
                    <a:pt x="9499" y="8788"/>
                  </a:cubicBezTo>
                  <a:cubicBezTo>
                    <a:pt x="9227" y="9123"/>
                    <a:pt x="8955" y="9458"/>
                    <a:pt x="8642" y="9814"/>
                  </a:cubicBezTo>
                  <a:cubicBezTo>
                    <a:pt x="8516" y="9960"/>
                    <a:pt x="8349" y="10127"/>
                    <a:pt x="8223" y="10253"/>
                  </a:cubicBezTo>
                  <a:cubicBezTo>
                    <a:pt x="7930" y="10483"/>
                    <a:pt x="7616" y="10713"/>
                    <a:pt x="7323" y="10985"/>
                  </a:cubicBezTo>
                  <a:cubicBezTo>
                    <a:pt x="6800" y="11425"/>
                    <a:pt x="6256" y="11446"/>
                    <a:pt x="5608" y="11216"/>
                  </a:cubicBezTo>
                  <a:cubicBezTo>
                    <a:pt x="4457" y="10776"/>
                    <a:pt x="3473" y="10065"/>
                    <a:pt x="2490" y="9395"/>
                  </a:cubicBezTo>
                  <a:cubicBezTo>
                    <a:pt x="1967" y="9019"/>
                    <a:pt x="1569" y="8579"/>
                    <a:pt x="1276" y="7993"/>
                  </a:cubicBezTo>
                  <a:cubicBezTo>
                    <a:pt x="1109" y="7596"/>
                    <a:pt x="858" y="7219"/>
                    <a:pt x="607" y="6863"/>
                  </a:cubicBezTo>
                  <a:cubicBezTo>
                    <a:pt x="105" y="6173"/>
                    <a:pt x="0" y="5357"/>
                    <a:pt x="105" y="4520"/>
                  </a:cubicBezTo>
                  <a:cubicBezTo>
                    <a:pt x="168" y="4081"/>
                    <a:pt x="335" y="3662"/>
                    <a:pt x="628" y="3306"/>
                  </a:cubicBezTo>
                  <a:cubicBezTo>
                    <a:pt x="753" y="3160"/>
                    <a:pt x="942" y="3055"/>
                    <a:pt x="1130" y="3013"/>
                  </a:cubicBezTo>
                  <a:cubicBezTo>
                    <a:pt x="1590" y="2846"/>
                    <a:pt x="2092" y="2721"/>
                    <a:pt x="2595" y="2930"/>
                  </a:cubicBezTo>
                  <a:cubicBezTo>
                    <a:pt x="2699" y="2972"/>
                    <a:pt x="2825" y="2951"/>
                    <a:pt x="2929" y="2972"/>
                  </a:cubicBezTo>
                  <a:cubicBezTo>
                    <a:pt x="3013" y="2972"/>
                    <a:pt x="3139" y="2951"/>
                    <a:pt x="3201" y="2993"/>
                  </a:cubicBezTo>
                  <a:cubicBezTo>
                    <a:pt x="3766" y="3390"/>
                    <a:pt x="4478" y="3578"/>
                    <a:pt x="4938" y="4101"/>
                  </a:cubicBezTo>
                  <a:cubicBezTo>
                    <a:pt x="5273" y="4436"/>
                    <a:pt x="5545" y="4813"/>
                    <a:pt x="5859" y="5231"/>
                  </a:cubicBezTo>
                  <a:cubicBezTo>
                    <a:pt x="5942" y="5148"/>
                    <a:pt x="6068" y="5085"/>
                    <a:pt x="6089" y="4980"/>
                  </a:cubicBezTo>
                  <a:cubicBezTo>
                    <a:pt x="6235" y="4604"/>
                    <a:pt x="6340" y="4206"/>
                    <a:pt x="6466" y="3809"/>
                  </a:cubicBezTo>
                  <a:cubicBezTo>
                    <a:pt x="6507" y="3662"/>
                    <a:pt x="6591" y="3474"/>
                    <a:pt x="6696" y="3348"/>
                  </a:cubicBezTo>
                  <a:cubicBezTo>
                    <a:pt x="7030" y="2888"/>
                    <a:pt x="7407" y="2469"/>
                    <a:pt x="7742" y="2030"/>
                  </a:cubicBezTo>
                  <a:cubicBezTo>
                    <a:pt x="7826" y="1946"/>
                    <a:pt x="7909" y="1842"/>
                    <a:pt x="7972" y="1779"/>
                  </a:cubicBezTo>
                  <a:cubicBezTo>
                    <a:pt x="8537" y="837"/>
                    <a:pt x="9499" y="524"/>
                    <a:pt x="10441" y="168"/>
                  </a:cubicBezTo>
                  <a:cubicBezTo>
                    <a:pt x="10776" y="42"/>
                    <a:pt x="11131" y="0"/>
                    <a:pt x="11466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40;p44"/>
            <p:cNvSpPr/>
            <p:nvPr/>
          </p:nvSpPr>
          <p:spPr>
            <a:xfrm>
              <a:off x="6603005" y="2050888"/>
              <a:ext cx="427846" cy="406916"/>
            </a:xfrm>
            <a:custGeom>
              <a:avLst/>
              <a:gdLst/>
              <a:ahLst/>
              <a:cxnLst/>
              <a:rect l="l" t="t" r="r" b="b"/>
              <a:pathLst>
                <a:path w="14125" h="13434" extrusionOk="0">
                  <a:moveTo>
                    <a:pt x="6801" y="4834"/>
                  </a:moveTo>
                  <a:cubicBezTo>
                    <a:pt x="6926" y="3997"/>
                    <a:pt x="7408" y="3370"/>
                    <a:pt x="7868" y="2721"/>
                  </a:cubicBezTo>
                  <a:cubicBezTo>
                    <a:pt x="8014" y="2533"/>
                    <a:pt x="8224" y="2365"/>
                    <a:pt x="8328" y="2156"/>
                  </a:cubicBezTo>
                  <a:cubicBezTo>
                    <a:pt x="9061" y="963"/>
                    <a:pt x="10274" y="524"/>
                    <a:pt x="11509" y="127"/>
                  </a:cubicBezTo>
                  <a:cubicBezTo>
                    <a:pt x="11885" y="1"/>
                    <a:pt x="12325" y="43"/>
                    <a:pt x="12743" y="64"/>
                  </a:cubicBezTo>
                  <a:cubicBezTo>
                    <a:pt x="12931" y="106"/>
                    <a:pt x="13141" y="252"/>
                    <a:pt x="13203" y="419"/>
                  </a:cubicBezTo>
                  <a:cubicBezTo>
                    <a:pt x="13685" y="1194"/>
                    <a:pt x="14040" y="2010"/>
                    <a:pt x="14082" y="2972"/>
                  </a:cubicBezTo>
                  <a:cubicBezTo>
                    <a:pt x="14124" y="4248"/>
                    <a:pt x="13810" y="5483"/>
                    <a:pt x="13496" y="6717"/>
                  </a:cubicBezTo>
                  <a:cubicBezTo>
                    <a:pt x="13350" y="7282"/>
                    <a:pt x="12952" y="7805"/>
                    <a:pt x="12638" y="8329"/>
                  </a:cubicBezTo>
                  <a:cubicBezTo>
                    <a:pt x="12366" y="8810"/>
                    <a:pt x="12094" y="9228"/>
                    <a:pt x="11802" y="9668"/>
                  </a:cubicBezTo>
                  <a:cubicBezTo>
                    <a:pt x="11676" y="9877"/>
                    <a:pt x="11509" y="10107"/>
                    <a:pt x="11362" y="10316"/>
                  </a:cubicBezTo>
                  <a:cubicBezTo>
                    <a:pt x="11006" y="10735"/>
                    <a:pt x="10672" y="11132"/>
                    <a:pt x="10337" y="11551"/>
                  </a:cubicBezTo>
                  <a:cubicBezTo>
                    <a:pt x="10232" y="11676"/>
                    <a:pt x="10107" y="11823"/>
                    <a:pt x="9960" y="11927"/>
                  </a:cubicBezTo>
                  <a:cubicBezTo>
                    <a:pt x="9521" y="12283"/>
                    <a:pt x="8998" y="12618"/>
                    <a:pt x="8600" y="13036"/>
                  </a:cubicBezTo>
                  <a:cubicBezTo>
                    <a:pt x="8265" y="13413"/>
                    <a:pt x="7868" y="13434"/>
                    <a:pt x="7491" y="13350"/>
                  </a:cubicBezTo>
                  <a:cubicBezTo>
                    <a:pt x="6864" y="13225"/>
                    <a:pt x="6257" y="13036"/>
                    <a:pt x="5629" y="12827"/>
                  </a:cubicBezTo>
                  <a:cubicBezTo>
                    <a:pt x="5252" y="12702"/>
                    <a:pt x="4918" y="12534"/>
                    <a:pt x="4604" y="12346"/>
                  </a:cubicBezTo>
                  <a:cubicBezTo>
                    <a:pt x="4060" y="11990"/>
                    <a:pt x="3516" y="11635"/>
                    <a:pt x="2993" y="11258"/>
                  </a:cubicBezTo>
                  <a:cubicBezTo>
                    <a:pt x="2302" y="10798"/>
                    <a:pt x="1737" y="10212"/>
                    <a:pt x="1361" y="9438"/>
                  </a:cubicBezTo>
                  <a:cubicBezTo>
                    <a:pt x="1047" y="8810"/>
                    <a:pt x="691" y="8203"/>
                    <a:pt x="314" y="7596"/>
                  </a:cubicBezTo>
                  <a:cubicBezTo>
                    <a:pt x="105" y="7241"/>
                    <a:pt x="1" y="6843"/>
                    <a:pt x="22" y="6425"/>
                  </a:cubicBezTo>
                  <a:cubicBezTo>
                    <a:pt x="63" y="6111"/>
                    <a:pt x="22" y="5776"/>
                    <a:pt x="22" y="5462"/>
                  </a:cubicBezTo>
                  <a:cubicBezTo>
                    <a:pt x="84" y="4646"/>
                    <a:pt x="440" y="3997"/>
                    <a:pt x="963" y="3412"/>
                  </a:cubicBezTo>
                  <a:cubicBezTo>
                    <a:pt x="1110" y="3265"/>
                    <a:pt x="1319" y="3160"/>
                    <a:pt x="1486" y="3098"/>
                  </a:cubicBezTo>
                  <a:cubicBezTo>
                    <a:pt x="1988" y="2951"/>
                    <a:pt x="2511" y="2847"/>
                    <a:pt x="3035" y="2742"/>
                  </a:cubicBezTo>
                  <a:cubicBezTo>
                    <a:pt x="3139" y="2721"/>
                    <a:pt x="3265" y="2742"/>
                    <a:pt x="3369" y="2763"/>
                  </a:cubicBezTo>
                  <a:cubicBezTo>
                    <a:pt x="3432" y="2763"/>
                    <a:pt x="3474" y="2784"/>
                    <a:pt x="3537" y="2847"/>
                  </a:cubicBezTo>
                  <a:cubicBezTo>
                    <a:pt x="3955" y="3160"/>
                    <a:pt x="4562" y="2868"/>
                    <a:pt x="4918" y="3286"/>
                  </a:cubicBezTo>
                  <a:cubicBezTo>
                    <a:pt x="5232" y="3663"/>
                    <a:pt x="5671" y="3830"/>
                    <a:pt x="6068" y="4102"/>
                  </a:cubicBezTo>
                  <a:cubicBezTo>
                    <a:pt x="6361" y="4248"/>
                    <a:pt x="6550" y="4541"/>
                    <a:pt x="6801" y="4834"/>
                  </a:cubicBezTo>
                  <a:close/>
                  <a:moveTo>
                    <a:pt x="12429" y="1110"/>
                  </a:moveTo>
                  <a:cubicBezTo>
                    <a:pt x="12053" y="963"/>
                    <a:pt x="11739" y="1005"/>
                    <a:pt x="11425" y="1110"/>
                  </a:cubicBezTo>
                  <a:cubicBezTo>
                    <a:pt x="10483" y="1487"/>
                    <a:pt x="9521" y="1779"/>
                    <a:pt x="8977" y="2721"/>
                  </a:cubicBezTo>
                  <a:cubicBezTo>
                    <a:pt x="8914" y="2826"/>
                    <a:pt x="8809" y="2888"/>
                    <a:pt x="8747" y="2972"/>
                  </a:cubicBezTo>
                  <a:cubicBezTo>
                    <a:pt x="8391" y="3412"/>
                    <a:pt x="8035" y="3830"/>
                    <a:pt x="7701" y="4290"/>
                  </a:cubicBezTo>
                  <a:cubicBezTo>
                    <a:pt x="7596" y="4416"/>
                    <a:pt x="7512" y="4604"/>
                    <a:pt x="7449" y="4751"/>
                  </a:cubicBezTo>
                  <a:cubicBezTo>
                    <a:pt x="7324" y="5148"/>
                    <a:pt x="7219" y="5546"/>
                    <a:pt x="7094" y="5922"/>
                  </a:cubicBezTo>
                  <a:cubicBezTo>
                    <a:pt x="7073" y="6006"/>
                    <a:pt x="6968" y="6090"/>
                    <a:pt x="6864" y="6173"/>
                  </a:cubicBezTo>
                  <a:cubicBezTo>
                    <a:pt x="6508" y="5776"/>
                    <a:pt x="6257" y="5378"/>
                    <a:pt x="5943" y="5044"/>
                  </a:cubicBezTo>
                  <a:cubicBezTo>
                    <a:pt x="5462" y="4520"/>
                    <a:pt x="4729" y="4332"/>
                    <a:pt x="4185" y="3935"/>
                  </a:cubicBezTo>
                  <a:cubicBezTo>
                    <a:pt x="4144" y="3893"/>
                    <a:pt x="3997" y="3935"/>
                    <a:pt x="3934" y="3914"/>
                  </a:cubicBezTo>
                  <a:cubicBezTo>
                    <a:pt x="3830" y="3914"/>
                    <a:pt x="3683" y="3914"/>
                    <a:pt x="3579" y="3872"/>
                  </a:cubicBezTo>
                  <a:cubicBezTo>
                    <a:pt x="3097" y="3621"/>
                    <a:pt x="2595" y="3788"/>
                    <a:pt x="2114" y="3935"/>
                  </a:cubicBezTo>
                  <a:cubicBezTo>
                    <a:pt x="1947" y="3997"/>
                    <a:pt x="1737" y="4123"/>
                    <a:pt x="1633" y="4248"/>
                  </a:cubicBezTo>
                  <a:cubicBezTo>
                    <a:pt x="1340" y="4604"/>
                    <a:pt x="1131" y="4981"/>
                    <a:pt x="1110" y="5462"/>
                  </a:cubicBezTo>
                  <a:cubicBezTo>
                    <a:pt x="1026" y="6299"/>
                    <a:pt x="1110" y="7115"/>
                    <a:pt x="1591" y="7805"/>
                  </a:cubicBezTo>
                  <a:cubicBezTo>
                    <a:pt x="1863" y="8182"/>
                    <a:pt x="2093" y="8538"/>
                    <a:pt x="2281" y="8935"/>
                  </a:cubicBezTo>
                  <a:cubicBezTo>
                    <a:pt x="2532" y="9521"/>
                    <a:pt x="2951" y="9982"/>
                    <a:pt x="3474" y="10316"/>
                  </a:cubicBezTo>
                  <a:cubicBezTo>
                    <a:pt x="4478" y="11007"/>
                    <a:pt x="5441" y="11718"/>
                    <a:pt x="6592" y="12158"/>
                  </a:cubicBezTo>
                  <a:cubicBezTo>
                    <a:pt x="7240" y="12388"/>
                    <a:pt x="7805" y="12367"/>
                    <a:pt x="8328" y="11927"/>
                  </a:cubicBezTo>
                  <a:cubicBezTo>
                    <a:pt x="8600" y="11676"/>
                    <a:pt x="8914" y="11446"/>
                    <a:pt x="9207" y="11195"/>
                  </a:cubicBezTo>
                  <a:cubicBezTo>
                    <a:pt x="9374" y="11049"/>
                    <a:pt x="9500" y="10902"/>
                    <a:pt x="9625" y="10735"/>
                  </a:cubicBezTo>
                  <a:cubicBezTo>
                    <a:pt x="9918" y="10400"/>
                    <a:pt x="10211" y="10086"/>
                    <a:pt x="10483" y="9730"/>
                  </a:cubicBezTo>
                  <a:cubicBezTo>
                    <a:pt x="10651" y="9521"/>
                    <a:pt x="10797" y="9312"/>
                    <a:pt x="10944" y="9061"/>
                  </a:cubicBezTo>
                  <a:cubicBezTo>
                    <a:pt x="11195" y="8642"/>
                    <a:pt x="11467" y="8203"/>
                    <a:pt x="11739" y="7805"/>
                  </a:cubicBezTo>
                  <a:cubicBezTo>
                    <a:pt x="12094" y="7345"/>
                    <a:pt x="12408" y="6864"/>
                    <a:pt x="12534" y="6341"/>
                  </a:cubicBezTo>
                  <a:cubicBezTo>
                    <a:pt x="12785" y="5274"/>
                    <a:pt x="13099" y="4186"/>
                    <a:pt x="13057" y="3056"/>
                  </a:cubicBezTo>
                  <a:cubicBezTo>
                    <a:pt x="12994" y="2323"/>
                    <a:pt x="12827" y="1696"/>
                    <a:pt x="12429" y="111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41;p44"/>
            <p:cNvSpPr/>
            <p:nvPr/>
          </p:nvSpPr>
          <p:spPr>
            <a:xfrm>
              <a:off x="7013688" y="2636215"/>
              <a:ext cx="1018532" cy="738379"/>
            </a:xfrm>
            <a:custGeom>
              <a:avLst/>
              <a:gdLst/>
              <a:ahLst/>
              <a:cxnLst/>
              <a:rect l="l" t="t" r="r" b="b"/>
              <a:pathLst>
                <a:path w="33626" h="24377" extrusionOk="0">
                  <a:moveTo>
                    <a:pt x="19481" y="1"/>
                  </a:moveTo>
                  <a:cubicBezTo>
                    <a:pt x="19627" y="85"/>
                    <a:pt x="19711" y="85"/>
                    <a:pt x="19732" y="105"/>
                  </a:cubicBezTo>
                  <a:cubicBezTo>
                    <a:pt x="20213" y="733"/>
                    <a:pt x="20925" y="1110"/>
                    <a:pt x="21469" y="1633"/>
                  </a:cubicBezTo>
                  <a:cubicBezTo>
                    <a:pt x="21573" y="1737"/>
                    <a:pt x="21720" y="1800"/>
                    <a:pt x="21866" y="1842"/>
                  </a:cubicBezTo>
                  <a:cubicBezTo>
                    <a:pt x="22138" y="1947"/>
                    <a:pt x="22431" y="2051"/>
                    <a:pt x="22724" y="2114"/>
                  </a:cubicBezTo>
                  <a:cubicBezTo>
                    <a:pt x="23477" y="2198"/>
                    <a:pt x="24210" y="2553"/>
                    <a:pt x="25005" y="2533"/>
                  </a:cubicBezTo>
                  <a:cubicBezTo>
                    <a:pt x="25591" y="2533"/>
                    <a:pt x="26197" y="2553"/>
                    <a:pt x="26804" y="2574"/>
                  </a:cubicBezTo>
                  <a:cubicBezTo>
                    <a:pt x="27243" y="2616"/>
                    <a:pt x="27683" y="2616"/>
                    <a:pt x="28143" y="2449"/>
                  </a:cubicBezTo>
                  <a:cubicBezTo>
                    <a:pt x="28206" y="2428"/>
                    <a:pt x="28311" y="2365"/>
                    <a:pt x="28394" y="2407"/>
                  </a:cubicBezTo>
                  <a:cubicBezTo>
                    <a:pt x="28938" y="2449"/>
                    <a:pt x="29461" y="2302"/>
                    <a:pt x="29943" y="2051"/>
                  </a:cubicBezTo>
                  <a:cubicBezTo>
                    <a:pt x="29984" y="2030"/>
                    <a:pt x="30047" y="2051"/>
                    <a:pt x="30173" y="2030"/>
                  </a:cubicBezTo>
                  <a:cubicBezTo>
                    <a:pt x="30298" y="2135"/>
                    <a:pt x="30466" y="2261"/>
                    <a:pt x="30591" y="2428"/>
                  </a:cubicBezTo>
                  <a:cubicBezTo>
                    <a:pt x="31847" y="3830"/>
                    <a:pt x="32684" y="5483"/>
                    <a:pt x="33311" y="7261"/>
                  </a:cubicBezTo>
                  <a:cubicBezTo>
                    <a:pt x="33541" y="7973"/>
                    <a:pt x="33625" y="8726"/>
                    <a:pt x="33625" y="9479"/>
                  </a:cubicBezTo>
                  <a:cubicBezTo>
                    <a:pt x="33625" y="10588"/>
                    <a:pt x="33604" y="11718"/>
                    <a:pt x="33521" y="12806"/>
                  </a:cubicBezTo>
                  <a:cubicBezTo>
                    <a:pt x="33479" y="13497"/>
                    <a:pt x="33186" y="14145"/>
                    <a:pt x="32851" y="14752"/>
                  </a:cubicBezTo>
                  <a:cubicBezTo>
                    <a:pt x="32349" y="15631"/>
                    <a:pt x="31805" y="16489"/>
                    <a:pt x="31072" y="17221"/>
                  </a:cubicBezTo>
                  <a:cubicBezTo>
                    <a:pt x="30340" y="17995"/>
                    <a:pt x="29712" y="18853"/>
                    <a:pt x="28917" y="19523"/>
                  </a:cubicBezTo>
                  <a:cubicBezTo>
                    <a:pt x="28164" y="20192"/>
                    <a:pt x="27223" y="20631"/>
                    <a:pt x="26365" y="21196"/>
                  </a:cubicBezTo>
                  <a:cubicBezTo>
                    <a:pt x="24795" y="22243"/>
                    <a:pt x="23122" y="22975"/>
                    <a:pt x="21343" y="23582"/>
                  </a:cubicBezTo>
                  <a:cubicBezTo>
                    <a:pt x="19816" y="24105"/>
                    <a:pt x="18267" y="24377"/>
                    <a:pt x="16677" y="24209"/>
                  </a:cubicBezTo>
                  <a:cubicBezTo>
                    <a:pt x="15505" y="24105"/>
                    <a:pt x="14292" y="24168"/>
                    <a:pt x="13099" y="24126"/>
                  </a:cubicBezTo>
                  <a:cubicBezTo>
                    <a:pt x="12513" y="24126"/>
                    <a:pt x="11948" y="24084"/>
                    <a:pt x="11404" y="24126"/>
                  </a:cubicBezTo>
                  <a:cubicBezTo>
                    <a:pt x="10923" y="24168"/>
                    <a:pt x="10526" y="23917"/>
                    <a:pt x="10086" y="23854"/>
                  </a:cubicBezTo>
                  <a:cubicBezTo>
                    <a:pt x="9542" y="23749"/>
                    <a:pt x="8977" y="23582"/>
                    <a:pt x="8433" y="23393"/>
                  </a:cubicBezTo>
                  <a:cubicBezTo>
                    <a:pt x="7973" y="23247"/>
                    <a:pt x="7492" y="23038"/>
                    <a:pt x="7136" y="22640"/>
                  </a:cubicBezTo>
                  <a:cubicBezTo>
                    <a:pt x="7073" y="22598"/>
                    <a:pt x="7052" y="22556"/>
                    <a:pt x="7010" y="22536"/>
                  </a:cubicBezTo>
                  <a:cubicBezTo>
                    <a:pt x="6404" y="22222"/>
                    <a:pt x="5860" y="21803"/>
                    <a:pt x="5295" y="21385"/>
                  </a:cubicBezTo>
                  <a:cubicBezTo>
                    <a:pt x="4625" y="20862"/>
                    <a:pt x="4039" y="20255"/>
                    <a:pt x="3579" y="19585"/>
                  </a:cubicBezTo>
                  <a:cubicBezTo>
                    <a:pt x="3391" y="19313"/>
                    <a:pt x="3181" y="19062"/>
                    <a:pt x="2972" y="18790"/>
                  </a:cubicBezTo>
                  <a:cubicBezTo>
                    <a:pt x="2721" y="18518"/>
                    <a:pt x="2407" y="18267"/>
                    <a:pt x="2407" y="17807"/>
                  </a:cubicBezTo>
                  <a:cubicBezTo>
                    <a:pt x="2407" y="17723"/>
                    <a:pt x="2344" y="17618"/>
                    <a:pt x="2303" y="17577"/>
                  </a:cubicBezTo>
                  <a:cubicBezTo>
                    <a:pt x="1591" y="16886"/>
                    <a:pt x="1487" y="15924"/>
                    <a:pt x="1089" y="15087"/>
                  </a:cubicBezTo>
                  <a:cubicBezTo>
                    <a:pt x="859" y="14564"/>
                    <a:pt x="670" y="14041"/>
                    <a:pt x="440" y="13517"/>
                  </a:cubicBezTo>
                  <a:cubicBezTo>
                    <a:pt x="126" y="12806"/>
                    <a:pt x="1" y="12116"/>
                    <a:pt x="22" y="11320"/>
                  </a:cubicBezTo>
                  <a:cubicBezTo>
                    <a:pt x="64" y="10023"/>
                    <a:pt x="147" y="8684"/>
                    <a:pt x="357" y="7324"/>
                  </a:cubicBezTo>
                  <a:cubicBezTo>
                    <a:pt x="754" y="7450"/>
                    <a:pt x="1110" y="7554"/>
                    <a:pt x="1466" y="7659"/>
                  </a:cubicBezTo>
                  <a:cubicBezTo>
                    <a:pt x="2177" y="7889"/>
                    <a:pt x="2930" y="7889"/>
                    <a:pt x="3621" y="7512"/>
                  </a:cubicBezTo>
                  <a:cubicBezTo>
                    <a:pt x="4144" y="7219"/>
                    <a:pt x="4709" y="6989"/>
                    <a:pt x="5169" y="6613"/>
                  </a:cubicBezTo>
                  <a:cubicBezTo>
                    <a:pt x="5483" y="6362"/>
                    <a:pt x="5901" y="6278"/>
                    <a:pt x="6278" y="6111"/>
                  </a:cubicBezTo>
                  <a:cubicBezTo>
                    <a:pt x="6466" y="6320"/>
                    <a:pt x="6424" y="6529"/>
                    <a:pt x="6404" y="6738"/>
                  </a:cubicBezTo>
                  <a:cubicBezTo>
                    <a:pt x="6341" y="7240"/>
                    <a:pt x="6529" y="7617"/>
                    <a:pt x="6885" y="7952"/>
                  </a:cubicBezTo>
                  <a:cubicBezTo>
                    <a:pt x="6989" y="8056"/>
                    <a:pt x="7094" y="8182"/>
                    <a:pt x="7220" y="8266"/>
                  </a:cubicBezTo>
                  <a:cubicBezTo>
                    <a:pt x="7366" y="8370"/>
                    <a:pt x="7533" y="8475"/>
                    <a:pt x="7680" y="8475"/>
                  </a:cubicBezTo>
                  <a:cubicBezTo>
                    <a:pt x="8663" y="8579"/>
                    <a:pt x="9647" y="8517"/>
                    <a:pt x="10526" y="7952"/>
                  </a:cubicBezTo>
                  <a:cubicBezTo>
                    <a:pt x="12095" y="6927"/>
                    <a:pt x="13622" y="5880"/>
                    <a:pt x="14794" y="4395"/>
                  </a:cubicBezTo>
                  <a:cubicBezTo>
                    <a:pt x="14899" y="4290"/>
                    <a:pt x="15003" y="4186"/>
                    <a:pt x="15087" y="4081"/>
                  </a:cubicBezTo>
                  <a:cubicBezTo>
                    <a:pt x="15129" y="4102"/>
                    <a:pt x="15191" y="4102"/>
                    <a:pt x="15191" y="4123"/>
                  </a:cubicBezTo>
                  <a:cubicBezTo>
                    <a:pt x="15652" y="5085"/>
                    <a:pt x="16552" y="5043"/>
                    <a:pt x="17430" y="5002"/>
                  </a:cubicBezTo>
                  <a:cubicBezTo>
                    <a:pt x="17702" y="4960"/>
                    <a:pt x="17870" y="4834"/>
                    <a:pt x="18037" y="4625"/>
                  </a:cubicBezTo>
                  <a:cubicBezTo>
                    <a:pt x="18602" y="3914"/>
                    <a:pt x="18895" y="3265"/>
                    <a:pt x="19062" y="2302"/>
                  </a:cubicBezTo>
                  <a:cubicBezTo>
                    <a:pt x="19062" y="2240"/>
                    <a:pt x="19062" y="2177"/>
                    <a:pt x="19083" y="2114"/>
                  </a:cubicBezTo>
                  <a:cubicBezTo>
                    <a:pt x="19460" y="1486"/>
                    <a:pt x="19397" y="754"/>
                    <a:pt x="19481" y="1"/>
                  </a:cubicBezTo>
                  <a:close/>
                  <a:moveTo>
                    <a:pt x="9249" y="15610"/>
                  </a:moveTo>
                  <a:cubicBezTo>
                    <a:pt x="9479" y="15986"/>
                    <a:pt x="9584" y="16300"/>
                    <a:pt x="9668" y="16656"/>
                  </a:cubicBezTo>
                  <a:cubicBezTo>
                    <a:pt x="9751" y="17242"/>
                    <a:pt x="9961" y="17828"/>
                    <a:pt x="10379" y="18288"/>
                  </a:cubicBezTo>
                  <a:cubicBezTo>
                    <a:pt x="11007" y="18979"/>
                    <a:pt x="11655" y="19648"/>
                    <a:pt x="12283" y="20318"/>
                  </a:cubicBezTo>
                  <a:cubicBezTo>
                    <a:pt x="12409" y="20443"/>
                    <a:pt x="12576" y="20548"/>
                    <a:pt x="12722" y="20631"/>
                  </a:cubicBezTo>
                  <a:cubicBezTo>
                    <a:pt x="13120" y="20904"/>
                    <a:pt x="13559" y="21134"/>
                    <a:pt x="13957" y="21385"/>
                  </a:cubicBezTo>
                  <a:cubicBezTo>
                    <a:pt x="14271" y="21594"/>
                    <a:pt x="14606" y="21678"/>
                    <a:pt x="14982" y="21699"/>
                  </a:cubicBezTo>
                  <a:cubicBezTo>
                    <a:pt x="15610" y="21740"/>
                    <a:pt x="16238" y="21636"/>
                    <a:pt x="16865" y="21552"/>
                  </a:cubicBezTo>
                  <a:cubicBezTo>
                    <a:pt x="17493" y="21468"/>
                    <a:pt x="18100" y="21322"/>
                    <a:pt x="18686" y="21134"/>
                  </a:cubicBezTo>
                  <a:cubicBezTo>
                    <a:pt x="19083" y="20987"/>
                    <a:pt x="19397" y="20820"/>
                    <a:pt x="19690" y="20527"/>
                  </a:cubicBezTo>
                  <a:cubicBezTo>
                    <a:pt x="20339" y="19899"/>
                    <a:pt x="20966" y="19271"/>
                    <a:pt x="21657" y="18665"/>
                  </a:cubicBezTo>
                  <a:cubicBezTo>
                    <a:pt x="22096" y="18267"/>
                    <a:pt x="22389" y="17807"/>
                    <a:pt x="22598" y="17263"/>
                  </a:cubicBezTo>
                  <a:cubicBezTo>
                    <a:pt x="22933" y="16384"/>
                    <a:pt x="23289" y="15547"/>
                    <a:pt x="23540" y="14647"/>
                  </a:cubicBezTo>
                  <a:cubicBezTo>
                    <a:pt x="23686" y="13978"/>
                    <a:pt x="23707" y="13329"/>
                    <a:pt x="23686" y="12681"/>
                  </a:cubicBezTo>
                  <a:cubicBezTo>
                    <a:pt x="23686" y="12283"/>
                    <a:pt x="23498" y="12137"/>
                    <a:pt x="23142" y="12095"/>
                  </a:cubicBezTo>
                  <a:cubicBezTo>
                    <a:pt x="22557" y="12074"/>
                    <a:pt x="22013" y="11969"/>
                    <a:pt x="21448" y="12178"/>
                  </a:cubicBezTo>
                  <a:cubicBezTo>
                    <a:pt x="21238" y="12262"/>
                    <a:pt x="20966" y="12262"/>
                    <a:pt x="20736" y="12262"/>
                  </a:cubicBezTo>
                  <a:cubicBezTo>
                    <a:pt x="20297" y="12241"/>
                    <a:pt x="19837" y="12283"/>
                    <a:pt x="19397" y="12429"/>
                  </a:cubicBezTo>
                  <a:cubicBezTo>
                    <a:pt x="19209" y="12471"/>
                    <a:pt x="19041" y="12513"/>
                    <a:pt x="18874" y="12492"/>
                  </a:cubicBezTo>
                  <a:cubicBezTo>
                    <a:pt x="18204" y="12471"/>
                    <a:pt x="17577" y="12660"/>
                    <a:pt x="16949" y="12806"/>
                  </a:cubicBezTo>
                  <a:cubicBezTo>
                    <a:pt x="16593" y="12890"/>
                    <a:pt x="16238" y="12953"/>
                    <a:pt x="15903" y="12973"/>
                  </a:cubicBezTo>
                  <a:cubicBezTo>
                    <a:pt x="15505" y="12973"/>
                    <a:pt x="15129" y="13057"/>
                    <a:pt x="14773" y="13183"/>
                  </a:cubicBezTo>
                  <a:cubicBezTo>
                    <a:pt x="13915" y="13517"/>
                    <a:pt x="13015" y="13810"/>
                    <a:pt x="12158" y="14145"/>
                  </a:cubicBezTo>
                  <a:cubicBezTo>
                    <a:pt x="11111" y="14522"/>
                    <a:pt x="10170" y="14940"/>
                    <a:pt x="9249" y="15610"/>
                  </a:cubicBezTo>
                  <a:close/>
                  <a:moveTo>
                    <a:pt x="22452" y="8768"/>
                  </a:moveTo>
                  <a:cubicBezTo>
                    <a:pt x="22347" y="8977"/>
                    <a:pt x="22243" y="9124"/>
                    <a:pt x="22180" y="9291"/>
                  </a:cubicBezTo>
                  <a:cubicBezTo>
                    <a:pt x="22013" y="9605"/>
                    <a:pt x="21992" y="9898"/>
                    <a:pt x="22117" y="10253"/>
                  </a:cubicBezTo>
                  <a:cubicBezTo>
                    <a:pt x="22180" y="10358"/>
                    <a:pt x="22326" y="10484"/>
                    <a:pt x="22431" y="10504"/>
                  </a:cubicBezTo>
                  <a:cubicBezTo>
                    <a:pt x="22536" y="10504"/>
                    <a:pt x="22745" y="10379"/>
                    <a:pt x="22766" y="10295"/>
                  </a:cubicBezTo>
                  <a:cubicBezTo>
                    <a:pt x="22870" y="9668"/>
                    <a:pt x="23373" y="9291"/>
                    <a:pt x="23666" y="8768"/>
                  </a:cubicBezTo>
                  <a:cubicBezTo>
                    <a:pt x="23875" y="8768"/>
                    <a:pt x="24042" y="8705"/>
                    <a:pt x="24210" y="8726"/>
                  </a:cubicBezTo>
                  <a:cubicBezTo>
                    <a:pt x="24565" y="8768"/>
                    <a:pt x="24733" y="8914"/>
                    <a:pt x="24754" y="9312"/>
                  </a:cubicBezTo>
                  <a:cubicBezTo>
                    <a:pt x="24795" y="9521"/>
                    <a:pt x="24754" y="9730"/>
                    <a:pt x="24795" y="9940"/>
                  </a:cubicBezTo>
                  <a:cubicBezTo>
                    <a:pt x="24816" y="10107"/>
                    <a:pt x="25026" y="10274"/>
                    <a:pt x="25172" y="10212"/>
                  </a:cubicBezTo>
                  <a:cubicBezTo>
                    <a:pt x="25319" y="10170"/>
                    <a:pt x="25465" y="10065"/>
                    <a:pt x="25486" y="9960"/>
                  </a:cubicBezTo>
                  <a:cubicBezTo>
                    <a:pt x="25570" y="9751"/>
                    <a:pt x="25570" y="9479"/>
                    <a:pt x="25632" y="9249"/>
                  </a:cubicBezTo>
                  <a:cubicBezTo>
                    <a:pt x="25674" y="9207"/>
                    <a:pt x="25758" y="9144"/>
                    <a:pt x="25842" y="9082"/>
                  </a:cubicBezTo>
                  <a:cubicBezTo>
                    <a:pt x="25904" y="9019"/>
                    <a:pt x="25988" y="8998"/>
                    <a:pt x="26030" y="8914"/>
                  </a:cubicBezTo>
                  <a:cubicBezTo>
                    <a:pt x="26135" y="8789"/>
                    <a:pt x="26239" y="8621"/>
                    <a:pt x="26323" y="8475"/>
                  </a:cubicBezTo>
                  <a:cubicBezTo>
                    <a:pt x="26407" y="8307"/>
                    <a:pt x="26218" y="8077"/>
                    <a:pt x="26072" y="8119"/>
                  </a:cubicBezTo>
                  <a:cubicBezTo>
                    <a:pt x="25863" y="8182"/>
                    <a:pt x="25611" y="8307"/>
                    <a:pt x="25402" y="8391"/>
                  </a:cubicBezTo>
                  <a:cubicBezTo>
                    <a:pt x="25130" y="8182"/>
                    <a:pt x="24837" y="7973"/>
                    <a:pt x="24502" y="7743"/>
                  </a:cubicBezTo>
                  <a:cubicBezTo>
                    <a:pt x="24356" y="7554"/>
                    <a:pt x="24523" y="7157"/>
                    <a:pt x="24042" y="7052"/>
                  </a:cubicBezTo>
                  <a:cubicBezTo>
                    <a:pt x="23979" y="7240"/>
                    <a:pt x="23896" y="7387"/>
                    <a:pt x="23791" y="7575"/>
                  </a:cubicBezTo>
                  <a:cubicBezTo>
                    <a:pt x="23770" y="7659"/>
                    <a:pt x="23707" y="7743"/>
                    <a:pt x="23686" y="7784"/>
                  </a:cubicBezTo>
                  <a:cubicBezTo>
                    <a:pt x="23394" y="7868"/>
                    <a:pt x="23142" y="7910"/>
                    <a:pt x="22870" y="7994"/>
                  </a:cubicBezTo>
                  <a:cubicBezTo>
                    <a:pt x="22766" y="7910"/>
                    <a:pt x="22640" y="7805"/>
                    <a:pt x="22515" y="7763"/>
                  </a:cubicBezTo>
                  <a:cubicBezTo>
                    <a:pt x="22410" y="7743"/>
                    <a:pt x="22264" y="7784"/>
                    <a:pt x="22201" y="7847"/>
                  </a:cubicBezTo>
                  <a:cubicBezTo>
                    <a:pt x="22138" y="7868"/>
                    <a:pt x="22117" y="8035"/>
                    <a:pt x="22138" y="8077"/>
                  </a:cubicBezTo>
                  <a:cubicBezTo>
                    <a:pt x="22222" y="8287"/>
                    <a:pt x="22326" y="8496"/>
                    <a:pt x="22452" y="8768"/>
                  </a:cubicBezTo>
                  <a:close/>
                  <a:moveTo>
                    <a:pt x="9458" y="10672"/>
                  </a:moveTo>
                  <a:cubicBezTo>
                    <a:pt x="9228" y="10860"/>
                    <a:pt x="9019" y="11007"/>
                    <a:pt x="8789" y="11195"/>
                  </a:cubicBezTo>
                  <a:cubicBezTo>
                    <a:pt x="8433" y="10902"/>
                    <a:pt x="8161" y="10609"/>
                    <a:pt x="7785" y="10295"/>
                  </a:cubicBezTo>
                  <a:cubicBezTo>
                    <a:pt x="7701" y="10484"/>
                    <a:pt x="7575" y="10609"/>
                    <a:pt x="7596" y="10756"/>
                  </a:cubicBezTo>
                  <a:cubicBezTo>
                    <a:pt x="7701" y="11279"/>
                    <a:pt x="7387" y="11509"/>
                    <a:pt x="7010" y="11739"/>
                  </a:cubicBezTo>
                  <a:cubicBezTo>
                    <a:pt x="6717" y="11613"/>
                    <a:pt x="6445" y="11509"/>
                    <a:pt x="6173" y="11383"/>
                  </a:cubicBezTo>
                  <a:cubicBezTo>
                    <a:pt x="5839" y="11927"/>
                    <a:pt x="6445" y="12053"/>
                    <a:pt x="6550" y="12492"/>
                  </a:cubicBezTo>
                  <a:cubicBezTo>
                    <a:pt x="6550" y="12743"/>
                    <a:pt x="6529" y="13057"/>
                    <a:pt x="6529" y="13392"/>
                  </a:cubicBezTo>
                  <a:cubicBezTo>
                    <a:pt x="6529" y="13538"/>
                    <a:pt x="6550" y="13685"/>
                    <a:pt x="6592" y="13831"/>
                  </a:cubicBezTo>
                  <a:cubicBezTo>
                    <a:pt x="6634" y="14020"/>
                    <a:pt x="6843" y="14145"/>
                    <a:pt x="7010" y="14061"/>
                  </a:cubicBezTo>
                  <a:cubicBezTo>
                    <a:pt x="7136" y="14020"/>
                    <a:pt x="7240" y="13915"/>
                    <a:pt x="7324" y="13810"/>
                  </a:cubicBezTo>
                  <a:cubicBezTo>
                    <a:pt x="7366" y="13748"/>
                    <a:pt x="7345" y="13622"/>
                    <a:pt x="7345" y="13538"/>
                  </a:cubicBezTo>
                  <a:cubicBezTo>
                    <a:pt x="7282" y="13015"/>
                    <a:pt x="7471" y="12597"/>
                    <a:pt x="7847" y="12220"/>
                  </a:cubicBezTo>
                  <a:cubicBezTo>
                    <a:pt x="8015" y="12157"/>
                    <a:pt x="8266" y="12137"/>
                    <a:pt x="8538" y="12053"/>
                  </a:cubicBezTo>
                  <a:cubicBezTo>
                    <a:pt x="8810" y="12409"/>
                    <a:pt x="9124" y="12743"/>
                    <a:pt x="9333" y="13141"/>
                  </a:cubicBezTo>
                  <a:cubicBezTo>
                    <a:pt x="9417" y="13329"/>
                    <a:pt x="9584" y="13413"/>
                    <a:pt x="9772" y="13329"/>
                  </a:cubicBezTo>
                  <a:cubicBezTo>
                    <a:pt x="9961" y="13287"/>
                    <a:pt x="10107" y="13036"/>
                    <a:pt x="10065" y="12827"/>
                  </a:cubicBezTo>
                  <a:cubicBezTo>
                    <a:pt x="10002" y="12681"/>
                    <a:pt x="9961" y="12492"/>
                    <a:pt x="9835" y="12367"/>
                  </a:cubicBezTo>
                  <a:cubicBezTo>
                    <a:pt x="9521" y="12032"/>
                    <a:pt x="9458" y="11718"/>
                    <a:pt x="9668" y="11300"/>
                  </a:cubicBezTo>
                  <a:cubicBezTo>
                    <a:pt x="9793" y="11028"/>
                    <a:pt x="9751" y="10818"/>
                    <a:pt x="9458" y="1067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42;p44"/>
            <p:cNvSpPr/>
            <p:nvPr/>
          </p:nvSpPr>
          <p:spPr>
            <a:xfrm>
              <a:off x="7348330" y="3348571"/>
              <a:ext cx="572966" cy="535588"/>
            </a:xfrm>
            <a:custGeom>
              <a:avLst/>
              <a:gdLst/>
              <a:ahLst/>
              <a:cxnLst/>
              <a:rect l="l" t="t" r="r" b="b"/>
              <a:pathLst>
                <a:path w="18916" h="17682" extrusionOk="0">
                  <a:moveTo>
                    <a:pt x="18685" y="14459"/>
                  </a:moveTo>
                  <a:cubicBezTo>
                    <a:pt x="18309" y="12911"/>
                    <a:pt x="17744" y="11425"/>
                    <a:pt x="17451" y="9856"/>
                  </a:cubicBezTo>
                  <a:cubicBezTo>
                    <a:pt x="17451" y="9793"/>
                    <a:pt x="17430" y="9751"/>
                    <a:pt x="17409" y="9668"/>
                  </a:cubicBezTo>
                  <a:cubicBezTo>
                    <a:pt x="17158" y="8956"/>
                    <a:pt x="16949" y="8224"/>
                    <a:pt x="16698" y="7533"/>
                  </a:cubicBezTo>
                  <a:cubicBezTo>
                    <a:pt x="16405" y="6697"/>
                    <a:pt x="16070" y="5860"/>
                    <a:pt x="15756" y="4981"/>
                  </a:cubicBezTo>
                  <a:cubicBezTo>
                    <a:pt x="15149" y="3412"/>
                    <a:pt x="14229" y="2010"/>
                    <a:pt x="13685" y="419"/>
                  </a:cubicBezTo>
                  <a:cubicBezTo>
                    <a:pt x="13622" y="231"/>
                    <a:pt x="13454" y="106"/>
                    <a:pt x="13371" y="1"/>
                  </a:cubicBezTo>
                  <a:cubicBezTo>
                    <a:pt x="12157" y="440"/>
                    <a:pt x="11048" y="859"/>
                    <a:pt x="9918" y="1277"/>
                  </a:cubicBezTo>
                  <a:cubicBezTo>
                    <a:pt x="9709" y="1361"/>
                    <a:pt x="9542" y="1424"/>
                    <a:pt x="9416" y="1633"/>
                  </a:cubicBezTo>
                  <a:cubicBezTo>
                    <a:pt x="9186" y="2051"/>
                    <a:pt x="8914" y="2449"/>
                    <a:pt x="8705" y="2888"/>
                  </a:cubicBezTo>
                  <a:cubicBezTo>
                    <a:pt x="8558" y="3202"/>
                    <a:pt x="8391" y="3516"/>
                    <a:pt x="8056" y="3579"/>
                  </a:cubicBezTo>
                  <a:cubicBezTo>
                    <a:pt x="7554" y="3663"/>
                    <a:pt x="7031" y="3684"/>
                    <a:pt x="6571" y="3453"/>
                  </a:cubicBezTo>
                  <a:cubicBezTo>
                    <a:pt x="5838" y="3098"/>
                    <a:pt x="5336" y="2533"/>
                    <a:pt x="5001" y="1738"/>
                  </a:cubicBezTo>
                  <a:cubicBezTo>
                    <a:pt x="3767" y="1717"/>
                    <a:pt x="2532" y="1675"/>
                    <a:pt x="1319" y="1633"/>
                  </a:cubicBezTo>
                  <a:cubicBezTo>
                    <a:pt x="1256" y="1633"/>
                    <a:pt x="1214" y="1717"/>
                    <a:pt x="1130" y="1779"/>
                  </a:cubicBezTo>
                  <a:cubicBezTo>
                    <a:pt x="1130" y="2010"/>
                    <a:pt x="1110" y="2261"/>
                    <a:pt x="1110" y="2533"/>
                  </a:cubicBezTo>
                  <a:cubicBezTo>
                    <a:pt x="1068" y="3412"/>
                    <a:pt x="1068" y="4332"/>
                    <a:pt x="1047" y="5232"/>
                  </a:cubicBezTo>
                  <a:cubicBezTo>
                    <a:pt x="1026" y="5671"/>
                    <a:pt x="1005" y="6111"/>
                    <a:pt x="900" y="6550"/>
                  </a:cubicBezTo>
                  <a:cubicBezTo>
                    <a:pt x="440" y="8266"/>
                    <a:pt x="503" y="10002"/>
                    <a:pt x="126" y="11718"/>
                  </a:cubicBezTo>
                  <a:cubicBezTo>
                    <a:pt x="105" y="11865"/>
                    <a:pt x="105" y="11990"/>
                    <a:pt x="105" y="12158"/>
                  </a:cubicBezTo>
                  <a:cubicBezTo>
                    <a:pt x="63" y="13622"/>
                    <a:pt x="22" y="15087"/>
                    <a:pt x="1" y="16552"/>
                  </a:cubicBezTo>
                  <a:lnTo>
                    <a:pt x="1" y="17096"/>
                  </a:lnTo>
                  <a:cubicBezTo>
                    <a:pt x="22" y="17326"/>
                    <a:pt x="168" y="17493"/>
                    <a:pt x="398" y="17514"/>
                  </a:cubicBezTo>
                  <a:cubicBezTo>
                    <a:pt x="586" y="17535"/>
                    <a:pt x="754" y="17535"/>
                    <a:pt x="942" y="17535"/>
                  </a:cubicBezTo>
                  <a:cubicBezTo>
                    <a:pt x="2679" y="17598"/>
                    <a:pt x="4415" y="17640"/>
                    <a:pt x="6152" y="17681"/>
                  </a:cubicBezTo>
                  <a:cubicBezTo>
                    <a:pt x="6445" y="17681"/>
                    <a:pt x="6759" y="17640"/>
                    <a:pt x="7031" y="17619"/>
                  </a:cubicBezTo>
                  <a:cubicBezTo>
                    <a:pt x="9542" y="17305"/>
                    <a:pt x="12032" y="17012"/>
                    <a:pt x="14522" y="16677"/>
                  </a:cubicBezTo>
                  <a:cubicBezTo>
                    <a:pt x="15861" y="16489"/>
                    <a:pt x="17158" y="16175"/>
                    <a:pt x="18497" y="15924"/>
                  </a:cubicBezTo>
                  <a:cubicBezTo>
                    <a:pt x="18644" y="15903"/>
                    <a:pt x="18811" y="15756"/>
                    <a:pt x="18916" y="15715"/>
                  </a:cubicBezTo>
                  <a:cubicBezTo>
                    <a:pt x="18832" y="15317"/>
                    <a:pt x="18790" y="14878"/>
                    <a:pt x="18685" y="144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43;p44"/>
            <p:cNvSpPr/>
            <p:nvPr/>
          </p:nvSpPr>
          <p:spPr>
            <a:xfrm>
              <a:off x="7012446" y="2460049"/>
              <a:ext cx="924693" cy="406280"/>
            </a:xfrm>
            <a:custGeom>
              <a:avLst/>
              <a:gdLst/>
              <a:ahLst/>
              <a:cxnLst/>
              <a:rect l="l" t="t" r="r" b="b"/>
              <a:pathLst>
                <a:path w="30528" h="13413" extrusionOk="0">
                  <a:moveTo>
                    <a:pt x="17199" y="9834"/>
                  </a:moveTo>
                  <a:cubicBezTo>
                    <a:pt x="16300" y="10002"/>
                    <a:pt x="16090" y="9730"/>
                    <a:pt x="16153" y="8893"/>
                  </a:cubicBezTo>
                  <a:cubicBezTo>
                    <a:pt x="16174" y="8642"/>
                    <a:pt x="16174" y="8349"/>
                    <a:pt x="16174" y="8077"/>
                  </a:cubicBezTo>
                  <a:cubicBezTo>
                    <a:pt x="16174" y="7951"/>
                    <a:pt x="16111" y="7805"/>
                    <a:pt x="16048" y="7658"/>
                  </a:cubicBezTo>
                  <a:cubicBezTo>
                    <a:pt x="15902" y="7449"/>
                    <a:pt x="15567" y="7407"/>
                    <a:pt x="15421" y="7595"/>
                  </a:cubicBezTo>
                  <a:cubicBezTo>
                    <a:pt x="15274" y="7742"/>
                    <a:pt x="15170" y="7930"/>
                    <a:pt x="15065" y="8118"/>
                  </a:cubicBezTo>
                  <a:cubicBezTo>
                    <a:pt x="14396" y="9541"/>
                    <a:pt x="13328" y="10671"/>
                    <a:pt x="12031" y="11592"/>
                  </a:cubicBezTo>
                  <a:cubicBezTo>
                    <a:pt x="11801" y="11780"/>
                    <a:pt x="11550" y="11927"/>
                    <a:pt x="11341" y="12136"/>
                  </a:cubicBezTo>
                  <a:cubicBezTo>
                    <a:pt x="10859" y="12617"/>
                    <a:pt x="10253" y="12889"/>
                    <a:pt x="9667" y="13182"/>
                  </a:cubicBezTo>
                  <a:cubicBezTo>
                    <a:pt x="9186" y="13412"/>
                    <a:pt x="8662" y="13412"/>
                    <a:pt x="8160" y="13370"/>
                  </a:cubicBezTo>
                  <a:cubicBezTo>
                    <a:pt x="7784" y="13328"/>
                    <a:pt x="7428" y="13015"/>
                    <a:pt x="7407" y="12617"/>
                  </a:cubicBezTo>
                  <a:cubicBezTo>
                    <a:pt x="7407" y="12219"/>
                    <a:pt x="7386" y="11822"/>
                    <a:pt x="7574" y="11466"/>
                  </a:cubicBezTo>
                  <a:cubicBezTo>
                    <a:pt x="7784" y="10985"/>
                    <a:pt x="7951" y="10525"/>
                    <a:pt x="8139" y="10043"/>
                  </a:cubicBezTo>
                  <a:cubicBezTo>
                    <a:pt x="8244" y="9813"/>
                    <a:pt x="8202" y="9604"/>
                    <a:pt x="8035" y="9478"/>
                  </a:cubicBezTo>
                  <a:cubicBezTo>
                    <a:pt x="7888" y="9353"/>
                    <a:pt x="7637" y="9353"/>
                    <a:pt x="7470" y="9499"/>
                  </a:cubicBezTo>
                  <a:cubicBezTo>
                    <a:pt x="7051" y="9834"/>
                    <a:pt x="6654" y="10232"/>
                    <a:pt x="6256" y="10608"/>
                  </a:cubicBezTo>
                  <a:cubicBezTo>
                    <a:pt x="5921" y="10943"/>
                    <a:pt x="5587" y="11257"/>
                    <a:pt x="5085" y="11362"/>
                  </a:cubicBezTo>
                  <a:cubicBezTo>
                    <a:pt x="4917" y="11382"/>
                    <a:pt x="4750" y="11508"/>
                    <a:pt x="4603" y="11613"/>
                  </a:cubicBezTo>
                  <a:cubicBezTo>
                    <a:pt x="4185" y="12031"/>
                    <a:pt x="3641" y="12219"/>
                    <a:pt x="3139" y="12491"/>
                  </a:cubicBezTo>
                  <a:cubicBezTo>
                    <a:pt x="2762" y="12701"/>
                    <a:pt x="2344" y="12701"/>
                    <a:pt x="1925" y="12554"/>
                  </a:cubicBezTo>
                  <a:cubicBezTo>
                    <a:pt x="1737" y="12512"/>
                    <a:pt x="1569" y="12450"/>
                    <a:pt x="1402" y="12408"/>
                  </a:cubicBezTo>
                  <a:cubicBezTo>
                    <a:pt x="1088" y="12303"/>
                    <a:pt x="879" y="12136"/>
                    <a:pt x="732" y="11822"/>
                  </a:cubicBezTo>
                  <a:cubicBezTo>
                    <a:pt x="586" y="11466"/>
                    <a:pt x="398" y="11131"/>
                    <a:pt x="251" y="10776"/>
                  </a:cubicBezTo>
                  <a:cubicBezTo>
                    <a:pt x="188" y="10650"/>
                    <a:pt x="105" y="10504"/>
                    <a:pt x="105" y="10357"/>
                  </a:cubicBezTo>
                  <a:cubicBezTo>
                    <a:pt x="147" y="9688"/>
                    <a:pt x="0" y="8997"/>
                    <a:pt x="251" y="8328"/>
                  </a:cubicBezTo>
                  <a:cubicBezTo>
                    <a:pt x="377" y="7993"/>
                    <a:pt x="272" y="7533"/>
                    <a:pt x="565" y="7219"/>
                  </a:cubicBezTo>
                  <a:cubicBezTo>
                    <a:pt x="1130" y="6549"/>
                    <a:pt x="1528" y="5691"/>
                    <a:pt x="2385" y="5294"/>
                  </a:cubicBezTo>
                  <a:cubicBezTo>
                    <a:pt x="2469" y="5273"/>
                    <a:pt x="2574" y="5210"/>
                    <a:pt x="2595" y="5126"/>
                  </a:cubicBezTo>
                  <a:cubicBezTo>
                    <a:pt x="3013" y="4499"/>
                    <a:pt x="3766" y="4227"/>
                    <a:pt x="4248" y="3641"/>
                  </a:cubicBezTo>
                  <a:cubicBezTo>
                    <a:pt x="4352" y="3515"/>
                    <a:pt x="4499" y="3411"/>
                    <a:pt x="4666" y="3327"/>
                  </a:cubicBezTo>
                  <a:cubicBezTo>
                    <a:pt x="5963" y="2616"/>
                    <a:pt x="7281" y="1883"/>
                    <a:pt x="8642" y="1235"/>
                  </a:cubicBezTo>
                  <a:cubicBezTo>
                    <a:pt x="9269" y="921"/>
                    <a:pt x="9939" y="628"/>
                    <a:pt x="10713" y="670"/>
                  </a:cubicBezTo>
                  <a:cubicBezTo>
                    <a:pt x="10943" y="670"/>
                    <a:pt x="11173" y="586"/>
                    <a:pt x="11383" y="460"/>
                  </a:cubicBezTo>
                  <a:cubicBezTo>
                    <a:pt x="11822" y="209"/>
                    <a:pt x="12282" y="167"/>
                    <a:pt x="12763" y="188"/>
                  </a:cubicBezTo>
                  <a:cubicBezTo>
                    <a:pt x="13789" y="251"/>
                    <a:pt x="14814" y="272"/>
                    <a:pt x="15839" y="272"/>
                  </a:cubicBezTo>
                  <a:cubicBezTo>
                    <a:pt x="16300" y="272"/>
                    <a:pt x="16718" y="356"/>
                    <a:pt x="17053" y="691"/>
                  </a:cubicBezTo>
                  <a:cubicBezTo>
                    <a:pt x="17241" y="628"/>
                    <a:pt x="17429" y="523"/>
                    <a:pt x="17576" y="523"/>
                  </a:cubicBezTo>
                  <a:cubicBezTo>
                    <a:pt x="18036" y="523"/>
                    <a:pt x="18392" y="398"/>
                    <a:pt x="18769" y="167"/>
                  </a:cubicBezTo>
                  <a:cubicBezTo>
                    <a:pt x="18936" y="42"/>
                    <a:pt x="19208" y="0"/>
                    <a:pt x="19438" y="0"/>
                  </a:cubicBezTo>
                  <a:cubicBezTo>
                    <a:pt x="20275" y="0"/>
                    <a:pt x="21112" y="42"/>
                    <a:pt x="21949" y="84"/>
                  </a:cubicBezTo>
                  <a:cubicBezTo>
                    <a:pt x="22179" y="84"/>
                    <a:pt x="22430" y="167"/>
                    <a:pt x="22660" y="251"/>
                  </a:cubicBezTo>
                  <a:cubicBezTo>
                    <a:pt x="23100" y="398"/>
                    <a:pt x="23581" y="565"/>
                    <a:pt x="24020" y="732"/>
                  </a:cubicBezTo>
                  <a:cubicBezTo>
                    <a:pt x="24334" y="837"/>
                    <a:pt x="24627" y="983"/>
                    <a:pt x="24857" y="1235"/>
                  </a:cubicBezTo>
                  <a:cubicBezTo>
                    <a:pt x="24962" y="1360"/>
                    <a:pt x="25108" y="1507"/>
                    <a:pt x="25276" y="1548"/>
                  </a:cubicBezTo>
                  <a:cubicBezTo>
                    <a:pt x="25778" y="1674"/>
                    <a:pt x="26050" y="2071"/>
                    <a:pt x="26448" y="2343"/>
                  </a:cubicBezTo>
                  <a:cubicBezTo>
                    <a:pt x="27159" y="2825"/>
                    <a:pt x="27703" y="3432"/>
                    <a:pt x="28289" y="4059"/>
                  </a:cubicBezTo>
                  <a:cubicBezTo>
                    <a:pt x="28917" y="4750"/>
                    <a:pt x="29565" y="5419"/>
                    <a:pt x="30193" y="6110"/>
                  </a:cubicBezTo>
                  <a:cubicBezTo>
                    <a:pt x="30339" y="6277"/>
                    <a:pt x="30528" y="6445"/>
                    <a:pt x="30528" y="6737"/>
                  </a:cubicBezTo>
                  <a:cubicBezTo>
                    <a:pt x="30297" y="7198"/>
                    <a:pt x="29879" y="7386"/>
                    <a:pt x="29356" y="7386"/>
                  </a:cubicBezTo>
                  <a:cubicBezTo>
                    <a:pt x="29063" y="7386"/>
                    <a:pt x="28749" y="7323"/>
                    <a:pt x="28456" y="7323"/>
                  </a:cubicBezTo>
                  <a:cubicBezTo>
                    <a:pt x="28247" y="7323"/>
                    <a:pt x="28038" y="7365"/>
                    <a:pt x="27828" y="7365"/>
                  </a:cubicBezTo>
                  <a:cubicBezTo>
                    <a:pt x="27556" y="7386"/>
                    <a:pt x="27243" y="7428"/>
                    <a:pt x="26950" y="7428"/>
                  </a:cubicBezTo>
                  <a:cubicBezTo>
                    <a:pt x="26406" y="7428"/>
                    <a:pt x="25883" y="7407"/>
                    <a:pt x="25318" y="7407"/>
                  </a:cubicBezTo>
                  <a:cubicBezTo>
                    <a:pt x="24878" y="7386"/>
                    <a:pt x="24439" y="7323"/>
                    <a:pt x="24020" y="7219"/>
                  </a:cubicBezTo>
                  <a:cubicBezTo>
                    <a:pt x="23476" y="7072"/>
                    <a:pt x="22911" y="7009"/>
                    <a:pt x="22367" y="6842"/>
                  </a:cubicBezTo>
                  <a:cubicBezTo>
                    <a:pt x="22263" y="6779"/>
                    <a:pt x="22137" y="6779"/>
                    <a:pt x="22033" y="6737"/>
                  </a:cubicBezTo>
                  <a:cubicBezTo>
                    <a:pt x="21007" y="6005"/>
                    <a:pt x="20045" y="5189"/>
                    <a:pt x="19459" y="4017"/>
                  </a:cubicBezTo>
                  <a:cubicBezTo>
                    <a:pt x="19334" y="3724"/>
                    <a:pt x="19187" y="3411"/>
                    <a:pt x="19020" y="3139"/>
                  </a:cubicBezTo>
                  <a:cubicBezTo>
                    <a:pt x="18978" y="3076"/>
                    <a:pt x="18810" y="2992"/>
                    <a:pt x="18727" y="2992"/>
                  </a:cubicBezTo>
                  <a:cubicBezTo>
                    <a:pt x="18622" y="3013"/>
                    <a:pt x="18517" y="3118"/>
                    <a:pt x="18497" y="3222"/>
                  </a:cubicBezTo>
                  <a:cubicBezTo>
                    <a:pt x="18455" y="3432"/>
                    <a:pt x="18392" y="3662"/>
                    <a:pt x="18455" y="3829"/>
                  </a:cubicBezTo>
                  <a:cubicBezTo>
                    <a:pt x="18622" y="4227"/>
                    <a:pt x="18559" y="4582"/>
                    <a:pt x="18517" y="4980"/>
                  </a:cubicBezTo>
                  <a:cubicBezTo>
                    <a:pt x="18497" y="5273"/>
                    <a:pt x="18497" y="5587"/>
                    <a:pt x="18476" y="5859"/>
                  </a:cubicBezTo>
                  <a:cubicBezTo>
                    <a:pt x="18455" y="6361"/>
                    <a:pt x="18476" y="6863"/>
                    <a:pt x="18245" y="7365"/>
                  </a:cubicBezTo>
                  <a:cubicBezTo>
                    <a:pt x="18078" y="7700"/>
                    <a:pt x="18141" y="8118"/>
                    <a:pt x="17994" y="8474"/>
                  </a:cubicBezTo>
                  <a:cubicBezTo>
                    <a:pt x="17827" y="8997"/>
                    <a:pt x="17576" y="9458"/>
                    <a:pt x="17199" y="983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44;p44"/>
            <p:cNvSpPr/>
            <p:nvPr/>
          </p:nvSpPr>
          <p:spPr>
            <a:xfrm>
              <a:off x="7743188" y="2264831"/>
              <a:ext cx="423999" cy="425938"/>
            </a:xfrm>
            <a:custGeom>
              <a:avLst/>
              <a:gdLst/>
              <a:ahLst/>
              <a:cxnLst/>
              <a:rect l="l" t="t" r="r" b="b"/>
              <a:pathLst>
                <a:path w="13998" h="14062" extrusionOk="0">
                  <a:moveTo>
                    <a:pt x="42" y="6299"/>
                  </a:moveTo>
                  <a:cubicBezTo>
                    <a:pt x="0" y="5713"/>
                    <a:pt x="188" y="5273"/>
                    <a:pt x="439" y="4855"/>
                  </a:cubicBezTo>
                  <a:cubicBezTo>
                    <a:pt x="1297" y="3474"/>
                    <a:pt x="2218" y="2156"/>
                    <a:pt x="3452" y="1068"/>
                  </a:cubicBezTo>
                  <a:cubicBezTo>
                    <a:pt x="3536" y="984"/>
                    <a:pt x="3599" y="879"/>
                    <a:pt x="3703" y="838"/>
                  </a:cubicBezTo>
                  <a:cubicBezTo>
                    <a:pt x="4624" y="482"/>
                    <a:pt x="5482" y="1"/>
                    <a:pt x="6528" y="42"/>
                  </a:cubicBezTo>
                  <a:cubicBezTo>
                    <a:pt x="7198" y="63"/>
                    <a:pt x="7616" y="419"/>
                    <a:pt x="7867" y="963"/>
                  </a:cubicBezTo>
                  <a:cubicBezTo>
                    <a:pt x="8160" y="1570"/>
                    <a:pt x="8244" y="2239"/>
                    <a:pt x="8139" y="2888"/>
                  </a:cubicBezTo>
                  <a:cubicBezTo>
                    <a:pt x="8097" y="3076"/>
                    <a:pt x="7972" y="3286"/>
                    <a:pt x="7867" y="3453"/>
                  </a:cubicBezTo>
                  <a:cubicBezTo>
                    <a:pt x="7763" y="3599"/>
                    <a:pt x="7616" y="3704"/>
                    <a:pt x="7512" y="3830"/>
                  </a:cubicBezTo>
                  <a:cubicBezTo>
                    <a:pt x="7323" y="4039"/>
                    <a:pt x="7240" y="4311"/>
                    <a:pt x="7365" y="4604"/>
                  </a:cubicBezTo>
                  <a:cubicBezTo>
                    <a:pt x="7470" y="4876"/>
                    <a:pt x="7742" y="4959"/>
                    <a:pt x="8035" y="4980"/>
                  </a:cubicBezTo>
                  <a:cubicBezTo>
                    <a:pt x="8767" y="5022"/>
                    <a:pt x="9457" y="5043"/>
                    <a:pt x="10190" y="5043"/>
                  </a:cubicBezTo>
                  <a:cubicBezTo>
                    <a:pt x="10776" y="5043"/>
                    <a:pt x="11320" y="5148"/>
                    <a:pt x="11843" y="5441"/>
                  </a:cubicBezTo>
                  <a:lnTo>
                    <a:pt x="12010" y="5503"/>
                  </a:lnTo>
                  <a:cubicBezTo>
                    <a:pt x="12784" y="5671"/>
                    <a:pt x="13056" y="6320"/>
                    <a:pt x="13370" y="6926"/>
                  </a:cubicBezTo>
                  <a:cubicBezTo>
                    <a:pt x="13496" y="7177"/>
                    <a:pt x="13412" y="7387"/>
                    <a:pt x="13224" y="7575"/>
                  </a:cubicBezTo>
                  <a:cubicBezTo>
                    <a:pt x="13077" y="7700"/>
                    <a:pt x="12889" y="7847"/>
                    <a:pt x="12742" y="7972"/>
                  </a:cubicBezTo>
                  <a:cubicBezTo>
                    <a:pt x="12470" y="8182"/>
                    <a:pt x="12219" y="8370"/>
                    <a:pt x="11947" y="8579"/>
                  </a:cubicBezTo>
                  <a:cubicBezTo>
                    <a:pt x="11717" y="8788"/>
                    <a:pt x="11508" y="8956"/>
                    <a:pt x="11194" y="8998"/>
                  </a:cubicBezTo>
                  <a:cubicBezTo>
                    <a:pt x="10901" y="9019"/>
                    <a:pt x="10776" y="9207"/>
                    <a:pt x="10713" y="9458"/>
                  </a:cubicBezTo>
                  <a:cubicBezTo>
                    <a:pt x="10671" y="9751"/>
                    <a:pt x="10776" y="10002"/>
                    <a:pt x="11027" y="10169"/>
                  </a:cubicBezTo>
                  <a:cubicBezTo>
                    <a:pt x="11278" y="10295"/>
                    <a:pt x="11508" y="10421"/>
                    <a:pt x="11759" y="10483"/>
                  </a:cubicBezTo>
                  <a:cubicBezTo>
                    <a:pt x="12052" y="10525"/>
                    <a:pt x="12261" y="10672"/>
                    <a:pt x="12470" y="10818"/>
                  </a:cubicBezTo>
                  <a:cubicBezTo>
                    <a:pt x="12784" y="11048"/>
                    <a:pt x="13119" y="11257"/>
                    <a:pt x="13433" y="11509"/>
                  </a:cubicBezTo>
                  <a:cubicBezTo>
                    <a:pt x="13831" y="11781"/>
                    <a:pt x="13998" y="12346"/>
                    <a:pt x="13810" y="12785"/>
                  </a:cubicBezTo>
                  <a:cubicBezTo>
                    <a:pt x="13726" y="12931"/>
                    <a:pt x="13579" y="13099"/>
                    <a:pt x="13412" y="13120"/>
                  </a:cubicBezTo>
                  <a:cubicBezTo>
                    <a:pt x="12889" y="13287"/>
                    <a:pt x="12450" y="13601"/>
                    <a:pt x="11947" y="13810"/>
                  </a:cubicBezTo>
                  <a:cubicBezTo>
                    <a:pt x="11634" y="13957"/>
                    <a:pt x="11278" y="14040"/>
                    <a:pt x="10901" y="14040"/>
                  </a:cubicBezTo>
                  <a:cubicBezTo>
                    <a:pt x="10232" y="14061"/>
                    <a:pt x="9520" y="14019"/>
                    <a:pt x="8830" y="14019"/>
                  </a:cubicBezTo>
                  <a:cubicBezTo>
                    <a:pt x="8495" y="14019"/>
                    <a:pt x="8265" y="13873"/>
                    <a:pt x="8056" y="13643"/>
                  </a:cubicBezTo>
                  <a:cubicBezTo>
                    <a:pt x="7846" y="13392"/>
                    <a:pt x="7616" y="13141"/>
                    <a:pt x="7449" y="12869"/>
                  </a:cubicBezTo>
                  <a:cubicBezTo>
                    <a:pt x="7156" y="12304"/>
                    <a:pt x="6737" y="11885"/>
                    <a:pt x="6319" y="11446"/>
                  </a:cubicBezTo>
                  <a:cubicBezTo>
                    <a:pt x="5838" y="10923"/>
                    <a:pt x="5315" y="10421"/>
                    <a:pt x="4833" y="9877"/>
                  </a:cubicBezTo>
                  <a:cubicBezTo>
                    <a:pt x="4101" y="9019"/>
                    <a:pt x="3222" y="8370"/>
                    <a:pt x="2406" y="7638"/>
                  </a:cubicBezTo>
                  <a:cubicBezTo>
                    <a:pt x="1611" y="7366"/>
                    <a:pt x="1130" y="6654"/>
                    <a:pt x="335" y="6424"/>
                  </a:cubicBezTo>
                  <a:cubicBezTo>
                    <a:pt x="230" y="6403"/>
                    <a:pt x="146" y="6340"/>
                    <a:pt x="42" y="629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45;p44"/>
            <p:cNvSpPr/>
            <p:nvPr/>
          </p:nvSpPr>
          <p:spPr>
            <a:xfrm>
              <a:off x="8050538" y="2807352"/>
              <a:ext cx="99533" cy="187616"/>
            </a:xfrm>
            <a:custGeom>
              <a:avLst/>
              <a:gdLst/>
              <a:ahLst/>
              <a:cxnLst/>
              <a:rect l="l" t="t" r="r" b="b"/>
              <a:pathLst>
                <a:path w="3286" h="6194" extrusionOk="0">
                  <a:moveTo>
                    <a:pt x="252" y="6152"/>
                  </a:moveTo>
                  <a:cubicBezTo>
                    <a:pt x="252" y="5252"/>
                    <a:pt x="315" y="4394"/>
                    <a:pt x="294" y="3536"/>
                  </a:cubicBezTo>
                  <a:cubicBezTo>
                    <a:pt x="231" y="2699"/>
                    <a:pt x="106" y="1883"/>
                    <a:pt x="1" y="1088"/>
                  </a:cubicBezTo>
                  <a:cubicBezTo>
                    <a:pt x="503" y="481"/>
                    <a:pt x="1194" y="419"/>
                    <a:pt x="1779" y="105"/>
                  </a:cubicBezTo>
                  <a:cubicBezTo>
                    <a:pt x="1989" y="0"/>
                    <a:pt x="2198" y="63"/>
                    <a:pt x="2344" y="230"/>
                  </a:cubicBezTo>
                  <a:cubicBezTo>
                    <a:pt x="2616" y="523"/>
                    <a:pt x="2909" y="774"/>
                    <a:pt x="3140" y="1088"/>
                  </a:cubicBezTo>
                  <a:cubicBezTo>
                    <a:pt x="3244" y="1235"/>
                    <a:pt x="3265" y="1444"/>
                    <a:pt x="3265" y="1590"/>
                  </a:cubicBezTo>
                  <a:cubicBezTo>
                    <a:pt x="3286" y="1883"/>
                    <a:pt x="3202" y="2197"/>
                    <a:pt x="3244" y="2469"/>
                  </a:cubicBezTo>
                  <a:cubicBezTo>
                    <a:pt x="3265" y="3243"/>
                    <a:pt x="3140" y="3892"/>
                    <a:pt x="2554" y="4436"/>
                  </a:cubicBezTo>
                  <a:cubicBezTo>
                    <a:pt x="2261" y="4729"/>
                    <a:pt x="2031" y="5085"/>
                    <a:pt x="1779" y="5398"/>
                  </a:cubicBezTo>
                  <a:cubicBezTo>
                    <a:pt x="1487" y="5775"/>
                    <a:pt x="1047" y="5922"/>
                    <a:pt x="650" y="6131"/>
                  </a:cubicBezTo>
                  <a:cubicBezTo>
                    <a:pt x="566" y="6194"/>
                    <a:pt x="440" y="6152"/>
                    <a:pt x="252" y="61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46;p44"/>
            <p:cNvSpPr/>
            <p:nvPr/>
          </p:nvSpPr>
          <p:spPr>
            <a:xfrm>
              <a:off x="6931935" y="3014595"/>
              <a:ext cx="98261" cy="126158"/>
            </a:xfrm>
            <a:custGeom>
              <a:avLst/>
              <a:gdLst/>
              <a:ahLst/>
              <a:cxnLst/>
              <a:rect l="l" t="t" r="r" b="b"/>
              <a:pathLst>
                <a:path w="3244" h="4165" extrusionOk="0">
                  <a:moveTo>
                    <a:pt x="775" y="63"/>
                  </a:moveTo>
                  <a:cubicBezTo>
                    <a:pt x="880" y="63"/>
                    <a:pt x="1026" y="21"/>
                    <a:pt x="1131" y="21"/>
                  </a:cubicBezTo>
                  <a:cubicBezTo>
                    <a:pt x="1361" y="0"/>
                    <a:pt x="1549" y="84"/>
                    <a:pt x="1612" y="314"/>
                  </a:cubicBezTo>
                  <a:cubicBezTo>
                    <a:pt x="1696" y="502"/>
                    <a:pt x="1800" y="691"/>
                    <a:pt x="1842" y="900"/>
                  </a:cubicBezTo>
                  <a:cubicBezTo>
                    <a:pt x="1989" y="1632"/>
                    <a:pt x="2323" y="2260"/>
                    <a:pt x="2658" y="2888"/>
                  </a:cubicBezTo>
                  <a:cubicBezTo>
                    <a:pt x="2867" y="3243"/>
                    <a:pt x="3056" y="3620"/>
                    <a:pt x="3244" y="3976"/>
                  </a:cubicBezTo>
                  <a:cubicBezTo>
                    <a:pt x="2825" y="4164"/>
                    <a:pt x="2512" y="3955"/>
                    <a:pt x="2177" y="3871"/>
                  </a:cubicBezTo>
                  <a:cubicBezTo>
                    <a:pt x="1465" y="3662"/>
                    <a:pt x="859" y="3306"/>
                    <a:pt x="398" y="2720"/>
                  </a:cubicBezTo>
                  <a:cubicBezTo>
                    <a:pt x="147" y="2448"/>
                    <a:pt x="1" y="2093"/>
                    <a:pt x="105" y="1737"/>
                  </a:cubicBezTo>
                  <a:cubicBezTo>
                    <a:pt x="315" y="1193"/>
                    <a:pt x="356" y="565"/>
                    <a:pt x="775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47;p44"/>
            <p:cNvSpPr/>
            <p:nvPr/>
          </p:nvSpPr>
          <p:spPr>
            <a:xfrm>
              <a:off x="7834451" y="4208620"/>
              <a:ext cx="111558" cy="45011"/>
            </a:xfrm>
            <a:custGeom>
              <a:avLst/>
              <a:gdLst/>
              <a:ahLst/>
              <a:cxnLst/>
              <a:rect l="l" t="t" r="r" b="b"/>
              <a:pathLst>
                <a:path w="3683" h="1486" extrusionOk="0">
                  <a:moveTo>
                    <a:pt x="0" y="377"/>
                  </a:moveTo>
                  <a:cubicBezTo>
                    <a:pt x="105" y="126"/>
                    <a:pt x="272" y="21"/>
                    <a:pt x="481" y="21"/>
                  </a:cubicBezTo>
                  <a:cubicBezTo>
                    <a:pt x="1067" y="21"/>
                    <a:pt x="1632" y="0"/>
                    <a:pt x="2197" y="84"/>
                  </a:cubicBezTo>
                  <a:cubicBezTo>
                    <a:pt x="2783" y="168"/>
                    <a:pt x="3348" y="377"/>
                    <a:pt x="3683" y="1005"/>
                  </a:cubicBezTo>
                  <a:cubicBezTo>
                    <a:pt x="2929" y="1486"/>
                    <a:pt x="2092" y="1465"/>
                    <a:pt x="1297" y="1318"/>
                  </a:cubicBezTo>
                  <a:cubicBezTo>
                    <a:pt x="753" y="1214"/>
                    <a:pt x="230" y="942"/>
                    <a:pt x="0" y="37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48;p44"/>
            <p:cNvSpPr/>
            <p:nvPr/>
          </p:nvSpPr>
          <p:spPr>
            <a:xfrm>
              <a:off x="7420571" y="4231428"/>
              <a:ext cx="76088" cy="50100"/>
            </a:xfrm>
            <a:custGeom>
              <a:avLst/>
              <a:gdLst/>
              <a:ahLst/>
              <a:cxnLst/>
              <a:rect l="l" t="t" r="r" b="b"/>
              <a:pathLst>
                <a:path w="2512" h="1654" extrusionOk="0">
                  <a:moveTo>
                    <a:pt x="2512" y="189"/>
                  </a:moveTo>
                  <a:cubicBezTo>
                    <a:pt x="2386" y="775"/>
                    <a:pt x="1926" y="1026"/>
                    <a:pt x="1549" y="1319"/>
                  </a:cubicBezTo>
                  <a:cubicBezTo>
                    <a:pt x="1068" y="1654"/>
                    <a:pt x="545" y="1528"/>
                    <a:pt x="1" y="1465"/>
                  </a:cubicBezTo>
                  <a:cubicBezTo>
                    <a:pt x="64" y="984"/>
                    <a:pt x="294" y="691"/>
                    <a:pt x="754" y="586"/>
                  </a:cubicBezTo>
                  <a:cubicBezTo>
                    <a:pt x="922" y="565"/>
                    <a:pt x="1089" y="482"/>
                    <a:pt x="1235" y="356"/>
                  </a:cubicBezTo>
                  <a:cubicBezTo>
                    <a:pt x="1633" y="1"/>
                    <a:pt x="2051" y="63"/>
                    <a:pt x="2512" y="18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49;p44"/>
            <p:cNvSpPr/>
            <p:nvPr/>
          </p:nvSpPr>
          <p:spPr>
            <a:xfrm>
              <a:off x="7533400" y="3401184"/>
              <a:ext cx="60247" cy="30441"/>
            </a:xfrm>
            <a:custGeom>
              <a:avLst/>
              <a:gdLst/>
              <a:ahLst/>
              <a:cxnLst/>
              <a:rect l="l" t="t" r="r" b="b"/>
              <a:pathLst>
                <a:path w="1989" h="1005" extrusionOk="0">
                  <a:moveTo>
                    <a:pt x="1632" y="942"/>
                  </a:moveTo>
                  <a:cubicBezTo>
                    <a:pt x="795" y="1005"/>
                    <a:pt x="398" y="817"/>
                    <a:pt x="0" y="105"/>
                  </a:cubicBezTo>
                  <a:lnTo>
                    <a:pt x="963" y="105"/>
                  </a:lnTo>
                  <a:cubicBezTo>
                    <a:pt x="1277" y="84"/>
                    <a:pt x="1590" y="63"/>
                    <a:pt x="1988" y="1"/>
                  </a:cubicBezTo>
                  <a:cubicBezTo>
                    <a:pt x="1988" y="398"/>
                    <a:pt x="1716" y="670"/>
                    <a:pt x="1632" y="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0;p44"/>
            <p:cNvSpPr/>
            <p:nvPr/>
          </p:nvSpPr>
          <p:spPr>
            <a:xfrm>
              <a:off x="7332488" y="3026620"/>
              <a:ext cx="369508" cy="240866"/>
            </a:xfrm>
            <a:custGeom>
              <a:avLst/>
              <a:gdLst/>
              <a:ahLst/>
              <a:cxnLst/>
              <a:rect l="l" t="t" r="r" b="b"/>
              <a:pathLst>
                <a:path w="12199" h="7952" extrusionOk="0">
                  <a:moveTo>
                    <a:pt x="12136" y="210"/>
                  </a:moveTo>
                  <a:cubicBezTo>
                    <a:pt x="12178" y="691"/>
                    <a:pt x="12199" y="1110"/>
                    <a:pt x="11990" y="1486"/>
                  </a:cubicBezTo>
                  <a:cubicBezTo>
                    <a:pt x="11906" y="1654"/>
                    <a:pt x="11906" y="1842"/>
                    <a:pt x="11864" y="2009"/>
                  </a:cubicBezTo>
                  <a:lnTo>
                    <a:pt x="11467" y="3202"/>
                  </a:lnTo>
                  <a:cubicBezTo>
                    <a:pt x="11446" y="3265"/>
                    <a:pt x="11383" y="3349"/>
                    <a:pt x="11362" y="3432"/>
                  </a:cubicBezTo>
                  <a:cubicBezTo>
                    <a:pt x="11090" y="4395"/>
                    <a:pt x="10462" y="5106"/>
                    <a:pt x="9730" y="5734"/>
                  </a:cubicBezTo>
                  <a:cubicBezTo>
                    <a:pt x="9416" y="5985"/>
                    <a:pt x="9102" y="6278"/>
                    <a:pt x="8830" y="6592"/>
                  </a:cubicBezTo>
                  <a:cubicBezTo>
                    <a:pt x="8203" y="7282"/>
                    <a:pt x="7407" y="7554"/>
                    <a:pt x="6529" y="7638"/>
                  </a:cubicBezTo>
                  <a:cubicBezTo>
                    <a:pt x="6236" y="7659"/>
                    <a:pt x="5922" y="7742"/>
                    <a:pt x="5629" y="7805"/>
                  </a:cubicBezTo>
                  <a:cubicBezTo>
                    <a:pt x="4897" y="7952"/>
                    <a:pt x="4269" y="7847"/>
                    <a:pt x="3599" y="7491"/>
                  </a:cubicBezTo>
                  <a:cubicBezTo>
                    <a:pt x="2407" y="6801"/>
                    <a:pt x="1549" y="5838"/>
                    <a:pt x="691" y="4834"/>
                  </a:cubicBezTo>
                  <a:cubicBezTo>
                    <a:pt x="210" y="4290"/>
                    <a:pt x="1" y="3579"/>
                    <a:pt x="147" y="2784"/>
                  </a:cubicBezTo>
                  <a:cubicBezTo>
                    <a:pt x="628" y="2491"/>
                    <a:pt x="1193" y="2219"/>
                    <a:pt x="1737" y="2051"/>
                  </a:cubicBezTo>
                  <a:cubicBezTo>
                    <a:pt x="2616" y="1758"/>
                    <a:pt x="3495" y="1444"/>
                    <a:pt x="4374" y="1152"/>
                  </a:cubicBezTo>
                  <a:cubicBezTo>
                    <a:pt x="4687" y="1047"/>
                    <a:pt x="5001" y="963"/>
                    <a:pt x="5336" y="963"/>
                  </a:cubicBezTo>
                  <a:cubicBezTo>
                    <a:pt x="5796" y="942"/>
                    <a:pt x="6236" y="900"/>
                    <a:pt x="6675" y="754"/>
                  </a:cubicBezTo>
                  <a:cubicBezTo>
                    <a:pt x="7261" y="608"/>
                    <a:pt x="7826" y="440"/>
                    <a:pt x="8454" y="503"/>
                  </a:cubicBezTo>
                  <a:cubicBezTo>
                    <a:pt x="8621" y="503"/>
                    <a:pt x="8768" y="482"/>
                    <a:pt x="8893" y="440"/>
                  </a:cubicBezTo>
                  <a:cubicBezTo>
                    <a:pt x="9416" y="273"/>
                    <a:pt x="9939" y="273"/>
                    <a:pt x="10504" y="294"/>
                  </a:cubicBezTo>
                  <a:cubicBezTo>
                    <a:pt x="10755" y="294"/>
                    <a:pt x="11027" y="210"/>
                    <a:pt x="11278" y="168"/>
                  </a:cubicBezTo>
                  <a:cubicBezTo>
                    <a:pt x="11508" y="84"/>
                    <a:pt x="11801" y="1"/>
                    <a:pt x="12136" y="2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1;p44"/>
            <p:cNvSpPr/>
            <p:nvPr/>
          </p:nvSpPr>
          <p:spPr>
            <a:xfrm>
              <a:off x="7080870" y="3060848"/>
              <a:ext cx="206638" cy="199036"/>
            </a:xfrm>
            <a:custGeom>
              <a:avLst/>
              <a:gdLst/>
              <a:ahLst/>
              <a:cxnLst/>
              <a:rect l="l" t="t" r="r" b="b"/>
              <a:pathLst>
                <a:path w="6822" h="6571" extrusionOk="0">
                  <a:moveTo>
                    <a:pt x="6152" y="2532"/>
                  </a:moveTo>
                  <a:cubicBezTo>
                    <a:pt x="6111" y="2449"/>
                    <a:pt x="6069" y="2407"/>
                    <a:pt x="6006" y="2323"/>
                  </a:cubicBezTo>
                  <a:cubicBezTo>
                    <a:pt x="5964" y="2219"/>
                    <a:pt x="5901" y="2114"/>
                    <a:pt x="5818" y="2009"/>
                  </a:cubicBezTo>
                  <a:cubicBezTo>
                    <a:pt x="4646" y="231"/>
                    <a:pt x="2302" y="1"/>
                    <a:pt x="670" y="1256"/>
                  </a:cubicBezTo>
                  <a:cubicBezTo>
                    <a:pt x="1" y="1779"/>
                    <a:pt x="22" y="2825"/>
                    <a:pt x="210" y="3558"/>
                  </a:cubicBezTo>
                  <a:cubicBezTo>
                    <a:pt x="336" y="4123"/>
                    <a:pt x="649" y="4646"/>
                    <a:pt x="1005" y="5106"/>
                  </a:cubicBezTo>
                  <a:cubicBezTo>
                    <a:pt x="1256" y="5441"/>
                    <a:pt x="1570" y="5692"/>
                    <a:pt x="1926" y="5880"/>
                  </a:cubicBezTo>
                  <a:cubicBezTo>
                    <a:pt x="2846" y="6466"/>
                    <a:pt x="4144" y="6571"/>
                    <a:pt x="5127" y="6110"/>
                  </a:cubicBezTo>
                  <a:cubicBezTo>
                    <a:pt x="6571" y="5462"/>
                    <a:pt x="6822" y="3851"/>
                    <a:pt x="6152" y="25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2;p44"/>
            <p:cNvSpPr/>
            <p:nvPr/>
          </p:nvSpPr>
          <p:spPr>
            <a:xfrm>
              <a:off x="7738099" y="2866932"/>
              <a:ext cx="240866" cy="266825"/>
            </a:xfrm>
            <a:custGeom>
              <a:avLst/>
              <a:gdLst/>
              <a:ahLst/>
              <a:cxnLst/>
              <a:rect l="l" t="t" r="r" b="b"/>
              <a:pathLst>
                <a:path w="7952" h="8809" extrusionOk="0">
                  <a:moveTo>
                    <a:pt x="7805" y="3787"/>
                  </a:moveTo>
                  <a:cubicBezTo>
                    <a:pt x="7805" y="2825"/>
                    <a:pt x="7303" y="1841"/>
                    <a:pt x="6382" y="1255"/>
                  </a:cubicBezTo>
                  <a:cubicBezTo>
                    <a:pt x="4457" y="0"/>
                    <a:pt x="2198" y="1674"/>
                    <a:pt x="1151" y="3285"/>
                  </a:cubicBezTo>
                  <a:cubicBezTo>
                    <a:pt x="1" y="5126"/>
                    <a:pt x="712" y="7491"/>
                    <a:pt x="2804" y="8202"/>
                  </a:cubicBezTo>
                  <a:cubicBezTo>
                    <a:pt x="4646" y="8809"/>
                    <a:pt x="6696" y="7135"/>
                    <a:pt x="7533" y="5649"/>
                  </a:cubicBezTo>
                  <a:cubicBezTo>
                    <a:pt x="7889" y="5043"/>
                    <a:pt x="7952" y="4394"/>
                    <a:pt x="7805" y="378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3;p44"/>
            <p:cNvSpPr/>
            <p:nvPr/>
          </p:nvSpPr>
          <p:spPr>
            <a:xfrm>
              <a:off x="6900252" y="2242659"/>
              <a:ext cx="1389281" cy="2061689"/>
            </a:xfrm>
            <a:custGeom>
              <a:avLst/>
              <a:gdLst/>
              <a:ahLst/>
              <a:cxnLst/>
              <a:rect l="l" t="t" r="r" b="b"/>
              <a:pathLst>
                <a:path w="45866" h="68065" extrusionOk="0">
                  <a:moveTo>
                    <a:pt x="21364" y="6947"/>
                  </a:moveTo>
                  <a:cubicBezTo>
                    <a:pt x="21468" y="6926"/>
                    <a:pt x="21489" y="6947"/>
                    <a:pt x="21531" y="6926"/>
                  </a:cubicBezTo>
                  <a:cubicBezTo>
                    <a:pt x="22221" y="6507"/>
                    <a:pt x="23017" y="6361"/>
                    <a:pt x="23854" y="6445"/>
                  </a:cubicBezTo>
                  <a:cubicBezTo>
                    <a:pt x="24398" y="6507"/>
                    <a:pt x="24921" y="6445"/>
                    <a:pt x="25465" y="6507"/>
                  </a:cubicBezTo>
                  <a:cubicBezTo>
                    <a:pt x="25946" y="6528"/>
                    <a:pt x="26406" y="6612"/>
                    <a:pt x="26908" y="6654"/>
                  </a:cubicBezTo>
                  <a:cubicBezTo>
                    <a:pt x="26992" y="6361"/>
                    <a:pt x="27076" y="6047"/>
                    <a:pt x="27180" y="5775"/>
                  </a:cubicBezTo>
                  <a:cubicBezTo>
                    <a:pt x="27306" y="5461"/>
                    <a:pt x="27452" y="5168"/>
                    <a:pt x="27641" y="4917"/>
                  </a:cubicBezTo>
                  <a:cubicBezTo>
                    <a:pt x="27829" y="4624"/>
                    <a:pt x="28017" y="4352"/>
                    <a:pt x="28185" y="4101"/>
                  </a:cubicBezTo>
                  <a:cubicBezTo>
                    <a:pt x="28917" y="3013"/>
                    <a:pt x="29712" y="2030"/>
                    <a:pt x="30696" y="1172"/>
                  </a:cubicBezTo>
                  <a:cubicBezTo>
                    <a:pt x="30988" y="900"/>
                    <a:pt x="31302" y="670"/>
                    <a:pt x="31700" y="586"/>
                  </a:cubicBezTo>
                  <a:cubicBezTo>
                    <a:pt x="32014" y="523"/>
                    <a:pt x="32328" y="419"/>
                    <a:pt x="32641" y="272"/>
                  </a:cubicBezTo>
                  <a:cubicBezTo>
                    <a:pt x="33185" y="21"/>
                    <a:pt x="33792" y="0"/>
                    <a:pt x="34399" y="0"/>
                  </a:cubicBezTo>
                  <a:cubicBezTo>
                    <a:pt x="35466" y="0"/>
                    <a:pt x="36136" y="565"/>
                    <a:pt x="36533" y="1486"/>
                  </a:cubicBezTo>
                  <a:cubicBezTo>
                    <a:pt x="36952" y="2511"/>
                    <a:pt x="37161" y="3557"/>
                    <a:pt x="36659" y="4624"/>
                  </a:cubicBezTo>
                  <a:cubicBezTo>
                    <a:pt x="36638" y="4666"/>
                    <a:pt x="36659" y="4729"/>
                    <a:pt x="36701" y="4834"/>
                  </a:cubicBezTo>
                  <a:cubicBezTo>
                    <a:pt x="37035" y="4959"/>
                    <a:pt x="37391" y="4959"/>
                    <a:pt x="37747" y="4917"/>
                  </a:cubicBezTo>
                  <a:cubicBezTo>
                    <a:pt x="38960" y="4813"/>
                    <a:pt x="40007" y="5378"/>
                    <a:pt x="41095" y="5817"/>
                  </a:cubicBezTo>
                  <a:cubicBezTo>
                    <a:pt x="41262" y="5901"/>
                    <a:pt x="41408" y="6110"/>
                    <a:pt x="41513" y="6277"/>
                  </a:cubicBezTo>
                  <a:cubicBezTo>
                    <a:pt x="41680" y="6549"/>
                    <a:pt x="41785" y="6863"/>
                    <a:pt x="41973" y="7135"/>
                  </a:cubicBezTo>
                  <a:cubicBezTo>
                    <a:pt x="42392" y="7868"/>
                    <a:pt x="42308" y="8579"/>
                    <a:pt x="41660" y="9144"/>
                  </a:cubicBezTo>
                  <a:cubicBezTo>
                    <a:pt x="41429" y="9353"/>
                    <a:pt x="41157" y="9479"/>
                    <a:pt x="40927" y="9667"/>
                  </a:cubicBezTo>
                  <a:cubicBezTo>
                    <a:pt x="40697" y="9855"/>
                    <a:pt x="40488" y="10065"/>
                    <a:pt x="40195" y="10295"/>
                  </a:cubicBezTo>
                  <a:cubicBezTo>
                    <a:pt x="40676" y="10692"/>
                    <a:pt x="41095" y="11090"/>
                    <a:pt x="41576" y="11341"/>
                  </a:cubicBezTo>
                  <a:cubicBezTo>
                    <a:pt x="42392" y="11780"/>
                    <a:pt x="42664" y="12471"/>
                    <a:pt x="42664" y="13350"/>
                  </a:cubicBezTo>
                  <a:cubicBezTo>
                    <a:pt x="42664" y="14124"/>
                    <a:pt x="42266" y="14563"/>
                    <a:pt x="41660" y="14814"/>
                  </a:cubicBezTo>
                  <a:cubicBezTo>
                    <a:pt x="41157" y="15023"/>
                    <a:pt x="40697" y="15295"/>
                    <a:pt x="40216" y="15526"/>
                  </a:cubicBezTo>
                  <a:cubicBezTo>
                    <a:pt x="39755" y="15798"/>
                    <a:pt x="39232" y="15923"/>
                    <a:pt x="38647" y="15902"/>
                  </a:cubicBezTo>
                  <a:cubicBezTo>
                    <a:pt x="37914" y="15860"/>
                    <a:pt x="37224" y="15839"/>
                    <a:pt x="36491" y="15819"/>
                  </a:cubicBezTo>
                  <a:cubicBezTo>
                    <a:pt x="36345" y="15819"/>
                    <a:pt x="36198" y="15839"/>
                    <a:pt x="35989" y="15839"/>
                  </a:cubicBezTo>
                  <a:cubicBezTo>
                    <a:pt x="36136" y="16446"/>
                    <a:pt x="36491" y="16886"/>
                    <a:pt x="36742" y="17388"/>
                  </a:cubicBezTo>
                  <a:cubicBezTo>
                    <a:pt x="37014" y="17869"/>
                    <a:pt x="37266" y="18392"/>
                    <a:pt x="37538" y="18894"/>
                  </a:cubicBezTo>
                  <a:cubicBezTo>
                    <a:pt x="37642" y="18873"/>
                    <a:pt x="37747" y="18894"/>
                    <a:pt x="37789" y="18873"/>
                  </a:cubicBezTo>
                  <a:cubicBezTo>
                    <a:pt x="38312" y="18601"/>
                    <a:pt x="38835" y="18267"/>
                    <a:pt x="39379" y="18057"/>
                  </a:cubicBezTo>
                  <a:cubicBezTo>
                    <a:pt x="39860" y="17869"/>
                    <a:pt x="40383" y="17869"/>
                    <a:pt x="40802" y="18267"/>
                  </a:cubicBezTo>
                  <a:cubicBezTo>
                    <a:pt x="42057" y="19396"/>
                    <a:pt x="42078" y="19459"/>
                    <a:pt x="42036" y="21112"/>
                  </a:cubicBezTo>
                  <a:lnTo>
                    <a:pt x="42036" y="21196"/>
                  </a:lnTo>
                  <a:cubicBezTo>
                    <a:pt x="41973" y="22807"/>
                    <a:pt x="42162" y="22368"/>
                    <a:pt x="41241" y="23581"/>
                  </a:cubicBezTo>
                  <a:cubicBezTo>
                    <a:pt x="41032" y="23874"/>
                    <a:pt x="40843" y="24188"/>
                    <a:pt x="40634" y="24460"/>
                  </a:cubicBezTo>
                  <a:cubicBezTo>
                    <a:pt x="40216" y="24983"/>
                    <a:pt x="39651" y="25339"/>
                    <a:pt x="39065" y="25653"/>
                  </a:cubicBezTo>
                  <a:cubicBezTo>
                    <a:pt x="38835" y="25778"/>
                    <a:pt x="38542" y="25778"/>
                    <a:pt x="38228" y="25862"/>
                  </a:cubicBezTo>
                  <a:cubicBezTo>
                    <a:pt x="38186" y="25987"/>
                    <a:pt x="38123" y="26197"/>
                    <a:pt x="38082" y="26385"/>
                  </a:cubicBezTo>
                  <a:cubicBezTo>
                    <a:pt x="37579" y="27954"/>
                    <a:pt x="36805" y="29335"/>
                    <a:pt x="35696" y="30570"/>
                  </a:cubicBezTo>
                  <a:cubicBezTo>
                    <a:pt x="35027" y="31323"/>
                    <a:pt x="34357" y="32097"/>
                    <a:pt x="33667" y="32829"/>
                  </a:cubicBezTo>
                  <a:cubicBezTo>
                    <a:pt x="33374" y="33143"/>
                    <a:pt x="33060" y="33415"/>
                    <a:pt x="32683" y="33645"/>
                  </a:cubicBezTo>
                  <a:cubicBezTo>
                    <a:pt x="31909" y="34169"/>
                    <a:pt x="31114" y="34650"/>
                    <a:pt x="30340" y="35152"/>
                  </a:cubicBezTo>
                  <a:cubicBezTo>
                    <a:pt x="30214" y="35215"/>
                    <a:pt x="30068" y="35361"/>
                    <a:pt x="29859" y="35529"/>
                  </a:cubicBezTo>
                  <a:cubicBezTo>
                    <a:pt x="31951" y="36282"/>
                    <a:pt x="33939" y="36972"/>
                    <a:pt x="36073" y="37265"/>
                  </a:cubicBezTo>
                  <a:cubicBezTo>
                    <a:pt x="38123" y="37558"/>
                    <a:pt x="40090" y="38207"/>
                    <a:pt x="42036" y="38939"/>
                  </a:cubicBezTo>
                  <a:cubicBezTo>
                    <a:pt x="42392" y="39065"/>
                    <a:pt x="42727" y="39274"/>
                    <a:pt x="43103" y="39462"/>
                  </a:cubicBezTo>
                  <a:cubicBezTo>
                    <a:pt x="43668" y="39274"/>
                    <a:pt x="44275" y="39065"/>
                    <a:pt x="44882" y="38876"/>
                  </a:cubicBezTo>
                  <a:cubicBezTo>
                    <a:pt x="45007" y="38834"/>
                    <a:pt x="45175" y="38772"/>
                    <a:pt x="45300" y="38772"/>
                  </a:cubicBezTo>
                  <a:cubicBezTo>
                    <a:pt x="45509" y="38751"/>
                    <a:pt x="45719" y="38918"/>
                    <a:pt x="45802" y="39086"/>
                  </a:cubicBezTo>
                  <a:cubicBezTo>
                    <a:pt x="45865" y="39274"/>
                    <a:pt x="45761" y="39504"/>
                    <a:pt x="45551" y="39609"/>
                  </a:cubicBezTo>
                  <a:cubicBezTo>
                    <a:pt x="45300" y="39776"/>
                    <a:pt x="45028" y="39881"/>
                    <a:pt x="44714" y="40027"/>
                  </a:cubicBezTo>
                  <a:cubicBezTo>
                    <a:pt x="44924" y="40215"/>
                    <a:pt x="45133" y="40383"/>
                    <a:pt x="45300" y="40592"/>
                  </a:cubicBezTo>
                  <a:cubicBezTo>
                    <a:pt x="45384" y="40697"/>
                    <a:pt x="45426" y="40864"/>
                    <a:pt x="45384" y="40969"/>
                  </a:cubicBezTo>
                  <a:cubicBezTo>
                    <a:pt x="45321" y="41073"/>
                    <a:pt x="45175" y="41220"/>
                    <a:pt x="45028" y="41220"/>
                  </a:cubicBezTo>
                  <a:cubicBezTo>
                    <a:pt x="44882" y="41241"/>
                    <a:pt x="44693" y="41157"/>
                    <a:pt x="44505" y="41115"/>
                  </a:cubicBezTo>
                  <a:cubicBezTo>
                    <a:pt x="44338" y="41052"/>
                    <a:pt x="44129" y="41031"/>
                    <a:pt x="43940" y="41011"/>
                  </a:cubicBezTo>
                  <a:cubicBezTo>
                    <a:pt x="43773" y="41283"/>
                    <a:pt x="43940" y="41450"/>
                    <a:pt x="44066" y="41596"/>
                  </a:cubicBezTo>
                  <a:cubicBezTo>
                    <a:pt x="44233" y="41785"/>
                    <a:pt x="44380" y="41973"/>
                    <a:pt x="44359" y="42224"/>
                  </a:cubicBezTo>
                  <a:cubicBezTo>
                    <a:pt x="44359" y="42412"/>
                    <a:pt x="44296" y="42601"/>
                    <a:pt x="44087" y="42643"/>
                  </a:cubicBezTo>
                  <a:cubicBezTo>
                    <a:pt x="43919" y="42726"/>
                    <a:pt x="43731" y="42684"/>
                    <a:pt x="43626" y="42496"/>
                  </a:cubicBezTo>
                  <a:cubicBezTo>
                    <a:pt x="43438" y="42099"/>
                    <a:pt x="43124" y="41764"/>
                    <a:pt x="42978" y="41345"/>
                  </a:cubicBezTo>
                  <a:cubicBezTo>
                    <a:pt x="42706" y="40592"/>
                    <a:pt x="42204" y="39964"/>
                    <a:pt x="41346" y="39671"/>
                  </a:cubicBezTo>
                  <a:cubicBezTo>
                    <a:pt x="39630" y="39086"/>
                    <a:pt x="37893" y="38437"/>
                    <a:pt x="36073" y="38207"/>
                  </a:cubicBezTo>
                  <a:cubicBezTo>
                    <a:pt x="34629" y="38018"/>
                    <a:pt x="33269" y="37579"/>
                    <a:pt x="31909" y="37140"/>
                  </a:cubicBezTo>
                  <a:cubicBezTo>
                    <a:pt x="31009" y="36847"/>
                    <a:pt x="30131" y="36679"/>
                    <a:pt x="29168" y="36554"/>
                  </a:cubicBezTo>
                  <a:cubicBezTo>
                    <a:pt x="29315" y="37140"/>
                    <a:pt x="29524" y="37600"/>
                    <a:pt x="29796" y="38102"/>
                  </a:cubicBezTo>
                  <a:cubicBezTo>
                    <a:pt x="30863" y="40006"/>
                    <a:pt x="31846" y="41973"/>
                    <a:pt x="32516" y="44065"/>
                  </a:cubicBezTo>
                  <a:cubicBezTo>
                    <a:pt x="32662" y="44568"/>
                    <a:pt x="32851" y="45028"/>
                    <a:pt x="32976" y="45509"/>
                  </a:cubicBezTo>
                  <a:cubicBezTo>
                    <a:pt x="33144" y="46032"/>
                    <a:pt x="33269" y="46555"/>
                    <a:pt x="33395" y="47078"/>
                  </a:cubicBezTo>
                  <a:cubicBezTo>
                    <a:pt x="33478" y="47350"/>
                    <a:pt x="33499" y="47664"/>
                    <a:pt x="33625" y="47936"/>
                  </a:cubicBezTo>
                  <a:cubicBezTo>
                    <a:pt x="34127" y="49171"/>
                    <a:pt x="34315" y="50468"/>
                    <a:pt x="34713" y="51723"/>
                  </a:cubicBezTo>
                  <a:cubicBezTo>
                    <a:pt x="34776" y="51995"/>
                    <a:pt x="34713" y="52226"/>
                    <a:pt x="34525" y="52477"/>
                  </a:cubicBezTo>
                  <a:cubicBezTo>
                    <a:pt x="34148" y="53042"/>
                    <a:pt x="33625" y="53355"/>
                    <a:pt x="32997" y="53565"/>
                  </a:cubicBezTo>
                  <a:cubicBezTo>
                    <a:pt x="32035" y="53879"/>
                    <a:pt x="31009" y="54025"/>
                    <a:pt x="30026" y="54192"/>
                  </a:cubicBezTo>
                  <a:cubicBezTo>
                    <a:pt x="29503" y="54255"/>
                    <a:pt x="28980" y="54339"/>
                    <a:pt x="28373" y="54423"/>
                  </a:cubicBezTo>
                  <a:cubicBezTo>
                    <a:pt x="28478" y="54841"/>
                    <a:pt x="28540" y="55197"/>
                    <a:pt x="28666" y="55573"/>
                  </a:cubicBezTo>
                  <a:cubicBezTo>
                    <a:pt x="29105" y="56850"/>
                    <a:pt x="29294" y="58189"/>
                    <a:pt x="29754" y="59444"/>
                  </a:cubicBezTo>
                  <a:cubicBezTo>
                    <a:pt x="29796" y="60428"/>
                    <a:pt x="30152" y="61369"/>
                    <a:pt x="30361" y="62311"/>
                  </a:cubicBezTo>
                  <a:cubicBezTo>
                    <a:pt x="30444" y="62729"/>
                    <a:pt x="30591" y="63106"/>
                    <a:pt x="30591" y="63545"/>
                  </a:cubicBezTo>
                  <a:cubicBezTo>
                    <a:pt x="30591" y="63817"/>
                    <a:pt x="30779" y="63985"/>
                    <a:pt x="31072" y="63985"/>
                  </a:cubicBezTo>
                  <a:cubicBezTo>
                    <a:pt x="31616" y="64027"/>
                    <a:pt x="32139" y="64047"/>
                    <a:pt x="32683" y="64047"/>
                  </a:cubicBezTo>
                  <a:cubicBezTo>
                    <a:pt x="33185" y="64047"/>
                    <a:pt x="33625" y="64173"/>
                    <a:pt x="34085" y="64340"/>
                  </a:cubicBezTo>
                  <a:cubicBezTo>
                    <a:pt x="34629" y="64550"/>
                    <a:pt x="34964" y="64968"/>
                    <a:pt x="35257" y="65407"/>
                  </a:cubicBezTo>
                  <a:cubicBezTo>
                    <a:pt x="35592" y="65910"/>
                    <a:pt x="35299" y="66600"/>
                    <a:pt x="34734" y="66809"/>
                  </a:cubicBezTo>
                  <a:cubicBezTo>
                    <a:pt x="33709" y="67207"/>
                    <a:pt x="31993" y="67186"/>
                    <a:pt x="31219" y="66788"/>
                  </a:cubicBezTo>
                  <a:cubicBezTo>
                    <a:pt x="30988" y="66663"/>
                    <a:pt x="30779" y="66537"/>
                    <a:pt x="30549" y="66349"/>
                  </a:cubicBezTo>
                  <a:cubicBezTo>
                    <a:pt x="30382" y="66223"/>
                    <a:pt x="30256" y="66035"/>
                    <a:pt x="30068" y="65931"/>
                  </a:cubicBezTo>
                  <a:cubicBezTo>
                    <a:pt x="29712" y="65763"/>
                    <a:pt x="29608" y="65491"/>
                    <a:pt x="29628" y="65115"/>
                  </a:cubicBezTo>
                  <a:cubicBezTo>
                    <a:pt x="29649" y="64884"/>
                    <a:pt x="29628" y="64633"/>
                    <a:pt x="29649" y="64382"/>
                  </a:cubicBezTo>
                  <a:cubicBezTo>
                    <a:pt x="29733" y="63378"/>
                    <a:pt x="29524" y="62415"/>
                    <a:pt x="29210" y="61474"/>
                  </a:cubicBezTo>
                  <a:cubicBezTo>
                    <a:pt x="29084" y="61118"/>
                    <a:pt x="29022" y="60721"/>
                    <a:pt x="28980" y="60344"/>
                  </a:cubicBezTo>
                  <a:cubicBezTo>
                    <a:pt x="28896" y="59967"/>
                    <a:pt x="28875" y="59591"/>
                    <a:pt x="28791" y="59193"/>
                  </a:cubicBezTo>
                  <a:cubicBezTo>
                    <a:pt x="28582" y="58335"/>
                    <a:pt x="28352" y="57457"/>
                    <a:pt x="28143" y="56578"/>
                  </a:cubicBezTo>
                  <a:cubicBezTo>
                    <a:pt x="27955" y="55908"/>
                    <a:pt x="27745" y="55218"/>
                    <a:pt x="27536" y="54527"/>
                  </a:cubicBezTo>
                  <a:cubicBezTo>
                    <a:pt x="25025" y="54653"/>
                    <a:pt x="22577" y="55218"/>
                    <a:pt x="20087" y="55197"/>
                  </a:cubicBezTo>
                  <a:cubicBezTo>
                    <a:pt x="20025" y="55301"/>
                    <a:pt x="19983" y="55406"/>
                    <a:pt x="19983" y="55469"/>
                  </a:cubicBezTo>
                  <a:cubicBezTo>
                    <a:pt x="20108" y="56138"/>
                    <a:pt x="20297" y="56808"/>
                    <a:pt x="20401" y="57477"/>
                  </a:cubicBezTo>
                  <a:cubicBezTo>
                    <a:pt x="20589" y="58712"/>
                    <a:pt x="20736" y="59967"/>
                    <a:pt x="20924" y="61223"/>
                  </a:cubicBezTo>
                  <a:cubicBezTo>
                    <a:pt x="20924" y="61306"/>
                    <a:pt x="20903" y="61390"/>
                    <a:pt x="20924" y="61474"/>
                  </a:cubicBezTo>
                  <a:cubicBezTo>
                    <a:pt x="21133" y="62206"/>
                    <a:pt x="21238" y="62938"/>
                    <a:pt x="21175" y="63692"/>
                  </a:cubicBezTo>
                  <a:cubicBezTo>
                    <a:pt x="21175" y="63838"/>
                    <a:pt x="21259" y="63985"/>
                    <a:pt x="21280" y="64131"/>
                  </a:cubicBezTo>
                  <a:cubicBezTo>
                    <a:pt x="21447" y="64571"/>
                    <a:pt x="21385" y="65010"/>
                    <a:pt x="21343" y="65449"/>
                  </a:cubicBezTo>
                  <a:cubicBezTo>
                    <a:pt x="21322" y="65596"/>
                    <a:pt x="21238" y="65742"/>
                    <a:pt x="21133" y="65847"/>
                  </a:cubicBezTo>
                  <a:cubicBezTo>
                    <a:pt x="20610" y="66370"/>
                    <a:pt x="20066" y="66893"/>
                    <a:pt x="19543" y="67416"/>
                  </a:cubicBezTo>
                  <a:cubicBezTo>
                    <a:pt x="19083" y="67856"/>
                    <a:pt x="18539" y="68065"/>
                    <a:pt x="17911" y="68023"/>
                  </a:cubicBezTo>
                  <a:cubicBezTo>
                    <a:pt x="17451" y="67981"/>
                    <a:pt x="16949" y="67981"/>
                    <a:pt x="16467" y="67960"/>
                  </a:cubicBezTo>
                  <a:cubicBezTo>
                    <a:pt x="15986" y="67939"/>
                    <a:pt x="15777" y="67709"/>
                    <a:pt x="15798" y="67207"/>
                  </a:cubicBezTo>
                  <a:cubicBezTo>
                    <a:pt x="15798" y="67081"/>
                    <a:pt x="15798" y="66935"/>
                    <a:pt x="15840" y="66872"/>
                  </a:cubicBezTo>
                  <a:cubicBezTo>
                    <a:pt x="16258" y="66286"/>
                    <a:pt x="16509" y="65575"/>
                    <a:pt x="17263" y="65303"/>
                  </a:cubicBezTo>
                  <a:cubicBezTo>
                    <a:pt x="17576" y="65198"/>
                    <a:pt x="17869" y="65052"/>
                    <a:pt x="18120" y="64822"/>
                  </a:cubicBezTo>
                  <a:cubicBezTo>
                    <a:pt x="18330" y="64612"/>
                    <a:pt x="18623" y="64612"/>
                    <a:pt x="18874" y="64633"/>
                  </a:cubicBezTo>
                  <a:cubicBezTo>
                    <a:pt x="19355" y="64633"/>
                    <a:pt x="19815" y="64696"/>
                    <a:pt x="20276" y="64633"/>
                  </a:cubicBezTo>
                  <a:cubicBezTo>
                    <a:pt x="20234" y="63001"/>
                    <a:pt x="20087" y="61432"/>
                    <a:pt x="19878" y="59863"/>
                  </a:cubicBezTo>
                  <a:cubicBezTo>
                    <a:pt x="19669" y="58293"/>
                    <a:pt x="19376" y="56745"/>
                    <a:pt x="19125" y="55155"/>
                  </a:cubicBezTo>
                  <a:cubicBezTo>
                    <a:pt x="18832" y="55113"/>
                    <a:pt x="18602" y="55071"/>
                    <a:pt x="18351" y="55071"/>
                  </a:cubicBezTo>
                  <a:cubicBezTo>
                    <a:pt x="17263" y="55050"/>
                    <a:pt x="16133" y="54988"/>
                    <a:pt x="15045" y="54967"/>
                  </a:cubicBezTo>
                  <a:cubicBezTo>
                    <a:pt x="14647" y="54967"/>
                    <a:pt x="14354" y="54841"/>
                    <a:pt x="14103" y="54548"/>
                  </a:cubicBezTo>
                  <a:cubicBezTo>
                    <a:pt x="13831" y="54255"/>
                    <a:pt x="13685" y="53962"/>
                    <a:pt x="13706" y="53586"/>
                  </a:cubicBezTo>
                  <a:cubicBezTo>
                    <a:pt x="13726" y="53293"/>
                    <a:pt x="13726" y="52979"/>
                    <a:pt x="13726" y="52686"/>
                  </a:cubicBezTo>
                  <a:cubicBezTo>
                    <a:pt x="13747" y="51493"/>
                    <a:pt x="13810" y="50280"/>
                    <a:pt x="13831" y="49087"/>
                  </a:cubicBezTo>
                  <a:cubicBezTo>
                    <a:pt x="13852" y="48355"/>
                    <a:pt x="13852" y="47643"/>
                    <a:pt x="14061" y="46932"/>
                  </a:cubicBezTo>
                  <a:cubicBezTo>
                    <a:pt x="14124" y="46723"/>
                    <a:pt x="14145" y="46513"/>
                    <a:pt x="14145" y="46304"/>
                  </a:cubicBezTo>
                  <a:cubicBezTo>
                    <a:pt x="14124" y="45300"/>
                    <a:pt x="14354" y="44275"/>
                    <a:pt x="14584" y="43291"/>
                  </a:cubicBezTo>
                  <a:cubicBezTo>
                    <a:pt x="14794" y="42496"/>
                    <a:pt x="14898" y="41659"/>
                    <a:pt x="14898" y="40822"/>
                  </a:cubicBezTo>
                  <a:cubicBezTo>
                    <a:pt x="14898" y="40153"/>
                    <a:pt x="14940" y="39504"/>
                    <a:pt x="14961" y="38834"/>
                  </a:cubicBezTo>
                  <a:cubicBezTo>
                    <a:pt x="14961" y="38793"/>
                    <a:pt x="14940" y="38772"/>
                    <a:pt x="14898" y="38772"/>
                  </a:cubicBezTo>
                  <a:cubicBezTo>
                    <a:pt x="14543" y="39044"/>
                    <a:pt x="14333" y="39274"/>
                    <a:pt x="14145" y="39692"/>
                  </a:cubicBezTo>
                  <a:cubicBezTo>
                    <a:pt x="13706" y="40843"/>
                    <a:pt x="12890" y="41722"/>
                    <a:pt x="12074" y="42622"/>
                  </a:cubicBezTo>
                  <a:cubicBezTo>
                    <a:pt x="11299" y="43459"/>
                    <a:pt x="10462" y="44233"/>
                    <a:pt x="9605" y="44965"/>
                  </a:cubicBezTo>
                  <a:cubicBezTo>
                    <a:pt x="8475" y="45949"/>
                    <a:pt x="7303" y="46911"/>
                    <a:pt x="5901" y="47518"/>
                  </a:cubicBezTo>
                  <a:cubicBezTo>
                    <a:pt x="5776" y="47560"/>
                    <a:pt x="5650" y="47643"/>
                    <a:pt x="5483" y="47748"/>
                  </a:cubicBezTo>
                  <a:cubicBezTo>
                    <a:pt x="5524" y="47957"/>
                    <a:pt x="5524" y="48166"/>
                    <a:pt x="5545" y="48355"/>
                  </a:cubicBezTo>
                  <a:cubicBezTo>
                    <a:pt x="5566" y="48794"/>
                    <a:pt x="5545" y="49234"/>
                    <a:pt x="5232" y="49610"/>
                  </a:cubicBezTo>
                  <a:cubicBezTo>
                    <a:pt x="5064" y="49757"/>
                    <a:pt x="5043" y="50050"/>
                    <a:pt x="4959" y="50259"/>
                  </a:cubicBezTo>
                  <a:cubicBezTo>
                    <a:pt x="4792" y="50719"/>
                    <a:pt x="4541" y="51117"/>
                    <a:pt x="4081" y="51347"/>
                  </a:cubicBezTo>
                  <a:cubicBezTo>
                    <a:pt x="3913" y="51430"/>
                    <a:pt x="3746" y="51514"/>
                    <a:pt x="3579" y="51347"/>
                  </a:cubicBezTo>
                  <a:cubicBezTo>
                    <a:pt x="3453" y="51221"/>
                    <a:pt x="3432" y="50991"/>
                    <a:pt x="3558" y="50782"/>
                  </a:cubicBezTo>
                  <a:cubicBezTo>
                    <a:pt x="3599" y="50698"/>
                    <a:pt x="3662" y="50614"/>
                    <a:pt x="3704" y="50573"/>
                  </a:cubicBezTo>
                  <a:cubicBezTo>
                    <a:pt x="3955" y="50342"/>
                    <a:pt x="4060" y="50029"/>
                    <a:pt x="4185" y="49715"/>
                  </a:cubicBezTo>
                  <a:cubicBezTo>
                    <a:pt x="4290" y="49422"/>
                    <a:pt x="4478" y="49192"/>
                    <a:pt x="4625" y="48920"/>
                  </a:cubicBezTo>
                  <a:cubicBezTo>
                    <a:pt x="4729" y="48731"/>
                    <a:pt x="4792" y="48522"/>
                    <a:pt x="4687" y="48355"/>
                  </a:cubicBezTo>
                  <a:cubicBezTo>
                    <a:pt x="4395" y="48271"/>
                    <a:pt x="4206" y="48417"/>
                    <a:pt x="4018" y="48606"/>
                  </a:cubicBezTo>
                  <a:cubicBezTo>
                    <a:pt x="3704" y="48920"/>
                    <a:pt x="3390" y="49234"/>
                    <a:pt x="3055" y="49547"/>
                  </a:cubicBezTo>
                  <a:cubicBezTo>
                    <a:pt x="2846" y="49757"/>
                    <a:pt x="2616" y="49945"/>
                    <a:pt x="2344" y="50091"/>
                  </a:cubicBezTo>
                  <a:cubicBezTo>
                    <a:pt x="2072" y="50280"/>
                    <a:pt x="1716" y="50091"/>
                    <a:pt x="1674" y="49757"/>
                  </a:cubicBezTo>
                  <a:cubicBezTo>
                    <a:pt x="1654" y="49506"/>
                    <a:pt x="1674" y="49296"/>
                    <a:pt x="1905" y="49129"/>
                  </a:cubicBezTo>
                  <a:cubicBezTo>
                    <a:pt x="2072" y="49024"/>
                    <a:pt x="2239" y="48920"/>
                    <a:pt x="2407" y="48815"/>
                  </a:cubicBezTo>
                  <a:cubicBezTo>
                    <a:pt x="2407" y="48585"/>
                    <a:pt x="2239" y="48648"/>
                    <a:pt x="2135" y="48606"/>
                  </a:cubicBezTo>
                  <a:cubicBezTo>
                    <a:pt x="2072" y="48585"/>
                    <a:pt x="1946" y="48585"/>
                    <a:pt x="1884" y="48564"/>
                  </a:cubicBezTo>
                  <a:cubicBezTo>
                    <a:pt x="1695" y="48501"/>
                    <a:pt x="1570" y="48376"/>
                    <a:pt x="1570" y="48166"/>
                  </a:cubicBezTo>
                  <a:cubicBezTo>
                    <a:pt x="1570" y="47957"/>
                    <a:pt x="1633" y="47769"/>
                    <a:pt x="1821" y="47748"/>
                  </a:cubicBezTo>
                  <a:cubicBezTo>
                    <a:pt x="2302" y="47664"/>
                    <a:pt x="2721" y="47392"/>
                    <a:pt x="3202" y="47455"/>
                  </a:cubicBezTo>
                  <a:cubicBezTo>
                    <a:pt x="3767" y="47539"/>
                    <a:pt x="4248" y="47267"/>
                    <a:pt x="4729" y="47016"/>
                  </a:cubicBezTo>
                  <a:cubicBezTo>
                    <a:pt x="5085" y="46806"/>
                    <a:pt x="5462" y="46618"/>
                    <a:pt x="5817" y="46409"/>
                  </a:cubicBezTo>
                  <a:cubicBezTo>
                    <a:pt x="6089" y="46262"/>
                    <a:pt x="6340" y="46116"/>
                    <a:pt x="6612" y="45969"/>
                  </a:cubicBezTo>
                  <a:cubicBezTo>
                    <a:pt x="8475" y="44756"/>
                    <a:pt x="9981" y="43187"/>
                    <a:pt x="11571" y="41680"/>
                  </a:cubicBezTo>
                  <a:cubicBezTo>
                    <a:pt x="12157" y="40843"/>
                    <a:pt x="12910" y="40132"/>
                    <a:pt x="13308" y="39169"/>
                  </a:cubicBezTo>
                  <a:cubicBezTo>
                    <a:pt x="13496" y="38730"/>
                    <a:pt x="13810" y="38353"/>
                    <a:pt x="14040" y="37998"/>
                  </a:cubicBezTo>
                  <a:cubicBezTo>
                    <a:pt x="13936" y="37705"/>
                    <a:pt x="13706" y="37705"/>
                    <a:pt x="13517" y="37642"/>
                  </a:cubicBezTo>
                  <a:cubicBezTo>
                    <a:pt x="12785" y="37474"/>
                    <a:pt x="12053" y="37307"/>
                    <a:pt x="11362" y="37014"/>
                  </a:cubicBezTo>
                  <a:cubicBezTo>
                    <a:pt x="10923" y="36847"/>
                    <a:pt x="10483" y="36658"/>
                    <a:pt x="10169" y="36261"/>
                  </a:cubicBezTo>
                  <a:cubicBezTo>
                    <a:pt x="10107" y="36198"/>
                    <a:pt x="10044" y="36114"/>
                    <a:pt x="9960" y="36093"/>
                  </a:cubicBezTo>
                  <a:cubicBezTo>
                    <a:pt x="9228" y="35905"/>
                    <a:pt x="8726" y="35319"/>
                    <a:pt x="8203" y="34901"/>
                  </a:cubicBezTo>
                  <a:cubicBezTo>
                    <a:pt x="7554" y="34357"/>
                    <a:pt x="7010" y="33645"/>
                    <a:pt x="6424" y="33018"/>
                  </a:cubicBezTo>
                  <a:cubicBezTo>
                    <a:pt x="6173" y="32746"/>
                    <a:pt x="5985" y="32390"/>
                    <a:pt x="5713" y="32118"/>
                  </a:cubicBezTo>
                  <a:cubicBezTo>
                    <a:pt x="5462" y="31804"/>
                    <a:pt x="5169" y="31511"/>
                    <a:pt x="5085" y="31030"/>
                  </a:cubicBezTo>
                  <a:cubicBezTo>
                    <a:pt x="5022" y="30570"/>
                    <a:pt x="4708" y="30360"/>
                    <a:pt x="4185" y="30360"/>
                  </a:cubicBezTo>
                  <a:cubicBezTo>
                    <a:pt x="3390" y="30319"/>
                    <a:pt x="2658" y="30088"/>
                    <a:pt x="1946" y="29754"/>
                  </a:cubicBezTo>
                  <a:cubicBezTo>
                    <a:pt x="1465" y="29482"/>
                    <a:pt x="1068" y="29147"/>
                    <a:pt x="691" y="28749"/>
                  </a:cubicBezTo>
                  <a:cubicBezTo>
                    <a:pt x="105" y="28122"/>
                    <a:pt x="1" y="27389"/>
                    <a:pt x="231" y="26594"/>
                  </a:cubicBezTo>
                  <a:cubicBezTo>
                    <a:pt x="377" y="26071"/>
                    <a:pt x="566" y="25569"/>
                    <a:pt x="775" y="25067"/>
                  </a:cubicBezTo>
                  <a:cubicBezTo>
                    <a:pt x="963" y="24565"/>
                    <a:pt x="1068" y="24523"/>
                    <a:pt x="1570" y="24544"/>
                  </a:cubicBezTo>
                  <a:cubicBezTo>
                    <a:pt x="1737" y="24544"/>
                    <a:pt x="1926" y="24606"/>
                    <a:pt x="2093" y="24606"/>
                  </a:cubicBezTo>
                  <a:lnTo>
                    <a:pt x="2449" y="24606"/>
                  </a:lnTo>
                  <a:cubicBezTo>
                    <a:pt x="2658" y="23979"/>
                    <a:pt x="2532" y="23351"/>
                    <a:pt x="2616" y="22723"/>
                  </a:cubicBezTo>
                  <a:cubicBezTo>
                    <a:pt x="2679" y="22096"/>
                    <a:pt x="2742" y="21468"/>
                    <a:pt x="2783" y="20840"/>
                  </a:cubicBezTo>
                  <a:cubicBezTo>
                    <a:pt x="2846" y="20212"/>
                    <a:pt x="2888" y="19585"/>
                    <a:pt x="2972" y="18894"/>
                  </a:cubicBezTo>
                  <a:cubicBezTo>
                    <a:pt x="2532" y="18580"/>
                    <a:pt x="2407" y="18141"/>
                    <a:pt x="2449" y="17597"/>
                  </a:cubicBezTo>
                  <a:cubicBezTo>
                    <a:pt x="2511" y="17011"/>
                    <a:pt x="2532" y="16446"/>
                    <a:pt x="2511" y="15881"/>
                  </a:cubicBezTo>
                  <a:cubicBezTo>
                    <a:pt x="2428" y="14982"/>
                    <a:pt x="2909" y="14291"/>
                    <a:pt x="3348" y="13559"/>
                  </a:cubicBezTo>
                  <a:cubicBezTo>
                    <a:pt x="3558" y="13203"/>
                    <a:pt x="3851" y="12910"/>
                    <a:pt x="4102" y="12575"/>
                  </a:cubicBezTo>
                  <a:cubicBezTo>
                    <a:pt x="4206" y="12429"/>
                    <a:pt x="4332" y="12303"/>
                    <a:pt x="4478" y="12178"/>
                  </a:cubicBezTo>
                  <a:cubicBezTo>
                    <a:pt x="4792" y="11906"/>
                    <a:pt x="5169" y="11697"/>
                    <a:pt x="5441" y="11383"/>
                  </a:cubicBezTo>
                  <a:cubicBezTo>
                    <a:pt x="5734" y="11069"/>
                    <a:pt x="6006" y="10797"/>
                    <a:pt x="6382" y="10588"/>
                  </a:cubicBezTo>
                  <a:cubicBezTo>
                    <a:pt x="6466" y="10546"/>
                    <a:pt x="6529" y="10483"/>
                    <a:pt x="6592" y="10420"/>
                  </a:cubicBezTo>
                  <a:cubicBezTo>
                    <a:pt x="7198" y="9709"/>
                    <a:pt x="7993" y="9332"/>
                    <a:pt x="8809" y="8956"/>
                  </a:cubicBezTo>
                  <a:cubicBezTo>
                    <a:pt x="9646" y="8558"/>
                    <a:pt x="10441" y="8077"/>
                    <a:pt x="11278" y="7616"/>
                  </a:cubicBezTo>
                  <a:cubicBezTo>
                    <a:pt x="12157" y="7135"/>
                    <a:pt x="13099" y="6717"/>
                    <a:pt x="14145" y="6654"/>
                  </a:cubicBezTo>
                  <a:cubicBezTo>
                    <a:pt x="14375" y="6654"/>
                    <a:pt x="14626" y="6528"/>
                    <a:pt x="14835" y="6424"/>
                  </a:cubicBezTo>
                  <a:cubicBezTo>
                    <a:pt x="15191" y="6235"/>
                    <a:pt x="15568" y="6152"/>
                    <a:pt x="15944" y="6194"/>
                  </a:cubicBezTo>
                  <a:cubicBezTo>
                    <a:pt x="17304" y="6235"/>
                    <a:pt x="18644" y="6298"/>
                    <a:pt x="20004" y="6340"/>
                  </a:cubicBezTo>
                  <a:cubicBezTo>
                    <a:pt x="20799" y="6528"/>
                    <a:pt x="20799" y="6549"/>
                    <a:pt x="21364" y="6947"/>
                  </a:cubicBezTo>
                  <a:close/>
                  <a:moveTo>
                    <a:pt x="23226" y="12994"/>
                  </a:moveTo>
                  <a:cubicBezTo>
                    <a:pt x="23142" y="13768"/>
                    <a:pt x="23205" y="14479"/>
                    <a:pt x="22849" y="15128"/>
                  </a:cubicBezTo>
                  <a:cubicBezTo>
                    <a:pt x="22828" y="15191"/>
                    <a:pt x="22849" y="15254"/>
                    <a:pt x="22828" y="15316"/>
                  </a:cubicBezTo>
                  <a:cubicBezTo>
                    <a:pt x="22640" y="16279"/>
                    <a:pt x="22368" y="16927"/>
                    <a:pt x="21803" y="17639"/>
                  </a:cubicBezTo>
                  <a:cubicBezTo>
                    <a:pt x="21657" y="17827"/>
                    <a:pt x="21468" y="17974"/>
                    <a:pt x="21217" y="18015"/>
                  </a:cubicBezTo>
                  <a:cubicBezTo>
                    <a:pt x="20317" y="18057"/>
                    <a:pt x="19460" y="18141"/>
                    <a:pt x="18957" y="17137"/>
                  </a:cubicBezTo>
                  <a:cubicBezTo>
                    <a:pt x="18957" y="17116"/>
                    <a:pt x="18916" y="17116"/>
                    <a:pt x="18853" y="17095"/>
                  </a:cubicBezTo>
                  <a:cubicBezTo>
                    <a:pt x="18748" y="17199"/>
                    <a:pt x="18644" y="17304"/>
                    <a:pt x="18560" y="17409"/>
                  </a:cubicBezTo>
                  <a:cubicBezTo>
                    <a:pt x="17388" y="18894"/>
                    <a:pt x="15882" y="19940"/>
                    <a:pt x="14312" y="20966"/>
                  </a:cubicBezTo>
                  <a:cubicBezTo>
                    <a:pt x="13413" y="21531"/>
                    <a:pt x="12450" y="21593"/>
                    <a:pt x="11446" y="21489"/>
                  </a:cubicBezTo>
                  <a:cubicBezTo>
                    <a:pt x="11299" y="21468"/>
                    <a:pt x="11111" y="21363"/>
                    <a:pt x="10985" y="21280"/>
                  </a:cubicBezTo>
                  <a:cubicBezTo>
                    <a:pt x="10860" y="21196"/>
                    <a:pt x="10776" y="21070"/>
                    <a:pt x="10672" y="20966"/>
                  </a:cubicBezTo>
                  <a:cubicBezTo>
                    <a:pt x="10295" y="20652"/>
                    <a:pt x="10128" y="20275"/>
                    <a:pt x="10169" y="19752"/>
                  </a:cubicBezTo>
                  <a:cubicBezTo>
                    <a:pt x="10190" y="19585"/>
                    <a:pt x="10253" y="19334"/>
                    <a:pt x="10044" y="19124"/>
                  </a:cubicBezTo>
                  <a:cubicBezTo>
                    <a:pt x="9667" y="19292"/>
                    <a:pt x="9228" y="19376"/>
                    <a:pt x="8935" y="19627"/>
                  </a:cubicBezTo>
                  <a:cubicBezTo>
                    <a:pt x="8475" y="20024"/>
                    <a:pt x="7931" y="20254"/>
                    <a:pt x="7408" y="20526"/>
                  </a:cubicBezTo>
                  <a:cubicBezTo>
                    <a:pt x="6696" y="20903"/>
                    <a:pt x="5964" y="20882"/>
                    <a:pt x="5232" y="20673"/>
                  </a:cubicBezTo>
                  <a:cubicBezTo>
                    <a:pt x="4855" y="20568"/>
                    <a:pt x="4520" y="20464"/>
                    <a:pt x="4123" y="20338"/>
                  </a:cubicBezTo>
                  <a:cubicBezTo>
                    <a:pt x="3913" y="21698"/>
                    <a:pt x="3851" y="22995"/>
                    <a:pt x="3788" y="24334"/>
                  </a:cubicBezTo>
                  <a:cubicBezTo>
                    <a:pt x="3767" y="25088"/>
                    <a:pt x="3892" y="25820"/>
                    <a:pt x="4206" y="26531"/>
                  </a:cubicBezTo>
                  <a:cubicBezTo>
                    <a:pt x="4436" y="27054"/>
                    <a:pt x="4625" y="27578"/>
                    <a:pt x="4855" y="28101"/>
                  </a:cubicBezTo>
                  <a:cubicBezTo>
                    <a:pt x="5252" y="28938"/>
                    <a:pt x="5357" y="29900"/>
                    <a:pt x="6068" y="30591"/>
                  </a:cubicBezTo>
                  <a:cubicBezTo>
                    <a:pt x="6110" y="30632"/>
                    <a:pt x="6173" y="30737"/>
                    <a:pt x="6173" y="30821"/>
                  </a:cubicBezTo>
                  <a:cubicBezTo>
                    <a:pt x="6173" y="31260"/>
                    <a:pt x="6487" y="31511"/>
                    <a:pt x="6738" y="31825"/>
                  </a:cubicBezTo>
                  <a:cubicBezTo>
                    <a:pt x="6947" y="32055"/>
                    <a:pt x="7156" y="32348"/>
                    <a:pt x="7345" y="32599"/>
                  </a:cubicBezTo>
                  <a:cubicBezTo>
                    <a:pt x="7847" y="33290"/>
                    <a:pt x="8391" y="33876"/>
                    <a:pt x="9081" y="34399"/>
                  </a:cubicBezTo>
                  <a:cubicBezTo>
                    <a:pt x="9625" y="34817"/>
                    <a:pt x="10149" y="35236"/>
                    <a:pt x="10776" y="35549"/>
                  </a:cubicBezTo>
                  <a:cubicBezTo>
                    <a:pt x="10818" y="35591"/>
                    <a:pt x="10881" y="35633"/>
                    <a:pt x="10902" y="35654"/>
                  </a:cubicBezTo>
                  <a:cubicBezTo>
                    <a:pt x="11278" y="36052"/>
                    <a:pt x="11739" y="36240"/>
                    <a:pt x="12220" y="36428"/>
                  </a:cubicBezTo>
                  <a:cubicBezTo>
                    <a:pt x="12743" y="36596"/>
                    <a:pt x="13287" y="36763"/>
                    <a:pt x="13852" y="36868"/>
                  </a:cubicBezTo>
                  <a:cubicBezTo>
                    <a:pt x="14312" y="36951"/>
                    <a:pt x="14689" y="37202"/>
                    <a:pt x="15170" y="37161"/>
                  </a:cubicBezTo>
                  <a:cubicBezTo>
                    <a:pt x="15735" y="37119"/>
                    <a:pt x="16321" y="37161"/>
                    <a:pt x="16865" y="37161"/>
                  </a:cubicBezTo>
                  <a:cubicBezTo>
                    <a:pt x="18079" y="37182"/>
                    <a:pt x="19271" y="37098"/>
                    <a:pt x="20443" y="37223"/>
                  </a:cubicBezTo>
                  <a:cubicBezTo>
                    <a:pt x="22075" y="37391"/>
                    <a:pt x="23623" y="37119"/>
                    <a:pt x="25109" y="36596"/>
                  </a:cubicBezTo>
                  <a:cubicBezTo>
                    <a:pt x="26867" y="36010"/>
                    <a:pt x="28561" y="35236"/>
                    <a:pt x="30131" y="34231"/>
                  </a:cubicBezTo>
                  <a:cubicBezTo>
                    <a:pt x="30968" y="33645"/>
                    <a:pt x="31909" y="33206"/>
                    <a:pt x="32683" y="32557"/>
                  </a:cubicBezTo>
                  <a:cubicBezTo>
                    <a:pt x="33478" y="31867"/>
                    <a:pt x="34106" y="31009"/>
                    <a:pt x="34838" y="30256"/>
                  </a:cubicBezTo>
                  <a:cubicBezTo>
                    <a:pt x="35550" y="29523"/>
                    <a:pt x="36115" y="28645"/>
                    <a:pt x="36617" y="27766"/>
                  </a:cubicBezTo>
                  <a:cubicBezTo>
                    <a:pt x="36952" y="27159"/>
                    <a:pt x="37245" y="26510"/>
                    <a:pt x="37286" y="25820"/>
                  </a:cubicBezTo>
                  <a:cubicBezTo>
                    <a:pt x="37370" y="24732"/>
                    <a:pt x="37391" y="23602"/>
                    <a:pt x="37391" y="22514"/>
                  </a:cubicBezTo>
                  <a:cubicBezTo>
                    <a:pt x="37391" y="21740"/>
                    <a:pt x="37349" y="20987"/>
                    <a:pt x="37077" y="20275"/>
                  </a:cubicBezTo>
                  <a:cubicBezTo>
                    <a:pt x="36450" y="18497"/>
                    <a:pt x="35613" y="16865"/>
                    <a:pt x="34357" y="15442"/>
                  </a:cubicBezTo>
                  <a:cubicBezTo>
                    <a:pt x="34232" y="15295"/>
                    <a:pt x="34085" y="15149"/>
                    <a:pt x="33939" y="15044"/>
                  </a:cubicBezTo>
                  <a:cubicBezTo>
                    <a:pt x="33813" y="15044"/>
                    <a:pt x="33771" y="15044"/>
                    <a:pt x="33709" y="15086"/>
                  </a:cubicBezTo>
                  <a:cubicBezTo>
                    <a:pt x="33206" y="15316"/>
                    <a:pt x="32725" y="15463"/>
                    <a:pt x="32160" y="15421"/>
                  </a:cubicBezTo>
                  <a:cubicBezTo>
                    <a:pt x="32097" y="15421"/>
                    <a:pt x="31993" y="15442"/>
                    <a:pt x="31909" y="15463"/>
                  </a:cubicBezTo>
                  <a:cubicBezTo>
                    <a:pt x="31470" y="15630"/>
                    <a:pt x="31009" y="15630"/>
                    <a:pt x="30570" y="15609"/>
                  </a:cubicBezTo>
                  <a:cubicBezTo>
                    <a:pt x="29963" y="15567"/>
                    <a:pt x="29377" y="15526"/>
                    <a:pt x="28771" y="15546"/>
                  </a:cubicBezTo>
                  <a:cubicBezTo>
                    <a:pt x="27975" y="15567"/>
                    <a:pt x="27243" y="15212"/>
                    <a:pt x="26490" y="15128"/>
                  </a:cubicBezTo>
                  <a:cubicBezTo>
                    <a:pt x="26197" y="15107"/>
                    <a:pt x="25925" y="14982"/>
                    <a:pt x="25632" y="14877"/>
                  </a:cubicBezTo>
                  <a:cubicBezTo>
                    <a:pt x="25506" y="14814"/>
                    <a:pt x="25339" y="14772"/>
                    <a:pt x="25234" y="14668"/>
                  </a:cubicBezTo>
                  <a:cubicBezTo>
                    <a:pt x="24690" y="14103"/>
                    <a:pt x="23979" y="13747"/>
                    <a:pt x="23519" y="13119"/>
                  </a:cubicBezTo>
                  <a:cubicBezTo>
                    <a:pt x="23456" y="13036"/>
                    <a:pt x="23372" y="13036"/>
                    <a:pt x="23226" y="12994"/>
                  </a:cubicBezTo>
                  <a:close/>
                  <a:moveTo>
                    <a:pt x="19857" y="38311"/>
                  </a:moveTo>
                  <a:cubicBezTo>
                    <a:pt x="18623" y="38290"/>
                    <a:pt x="17388" y="38228"/>
                    <a:pt x="16154" y="38207"/>
                  </a:cubicBezTo>
                  <a:cubicBezTo>
                    <a:pt x="16112" y="38207"/>
                    <a:pt x="16049" y="38290"/>
                    <a:pt x="15965" y="38332"/>
                  </a:cubicBezTo>
                  <a:cubicBezTo>
                    <a:pt x="15965" y="38562"/>
                    <a:pt x="15944" y="38834"/>
                    <a:pt x="15944" y="39086"/>
                  </a:cubicBezTo>
                  <a:cubicBezTo>
                    <a:pt x="15923" y="39985"/>
                    <a:pt x="15923" y="40906"/>
                    <a:pt x="15903" y="41785"/>
                  </a:cubicBezTo>
                  <a:cubicBezTo>
                    <a:pt x="15861" y="42224"/>
                    <a:pt x="15840" y="42684"/>
                    <a:pt x="15735" y="43124"/>
                  </a:cubicBezTo>
                  <a:cubicBezTo>
                    <a:pt x="15296" y="44819"/>
                    <a:pt x="15338" y="46576"/>
                    <a:pt x="14982" y="48271"/>
                  </a:cubicBezTo>
                  <a:cubicBezTo>
                    <a:pt x="14961" y="48438"/>
                    <a:pt x="14961" y="48564"/>
                    <a:pt x="14961" y="48710"/>
                  </a:cubicBezTo>
                  <a:cubicBezTo>
                    <a:pt x="14898" y="50175"/>
                    <a:pt x="14877" y="51640"/>
                    <a:pt x="14856" y="53104"/>
                  </a:cubicBezTo>
                  <a:lnTo>
                    <a:pt x="14856" y="53669"/>
                  </a:lnTo>
                  <a:cubicBezTo>
                    <a:pt x="14877" y="53899"/>
                    <a:pt x="15003" y="54046"/>
                    <a:pt x="15233" y="54088"/>
                  </a:cubicBezTo>
                  <a:cubicBezTo>
                    <a:pt x="15421" y="54109"/>
                    <a:pt x="15610" y="54109"/>
                    <a:pt x="15798" y="54109"/>
                  </a:cubicBezTo>
                  <a:cubicBezTo>
                    <a:pt x="17514" y="54151"/>
                    <a:pt x="19271" y="54213"/>
                    <a:pt x="20987" y="54234"/>
                  </a:cubicBezTo>
                  <a:cubicBezTo>
                    <a:pt x="21280" y="54234"/>
                    <a:pt x="21594" y="54213"/>
                    <a:pt x="21887" y="54192"/>
                  </a:cubicBezTo>
                  <a:cubicBezTo>
                    <a:pt x="24398" y="53879"/>
                    <a:pt x="26887" y="53586"/>
                    <a:pt x="29356" y="53251"/>
                  </a:cubicBezTo>
                  <a:cubicBezTo>
                    <a:pt x="30696" y="53063"/>
                    <a:pt x="32014" y="52749"/>
                    <a:pt x="33332" y="52477"/>
                  </a:cubicBezTo>
                  <a:cubicBezTo>
                    <a:pt x="33499" y="52456"/>
                    <a:pt x="33667" y="52330"/>
                    <a:pt x="33771" y="52267"/>
                  </a:cubicBezTo>
                  <a:cubicBezTo>
                    <a:pt x="33667" y="51786"/>
                    <a:pt x="33604" y="51326"/>
                    <a:pt x="33499" y="50907"/>
                  </a:cubicBezTo>
                  <a:cubicBezTo>
                    <a:pt x="33144" y="49380"/>
                    <a:pt x="32558" y="47873"/>
                    <a:pt x="32265" y="46304"/>
                  </a:cubicBezTo>
                  <a:cubicBezTo>
                    <a:pt x="32265" y="46262"/>
                    <a:pt x="32244" y="46200"/>
                    <a:pt x="32223" y="46137"/>
                  </a:cubicBezTo>
                  <a:cubicBezTo>
                    <a:pt x="31972" y="45425"/>
                    <a:pt x="31763" y="44693"/>
                    <a:pt x="31512" y="43982"/>
                  </a:cubicBezTo>
                  <a:cubicBezTo>
                    <a:pt x="31219" y="43145"/>
                    <a:pt x="30884" y="42308"/>
                    <a:pt x="30570" y="41450"/>
                  </a:cubicBezTo>
                  <a:cubicBezTo>
                    <a:pt x="29963" y="39881"/>
                    <a:pt x="29043" y="38458"/>
                    <a:pt x="28499" y="36868"/>
                  </a:cubicBezTo>
                  <a:cubicBezTo>
                    <a:pt x="28457" y="36679"/>
                    <a:pt x="28268" y="36554"/>
                    <a:pt x="28185" y="36449"/>
                  </a:cubicBezTo>
                  <a:cubicBezTo>
                    <a:pt x="26992" y="36889"/>
                    <a:pt x="25862" y="37307"/>
                    <a:pt x="24732" y="37726"/>
                  </a:cubicBezTo>
                  <a:cubicBezTo>
                    <a:pt x="24523" y="37809"/>
                    <a:pt x="24377" y="37893"/>
                    <a:pt x="24230" y="38102"/>
                  </a:cubicBezTo>
                  <a:cubicBezTo>
                    <a:pt x="24000" y="38521"/>
                    <a:pt x="23749" y="38918"/>
                    <a:pt x="23540" y="39358"/>
                  </a:cubicBezTo>
                  <a:cubicBezTo>
                    <a:pt x="23372" y="39671"/>
                    <a:pt x="23226" y="39985"/>
                    <a:pt x="22870" y="40027"/>
                  </a:cubicBezTo>
                  <a:cubicBezTo>
                    <a:pt x="22389" y="40111"/>
                    <a:pt x="21866" y="40132"/>
                    <a:pt x="21385" y="39902"/>
                  </a:cubicBezTo>
                  <a:cubicBezTo>
                    <a:pt x="20652" y="39651"/>
                    <a:pt x="20192" y="39065"/>
                    <a:pt x="19857" y="38311"/>
                  </a:cubicBezTo>
                  <a:close/>
                  <a:moveTo>
                    <a:pt x="20903" y="17011"/>
                  </a:moveTo>
                  <a:cubicBezTo>
                    <a:pt x="21259" y="16635"/>
                    <a:pt x="21531" y="16174"/>
                    <a:pt x="21698" y="15651"/>
                  </a:cubicBezTo>
                  <a:cubicBezTo>
                    <a:pt x="21845" y="15274"/>
                    <a:pt x="21782" y="14877"/>
                    <a:pt x="21949" y="14542"/>
                  </a:cubicBezTo>
                  <a:cubicBezTo>
                    <a:pt x="22180" y="14040"/>
                    <a:pt x="22138" y="13538"/>
                    <a:pt x="22180" y="13036"/>
                  </a:cubicBezTo>
                  <a:cubicBezTo>
                    <a:pt x="22201" y="12764"/>
                    <a:pt x="22201" y="12450"/>
                    <a:pt x="22221" y="12157"/>
                  </a:cubicBezTo>
                  <a:cubicBezTo>
                    <a:pt x="22263" y="11759"/>
                    <a:pt x="22326" y="11404"/>
                    <a:pt x="22159" y="11006"/>
                  </a:cubicBezTo>
                  <a:cubicBezTo>
                    <a:pt x="22075" y="10839"/>
                    <a:pt x="22159" y="10588"/>
                    <a:pt x="22201" y="10399"/>
                  </a:cubicBezTo>
                  <a:cubicBezTo>
                    <a:pt x="22221" y="10295"/>
                    <a:pt x="22326" y="10190"/>
                    <a:pt x="22431" y="10169"/>
                  </a:cubicBezTo>
                  <a:cubicBezTo>
                    <a:pt x="22514" y="10148"/>
                    <a:pt x="22682" y="10253"/>
                    <a:pt x="22724" y="10316"/>
                  </a:cubicBezTo>
                  <a:cubicBezTo>
                    <a:pt x="22891" y="10609"/>
                    <a:pt x="23038" y="10901"/>
                    <a:pt x="23163" y="11194"/>
                  </a:cubicBezTo>
                  <a:cubicBezTo>
                    <a:pt x="23728" y="12366"/>
                    <a:pt x="24690" y="13182"/>
                    <a:pt x="25737" y="13914"/>
                  </a:cubicBezTo>
                  <a:cubicBezTo>
                    <a:pt x="25820" y="13977"/>
                    <a:pt x="25967" y="13977"/>
                    <a:pt x="26071" y="14019"/>
                  </a:cubicBezTo>
                  <a:cubicBezTo>
                    <a:pt x="26595" y="14228"/>
                    <a:pt x="27180" y="14270"/>
                    <a:pt x="27724" y="14396"/>
                  </a:cubicBezTo>
                  <a:cubicBezTo>
                    <a:pt x="28164" y="14542"/>
                    <a:pt x="28582" y="14584"/>
                    <a:pt x="29022" y="14584"/>
                  </a:cubicBezTo>
                  <a:cubicBezTo>
                    <a:pt x="29587" y="14605"/>
                    <a:pt x="30110" y="14647"/>
                    <a:pt x="30654" y="14605"/>
                  </a:cubicBezTo>
                  <a:cubicBezTo>
                    <a:pt x="30947" y="14605"/>
                    <a:pt x="31260" y="14563"/>
                    <a:pt x="31532" y="14542"/>
                  </a:cubicBezTo>
                  <a:cubicBezTo>
                    <a:pt x="31742" y="14500"/>
                    <a:pt x="31951" y="14479"/>
                    <a:pt x="32160" y="14500"/>
                  </a:cubicBezTo>
                  <a:cubicBezTo>
                    <a:pt x="32453" y="14500"/>
                    <a:pt x="32767" y="14563"/>
                    <a:pt x="33060" y="14563"/>
                  </a:cubicBezTo>
                  <a:cubicBezTo>
                    <a:pt x="33583" y="14563"/>
                    <a:pt x="34001" y="14396"/>
                    <a:pt x="34232" y="13914"/>
                  </a:cubicBezTo>
                  <a:cubicBezTo>
                    <a:pt x="34232" y="13622"/>
                    <a:pt x="34043" y="13454"/>
                    <a:pt x="33897" y="13287"/>
                  </a:cubicBezTo>
                  <a:cubicBezTo>
                    <a:pt x="33269" y="12596"/>
                    <a:pt x="32621" y="11927"/>
                    <a:pt x="31993" y="11236"/>
                  </a:cubicBezTo>
                  <a:cubicBezTo>
                    <a:pt x="31407" y="10629"/>
                    <a:pt x="30863" y="10002"/>
                    <a:pt x="30152" y="9520"/>
                  </a:cubicBezTo>
                  <a:cubicBezTo>
                    <a:pt x="29754" y="9248"/>
                    <a:pt x="29440" y="8851"/>
                    <a:pt x="28980" y="8725"/>
                  </a:cubicBezTo>
                  <a:cubicBezTo>
                    <a:pt x="28812" y="8684"/>
                    <a:pt x="28666" y="8537"/>
                    <a:pt x="28561" y="8412"/>
                  </a:cubicBezTo>
                  <a:cubicBezTo>
                    <a:pt x="28331" y="8160"/>
                    <a:pt x="28038" y="8014"/>
                    <a:pt x="27724" y="7909"/>
                  </a:cubicBezTo>
                  <a:cubicBezTo>
                    <a:pt x="27285" y="7763"/>
                    <a:pt x="26825" y="7575"/>
                    <a:pt x="26364" y="7428"/>
                  </a:cubicBezTo>
                  <a:cubicBezTo>
                    <a:pt x="26134" y="7344"/>
                    <a:pt x="25883" y="7261"/>
                    <a:pt x="25653" y="7261"/>
                  </a:cubicBezTo>
                  <a:cubicBezTo>
                    <a:pt x="24816" y="7219"/>
                    <a:pt x="23979" y="7177"/>
                    <a:pt x="23142" y="7177"/>
                  </a:cubicBezTo>
                  <a:cubicBezTo>
                    <a:pt x="22912" y="7177"/>
                    <a:pt x="22640" y="7240"/>
                    <a:pt x="22452" y="7344"/>
                  </a:cubicBezTo>
                  <a:cubicBezTo>
                    <a:pt x="22096" y="7575"/>
                    <a:pt x="21719" y="7700"/>
                    <a:pt x="21280" y="7700"/>
                  </a:cubicBezTo>
                  <a:cubicBezTo>
                    <a:pt x="21133" y="7700"/>
                    <a:pt x="20945" y="7805"/>
                    <a:pt x="20757" y="7868"/>
                  </a:cubicBezTo>
                  <a:cubicBezTo>
                    <a:pt x="20422" y="7533"/>
                    <a:pt x="19983" y="7449"/>
                    <a:pt x="19522" y="7449"/>
                  </a:cubicBezTo>
                  <a:cubicBezTo>
                    <a:pt x="18518" y="7449"/>
                    <a:pt x="17493" y="7428"/>
                    <a:pt x="16467" y="7365"/>
                  </a:cubicBezTo>
                  <a:cubicBezTo>
                    <a:pt x="15965" y="7344"/>
                    <a:pt x="15526" y="7386"/>
                    <a:pt x="15087" y="7637"/>
                  </a:cubicBezTo>
                  <a:cubicBezTo>
                    <a:pt x="14877" y="7742"/>
                    <a:pt x="14647" y="7847"/>
                    <a:pt x="14396" y="7847"/>
                  </a:cubicBezTo>
                  <a:cubicBezTo>
                    <a:pt x="13643" y="7805"/>
                    <a:pt x="12994" y="8098"/>
                    <a:pt x="12346" y="8412"/>
                  </a:cubicBezTo>
                  <a:cubicBezTo>
                    <a:pt x="11006" y="9060"/>
                    <a:pt x="9688" y="9793"/>
                    <a:pt x="8370" y="10504"/>
                  </a:cubicBezTo>
                  <a:cubicBezTo>
                    <a:pt x="8203" y="10588"/>
                    <a:pt x="8056" y="10692"/>
                    <a:pt x="7952" y="10818"/>
                  </a:cubicBezTo>
                  <a:cubicBezTo>
                    <a:pt x="7449" y="11404"/>
                    <a:pt x="6717" y="11676"/>
                    <a:pt x="6299" y="12303"/>
                  </a:cubicBezTo>
                  <a:cubicBezTo>
                    <a:pt x="6236" y="12387"/>
                    <a:pt x="6173" y="12408"/>
                    <a:pt x="6089" y="12471"/>
                  </a:cubicBezTo>
                  <a:cubicBezTo>
                    <a:pt x="5232" y="12868"/>
                    <a:pt x="4834" y="13726"/>
                    <a:pt x="4248" y="14396"/>
                  </a:cubicBezTo>
                  <a:cubicBezTo>
                    <a:pt x="3997" y="14710"/>
                    <a:pt x="4102" y="15170"/>
                    <a:pt x="3934" y="15505"/>
                  </a:cubicBezTo>
                  <a:cubicBezTo>
                    <a:pt x="3683" y="16174"/>
                    <a:pt x="3830" y="16865"/>
                    <a:pt x="3809" y="17534"/>
                  </a:cubicBezTo>
                  <a:cubicBezTo>
                    <a:pt x="3809" y="17681"/>
                    <a:pt x="3892" y="17827"/>
                    <a:pt x="3934" y="17953"/>
                  </a:cubicBezTo>
                  <a:cubicBezTo>
                    <a:pt x="4102" y="18329"/>
                    <a:pt x="4290" y="18664"/>
                    <a:pt x="4436" y="18999"/>
                  </a:cubicBezTo>
                  <a:cubicBezTo>
                    <a:pt x="4562" y="19292"/>
                    <a:pt x="4771" y="19480"/>
                    <a:pt x="5085" y="19585"/>
                  </a:cubicBezTo>
                  <a:cubicBezTo>
                    <a:pt x="5273" y="19627"/>
                    <a:pt x="5441" y="19689"/>
                    <a:pt x="5608" y="19731"/>
                  </a:cubicBezTo>
                  <a:cubicBezTo>
                    <a:pt x="6027" y="19878"/>
                    <a:pt x="6424" y="19878"/>
                    <a:pt x="6843" y="19668"/>
                  </a:cubicBezTo>
                  <a:cubicBezTo>
                    <a:pt x="7345" y="19396"/>
                    <a:pt x="7889" y="19208"/>
                    <a:pt x="8307" y="18790"/>
                  </a:cubicBezTo>
                  <a:cubicBezTo>
                    <a:pt x="8433" y="18664"/>
                    <a:pt x="8600" y="18559"/>
                    <a:pt x="8789" y="18539"/>
                  </a:cubicBezTo>
                  <a:cubicBezTo>
                    <a:pt x="9270" y="18434"/>
                    <a:pt x="9625" y="18099"/>
                    <a:pt x="9960" y="17785"/>
                  </a:cubicBezTo>
                  <a:cubicBezTo>
                    <a:pt x="10358" y="17409"/>
                    <a:pt x="10734" y="17053"/>
                    <a:pt x="11153" y="16676"/>
                  </a:cubicBezTo>
                  <a:cubicBezTo>
                    <a:pt x="11341" y="16530"/>
                    <a:pt x="11571" y="16530"/>
                    <a:pt x="11739" y="16655"/>
                  </a:cubicBezTo>
                  <a:cubicBezTo>
                    <a:pt x="11885" y="16781"/>
                    <a:pt x="11948" y="16990"/>
                    <a:pt x="11843" y="17220"/>
                  </a:cubicBezTo>
                  <a:cubicBezTo>
                    <a:pt x="11655" y="17702"/>
                    <a:pt x="11467" y="18162"/>
                    <a:pt x="11258" y="18643"/>
                  </a:cubicBezTo>
                  <a:cubicBezTo>
                    <a:pt x="11090" y="18999"/>
                    <a:pt x="11111" y="19396"/>
                    <a:pt x="11111" y="19794"/>
                  </a:cubicBezTo>
                  <a:cubicBezTo>
                    <a:pt x="11132" y="20192"/>
                    <a:pt x="11446" y="20505"/>
                    <a:pt x="11864" y="20547"/>
                  </a:cubicBezTo>
                  <a:cubicBezTo>
                    <a:pt x="12387" y="20589"/>
                    <a:pt x="12890" y="20589"/>
                    <a:pt x="13350" y="20359"/>
                  </a:cubicBezTo>
                  <a:cubicBezTo>
                    <a:pt x="13936" y="20066"/>
                    <a:pt x="14543" y="19794"/>
                    <a:pt x="15024" y="19313"/>
                  </a:cubicBezTo>
                  <a:cubicBezTo>
                    <a:pt x="15233" y="19104"/>
                    <a:pt x="15505" y="18957"/>
                    <a:pt x="15735" y="18769"/>
                  </a:cubicBezTo>
                  <a:cubicBezTo>
                    <a:pt x="17012" y="17827"/>
                    <a:pt x="18100" y="16718"/>
                    <a:pt x="18769" y="15295"/>
                  </a:cubicBezTo>
                  <a:cubicBezTo>
                    <a:pt x="18853" y="15107"/>
                    <a:pt x="18978" y="14919"/>
                    <a:pt x="19104" y="14772"/>
                  </a:cubicBezTo>
                  <a:cubicBezTo>
                    <a:pt x="19271" y="14584"/>
                    <a:pt x="19606" y="14626"/>
                    <a:pt x="19732" y="14835"/>
                  </a:cubicBezTo>
                  <a:cubicBezTo>
                    <a:pt x="19815" y="14982"/>
                    <a:pt x="19878" y="15107"/>
                    <a:pt x="19878" y="15254"/>
                  </a:cubicBezTo>
                  <a:cubicBezTo>
                    <a:pt x="19899" y="15526"/>
                    <a:pt x="19878" y="15819"/>
                    <a:pt x="19836" y="16070"/>
                  </a:cubicBezTo>
                  <a:cubicBezTo>
                    <a:pt x="19794" y="16886"/>
                    <a:pt x="20004" y="17179"/>
                    <a:pt x="20903" y="17011"/>
                  </a:cubicBezTo>
                  <a:close/>
                  <a:moveTo>
                    <a:pt x="27871" y="7031"/>
                  </a:moveTo>
                  <a:cubicBezTo>
                    <a:pt x="27975" y="7072"/>
                    <a:pt x="28059" y="7135"/>
                    <a:pt x="28143" y="7156"/>
                  </a:cubicBezTo>
                  <a:cubicBezTo>
                    <a:pt x="28917" y="7428"/>
                    <a:pt x="29440" y="8119"/>
                    <a:pt x="30214" y="8370"/>
                  </a:cubicBezTo>
                  <a:cubicBezTo>
                    <a:pt x="31009" y="9123"/>
                    <a:pt x="31909" y="9772"/>
                    <a:pt x="32641" y="10609"/>
                  </a:cubicBezTo>
                  <a:cubicBezTo>
                    <a:pt x="33102" y="11153"/>
                    <a:pt x="33625" y="11655"/>
                    <a:pt x="34127" y="12178"/>
                  </a:cubicBezTo>
                  <a:cubicBezTo>
                    <a:pt x="34545" y="12617"/>
                    <a:pt x="34964" y="13036"/>
                    <a:pt x="35257" y="13601"/>
                  </a:cubicBezTo>
                  <a:cubicBezTo>
                    <a:pt x="35403" y="13873"/>
                    <a:pt x="35654" y="14124"/>
                    <a:pt x="35864" y="14375"/>
                  </a:cubicBezTo>
                  <a:cubicBezTo>
                    <a:pt x="36052" y="14605"/>
                    <a:pt x="36303" y="14751"/>
                    <a:pt x="36638" y="14751"/>
                  </a:cubicBezTo>
                  <a:cubicBezTo>
                    <a:pt x="37328" y="14751"/>
                    <a:pt x="38019" y="14793"/>
                    <a:pt x="38709" y="14772"/>
                  </a:cubicBezTo>
                  <a:cubicBezTo>
                    <a:pt x="39044" y="14772"/>
                    <a:pt x="39442" y="14689"/>
                    <a:pt x="39755" y="14542"/>
                  </a:cubicBezTo>
                  <a:cubicBezTo>
                    <a:pt x="40237" y="14291"/>
                    <a:pt x="40697" y="14019"/>
                    <a:pt x="41220" y="13852"/>
                  </a:cubicBezTo>
                  <a:cubicBezTo>
                    <a:pt x="41367" y="13810"/>
                    <a:pt x="41534" y="13642"/>
                    <a:pt x="41618" y="13517"/>
                  </a:cubicBezTo>
                  <a:cubicBezTo>
                    <a:pt x="41806" y="13078"/>
                    <a:pt x="41660" y="12513"/>
                    <a:pt x="41241" y="12241"/>
                  </a:cubicBezTo>
                  <a:cubicBezTo>
                    <a:pt x="40927" y="11989"/>
                    <a:pt x="40592" y="11780"/>
                    <a:pt x="40279" y="11550"/>
                  </a:cubicBezTo>
                  <a:cubicBezTo>
                    <a:pt x="40069" y="11404"/>
                    <a:pt x="39860" y="11257"/>
                    <a:pt x="39567" y="11215"/>
                  </a:cubicBezTo>
                  <a:cubicBezTo>
                    <a:pt x="39295" y="11153"/>
                    <a:pt x="39065" y="11027"/>
                    <a:pt x="38835" y="10901"/>
                  </a:cubicBezTo>
                  <a:cubicBezTo>
                    <a:pt x="38563" y="10734"/>
                    <a:pt x="38500" y="10483"/>
                    <a:pt x="38521" y="10190"/>
                  </a:cubicBezTo>
                  <a:cubicBezTo>
                    <a:pt x="38563" y="9939"/>
                    <a:pt x="38709" y="9751"/>
                    <a:pt x="38981" y="9730"/>
                  </a:cubicBezTo>
                  <a:cubicBezTo>
                    <a:pt x="39295" y="9688"/>
                    <a:pt x="39546" y="9520"/>
                    <a:pt x="39755" y="9311"/>
                  </a:cubicBezTo>
                  <a:cubicBezTo>
                    <a:pt x="39986" y="9102"/>
                    <a:pt x="40279" y="8893"/>
                    <a:pt x="40530" y="8704"/>
                  </a:cubicBezTo>
                  <a:cubicBezTo>
                    <a:pt x="40697" y="8579"/>
                    <a:pt x="40864" y="8474"/>
                    <a:pt x="41032" y="8307"/>
                  </a:cubicBezTo>
                  <a:cubicBezTo>
                    <a:pt x="41220" y="8119"/>
                    <a:pt x="41283" y="7909"/>
                    <a:pt x="41157" y="7658"/>
                  </a:cubicBezTo>
                  <a:cubicBezTo>
                    <a:pt x="40864" y="7031"/>
                    <a:pt x="40592" y="6403"/>
                    <a:pt x="39797" y="6235"/>
                  </a:cubicBezTo>
                  <a:cubicBezTo>
                    <a:pt x="39755" y="6235"/>
                    <a:pt x="39693" y="6194"/>
                    <a:pt x="39651" y="6173"/>
                  </a:cubicBezTo>
                  <a:cubicBezTo>
                    <a:pt x="39128" y="5880"/>
                    <a:pt x="38605" y="5775"/>
                    <a:pt x="37998" y="5775"/>
                  </a:cubicBezTo>
                  <a:cubicBezTo>
                    <a:pt x="37266" y="5775"/>
                    <a:pt x="36554" y="5754"/>
                    <a:pt x="35822" y="5712"/>
                  </a:cubicBezTo>
                  <a:cubicBezTo>
                    <a:pt x="35529" y="5712"/>
                    <a:pt x="35278" y="5608"/>
                    <a:pt x="35173" y="5336"/>
                  </a:cubicBezTo>
                  <a:cubicBezTo>
                    <a:pt x="35069" y="5064"/>
                    <a:pt x="35110" y="4813"/>
                    <a:pt x="35299" y="4562"/>
                  </a:cubicBezTo>
                  <a:cubicBezTo>
                    <a:pt x="35424" y="4436"/>
                    <a:pt x="35571" y="4331"/>
                    <a:pt x="35675" y="4185"/>
                  </a:cubicBezTo>
                  <a:cubicBezTo>
                    <a:pt x="35780" y="3997"/>
                    <a:pt x="35906" y="3808"/>
                    <a:pt x="35926" y="3620"/>
                  </a:cubicBezTo>
                  <a:cubicBezTo>
                    <a:pt x="36031" y="2971"/>
                    <a:pt x="35947" y="2302"/>
                    <a:pt x="35675" y="1695"/>
                  </a:cubicBezTo>
                  <a:cubicBezTo>
                    <a:pt x="35424" y="1151"/>
                    <a:pt x="35006" y="795"/>
                    <a:pt x="34336" y="774"/>
                  </a:cubicBezTo>
                  <a:cubicBezTo>
                    <a:pt x="33290" y="733"/>
                    <a:pt x="32432" y="1214"/>
                    <a:pt x="31512" y="1570"/>
                  </a:cubicBezTo>
                  <a:cubicBezTo>
                    <a:pt x="31407" y="1590"/>
                    <a:pt x="31323" y="1716"/>
                    <a:pt x="31240" y="1800"/>
                  </a:cubicBezTo>
                  <a:cubicBezTo>
                    <a:pt x="30026" y="2867"/>
                    <a:pt x="29105" y="4206"/>
                    <a:pt x="28247" y="5587"/>
                  </a:cubicBezTo>
                  <a:cubicBezTo>
                    <a:pt x="28017" y="6005"/>
                    <a:pt x="27829" y="6445"/>
                    <a:pt x="27871" y="7031"/>
                  </a:cubicBezTo>
                  <a:close/>
                  <a:moveTo>
                    <a:pt x="38228" y="24795"/>
                  </a:moveTo>
                  <a:cubicBezTo>
                    <a:pt x="38416" y="24795"/>
                    <a:pt x="38542" y="24837"/>
                    <a:pt x="38626" y="24795"/>
                  </a:cubicBezTo>
                  <a:cubicBezTo>
                    <a:pt x="39023" y="24606"/>
                    <a:pt x="39463" y="24418"/>
                    <a:pt x="39755" y="24062"/>
                  </a:cubicBezTo>
                  <a:cubicBezTo>
                    <a:pt x="40007" y="23749"/>
                    <a:pt x="40216" y="23351"/>
                    <a:pt x="40530" y="23079"/>
                  </a:cubicBezTo>
                  <a:cubicBezTo>
                    <a:pt x="41116" y="22535"/>
                    <a:pt x="41262" y="21886"/>
                    <a:pt x="41220" y="21133"/>
                  </a:cubicBezTo>
                  <a:cubicBezTo>
                    <a:pt x="41178" y="20840"/>
                    <a:pt x="41241" y="20526"/>
                    <a:pt x="41241" y="20233"/>
                  </a:cubicBezTo>
                  <a:cubicBezTo>
                    <a:pt x="41241" y="20087"/>
                    <a:pt x="41178" y="19878"/>
                    <a:pt x="41116" y="19731"/>
                  </a:cubicBezTo>
                  <a:cubicBezTo>
                    <a:pt x="40885" y="19417"/>
                    <a:pt x="40592" y="19166"/>
                    <a:pt x="40320" y="18873"/>
                  </a:cubicBezTo>
                  <a:cubicBezTo>
                    <a:pt x="40174" y="18727"/>
                    <a:pt x="39965" y="18643"/>
                    <a:pt x="39755" y="18748"/>
                  </a:cubicBezTo>
                  <a:cubicBezTo>
                    <a:pt x="39170" y="19041"/>
                    <a:pt x="38500" y="19145"/>
                    <a:pt x="37977" y="19731"/>
                  </a:cubicBezTo>
                  <a:cubicBezTo>
                    <a:pt x="38082" y="20526"/>
                    <a:pt x="38207" y="21342"/>
                    <a:pt x="38270" y="22179"/>
                  </a:cubicBezTo>
                  <a:cubicBezTo>
                    <a:pt x="38291" y="23016"/>
                    <a:pt x="38228" y="23895"/>
                    <a:pt x="38228" y="24795"/>
                  </a:cubicBezTo>
                  <a:close/>
                  <a:moveTo>
                    <a:pt x="1821" y="25548"/>
                  </a:moveTo>
                  <a:cubicBezTo>
                    <a:pt x="1402" y="26029"/>
                    <a:pt x="1361" y="26636"/>
                    <a:pt x="1172" y="27222"/>
                  </a:cubicBezTo>
                  <a:cubicBezTo>
                    <a:pt x="1068" y="27578"/>
                    <a:pt x="1193" y="27912"/>
                    <a:pt x="1465" y="28205"/>
                  </a:cubicBezTo>
                  <a:cubicBezTo>
                    <a:pt x="1926" y="28791"/>
                    <a:pt x="2532" y="29147"/>
                    <a:pt x="3244" y="29356"/>
                  </a:cubicBezTo>
                  <a:cubicBezTo>
                    <a:pt x="3579" y="29461"/>
                    <a:pt x="3892" y="29670"/>
                    <a:pt x="4311" y="29461"/>
                  </a:cubicBezTo>
                  <a:cubicBezTo>
                    <a:pt x="4102" y="29105"/>
                    <a:pt x="3913" y="28707"/>
                    <a:pt x="3746" y="28373"/>
                  </a:cubicBezTo>
                  <a:cubicBezTo>
                    <a:pt x="3390" y="27745"/>
                    <a:pt x="3055" y="27117"/>
                    <a:pt x="2930" y="26385"/>
                  </a:cubicBezTo>
                  <a:cubicBezTo>
                    <a:pt x="2888" y="26176"/>
                    <a:pt x="2763" y="25987"/>
                    <a:pt x="2700" y="25799"/>
                  </a:cubicBezTo>
                  <a:cubicBezTo>
                    <a:pt x="2595" y="25569"/>
                    <a:pt x="2407" y="25506"/>
                    <a:pt x="2198" y="25506"/>
                  </a:cubicBezTo>
                  <a:cubicBezTo>
                    <a:pt x="2072" y="25527"/>
                    <a:pt x="1967" y="25548"/>
                    <a:pt x="1821" y="25548"/>
                  </a:cubicBezTo>
                  <a:close/>
                  <a:moveTo>
                    <a:pt x="30842" y="65282"/>
                  </a:moveTo>
                  <a:cubicBezTo>
                    <a:pt x="31072" y="65847"/>
                    <a:pt x="31595" y="66119"/>
                    <a:pt x="32139" y="66223"/>
                  </a:cubicBezTo>
                  <a:cubicBezTo>
                    <a:pt x="32955" y="66370"/>
                    <a:pt x="33771" y="66391"/>
                    <a:pt x="34525" y="65910"/>
                  </a:cubicBezTo>
                  <a:cubicBezTo>
                    <a:pt x="34190" y="65303"/>
                    <a:pt x="33625" y="65073"/>
                    <a:pt x="33039" y="64989"/>
                  </a:cubicBezTo>
                  <a:cubicBezTo>
                    <a:pt x="32474" y="64905"/>
                    <a:pt x="31909" y="64926"/>
                    <a:pt x="31323" y="64926"/>
                  </a:cubicBezTo>
                  <a:cubicBezTo>
                    <a:pt x="31114" y="64968"/>
                    <a:pt x="30947" y="65031"/>
                    <a:pt x="30842" y="65282"/>
                  </a:cubicBezTo>
                  <a:close/>
                  <a:moveTo>
                    <a:pt x="19690" y="65847"/>
                  </a:moveTo>
                  <a:cubicBezTo>
                    <a:pt x="19229" y="65721"/>
                    <a:pt x="18811" y="65659"/>
                    <a:pt x="18413" y="66014"/>
                  </a:cubicBezTo>
                  <a:cubicBezTo>
                    <a:pt x="18288" y="66119"/>
                    <a:pt x="18100" y="66182"/>
                    <a:pt x="17932" y="66244"/>
                  </a:cubicBezTo>
                  <a:cubicBezTo>
                    <a:pt x="17472" y="66349"/>
                    <a:pt x="17242" y="66642"/>
                    <a:pt x="17179" y="67123"/>
                  </a:cubicBezTo>
                  <a:cubicBezTo>
                    <a:pt x="17723" y="67186"/>
                    <a:pt x="18246" y="67332"/>
                    <a:pt x="18727" y="66977"/>
                  </a:cubicBezTo>
                  <a:cubicBezTo>
                    <a:pt x="19125" y="66705"/>
                    <a:pt x="19564" y="66433"/>
                    <a:pt x="19690" y="65847"/>
                  </a:cubicBezTo>
                  <a:close/>
                  <a:moveTo>
                    <a:pt x="22535" y="39190"/>
                  </a:moveTo>
                  <a:cubicBezTo>
                    <a:pt x="22619" y="38918"/>
                    <a:pt x="22912" y="38646"/>
                    <a:pt x="22870" y="38249"/>
                  </a:cubicBezTo>
                  <a:cubicBezTo>
                    <a:pt x="22514" y="38290"/>
                    <a:pt x="22201" y="38332"/>
                    <a:pt x="21866" y="38353"/>
                  </a:cubicBezTo>
                  <a:cubicBezTo>
                    <a:pt x="21552" y="38395"/>
                    <a:pt x="21238" y="38353"/>
                    <a:pt x="20882" y="38353"/>
                  </a:cubicBezTo>
                  <a:cubicBezTo>
                    <a:pt x="21322" y="39065"/>
                    <a:pt x="21677" y="39253"/>
                    <a:pt x="22535" y="391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4;p44"/>
            <p:cNvSpPr/>
            <p:nvPr/>
          </p:nvSpPr>
          <p:spPr>
            <a:xfrm>
              <a:off x="7293838" y="2999390"/>
              <a:ext cx="434147" cy="295358"/>
            </a:xfrm>
            <a:custGeom>
              <a:avLst/>
              <a:gdLst/>
              <a:ahLst/>
              <a:cxnLst/>
              <a:rect l="l" t="t" r="r" b="b"/>
              <a:pathLst>
                <a:path w="14333" h="9751" extrusionOk="0">
                  <a:moveTo>
                    <a:pt x="0" y="3620"/>
                  </a:moveTo>
                  <a:cubicBezTo>
                    <a:pt x="921" y="2950"/>
                    <a:pt x="1821" y="2553"/>
                    <a:pt x="2804" y="2176"/>
                  </a:cubicBezTo>
                  <a:cubicBezTo>
                    <a:pt x="3662" y="1862"/>
                    <a:pt x="4562" y="1548"/>
                    <a:pt x="5419" y="1214"/>
                  </a:cubicBezTo>
                  <a:cubicBezTo>
                    <a:pt x="5775" y="1088"/>
                    <a:pt x="6152" y="1004"/>
                    <a:pt x="6528" y="1004"/>
                  </a:cubicBezTo>
                  <a:cubicBezTo>
                    <a:pt x="6905" y="1004"/>
                    <a:pt x="7240" y="963"/>
                    <a:pt x="7575" y="858"/>
                  </a:cubicBezTo>
                  <a:cubicBezTo>
                    <a:pt x="8244" y="691"/>
                    <a:pt x="8872" y="502"/>
                    <a:pt x="9520" y="544"/>
                  </a:cubicBezTo>
                  <a:cubicBezTo>
                    <a:pt x="9709" y="544"/>
                    <a:pt x="9876" y="502"/>
                    <a:pt x="10044" y="460"/>
                  </a:cubicBezTo>
                  <a:cubicBezTo>
                    <a:pt x="10483" y="335"/>
                    <a:pt x="10922" y="272"/>
                    <a:pt x="11383" y="293"/>
                  </a:cubicBezTo>
                  <a:cubicBezTo>
                    <a:pt x="11613" y="293"/>
                    <a:pt x="11885" y="335"/>
                    <a:pt x="12094" y="230"/>
                  </a:cubicBezTo>
                  <a:cubicBezTo>
                    <a:pt x="12638" y="0"/>
                    <a:pt x="13203" y="126"/>
                    <a:pt x="13789" y="147"/>
                  </a:cubicBezTo>
                  <a:cubicBezTo>
                    <a:pt x="14186" y="167"/>
                    <a:pt x="14333" y="314"/>
                    <a:pt x="14333" y="711"/>
                  </a:cubicBezTo>
                  <a:cubicBezTo>
                    <a:pt x="14333" y="1360"/>
                    <a:pt x="14333" y="1988"/>
                    <a:pt x="14186" y="2678"/>
                  </a:cubicBezTo>
                  <a:cubicBezTo>
                    <a:pt x="13977" y="3599"/>
                    <a:pt x="13580" y="4436"/>
                    <a:pt x="13245" y="5294"/>
                  </a:cubicBezTo>
                  <a:cubicBezTo>
                    <a:pt x="13036" y="5838"/>
                    <a:pt x="12743" y="6319"/>
                    <a:pt x="12303" y="6696"/>
                  </a:cubicBezTo>
                  <a:cubicBezTo>
                    <a:pt x="11613" y="7302"/>
                    <a:pt x="10985" y="7930"/>
                    <a:pt x="10336" y="8558"/>
                  </a:cubicBezTo>
                  <a:cubicBezTo>
                    <a:pt x="10044" y="8851"/>
                    <a:pt x="9730" y="9039"/>
                    <a:pt x="9332" y="9165"/>
                  </a:cubicBezTo>
                  <a:cubicBezTo>
                    <a:pt x="8746" y="9353"/>
                    <a:pt x="8160" y="9520"/>
                    <a:pt x="7512" y="9583"/>
                  </a:cubicBezTo>
                  <a:cubicBezTo>
                    <a:pt x="6884" y="9667"/>
                    <a:pt x="6277" y="9750"/>
                    <a:pt x="5629" y="9750"/>
                  </a:cubicBezTo>
                  <a:cubicBezTo>
                    <a:pt x="5252" y="9709"/>
                    <a:pt x="4917" y="9646"/>
                    <a:pt x="4603" y="9437"/>
                  </a:cubicBezTo>
                  <a:cubicBezTo>
                    <a:pt x="4206" y="9165"/>
                    <a:pt x="3787" y="8934"/>
                    <a:pt x="3369" y="8662"/>
                  </a:cubicBezTo>
                  <a:cubicBezTo>
                    <a:pt x="3222" y="8558"/>
                    <a:pt x="3055" y="8495"/>
                    <a:pt x="2929" y="8349"/>
                  </a:cubicBezTo>
                  <a:cubicBezTo>
                    <a:pt x="2281" y="7679"/>
                    <a:pt x="1611" y="7030"/>
                    <a:pt x="1025" y="6319"/>
                  </a:cubicBezTo>
                  <a:cubicBezTo>
                    <a:pt x="607" y="5880"/>
                    <a:pt x="419" y="5273"/>
                    <a:pt x="314" y="4687"/>
                  </a:cubicBezTo>
                  <a:cubicBezTo>
                    <a:pt x="377" y="4310"/>
                    <a:pt x="251" y="3996"/>
                    <a:pt x="0" y="3620"/>
                  </a:cubicBezTo>
                  <a:close/>
                  <a:moveTo>
                    <a:pt x="13412" y="1109"/>
                  </a:moveTo>
                  <a:cubicBezTo>
                    <a:pt x="13077" y="900"/>
                    <a:pt x="12784" y="983"/>
                    <a:pt x="12512" y="1067"/>
                  </a:cubicBezTo>
                  <a:cubicBezTo>
                    <a:pt x="12240" y="1109"/>
                    <a:pt x="11989" y="1193"/>
                    <a:pt x="11717" y="1193"/>
                  </a:cubicBezTo>
                  <a:cubicBezTo>
                    <a:pt x="11173" y="1172"/>
                    <a:pt x="10650" y="1193"/>
                    <a:pt x="10127" y="1339"/>
                  </a:cubicBezTo>
                  <a:cubicBezTo>
                    <a:pt x="10002" y="1402"/>
                    <a:pt x="9834" y="1423"/>
                    <a:pt x="9688" y="1402"/>
                  </a:cubicBezTo>
                  <a:cubicBezTo>
                    <a:pt x="9081" y="1381"/>
                    <a:pt x="8474" y="1507"/>
                    <a:pt x="7909" y="1653"/>
                  </a:cubicBezTo>
                  <a:cubicBezTo>
                    <a:pt x="7449" y="1799"/>
                    <a:pt x="7031" y="1841"/>
                    <a:pt x="6570" y="1862"/>
                  </a:cubicBezTo>
                  <a:cubicBezTo>
                    <a:pt x="6256" y="1862"/>
                    <a:pt x="5922" y="1967"/>
                    <a:pt x="5587" y="2051"/>
                  </a:cubicBezTo>
                  <a:cubicBezTo>
                    <a:pt x="4708" y="2343"/>
                    <a:pt x="3850" y="2636"/>
                    <a:pt x="2950" y="2950"/>
                  </a:cubicBezTo>
                  <a:cubicBezTo>
                    <a:pt x="2385" y="3118"/>
                    <a:pt x="1862" y="3369"/>
                    <a:pt x="1360" y="3683"/>
                  </a:cubicBezTo>
                  <a:cubicBezTo>
                    <a:pt x="1235" y="4478"/>
                    <a:pt x="1444" y="5189"/>
                    <a:pt x="1904" y="5733"/>
                  </a:cubicBezTo>
                  <a:cubicBezTo>
                    <a:pt x="2762" y="6737"/>
                    <a:pt x="3641" y="7700"/>
                    <a:pt x="4813" y="8390"/>
                  </a:cubicBezTo>
                  <a:cubicBezTo>
                    <a:pt x="5482" y="8767"/>
                    <a:pt x="6152" y="8851"/>
                    <a:pt x="6842" y="8704"/>
                  </a:cubicBezTo>
                  <a:cubicBezTo>
                    <a:pt x="7135" y="8641"/>
                    <a:pt x="7428" y="8558"/>
                    <a:pt x="7742" y="8537"/>
                  </a:cubicBezTo>
                  <a:cubicBezTo>
                    <a:pt x="8621" y="8453"/>
                    <a:pt x="9416" y="8181"/>
                    <a:pt x="10044" y="7491"/>
                  </a:cubicBezTo>
                  <a:cubicBezTo>
                    <a:pt x="10336" y="7177"/>
                    <a:pt x="10650" y="6884"/>
                    <a:pt x="10964" y="6633"/>
                  </a:cubicBezTo>
                  <a:cubicBezTo>
                    <a:pt x="11717" y="6005"/>
                    <a:pt x="12345" y="5294"/>
                    <a:pt x="12575" y="4331"/>
                  </a:cubicBezTo>
                  <a:cubicBezTo>
                    <a:pt x="12596" y="4248"/>
                    <a:pt x="12659" y="4164"/>
                    <a:pt x="12680" y="4101"/>
                  </a:cubicBezTo>
                  <a:lnTo>
                    <a:pt x="13077" y="2908"/>
                  </a:lnTo>
                  <a:cubicBezTo>
                    <a:pt x="13119" y="2741"/>
                    <a:pt x="13119" y="2553"/>
                    <a:pt x="13203" y="2385"/>
                  </a:cubicBezTo>
                  <a:cubicBezTo>
                    <a:pt x="13475" y="1967"/>
                    <a:pt x="13454" y="1590"/>
                    <a:pt x="13412" y="110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5;p44"/>
            <p:cNvSpPr/>
            <p:nvPr/>
          </p:nvSpPr>
          <p:spPr>
            <a:xfrm>
              <a:off x="7679791" y="2849183"/>
              <a:ext cx="133761" cy="104591"/>
            </a:xfrm>
            <a:custGeom>
              <a:avLst/>
              <a:gdLst/>
              <a:ahLst/>
              <a:cxnLst/>
              <a:rect l="l" t="t" r="r" b="b"/>
              <a:pathLst>
                <a:path w="4416" h="3453" extrusionOk="0">
                  <a:moveTo>
                    <a:pt x="461" y="1737"/>
                  </a:moveTo>
                  <a:cubicBezTo>
                    <a:pt x="335" y="1465"/>
                    <a:pt x="231" y="1256"/>
                    <a:pt x="147" y="1025"/>
                  </a:cubicBezTo>
                  <a:cubicBezTo>
                    <a:pt x="126" y="942"/>
                    <a:pt x="147" y="816"/>
                    <a:pt x="210" y="795"/>
                  </a:cubicBezTo>
                  <a:cubicBezTo>
                    <a:pt x="273" y="732"/>
                    <a:pt x="440" y="691"/>
                    <a:pt x="524" y="712"/>
                  </a:cubicBezTo>
                  <a:cubicBezTo>
                    <a:pt x="649" y="753"/>
                    <a:pt x="775" y="858"/>
                    <a:pt x="879" y="942"/>
                  </a:cubicBezTo>
                  <a:cubicBezTo>
                    <a:pt x="1151" y="858"/>
                    <a:pt x="1403" y="816"/>
                    <a:pt x="1695" y="732"/>
                  </a:cubicBezTo>
                  <a:cubicBezTo>
                    <a:pt x="1716" y="691"/>
                    <a:pt x="1779" y="607"/>
                    <a:pt x="1800" y="523"/>
                  </a:cubicBezTo>
                  <a:cubicBezTo>
                    <a:pt x="1884" y="335"/>
                    <a:pt x="1988" y="188"/>
                    <a:pt x="2072" y="0"/>
                  </a:cubicBezTo>
                  <a:cubicBezTo>
                    <a:pt x="2532" y="105"/>
                    <a:pt x="2386" y="502"/>
                    <a:pt x="2511" y="691"/>
                  </a:cubicBezTo>
                  <a:cubicBezTo>
                    <a:pt x="2846" y="921"/>
                    <a:pt x="3139" y="1130"/>
                    <a:pt x="3432" y="1339"/>
                  </a:cubicBezTo>
                  <a:cubicBezTo>
                    <a:pt x="3641" y="1256"/>
                    <a:pt x="3851" y="1151"/>
                    <a:pt x="4081" y="1067"/>
                  </a:cubicBezTo>
                  <a:cubicBezTo>
                    <a:pt x="4269" y="1025"/>
                    <a:pt x="4416" y="1256"/>
                    <a:pt x="4332" y="1423"/>
                  </a:cubicBezTo>
                  <a:cubicBezTo>
                    <a:pt x="4269" y="1569"/>
                    <a:pt x="4164" y="1737"/>
                    <a:pt x="4060" y="1862"/>
                  </a:cubicBezTo>
                  <a:cubicBezTo>
                    <a:pt x="3997" y="1946"/>
                    <a:pt x="3892" y="1967"/>
                    <a:pt x="3851" y="2009"/>
                  </a:cubicBezTo>
                  <a:cubicBezTo>
                    <a:pt x="3767" y="2072"/>
                    <a:pt x="3704" y="2113"/>
                    <a:pt x="3641" y="2197"/>
                  </a:cubicBezTo>
                  <a:cubicBezTo>
                    <a:pt x="3600" y="2427"/>
                    <a:pt x="3579" y="2699"/>
                    <a:pt x="3495" y="2909"/>
                  </a:cubicBezTo>
                  <a:cubicBezTo>
                    <a:pt x="3453" y="3013"/>
                    <a:pt x="3328" y="3118"/>
                    <a:pt x="3181" y="3160"/>
                  </a:cubicBezTo>
                  <a:cubicBezTo>
                    <a:pt x="3035" y="3222"/>
                    <a:pt x="2825" y="3055"/>
                    <a:pt x="2804" y="2867"/>
                  </a:cubicBezTo>
                  <a:cubicBezTo>
                    <a:pt x="2763" y="2657"/>
                    <a:pt x="2763" y="2448"/>
                    <a:pt x="2763" y="2260"/>
                  </a:cubicBezTo>
                  <a:cubicBezTo>
                    <a:pt x="2742" y="1862"/>
                    <a:pt x="2595" y="1695"/>
                    <a:pt x="2219" y="1674"/>
                  </a:cubicBezTo>
                  <a:cubicBezTo>
                    <a:pt x="2030" y="1653"/>
                    <a:pt x="1884" y="1695"/>
                    <a:pt x="1675" y="1695"/>
                  </a:cubicBezTo>
                  <a:cubicBezTo>
                    <a:pt x="1382" y="2218"/>
                    <a:pt x="879" y="2616"/>
                    <a:pt x="775" y="3243"/>
                  </a:cubicBezTo>
                  <a:cubicBezTo>
                    <a:pt x="754" y="3348"/>
                    <a:pt x="545" y="3453"/>
                    <a:pt x="440" y="3453"/>
                  </a:cubicBezTo>
                  <a:cubicBezTo>
                    <a:pt x="335" y="3453"/>
                    <a:pt x="147" y="3327"/>
                    <a:pt x="126" y="3201"/>
                  </a:cubicBezTo>
                  <a:cubicBezTo>
                    <a:pt x="1" y="2888"/>
                    <a:pt x="22" y="2532"/>
                    <a:pt x="189" y="2218"/>
                  </a:cubicBezTo>
                  <a:cubicBezTo>
                    <a:pt x="252" y="2093"/>
                    <a:pt x="335" y="1946"/>
                    <a:pt x="461" y="173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6;p44"/>
            <p:cNvSpPr/>
            <p:nvPr/>
          </p:nvSpPr>
          <p:spPr>
            <a:xfrm>
              <a:off x="7191792" y="2946776"/>
              <a:ext cx="129308" cy="115375"/>
            </a:xfrm>
            <a:custGeom>
              <a:avLst/>
              <a:gdLst/>
              <a:ahLst/>
              <a:cxnLst/>
              <a:rect l="l" t="t" r="r" b="b"/>
              <a:pathLst>
                <a:path w="4269" h="3809" extrusionOk="0">
                  <a:moveTo>
                    <a:pt x="3578" y="419"/>
                  </a:moveTo>
                  <a:cubicBezTo>
                    <a:pt x="3871" y="607"/>
                    <a:pt x="3913" y="775"/>
                    <a:pt x="3809" y="984"/>
                  </a:cubicBezTo>
                  <a:cubicBezTo>
                    <a:pt x="3599" y="1381"/>
                    <a:pt x="3662" y="1716"/>
                    <a:pt x="3976" y="2072"/>
                  </a:cubicBezTo>
                  <a:cubicBezTo>
                    <a:pt x="4081" y="2197"/>
                    <a:pt x="4164" y="2386"/>
                    <a:pt x="4206" y="2532"/>
                  </a:cubicBezTo>
                  <a:cubicBezTo>
                    <a:pt x="4269" y="2741"/>
                    <a:pt x="4122" y="2972"/>
                    <a:pt x="3913" y="3034"/>
                  </a:cubicBezTo>
                  <a:cubicBezTo>
                    <a:pt x="3704" y="3076"/>
                    <a:pt x="3557" y="3013"/>
                    <a:pt x="3474" y="2846"/>
                  </a:cubicBezTo>
                  <a:cubicBezTo>
                    <a:pt x="3265" y="2448"/>
                    <a:pt x="2951" y="2135"/>
                    <a:pt x="2679" y="1758"/>
                  </a:cubicBezTo>
                  <a:cubicBezTo>
                    <a:pt x="2407" y="1800"/>
                    <a:pt x="2156" y="1863"/>
                    <a:pt x="1988" y="1904"/>
                  </a:cubicBezTo>
                  <a:cubicBezTo>
                    <a:pt x="1612" y="2323"/>
                    <a:pt x="1423" y="2741"/>
                    <a:pt x="1486" y="3244"/>
                  </a:cubicBezTo>
                  <a:cubicBezTo>
                    <a:pt x="1486" y="3327"/>
                    <a:pt x="1507" y="3453"/>
                    <a:pt x="1465" y="3495"/>
                  </a:cubicBezTo>
                  <a:cubicBezTo>
                    <a:pt x="1381" y="3599"/>
                    <a:pt x="1277" y="3746"/>
                    <a:pt x="1151" y="3767"/>
                  </a:cubicBezTo>
                  <a:cubicBezTo>
                    <a:pt x="984" y="3808"/>
                    <a:pt x="775" y="3683"/>
                    <a:pt x="733" y="3536"/>
                  </a:cubicBezTo>
                  <a:cubicBezTo>
                    <a:pt x="691" y="3390"/>
                    <a:pt x="670" y="3244"/>
                    <a:pt x="670" y="3076"/>
                  </a:cubicBezTo>
                  <a:cubicBezTo>
                    <a:pt x="670" y="2741"/>
                    <a:pt x="691" y="2428"/>
                    <a:pt x="691" y="2197"/>
                  </a:cubicBezTo>
                  <a:cubicBezTo>
                    <a:pt x="586" y="1758"/>
                    <a:pt x="0" y="1612"/>
                    <a:pt x="314" y="1067"/>
                  </a:cubicBezTo>
                  <a:cubicBezTo>
                    <a:pt x="586" y="1193"/>
                    <a:pt x="858" y="1298"/>
                    <a:pt x="1151" y="1444"/>
                  </a:cubicBezTo>
                  <a:cubicBezTo>
                    <a:pt x="1528" y="1193"/>
                    <a:pt x="1842" y="963"/>
                    <a:pt x="1737" y="440"/>
                  </a:cubicBezTo>
                  <a:cubicBezTo>
                    <a:pt x="1716" y="335"/>
                    <a:pt x="1842" y="210"/>
                    <a:pt x="1925" y="0"/>
                  </a:cubicBezTo>
                  <a:cubicBezTo>
                    <a:pt x="2302" y="335"/>
                    <a:pt x="2574" y="607"/>
                    <a:pt x="2930" y="879"/>
                  </a:cubicBezTo>
                  <a:cubicBezTo>
                    <a:pt x="3139" y="754"/>
                    <a:pt x="3348" y="607"/>
                    <a:pt x="3578" y="4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7;p44"/>
            <p:cNvSpPr/>
            <p:nvPr/>
          </p:nvSpPr>
          <p:spPr>
            <a:xfrm>
              <a:off x="5757569" y="2624826"/>
              <a:ext cx="1026104" cy="697185"/>
            </a:xfrm>
            <a:custGeom>
              <a:avLst/>
              <a:gdLst/>
              <a:ahLst/>
              <a:cxnLst/>
              <a:rect l="l" t="t" r="r" b="b"/>
              <a:pathLst>
                <a:path w="33876" h="23017" extrusionOk="0">
                  <a:moveTo>
                    <a:pt x="13161" y="14814"/>
                  </a:moveTo>
                  <a:cubicBezTo>
                    <a:pt x="13140" y="14437"/>
                    <a:pt x="13140" y="14207"/>
                    <a:pt x="13119" y="13977"/>
                  </a:cubicBezTo>
                  <a:cubicBezTo>
                    <a:pt x="13078" y="13789"/>
                    <a:pt x="13078" y="13601"/>
                    <a:pt x="13057" y="13454"/>
                  </a:cubicBezTo>
                  <a:cubicBezTo>
                    <a:pt x="13015" y="13266"/>
                    <a:pt x="12847" y="13161"/>
                    <a:pt x="12638" y="13161"/>
                  </a:cubicBezTo>
                  <a:cubicBezTo>
                    <a:pt x="12450" y="13161"/>
                    <a:pt x="12282" y="13245"/>
                    <a:pt x="12220" y="13433"/>
                  </a:cubicBezTo>
                  <a:cubicBezTo>
                    <a:pt x="12136" y="13601"/>
                    <a:pt x="12136" y="13852"/>
                    <a:pt x="12115" y="14019"/>
                  </a:cubicBezTo>
                  <a:cubicBezTo>
                    <a:pt x="12010" y="14626"/>
                    <a:pt x="11927" y="15212"/>
                    <a:pt x="11822" y="15798"/>
                  </a:cubicBezTo>
                  <a:cubicBezTo>
                    <a:pt x="11718" y="16300"/>
                    <a:pt x="11508" y="16781"/>
                    <a:pt x="11194" y="17199"/>
                  </a:cubicBezTo>
                  <a:cubicBezTo>
                    <a:pt x="11048" y="17409"/>
                    <a:pt x="10881" y="17639"/>
                    <a:pt x="10776" y="17869"/>
                  </a:cubicBezTo>
                  <a:cubicBezTo>
                    <a:pt x="10525" y="18476"/>
                    <a:pt x="10086" y="18915"/>
                    <a:pt x="9583" y="19313"/>
                  </a:cubicBezTo>
                  <a:cubicBezTo>
                    <a:pt x="9060" y="19752"/>
                    <a:pt x="8495" y="20171"/>
                    <a:pt x="7951" y="20589"/>
                  </a:cubicBezTo>
                  <a:cubicBezTo>
                    <a:pt x="7700" y="20798"/>
                    <a:pt x="7386" y="20924"/>
                    <a:pt x="7261" y="21280"/>
                  </a:cubicBezTo>
                  <a:cubicBezTo>
                    <a:pt x="7198" y="21384"/>
                    <a:pt x="7093" y="21447"/>
                    <a:pt x="6989" y="21489"/>
                  </a:cubicBezTo>
                  <a:cubicBezTo>
                    <a:pt x="6424" y="21719"/>
                    <a:pt x="5817" y="21928"/>
                    <a:pt x="5210" y="22137"/>
                  </a:cubicBezTo>
                  <a:cubicBezTo>
                    <a:pt x="5127" y="22158"/>
                    <a:pt x="5001" y="22137"/>
                    <a:pt x="4938" y="22179"/>
                  </a:cubicBezTo>
                  <a:cubicBezTo>
                    <a:pt x="4373" y="22681"/>
                    <a:pt x="3662" y="22765"/>
                    <a:pt x="2930" y="22807"/>
                  </a:cubicBezTo>
                  <a:cubicBezTo>
                    <a:pt x="2783" y="22807"/>
                    <a:pt x="2616" y="22953"/>
                    <a:pt x="2469" y="23016"/>
                  </a:cubicBezTo>
                  <a:cubicBezTo>
                    <a:pt x="2407" y="22995"/>
                    <a:pt x="2323" y="22995"/>
                    <a:pt x="2302" y="22953"/>
                  </a:cubicBezTo>
                  <a:cubicBezTo>
                    <a:pt x="1946" y="22347"/>
                    <a:pt x="1423" y="21824"/>
                    <a:pt x="1067" y="21217"/>
                  </a:cubicBezTo>
                  <a:cubicBezTo>
                    <a:pt x="398" y="20024"/>
                    <a:pt x="0" y="18727"/>
                    <a:pt x="21" y="17367"/>
                  </a:cubicBezTo>
                  <a:cubicBezTo>
                    <a:pt x="63" y="16174"/>
                    <a:pt x="84" y="14961"/>
                    <a:pt x="126" y="13768"/>
                  </a:cubicBezTo>
                  <a:cubicBezTo>
                    <a:pt x="189" y="13036"/>
                    <a:pt x="293" y="12282"/>
                    <a:pt x="440" y="11550"/>
                  </a:cubicBezTo>
                  <a:cubicBezTo>
                    <a:pt x="628" y="10629"/>
                    <a:pt x="963" y="9772"/>
                    <a:pt x="1465" y="8955"/>
                  </a:cubicBezTo>
                  <a:cubicBezTo>
                    <a:pt x="2783" y="6800"/>
                    <a:pt x="4583" y="5231"/>
                    <a:pt x="6884" y="4248"/>
                  </a:cubicBezTo>
                  <a:cubicBezTo>
                    <a:pt x="8433" y="3599"/>
                    <a:pt x="10023" y="3034"/>
                    <a:pt x="11571" y="2406"/>
                  </a:cubicBezTo>
                  <a:cubicBezTo>
                    <a:pt x="11906" y="2281"/>
                    <a:pt x="12199" y="2281"/>
                    <a:pt x="12471" y="2511"/>
                  </a:cubicBezTo>
                  <a:cubicBezTo>
                    <a:pt x="12659" y="2657"/>
                    <a:pt x="12889" y="2762"/>
                    <a:pt x="13078" y="2867"/>
                  </a:cubicBezTo>
                  <a:cubicBezTo>
                    <a:pt x="13412" y="2448"/>
                    <a:pt x="13726" y="2072"/>
                    <a:pt x="14082" y="1674"/>
                  </a:cubicBezTo>
                  <a:cubicBezTo>
                    <a:pt x="14710" y="1005"/>
                    <a:pt x="15442" y="523"/>
                    <a:pt x="16384" y="419"/>
                  </a:cubicBezTo>
                  <a:cubicBezTo>
                    <a:pt x="17325" y="314"/>
                    <a:pt x="18288" y="147"/>
                    <a:pt x="19229" y="63"/>
                  </a:cubicBezTo>
                  <a:cubicBezTo>
                    <a:pt x="19857" y="0"/>
                    <a:pt x="20485" y="84"/>
                    <a:pt x="21112" y="63"/>
                  </a:cubicBezTo>
                  <a:cubicBezTo>
                    <a:pt x="22096" y="0"/>
                    <a:pt x="23037" y="314"/>
                    <a:pt x="24021" y="565"/>
                  </a:cubicBezTo>
                  <a:cubicBezTo>
                    <a:pt x="24167" y="586"/>
                    <a:pt x="24293" y="628"/>
                    <a:pt x="24439" y="691"/>
                  </a:cubicBezTo>
                  <a:cubicBezTo>
                    <a:pt x="25799" y="1297"/>
                    <a:pt x="27013" y="2051"/>
                    <a:pt x="28017" y="3181"/>
                  </a:cubicBezTo>
                  <a:cubicBezTo>
                    <a:pt x="28310" y="3494"/>
                    <a:pt x="28582" y="3766"/>
                    <a:pt x="28875" y="4080"/>
                  </a:cubicBezTo>
                  <a:cubicBezTo>
                    <a:pt x="29272" y="4541"/>
                    <a:pt x="29628" y="5022"/>
                    <a:pt x="30005" y="5482"/>
                  </a:cubicBezTo>
                  <a:cubicBezTo>
                    <a:pt x="30088" y="5587"/>
                    <a:pt x="30130" y="5691"/>
                    <a:pt x="30214" y="5754"/>
                  </a:cubicBezTo>
                  <a:cubicBezTo>
                    <a:pt x="30988" y="6570"/>
                    <a:pt x="31595" y="7491"/>
                    <a:pt x="32202" y="8432"/>
                  </a:cubicBezTo>
                  <a:cubicBezTo>
                    <a:pt x="32829" y="9416"/>
                    <a:pt x="33332" y="10462"/>
                    <a:pt x="33499" y="11655"/>
                  </a:cubicBezTo>
                  <a:cubicBezTo>
                    <a:pt x="33562" y="11906"/>
                    <a:pt x="33645" y="12178"/>
                    <a:pt x="33708" y="12429"/>
                  </a:cubicBezTo>
                  <a:cubicBezTo>
                    <a:pt x="33855" y="12826"/>
                    <a:pt x="33876" y="13182"/>
                    <a:pt x="33771" y="13601"/>
                  </a:cubicBezTo>
                  <a:cubicBezTo>
                    <a:pt x="33436" y="13642"/>
                    <a:pt x="33164" y="13433"/>
                    <a:pt x="32871" y="13266"/>
                  </a:cubicBezTo>
                  <a:cubicBezTo>
                    <a:pt x="31281" y="12345"/>
                    <a:pt x="29837" y="11194"/>
                    <a:pt x="28561" y="9897"/>
                  </a:cubicBezTo>
                  <a:cubicBezTo>
                    <a:pt x="28415" y="9709"/>
                    <a:pt x="28226" y="9562"/>
                    <a:pt x="28038" y="9395"/>
                  </a:cubicBezTo>
                  <a:cubicBezTo>
                    <a:pt x="27808" y="9207"/>
                    <a:pt x="27494" y="9353"/>
                    <a:pt x="27410" y="9667"/>
                  </a:cubicBezTo>
                  <a:cubicBezTo>
                    <a:pt x="27159" y="10650"/>
                    <a:pt x="27159" y="10629"/>
                    <a:pt x="26176" y="10650"/>
                  </a:cubicBezTo>
                  <a:cubicBezTo>
                    <a:pt x="24669" y="10671"/>
                    <a:pt x="23351" y="10127"/>
                    <a:pt x="22158" y="9290"/>
                  </a:cubicBezTo>
                  <a:cubicBezTo>
                    <a:pt x="20987" y="8474"/>
                    <a:pt x="19961" y="7512"/>
                    <a:pt x="19020" y="6466"/>
                  </a:cubicBezTo>
                  <a:cubicBezTo>
                    <a:pt x="18748" y="6173"/>
                    <a:pt x="18685" y="5859"/>
                    <a:pt x="18748" y="5482"/>
                  </a:cubicBezTo>
                  <a:cubicBezTo>
                    <a:pt x="18811" y="5126"/>
                    <a:pt x="18832" y="4771"/>
                    <a:pt x="18853" y="4394"/>
                  </a:cubicBezTo>
                  <a:cubicBezTo>
                    <a:pt x="18853" y="4290"/>
                    <a:pt x="18832" y="4143"/>
                    <a:pt x="18790" y="4059"/>
                  </a:cubicBezTo>
                  <a:cubicBezTo>
                    <a:pt x="18727" y="3976"/>
                    <a:pt x="18601" y="3934"/>
                    <a:pt x="18497" y="3913"/>
                  </a:cubicBezTo>
                  <a:cubicBezTo>
                    <a:pt x="18434" y="3913"/>
                    <a:pt x="18371" y="3976"/>
                    <a:pt x="18288" y="4038"/>
                  </a:cubicBezTo>
                  <a:cubicBezTo>
                    <a:pt x="18267" y="4059"/>
                    <a:pt x="18267" y="4080"/>
                    <a:pt x="18267" y="4122"/>
                  </a:cubicBezTo>
                  <a:cubicBezTo>
                    <a:pt x="18225" y="5085"/>
                    <a:pt x="17744" y="5963"/>
                    <a:pt x="17785" y="6947"/>
                  </a:cubicBezTo>
                  <a:cubicBezTo>
                    <a:pt x="17785" y="7198"/>
                    <a:pt x="17702" y="7470"/>
                    <a:pt x="17660" y="7721"/>
                  </a:cubicBezTo>
                  <a:cubicBezTo>
                    <a:pt x="17367" y="9144"/>
                    <a:pt x="16865" y="10462"/>
                    <a:pt x="16091" y="11696"/>
                  </a:cubicBezTo>
                  <a:cubicBezTo>
                    <a:pt x="15860" y="12031"/>
                    <a:pt x="15672" y="12429"/>
                    <a:pt x="15484" y="12805"/>
                  </a:cubicBezTo>
                  <a:cubicBezTo>
                    <a:pt x="14961" y="13789"/>
                    <a:pt x="14166" y="14291"/>
                    <a:pt x="13161" y="148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8;p44"/>
            <p:cNvSpPr/>
            <p:nvPr/>
          </p:nvSpPr>
          <p:spPr>
            <a:xfrm>
              <a:off x="5894449" y="2848547"/>
              <a:ext cx="887315" cy="676255"/>
            </a:xfrm>
            <a:custGeom>
              <a:avLst/>
              <a:gdLst/>
              <a:ahLst/>
              <a:cxnLst/>
              <a:rect l="l" t="t" r="r" b="b"/>
              <a:pathLst>
                <a:path w="29294" h="22326" extrusionOk="0">
                  <a:moveTo>
                    <a:pt x="29189" y="7303"/>
                  </a:moveTo>
                  <a:cubicBezTo>
                    <a:pt x="29294" y="8035"/>
                    <a:pt x="29064" y="8600"/>
                    <a:pt x="28875" y="9207"/>
                  </a:cubicBezTo>
                  <a:cubicBezTo>
                    <a:pt x="28750" y="9625"/>
                    <a:pt x="28541" y="10044"/>
                    <a:pt x="28457" y="10483"/>
                  </a:cubicBezTo>
                  <a:cubicBezTo>
                    <a:pt x="28227" y="11550"/>
                    <a:pt x="27662" y="12471"/>
                    <a:pt x="26992" y="13329"/>
                  </a:cubicBezTo>
                  <a:cubicBezTo>
                    <a:pt x="26427" y="14061"/>
                    <a:pt x="25841" y="14793"/>
                    <a:pt x="25088" y="15379"/>
                  </a:cubicBezTo>
                  <a:cubicBezTo>
                    <a:pt x="24649" y="15735"/>
                    <a:pt x="24230" y="16111"/>
                    <a:pt x="23791" y="16509"/>
                  </a:cubicBezTo>
                  <a:cubicBezTo>
                    <a:pt x="22473" y="17681"/>
                    <a:pt x="21029" y="18643"/>
                    <a:pt x="19460" y="19438"/>
                  </a:cubicBezTo>
                  <a:cubicBezTo>
                    <a:pt x="18937" y="19689"/>
                    <a:pt x="18414" y="20003"/>
                    <a:pt x="17870" y="20275"/>
                  </a:cubicBezTo>
                  <a:cubicBezTo>
                    <a:pt x="17367" y="20505"/>
                    <a:pt x="16844" y="20736"/>
                    <a:pt x="16384" y="21028"/>
                  </a:cubicBezTo>
                  <a:cubicBezTo>
                    <a:pt x="16091" y="21175"/>
                    <a:pt x="15777" y="21238"/>
                    <a:pt x="15463" y="21321"/>
                  </a:cubicBezTo>
                  <a:cubicBezTo>
                    <a:pt x="14794" y="21468"/>
                    <a:pt x="14103" y="21698"/>
                    <a:pt x="13434" y="21970"/>
                  </a:cubicBezTo>
                  <a:cubicBezTo>
                    <a:pt x="13162" y="22075"/>
                    <a:pt x="12932" y="22158"/>
                    <a:pt x="12639" y="22116"/>
                  </a:cubicBezTo>
                  <a:cubicBezTo>
                    <a:pt x="12137" y="22096"/>
                    <a:pt x="11613" y="22054"/>
                    <a:pt x="11132" y="22012"/>
                  </a:cubicBezTo>
                  <a:cubicBezTo>
                    <a:pt x="10986" y="22012"/>
                    <a:pt x="10818" y="22012"/>
                    <a:pt x="10714" y="22096"/>
                  </a:cubicBezTo>
                  <a:cubicBezTo>
                    <a:pt x="10337" y="22326"/>
                    <a:pt x="9981" y="22284"/>
                    <a:pt x="9584" y="22263"/>
                  </a:cubicBezTo>
                  <a:cubicBezTo>
                    <a:pt x="8433" y="22158"/>
                    <a:pt x="7366" y="21782"/>
                    <a:pt x="6320" y="21342"/>
                  </a:cubicBezTo>
                  <a:cubicBezTo>
                    <a:pt x="5211" y="20903"/>
                    <a:pt x="4186" y="20338"/>
                    <a:pt x="3307" y="19564"/>
                  </a:cubicBezTo>
                  <a:cubicBezTo>
                    <a:pt x="3098" y="19375"/>
                    <a:pt x="2888" y="19229"/>
                    <a:pt x="2658" y="19062"/>
                  </a:cubicBezTo>
                  <a:cubicBezTo>
                    <a:pt x="1507" y="18329"/>
                    <a:pt x="838" y="17179"/>
                    <a:pt x="1" y="16111"/>
                  </a:cubicBezTo>
                  <a:cubicBezTo>
                    <a:pt x="419" y="15798"/>
                    <a:pt x="880" y="15609"/>
                    <a:pt x="1319" y="15463"/>
                  </a:cubicBezTo>
                  <a:cubicBezTo>
                    <a:pt x="3223" y="14793"/>
                    <a:pt x="4771" y="13580"/>
                    <a:pt x="6236" y="12220"/>
                  </a:cubicBezTo>
                  <a:cubicBezTo>
                    <a:pt x="6383" y="12073"/>
                    <a:pt x="6571" y="11927"/>
                    <a:pt x="6655" y="11738"/>
                  </a:cubicBezTo>
                  <a:cubicBezTo>
                    <a:pt x="7178" y="10692"/>
                    <a:pt x="7994" y="9813"/>
                    <a:pt x="8266" y="8663"/>
                  </a:cubicBezTo>
                  <a:cubicBezTo>
                    <a:pt x="8266" y="8621"/>
                    <a:pt x="8308" y="8600"/>
                    <a:pt x="8328" y="8516"/>
                  </a:cubicBezTo>
                  <a:cubicBezTo>
                    <a:pt x="9354" y="8558"/>
                    <a:pt x="10044" y="7847"/>
                    <a:pt x="10818" y="7261"/>
                  </a:cubicBezTo>
                  <a:cubicBezTo>
                    <a:pt x="11174" y="6989"/>
                    <a:pt x="11446" y="6528"/>
                    <a:pt x="11676" y="6110"/>
                  </a:cubicBezTo>
                  <a:cubicBezTo>
                    <a:pt x="12220" y="5147"/>
                    <a:pt x="12722" y="4164"/>
                    <a:pt x="13225" y="3160"/>
                  </a:cubicBezTo>
                  <a:cubicBezTo>
                    <a:pt x="13371" y="2867"/>
                    <a:pt x="13455" y="2532"/>
                    <a:pt x="13538" y="2218"/>
                  </a:cubicBezTo>
                  <a:cubicBezTo>
                    <a:pt x="13685" y="1486"/>
                    <a:pt x="13894" y="774"/>
                    <a:pt x="14061" y="84"/>
                  </a:cubicBezTo>
                  <a:cubicBezTo>
                    <a:pt x="14334" y="0"/>
                    <a:pt x="14417" y="209"/>
                    <a:pt x="14543" y="314"/>
                  </a:cubicBezTo>
                  <a:cubicBezTo>
                    <a:pt x="15317" y="1130"/>
                    <a:pt x="16154" y="1862"/>
                    <a:pt x="17054" y="2511"/>
                  </a:cubicBezTo>
                  <a:cubicBezTo>
                    <a:pt x="18037" y="3181"/>
                    <a:pt x="19041" y="3746"/>
                    <a:pt x="20234" y="3955"/>
                  </a:cubicBezTo>
                  <a:cubicBezTo>
                    <a:pt x="20862" y="4059"/>
                    <a:pt x="21489" y="4080"/>
                    <a:pt x="22117" y="4101"/>
                  </a:cubicBezTo>
                  <a:cubicBezTo>
                    <a:pt x="22536" y="4101"/>
                    <a:pt x="22954" y="3955"/>
                    <a:pt x="23226" y="3641"/>
                  </a:cubicBezTo>
                  <a:cubicBezTo>
                    <a:pt x="23331" y="3536"/>
                    <a:pt x="23414" y="3390"/>
                    <a:pt x="23498" y="3264"/>
                  </a:cubicBezTo>
                  <a:cubicBezTo>
                    <a:pt x="24461" y="4080"/>
                    <a:pt x="25318" y="4813"/>
                    <a:pt x="26218" y="5482"/>
                  </a:cubicBezTo>
                  <a:cubicBezTo>
                    <a:pt x="27139" y="6215"/>
                    <a:pt x="28101" y="6842"/>
                    <a:pt x="29189" y="7303"/>
                  </a:cubicBezTo>
                  <a:close/>
                  <a:moveTo>
                    <a:pt x="15442" y="18957"/>
                  </a:moveTo>
                  <a:cubicBezTo>
                    <a:pt x="15442" y="18957"/>
                    <a:pt x="15442" y="18978"/>
                    <a:pt x="15442" y="18957"/>
                  </a:cubicBezTo>
                  <a:cubicBezTo>
                    <a:pt x="15714" y="18978"/>
                    <a:pt x="15986" y="18978"/>
                    <a:pt x="16258" y="19020"/>
                  </a:cubicBezTo>
                  <a:cubicBezTo>
                    <a:pt x="16761" y="19062"/>
                    <a:pt x="17200" y="18936"/>
                    <a:pt x="17619" y="18622"/>
                  </a:cubicBezTo>
                  <a:cubicBezTo>
                    <a:pt x="18183" y="18204"/>
                    <a:pt x="18769" y="17764"/>
                    <a:pt x="19334" y="17346"/>
                  </a:cubicBezTo>
                  <a:cubicBezTo>
                    <a:pt x="19481" y="17241"/>
                    <a:pt x="19585" y="17074"/>
                    <a:pt x="19690" y="16927"/>
                  </a:cubicBezTo>
                  <a:cubicBezTo>
                    <a:pt x="20297" y="15902"/>
                    <a:pt x="20757" y="14772"/>
                    <a:pt x="21113" y="13621"/>
                  </a:cubicBezTo>
                  <a:cubicBezTo>
                    <a:pt x="21196" y="13329"/>
                    <a:pt x="21217" y="13057"/>
                    <a:pt x="21217" y="12743"/>
                  </a:cubicBezTo>
                  <a:cubicBezTo>
                    <a:pt x="21217" y="12638"/>
                    <a:pt x="21176" y="12492"/>
                    <a:pt x="21113" y="12387"/>
                  </a:cubicBezTo>
                  <a:cubicBezTo>
                    <a:pt x="21071" y="12261"/>
                    <a:pt x="20799" y="12261"/>
                    <a:pt x="20736" y="12366"/>
                  </a:cubicBezTo>
                  <a:cubicBezTo>
                    <a:pt x="20694" y="12408"/>
                    <a:pt x="20652" y="12471"/>
                    <a:pt x="20652" y="12533"/>
                  </a:cubicBezTo>
                  <a:cubicBezTo>
                    <a:pt x="20255" y="13412"/>
                    <a:pt x="19836" y="14333"/>
                    <a:pt x="19439" y="15212"/>
                  </a:cubicBezTo>
                  <a:cubicBezTo>
                    <a:pt x="19292" y="15526"/>
                    <a:pt x="19125" y="15881"/>
                    <a:pt x="18958" y="16153"/>
                  </a:cubicBezTo>
                  <a:cubicBezTo>
                    <a:pt x="18853" y="16342"/>
                    <a:pt x="18707" y="16509"/>
                    <a:pt x="18560" y="16635"/>
                  </a:cubicBezTo>
                  <a:cubicBezTo>
                    <a:pt x="18163" y="16948"/>
                    <a:pt x="17744" y="17262"/>
                    <a:pt x="17347" y="17576"/>
                  </a:cubicBezTo>
                  <a:cubicBezTo>
                    <a:pt x="16970" y="17890"/>
                    <a:pt x="16551" y="18078"/>
                    <a:pt x="16028" y="17995"/>
                  </a:cubicBezTo>
                  <a:cubicBezTo>
                    <a:pt x="15631" y="17932"/>
                    <a:pt x="15233" y="17974"/>
                    <a:pt x="14836" y="17974"/>
                  </a:cubicBezTo>
                  <a:cubicBezTo>
                    <a:pt x="14417" y="17974"/>
                    <a:pt x="14082" y="17827"/>
                    <a:pt x="13789" y="17513"/>
                  </a:cubicBezTo>
                  <a:cubicBezTo>
                    <a:pt x="13120" y="16781"/>
                    <a:pt x="12283" y="16132"/>
                    <a:pt x="11927" y="15107"/>
                  </a:cubicBezTo>
                  <a:lnTo>
                    <a:pt x="11865" y="14961"/>
                  </a:lnTo>
                  <a:cubicBezTo>
                    <a:pt x="11781" y="14835"/>
                    <a:pt x="11634" y="14730"/>
                    <a:pt x="11488" y="14793"/>
                  </a:cubicBezTo>
                  <a:cubicBezTo>
                    <a:pt x="11383" y="14877"/>
                    <a:pt x="11321" y="15002"/>
                    <a:pt x="11258" y="15149"/>
                  </a:cubicBezTo>
                  <a:cubicBezTo>
                    <a:pt x="11237" y="15212"/>
                    <a:pt x="11237" y="15316"/>
                    <a:pt x="11258" y="15400"/>
                  </a:cubicBezTo>
                  <a:cubicBezTo>
                    <a:pt x="11425" y="15902"/>
                    <a:pt x="11572" y="16362"/>
                    <a:pt x="11906" y="16760"/>
                  </a:cubicBezTo>
                  <a:cubicBezTo>
                    <a:pt x="12367" y="17283"/>
                    <a:pt x="12827" y="17785"/>
                    <a:pt x="13329" y="18287"/>
                  </a:cubicBezTo>
                  <a:cubicBezTo>
                    <a:pt x="13664" y="18643"/>
                    <a:pt x="14082" y="18852"/>
                    <a:pt x="14606" y="18852"/>
                  </a:cubicBezTo>
                  <a:cubicBezTo>
                    <a:pt x="14836" y="18936"/>
                    <a:pt x="15129" y="18957"/>
                    <a:pt x="15442" y="18957"/>
                  </a:cubicBezTo>
                  <a:close/>
                  <a:moveTo>
                    <a:pt x="8852" y="12366"/>
                  </a:moveTo>
                  <a:cubicBezTo>
                    <a:pt x="8852" y="12450"/>
                    <a:pt x="8852" y="12575"/>
                    <a:pt x="8872" y="12680"/>
                  </a:cubicBezTo>
                  <a:cubicBezTo>
                    <a:pt x="8935" y="13098"/>
                    <a:pt x="9333" y="13266"/>
                    <a:pt x="9668" y="12994"/>
                  </a:cubicBezTo>
                  <a:cubicBezTo>
                    <a:pt x="9793" y="12910"/>
                    <a:pt x="9898" y="12805"/>
                    <a:pt x="10002" y="12701"/>
                  </a:cubicBezTo>
                  <a:cubicBezTo>
                    <a:pt x="10379" y="12345"/>
                    <a:pt x="10379" y="12010"/>
                    <a:pt x="10002" y="11613"/>
                  </a:cubicBezTo>
                  <a:cubicBezTo>
                    <a:pt x="9793" y="11404"/>
                    <a:pt x="9542" y="11383"/>
                    <a:pt x="9249" y="11487"/>
                  </a:cubicBezTo>
                  <a:cubicBezTo>
                    <a:pt x="9019" y="11550"/>
                    <a:pt x="8935" y="11738"/>
                    <a:pt x="8914" y="11948"/>
                  </a:cubicBezTo>
                  <a:cubicBezTo>
                    <a:pt x="8914" y="12073"/>
                    <a:pt x="8872" y="12220"/>
                    <a:pt x="8852" y="12366"/>
                  </a:cubicBezTo>
                  <a:close/>
                  <a:moveTo>
                    <a:pt x="20548" y="8600"/>
                  </a:moveTo>
                  <a:lnTo>
                    <a:pt x="20548" y="8893"/>
                  </a:lnTo>
                  <a:cubicBezTo>
                    <a:pt x="20569" y="9332"/>
                    <a:pt x="20736" y="9541"/>
                    <a:pt x="21092" y="9541"/>
                  </a:cubicBezTo>
                  <a:cubicBezTo>
                    <a:pt x="21468" y="9562"/>
                    <a:pt x="21699" y="9353"/>
                    <a:pt x="21720" y="8935"/>
                  </a:cubicBezTo>
                  <a:cubicBezTo>
                    <a:pt x="21740" y="8725"/>
                    <a:pt x="21720" y="8516"/>
                    <a:pt x="21699" y="8307"/>
                  </a:cubicBezTo>
                  <a:cubicBezTo>
                    <a:pt x="21678" y="7993"/>
                    <a:pt x="21427" y="7826"/>
                    <a:pt x="21176" y="7826"/>
                  </a:cubicBezTo>
                  <a:cubicBezTo>
                    <a:pt x="20862" y="7784"/>
                    <a:pt x="20632" y="7993"/>
                    <a:pt x="20569" y="8349"/>
                  </a:cubicBezTo>
                  <a:cubicBezTo>
                    <a:pt x="20548" y="8453"/>
                    <a:pt x="20548" y="8516"/>
                    <a:pt x="20548" y="86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9;p44"/>
            <p:cNvSpPr/>
            <p:nvPr/>
          </p:nvSpPr>
          <p:spPr>
            <a:xfrm>
              <a:off x="6124530" y="3417026"/>
              <a:ext cx="508933" cy="566635"/>
            </a:xfrm>
            <a:custGeom>
              <a:avLst/>
              <a:gdLst/>
              <a:ahLst/>
              <a:cxnLst/>
              <a:rect l="l" t="t" r="r" b="b"/>
              <a:pathLst>
                <a:path w="16802" h="18707" extrusionOk="0">
                  <a:moveTo>
                    <a:pt x="16718" y="8119"/>
                  </a:moveTo>
                  <a:cubicBezTo>
                    <a:pt x="16509" y="6843"/>
                    <a:pt x="16237" y="5587"/>
                    <a:pt x="16028" y="4290"/>
                  </a:cubicBezTo>
                  <a:cubicBezTo>
                    <a:pt x="15965" y="3872"/>
                    <a:pt x="15902" y="3453"/>
                    <a:pt x="15923" y="3035"/>
                  </a:cubicBezTo>
                  <a:cubicBezTo>
                    <a:pt x="15965" y="2428"/>
                    <a:pt x="15797" y="1884"/>
                    <a:pt x="15504" y="1382"/>
                  </a:cubicBezTo>
                  <a:cubicBezTo>
                    <a:pt x="15295" y="1026"/>
                    <a:pt x="15191" y="691"/>
                    <a:pt x="15191" y="294"/>
                  </a:cubicBezTo>
                  <a:cubicBezTo>
                    <a:pt x="15191" y="210"/>
                    <a:pt x="15128" y="126"/>
                    <a:pt x="15065" y="1"/>
                  </a:cubicBezTo>
                  <a:cubicBezTo>
                    <a:pt x="14877" y="105"/>
                    <a:pt x="14709" y="210"/>
                    <a:pt x="14521" y="294"/>
                  </a:cubicBezTo>
                  <a:cubicBezTo>
                    <a:pt x="13914" y="628"/>
                    <a:pt x="13328" y="1026"/>
                    <a:pt x="12743" y="1340"/>
                  </a:cubicBezTo>
                  <a:cubicBezTo>
                    <a:pt x="12240" y="1570"/>
                    <a:pt x="11989" y="1968"/>
                    <a:pt x="11927" y="2428"/>
                  </a:cubicBezTo>
                  <a:cubicBezTo>
                    <a:pt x="11843" y="3097"/>
                    <a:pt x="11529" y="3641"/>
                    <a:pt x="11215" y="4165"/>
                  </a:cubicBezTo>
                  <a:cubicBezTo>
                    <a:pt x="10692" y="5085"/>
                    <a:pt x="10587" y="5106"/>
                    <a:pt x="9562" y="5001"/>
                  </a:cubicBezTo>
                  <a:cubicBezTo>
                    <a:pt x="9227" y="4981"/>
                    <a:pt x="9018" y="4834"/>
                    <a:pt x="8872" y="4520"/>
                  </a:cubicBezTo>
                  <a:cubicBezTo>
                    <a:pt x="8704" y="4185"/>
                    <a:pt x="8495" y="3851"/>
                    <a:pt x="8307" y="3474"/>
                  </a:cubicBezTo>
                  <a:cubicBezTo>
                    <a:pt x="6821" y="3746"/>
                    <a:pt x="5419" y="4102"/>
                    <a:pt x="3976" y="4437"/>
                  </a:cubicBezTo>
                  <a:cubicBezTo>
                    <a:pt x="3662" y="5441"/>
                    <a:pt x="3327" y="6445"/>
                    <a:pt x="3034" y="7470"/>
                  </a:cubicBezTo>
                  <a:cubicBezTo>
                    <a:pt x="2825" y="8224"/>
                    <a:pt x="2595" y="8956"/>
                    <a:pt x="2281" y="9688"/>
                  </a:cubicBezTo>
                  <a:cubicBezTo>
                    <a:pt x="2134" y="10023"/>
                    <a:pt x="2030" y="10358"/>
                    <a:pt x="1967" y="10714"/>
                  </a:cubicBezTo>
                  <a:cubicBezTo>
                    <a:pt x="1716" y="11697"/>
                    <a:pt x="1486" y="12701"/>
                    <a:pt x="963" y="13580"/>
                  </a:cubicBezTo>
                  <a:cubicBezTo>
                    <a:pt x="816" y="13873"/>
                    <a:pt x="649" y="14187"/>
                    <a:pt x="628" y="14501"/>
                  </a:cubicBezTo>
                  <a:cubicBezTo>
                    <a:pt x="607" y="15045"/>
                    <a:pt x="460" y="15547"/>
                    <a:pt x="293" y="16070"/>
                  </a:cubicBezTo>
                  <a:cubicBezTo>
                    <a:pt x="188" y="16405"/>
                    <a:pt x="105" y="16740"/>
                    <a:pt x="0" y="17116"/>
                  </a:cubicBezTo>
                  <a:cubicBezTo>
                    <a:pt x="209" y="17242"/>
                    <a:pt x="398" y="17430"/>
                    <a:pt x="628" y="17451"/>
                  </a:cubicBezTo>
                  <a:cubicBezTo>
                    <a:pt x="1758" y="17660"/>
                    <a:pt x="2804" y="18183"/>
                    <a:pt x="3955" y="18162"/>
                  </a:cubicBezTo>
                  <a:cubicBezTo>
                    <a:pt x="4122" y="18162"/>
                    <a:pt x="4289" y="18246"/>
                    <a:pt x="4478" y="18267"/>
                  </a:cubicBezTo>
                  <a:cubicBezTo>
                    <a:pt x="4896" y="18309"/>
                    <a:pt x="5315" y="18413"/>
                    <a:pt x="5691" y="18434"/>
                  </a:cubicBezTo>
                  <a:cubicBezTo>
                    <a:pt x="7972" y="18518"/>
                    <a:pt x="10253" y="18539"/>
                    <a:pt x="12554" y="18644"/>
                  </a:cubicBezTo>
                  <a:cubicBezTo>
                    <a:pt x="13893" y="18706"/>
                    <a:pt x="15086" y="18351"/>
                    <a:pt x="16237" y="17744"/>
                  </a:cubicBezTo>
                  <a:cubicBezTo>
                    <a:pt x="16341" y="17158"/>
                    <a:pt x="16613" y="16719"/>
                    <a:pt x="16613" y="16133"/>
                  </a:cubicBezTo>
                  <a:cubicBezTo>
                    <a:pt x="16634" y="13831"/>
                    <a:pt x="16739" y="11509"/>
                    <a:pt x="16781" y="9207"/>
                  </a:cubicBezTo>
                  <a:cubicBezTo>
                    <a:pt x="16802" y="8893"/>
                    <a:pt x="16760" y="8517"/>
                    <a:pt x="16718" y="81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60;p44"/>
            <p:cNvSpPr/>
            <p:nvPr/>
          </p:nvSpPr>
          <p:spPr>
            <a:xfrm>
              <a:off x="6106144" y="3989958"/>
              <a:ext cx="515930" cy="239594"/>
            </a:xfrm>
            <a:custGeom>
              <a:avLst/>
              <a:gdLst/>
              <a:ahLst/>
              <a:cxnLst/>
              <a:rect l="l" t="t" r="r" b="b"/>
              <a:pathLst>
                <a:path w="17033" h="7910" extrusionOk="0">
                  <a:moveTo>
                    <a:pt x="2051" y="1"/>
                  </a:moveTo>
                  <a:cubicBezTo>
                    <a:pt x="2574" y="126"/>
                    <a:pt x="3013" y="294"/>
                    <a:pt x="3495" y="377"/>
                  </a:cubicBezTo>
                  <a:cubicBezTo>
                    <a:pt x="3934" y="440"/>
                    <a:pt x="4373" y="440"/>
                    <a:pt x="4813" y="503"/>
                  </a:cubicBezTo>
                  <a:cubicBezTo>
                    <a:pt x="5294" y="545"/>
                    <a:pt x="5754" y="691"/>
                    <a:pt x="6236" y="712"/>
                  </a:cubicBezTo>
                  <a:cubicBezTo>
                    <a:pt x="8642" y="796"/>
                    <a:pt x="11027" y="838"/>
                    <a:pt x="13433" y="921"/>
                  </a:cubicBezTo>
                  <a:cubicBezTo>
                    <a:pt x="14103" y="942"/>
                    <a:pt x="14731" y="817"/>
                    <a:pt x="15379" y="649"/>
                  </a:cubicBezTo>
                  <a:cubicBezTo>
                    <a:pt x="15672" y="587"/>
                    <a:pt x="15965" y="503"/>
                    <a:pt x="16279" y="398"/>
                  </a:cubicBezTo>
                  <a:cubicBezTo>
                    <a:pt x="16363" y="691"/>
                    <a:pt x="16467" y="942"/>
                    <a:pt x="16509" y="1235"/>
                  </a:cubicBezTo>
                  <a:cubicBezTo>
                    <a:pt x="16572" y="1528"/>
                    <a:pt x="16530" y="1842"/>
                    <a:pt x="16593" y="2114"/>
                  </a:cubicBezTo>
                  <a:cubicBezTo>
                    <a:pt x="16697" y="2700"/>
                    <a:pt x="16823" y="3265"/>
                    <a:pt x="16928" y="3872"/>
                  </a:cubicBezTo>
                  <a:cubicBezTo>
                    <a:pt x="16948" y="4039"/>
                    <a:pt x="17032" y="4164"/>
                    <a:pt x="17011" y="4311"/>
                  </a:cubicBezTo>
                  <a:cubicBezTo>
                    <a:pt x="16969" y="5441"/>
                    <a:pt x="16948" y="6592"/>
                    <a:pt x="16928" y="7742"/>
                  </a:cubicBezTo>
                  <a:cubicBezTo>
                    <a:pt x="16132" y="7910"/>
                    <a:pt x="15379" y="7763"/>
                    <a:pt x="14647" y="7763"/>
                  </a:cubicBezTo>
                  <a:cubicBezTo>
                    <a:pt x="13894" y="7763"/>
                    <a:pt x="13161" y="7742"/>
                    <a:pt x="12408" y="7721"/>
                  </a:cubicBezTo>
                  <a:cubicBezTo>
                    <a:pt x="11885" y="7094"/>
                    <a:pt x="11780" y="6341"/>
                    <a:pt x="11529" y="5650"/>
                  </a:cubicBezTo>
                  <a:cubicBezTo>
                    <a:pt x="11404" y="5315"/>
                    <a:pt x="11362" y="4980"/>
                    <a:pt x="11257" y="4625"/>
                  </a:cubicBezTo>
                  <a:cubicBezTo>
                    <a:pt x="11174" y="4374"/>
                    <a:pt x="10985" y="4248"/>
                    <a:pt x="10734" y="4206"/>
                  </a:cubicBezTo>
                  <a:lnTo>
                    <a:pt x="8223" y="4144"/>
                  </a:lnTo>
                  <a:cubicBezTo>
                    <a:pt x="7951" y="4144"/>
                    <a:pt x="7742" y="4269"/>
                    <a:pt x="7617" y="4478"/>
                  </a:cubicBezTo>
                  <a:cubicBezTo>
                    <a:pt x="7428" y="4729"/>
                    <a:pt x="7198" y="5001"/>
                    <a:pt x="7114" y="5315"/>
                  </a:cubicBezTo>
                  <a:cubicBezTo>
                    <a:pt x="6926" y="5964"/>
                    <a:pt x="6570" y="6487"/>
                    <a:pt x="6089" y="7010"/>
                  </a:cubicBezTo>
                  <a:cubicBezTo>
                    <a:pt x="5545" y="6989"/>
                    <a:pt x="4980" y="7010"/>
                    <a:pt x="4415" y="6968"/>
                  </a:cubicBezTo>
                  <a:cubicBezTo>
                    <a:pt x="3955" y="6905"/>
                    <a:pt x="3474" y="6801"/>
                    <a:pt x="3034" y="6613"/>
                  </a:cubicBezTo>
                  <a:cubicBezTo>
                    <a:pt x="2051" y="6194"/>
                    <a:pt x="1026" y="5817"/>
                    <a:pt x="126" y="5232"/>
                  </a:cubicBezTo>
                  <a:cubicBezTo>
                    <a:pt x="84" y="5211"/>
                    <a:pt x="63" y="5127"/>
                    <a:pt x="0" y="5043"/>
                  </a:cubicBezTo>
                  <a:cubicBezTo>
                    <a:pt x="21" y="4980"/>
                    <a:pt x="63" y="4813"/>
                    <a:pt x="126" y="4771"/>
                  </a:cubicBezTo>
                  <a:cubicBezTo>
                    <a:pt x="398" y="4499"/>
                    <a:pt x="523" y="4185"/>
                    <a:pt x="586" y="3830"/>
                  </a:cubicBezTo>
                  <a:cubicBezTo>
                    <a:pt x="607" y="3579"/>
                    <a:pt x="733" y="3369"/>
                    <a:pt x="837" y="3160"/>
                  </a:cubicBezTo>
                  <a:cubicBezTo>
                    <a:pt x="1151" y="2470"/>
                    <a:pt x="1528" y="1779"/>
                    <a:pt x="1653" y="1005"/>
                  </a:cubicBezTo>
                  <a:cubicBezTo>
                    <a:pt x="1716" y="628"/>
                    <a:pt x="1863" y="377"/>
                    <a:pt x="205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61;p44"/>
            <p:cNvSpPr/>
            <p:nvPr/>
          </p:nvSpPr>
          <p:spPr>
            <a:xfrm>
              <a:off x="6779850" y="2909368"/>
              <a:ext cx="74180" cy="164202"/>
            </a:xfrm>
            <a:custGeom>
              <a:avLst/>
              <a:gdLst/>
              <a:ahLst/>
              <a:cxnLst/>
              <a:rect l="l" t="t" r="r" b="b"/>
              <a:pathLst>
                <a:path w="2449" h="5421" extrusionOk="0">
                  <a:moveTo>
                    <a:pt x="753" y="5420"/>
                  </a:moveTo>
                  <a:cubicBezTo>
                    <a:pt x="565" y="5043"/>
                    <a:pt x="628" y="4667"/>
                    <a:pt x="628" y="4269"/>
                  </a:cubicBezTo>
                  <a:cubicBezTo>
                    <a:pt x="649" y="3370"/>
                    <a:pt x="544" y="2533"/>
                    <a:pt x="209" y="1738"/>
                  </a:cubicBezTo>
                  <a:cubicBezTo>
                    <a:pt x="21" y="1319"/>
                    <a:pt x="0" y="859"/>
                    <a:pt x="105" y="398"/>
                  </a:cubicBezTo>
                  <a:cubicBezTo>
                    <a:pt x="293" y="189"/>
                    <a:pt x="481" y="64"/>
                    <a:pt x="774" y="22"/>
                  </a:cubicBezTo>
                  <a:cubicBezTo>
                    <a:pt x="1339" y="1"/>
                    <a:pt x="1507" y="106"/>
                    <a:pt x="1716" y="650"/>
                  </a:cubicBezTo>
                  <a:cubicBezTo>
                    <a:pt x="1758" y="733"/>
                    <a:pt x="1758" y="838"/>
                    <a:pt x="1800" y="922"/>
                  </a:cubicBezTo>
                  <a:cubicBezTo>
                    <a:pt x="2448" y="1884"/>
                    <a:pt x="2155" y="2951"/>
                    <a:pt x="2030" y="3955"/>
                  </a:cubicBezTo>
                  <a:cubicBezTo>
                    <a:pt x="1967" y="4667"/>
                    <a:pt x="1569" y="5253"/>
                    <a:pt x="753" y="54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62;p44"/>
            <p:cNvSpPr/>
            <p:nvPr/>
          </p:nvSpPr>
          <p:spPr>
            <a:xfrm>
              <a:off x="5777833" y="3320704"/>
              <a:ext cx="139485" cy="104591"/>
            </a:xfrm>
            <a:custGeom>
              <a:avLst/>
              <a:gdLst/>
              <a:ahLst/>
              <a:cxnLst/>
              <a:rect l="l" t="t" r="r" b="b"/>
              <a:pathLst>
                <a:path w="4605" h="3453" extrusionOk="0">
                  <a:moveTo>
                    <a:pt x="4604" y="3264"/>
                  </a:moveTo>
                  <a:cubicBezTo>
                    <a:pt x="3558" y="3453"/>
                    <a:pt x="2449" y="3348"/>
                    <a:pt x="1738" y="3034"/>
                  </a:cubicBezTo>
                  <a:cubicBezTo>
                    <a:pt x="1110" y="2762"/>
                    <a:pt x="670" y="2302"/>
                    <a:pt x="315" y="1716"/>
                  </a:cubicBezTo>
                  <a:cubicBezTo>
                    <a:pt x="1" y="1193"/>
                    <a:pt x="105" y="649"/>
                    <a:pt x="147" y="0"/>
                  </a:cubicBezTo>
                  <a:cubicBezTo>
                    <a:pt x="315" y="84"/>
                    <a:pt x="419" y="126"/>
                    <a:pt x="482" y="189"/>
                  </a:cubicBezTo>
                  <a:cubicBezTo>
                    <a:pt x="650" y="335"/>
                    <a:pt x="754" y="502"/>
                    <a:pt x="901" y="649"/>
                  </a:cubicBezTo>
                  <a:cubicBezTo>
                    <a:pt x="1528" y="1277"/>
                    <a:pt x="1905" y="1339"/>
                    <a:pt x="2763" y="837"/>
                  </a:cubicBezTo>
                  <a:cubicBezTo>
                    <a:pt x="3349" y="1611"/>
                    <a:pt x="3935" y="2407"/>
                    <a:pt x="4604" y="32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63;p44"/>
            <p:cNvSpPr/>
            <p:nvPr/>
          </p:nvSpPr>
          <p:spPr>
            <a:xfrm>
              <a:off x="6554858" y="4508398"/>
              <a:ext cx="119797" cy="66577"/>
            </a:xfrm>
            <a:custGeom>
              <a:avLst/>
              <a:gdLst/>
              <a:ahLst/>
              <a:cxnLst/>
              <a:rect l="l" t="t" r="r" b="b"/>
              <a:pathLst>
                <a:path w="3955" h="2198" extrusionOk="0">
                  <a:moveTo>
                    <a:pt x="0" y="63"/>
                  </a:moveTo>
                  <a:cubicBezTo>
                    <a:pt x="1109" y="21"/>
                    <a:pt x="2155" y="0"/>
                    <a:pt x="3139" y="440"/>
                  </a:cubicBezTo>
                  <a:cubicBezTo>
                    <a:pt x="3432" y="565"/>
                    <a:pt x="3662" y="795"/>
                    <a:pt x="3955" y="1005"/>
                  </a:cubicBezTo>
                  <a:cubicBezTo>
                    <a:pt x="3955" y="1277"/>
                    <a:pt x="3913" y="1528"/>
                    <a:pt x="3913" y="1779"/>
                  </a:cubicBezTo>
                  <a:cubicBezTo>
                    <a:pt x="3850" y="1821"/>
                    <a:pt x="3808" y="1883"/>
                    <a:pt x="3766" y="1904"/>
                  </a:cubicBezTo>
                  <a:cubicBezTo>
                    <a:pt x="3076" y="2197"/>
                    <a:pt x="2386" y="2134"/>
                    <a:pt x="1779" y="1821"/>
                  </a:cubicBezTo>
                  <a:cubicBezTo>
                    <a:pt x="1151" y="1486"/>
                    <a:pt x="502" y="1067"/>
                    <a:pt x="42" y="440"/>
                  </a:cubicBezTo>
                  <a:cubicBezTo>
                    <a:pt x="21" y="356"/>
                    <a:pt x="21" y="251"/>
                    <a:pt x="0" y="6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64;p44"/>
            <p:cNvSpPr/>
            <p:nvPr/>
          </p:nvSpPr>
          <p:spPr>
            <a:xfrm>
              <a:off x="6061770" y="4486196"/>
              <a:ext cx="77997" cy="77997"/>
            </a:xfrm>
            <a:custGeom>
              <a:avLst/>
              <a:gdLst/>
              <a:ahLst/>
              <a:cxnLst/>
              <a:rect l="l" t="t" r="r" b="b"/>
              <a:pathLst>
                <a:path w="2575" h="2575" extrusionOk="0">
                  <a:moveTo>
                    <a:pt x="63" y="2428"/>
                  </a:moveTo>
                  <a:cubicBezTo>
                    <a:pt x="1" y="1842"/>
                    <a:pt x="252" y="1486"/>
                    <a:pt x="566" y="1152"/>
                  </a:cubicBezTo>
                  <a:cubicBezTo>
                    <a:pt x="1444" y="210"/>
                    <a:pt x="1507" y="168"/>
                    <a:pt x="2511" y="1"/>
                  </a:cubicBezTo>
                  <a:cubicBezTo>
                    <a:pt x="2511" y="147"/>
                    <a:pt x="2574" y="273"/>
                    <a:pt x="2511" y="440"/>
                  </a:cubicBezTo>
                  <a:cubicBezTo>
                    <a:pt x="2365" y="1068"/>
                    <a:pt x="2030" y="1612"/>
                    <a:pt x="1612" y="2051"/>
                  </a:cubicBezTo>
                  <a:cubicBezTo>
                    <a:pt x="1235" y="2428"/>
                    <a:pt x="691" y="2574"/>
                    <a:pt x="63" y="24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65;p44"/>
            <p:cNvSpPr/>
            <p:nvPr/>
          </p:nvSpPr>
          <p:spPr>
            <a:xfrm>
              <a:off x="6406559" y="3493083"/>
              <a:ext cx="43739" cy="46283"/>
            </a:xfrm>
            <a:custGeom>
              <a:avLst/>
              <a:gdLst/>
              <a:ahLst/>
              <a:cxnLst/>
              <a:rect l="l" t="t" r="r" b="b"/>
              <a:pathLst>
                <a:path w="1444" h="1528" extrusionOk="0">
                  <a:moveTo>
                    <a:pt x="0" y="775"/>
                  </a:moveTo>
                  <a:cubicBezTo>
                    <a:pt x="440" y="419"/>
                    <a:pt x="921" y="210"/>
                    <a:pt x="1444" y="1"/>
                  </a:cubicBezTo>
                  <a:cubicBezTo>
                    <a:pt x="1172" y="1047"/>
                    <a:pt x="1172" y="1047"/>
                    <a:pt x="628" y="1528"/>
                  </a:cubicBezTo>
                  <a:cubicBezTo>
                    <a:pt x="230" y="1319"/>
                    <a:pt x="230" y="1319"/>
                    <a:pt x="0" y="7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66;p44"/>
            <p:cNvSpPr/>
            <p:nvPr/>
          </p:nvSpPr>
          <p:spPr>
            <a:xfrm>
              <a:off x="5994587" y="3250977"/>
              <a:ext cx="222480" cy="193977"/>
            </a:xfrm>
            <a:custGeom>
              <a:avLst/>
              <a:gdLst/>
              <a:ahLst/>
              <a:cxnLst/>
              <a:rect l="l" t="t" r="r" b="b"/>
              <a:pathLst>
                <a:path w="7345" h="6404" extrusionOk="0">
                  <a:moveTo>
                    <a:pt x="5085" y="252"/>
                  </a:moveTo>
                  <a:cubicBezTo>
                    <a:pt x="4709" y="105"/>
                    <a:pt x="4290" y="84"/>
                    <a:pt x="3872" y="126"/>
                  </a:cubicBezTo>
                  <a:cubicBezTo>
                    <a:pt x="3390" y="1"/>
                    <a:pt x="2867" y="1"/>
                    <a:pt x="2407" y="147"/>
                  </a:cubicBezTo>
                  <a:cubicBezTo>
                    <a:pt x="649" y="733"/>
                    <a:pt x="1" y="2951"/>
                    <a:pt x="775" y="4520"/>
                  </a:cubicBezTo>
                  <a:cubicBezTo>
                    <a:pt x="880" y="4813"/>
                    <a:pt x="1047" y="5064"/>
                    <a:pt x="1277" y="5273"/>
                  </a:cubicBezTo>
                  <a:cubicBezTo>
                    <a:pt x="1382" y="5378"/>
                    <a:pt x="1507" y="5462"/>
                    <a:pt x="1654" y="5545"/>
                  </a:cubicBezTo>
                  <a:cubicBezTo>
                    <a:pt x="2846" y="6403"/>
                    <a:pt x="4604" y="6006"/>
                    <a:pt x="5755" y="5064"/>
                  </a:cubicBezTo>
                  <a:cubicBezTo>
                    <a:pt x="7345" y="3704"/>
                    <a:pt x="7031" y="1068"/>
                    <a:pt x="5085" y="2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67;p44"/>
            <p:cNvSpPr/>
            <p:nvPr/>
          </p:nvSpPr>
          <p:spPr>
            <a:xfrm>
              <a:off x="6545347" y="3050701"/>
              <a:ext cx="190161" cy="207911"/>
            </a:xfrm>
            <a:custGeom>
              <a:avLst/>
              <a:gdLst/>
              <a:ahLst/>
              <a:cxnLst/>
              <a:rect l="l" t="t" r="r" b="b"/>
              <a:pathLst>
                <a:path w="6278" h="6864" extrusionOk="0">
                  <a:moveTo>
                    <a:pt x="6194" y="2972"/>
                  </a:moveTo>
                  <a:cubicBezTo>
                    <a:pt x="6277" y="2093"/>
                    <a:pt x="5859" y="1194"/>
                    <a:pt x="4959" y="691"/>
                  </a:cubicBezTo>
                  <a:cubicBezTo>
                    <a:pt x="3683" y="1"/>
                    <a:pt x="1695" y="545"/>
                    <a:pt x="837" y="1696"/>
                  </a:cubicBezTo>
                  <a:cubicBezTo>
                    <a:pt x="0" y="2846"/>
                    <a:pt x="84" y="4458"/>
                    <a:pt x="963" y="5546"/>
                  </a:cubicBezTo>
                  <a:cubicBezTo>
                    <a:pt x="2072" y="6864"/>
                    <a:pt x="4185" y="6320"/>
                    <a:pt x="5315" y="5378"/>
                  </a:cubicBezTo>
                  <a:cubicBezTo>
                    <a:pt x="5901" y="4876"/>
                    <a:pt x="6215" y="4039"/>
                    <a:pt x="6194" y="3265"/>
                  </a:cubicBezTo>
                  <a:cubicBezTo>
                    <a:pt x="6215" y="3181"/>
                    <a:pt x="6215" y="3077"/>
                    <a:pt x="6194" y="297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68;p44"/>
            <p:cNvSpPr/>
            <p:nvPr/>
          </p:nvSpPr>
          <p:spPr>
            <a:xfrm>
              <a:off x="6155577" y="3784623"/>
              <a:ext cx="484852" cy="119797"/>
            </a:xfrm>
            <a:custGeom>
              <a:avLst/>
              <a:gdLst/>
              <a:ahLst/>
              <a:cxnLst/>
              <a:rect l="l" t="t" r="r" b="b"/>
              <a:pathLst>
                <a:path w="16007" h="3955" extrusionOk="0">
                  <a:moveTo>
                    <a:pt x="15630" y="2281"/>
                  </a:moveTo>
                  <a:cubicBezTo>
                    <a:pt x="14814" y="1884"/>
                    <a:pt x="13684" y="2072"/>
                    <a:pt x="12785" y="2072"/>
                  </a:cubicBezTo>
                  <a:cubicBezTo>
                    <a:pt x="11404" y="2072"/>
                    <a:pt x="10044" y="2051"/>
                    <a:pt x="8684" y="1946"/>
                  </a:cubicBezTo>
                  <a:cubicBezTo>
                    <a:pt x="7135" y="1842"/>
                    <a:pt x="5629" y="1549"/>
                    <a:pt x="4164" y="1109"/>
                  </a:cubicBezTo>
                  <a:cubicBezTo>
                    <a:pt x="3055" y="796"/>
                    <a:pt x="2030" y="0"/>
                    <a:pt x="879" y="0"/>
                  </a:cubicBezTo>
                  <a:cubicBezTo>
                    <a:pt x="126" y="0"/>
                    <a:pt x="0" y="1109"/>
                    <a:pt x="712" y="1319"/>
                  </a:cubicBezTo>
                  <a:cubicBezTo>
                    <a:pt x="1716" y="1632"/>
                    <a:pt x="2658" y="2302"/>
                    <a:pt x="3704" y="2679"/>
                  </a:cubicBezTo>
                  <a:cubicBezTo>
                    <a:pt x="5148" y="3202"/>
                    <a:pt x="6696" y="3453"/>
                    <a:pt x="8202" y="3620"/>
                  </a:cubicBezTo>
                  <a:cubicBezTo>
                    <a:pt x="9730" y="3767"/>
                    <a:pt x="11278" y="3809"/>
                    <a:pt x="12785" y="3809"/>
                  </a:cubicBezTo>
                  <a:cubicBezTo>
                    <a:pt x="13915" y="3809"/>
                    <a:pt x="14898" y="3955"/>
                    <a:pt x="15777" y="3139"/>
                  </a:cubicBezTo>
                  <a:cubicBezTo>
                    <a:pt x="16007" y="2930"/>
                    <a:pt x="15986" y="2448"/>
                    <a:pt x="15630" y="22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69;p44"/>
            <p:cNvSpPr/>
            <p:nvPr/>
          </p:nvSpPr>
          <p:spPr>
            <a:xfrm>
              <a:off x="6130225" y="3878431"/>
              <a:ext cx="493727" cy="129308"/>
            </a:xfrm>
            <a:custGeom>
              <a:avLst/>
              <a:gdLst/>
              <a:ahLst/>
              <a:cxnLst/>
              <a:rect l="l" t="t" r="r" b="b"/>
              <a:pathLst>
                <a:path w="16300" h="4269" extrusionOk="0">
                  <a:moveTo>
                    <a:pt x="15316" y="2072"/>
                  </a:moveTo>
                  <a:cubicBezTo>
                    <a:pt x="14605" y="2239"/>
                    <a:pt x="14040" y="2030"/>
                    <a:pt x="13329" y="2406"/>
                  </a:cubicBezTo>
                  <a:cubicBezTo>
                    <a:pt x="12848" y="2657"/>
                    <a:pt x="12136" y="2092"/>
                    <a:pt x="11550" y="2072"/>
                  </a:cubicBezTo>
                  <a:cubicBezTo>
                    <a:pt x="11299" y="2030"/>
                    <a:pt x="11006" y="1988"/>
                    <a:pt x="10755" y="2072"/>
                  </a:cubicBezTo>
                  <a:cubicBezTo>
                    <a:pt x="10065" y="2281"/>
                    <a:pt x="9835" y="1800"/>
                    <a:pt x="9249" y="1653"/>
                  </a:cubicBezTo>
                  <a:cubicBezTo>
                    <a:pt x="8516" y="1444"/>
                    <a:pt x="7972" y="1507"/>
                    <a:pt x="7261" y="1820"/>
                  </a:cubicBezTo>
                  <a:cubicBezTo>
                    <a:pt x="5964" y="2406"/>
                    <a:pt x="5106" y="356"/>
                    <a:pt x="3557" y="1193"/>
                  </a:cubicBezTo>
                  <a:cubicBezTo>
                    <a:pt x="2930" y="1507"/>
                    <a:pt x="2867" y="1235"/>
                    <a:pt x="2281" y="963"/>
                  </a:cubicBezTo>
                  <a:cubicBezTo>
                    <a:pt x="1988" y="837"/>
                    <a:pt x="1653" y="921"/>
                    <a:pt x="1360" y="1025"/>
                  </a:cubicBezTo>
                  <a:cubicBezTo>
                    <a:pt x="1298" y="963"/>
                    <a:pt x="1256" y="921"/>
                    <a:pt x="1172" y="816"/>
                  </a:cubicBezTo>
                  <a:cubicBezTo>
                    <a:pt x="1068" y="607"/>
                    <a:pt x="942" y="419"/>
                    <a:pt x="816" y="230"/>
                  </a:cubicBezTo>
                  <a:cubicBezTo>
                    <a:pt x="649" y="0"/>
                    <a:pt x="293" y="21"/>
                    <a:pt x="189" y="314"/>
                  </a:cubicBezTo>
                  <a:cubicBezTo>
                    <a:pt x="0" y="942"/>
                    <a:pt x="105" y="1800"/>
                    <a:pt x="607" y="2281"/>
                  </a:cubicBezTo>
                  <a:cubicBezTo>
                    <a:pt x="1088" y="2720"/>
                    <a:pt x="1695" y="2281"/>
                    <a:pt x="2218" y="2636"/>
                  </a:cubicBezTo>
                  <a:cubicBezTo>
                    <a:pt x="2846" y="3076"/>
                    <a:pt x="3432" y="2971"/>
                    <a:pt x="4060" y="2595"/>
                  </a:cubicBezTo>
                  <a:cubicBezTo>
                    <a:pt x="4645" y="2218"/>
                    <a:pt x="5545" y="3285"/>
                    <a:pt x="6089" y="3536"/>
                  </a:cubicBezTo>
                  <a:cubicBezTo>
                    <a:pt x="6403" y="3662"/>
                    <a:pt x="6822" y="3557"/>
                    <a:pt x="7135" y="3536"/>
                  </a:cubicBezTo>
                  <a:cubicBezTo>
                    <a:pt x="7324" y="3473"/>
                    <a:pt x="7512" y="3390"/>
                    <a:pt x="7658" y="3327"/>
                  </a:cubicBezTo>
                  <a:cubicBezTo>
                    <a:pt x="8307" y="3034"/>
                    <a:pt x="8726" y="3139"/>
                    <a:pt x="9311" y="3494"/>
                  </a:cubicBezTo>
                  <a:cubicBezTo>
                    <a:pt x="10065" y="3976"/>
                    <a:pt x="11236" y="3264"/>
                    <a:pt x="11822" y="3766"/>
                  </a:cubicBezTo>
                  <a:cubicBezTo>
                    <a:pt x="12429" y="4269"/>
                    <a:pt x="13203" y="4206"/>
                    <a:pt x="13852" y="3913"/>
                  </a:cubicBezTo>
                  <a:cubicBezTo>
                    <a:pt x="14731" y="3557"/>
                    <a:pt x="15463" y="3955"/>
                    <a:pt x="15986" y="2971"/>
                  </a:cubicBezTo>
                  <a:cubicBezTo>
                    <a:pt x="16300" y="2490"/>
                    <a:pt x="15881" y="1904"/>
                    <a:pt x="15316" y="20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70;p44"/>
            <p:cNvSpPr/>
            <p:nvPr/>
          </p:nvSpPr>
          <p:spPr>
            <a:xfrm>
              <a:off x="5719525" y="2589962"/>
              <a:ext cx="1282812" cy="2013528"/>
            </a:xfrm>
            <a:custGeom>
              <a:avLst/>
              <a:gdLst/>
              <a:ahLst/>
              <a:cxnLst/>
              <a:rect l="l" t="t" r="r" b="b"/>
              <a:pathLst>
                <a:path w="42351" h="66475" extrusionOk="0">
                  <a:moveTo>
                    <a:pt x="34713" y="10127"/>
                  </a:moveTo>
                  <a:cubicBezTo>
                    <a:pt x="35257" y="10086"/>
                    <a:pt x="35697" y="10023"/>
                    <a:pt x="36178" y="10002"/>
                  </a:cubicBezTo>
                  <a:cubicBezTo>
                    <a:pt x="36785" y="9939"/>
                    <a:pt x="37119" y="10337"/>
                    <a:pt x="37350" y="10818"/>
                  </a:cubicBezTo>
                  <a:cubicBezTo>
                    <a:pt x="37454" y="11027"/>
                    <a:pt x="37496" y="11278"/>
                    <a:pt x="37642" y="11467"/>
                  </a:cubicBezTo>
                  <a:cubicBezTo>
                    <a:pt x="37956" y="11822"/>
                    <a:pt x="38019" y="12283"/>
                    <a:pt x="37977" y="12722"/>
                  </a:cubicBezTo>
                  <a:cubicBezTo>
                    <a:pt x="37956" y="13161"/>
                    <a:pt x="37956" y="13601"/>
                    <a:pt x="37956" y="14082"/>
                  </a:cubicBezTo>
                  <a:cubicBezTo>
                    <a:pt x="37977" y="14647"/>
                    <a:pt x="37789" y="15212"/>
                    <a:pt x="37559" y="15735"/>
                  </a:cubicBezTo>
                  <a:cubicBezTo>
                    <a:pt x="37412" y="16070"/>
                    <a:pt x="37203" y="16321"/>
                    <a:pt x="36847" y="16509"/>
                  </a:cubicBezTo>
                  <a:cubicBezTo>
                    <a:pt x="36513" y="16697"/>
                    <a:pt x="36262" y="16990"/>
                    <a:pt x="35948" y="17241"/>
                  </a:cubicBezTo>
                  <a:cubicBezTo>
                    <a:pt x="35864" y="17325"/>
                    <a:pt x="35759" y="17430"/>
                    <a:pt x="35738" y="17534"/>
                  </a:cubicBezTo>
                  <a:cubicBezTo>
                    <a:pt x="35571" y="18162"/>
                    <a:pt x="35215" y="18727"/>
                    <a:pt x="35132" y="19418"/>
                  </a:cubicBezTo>
                  <a:cubicBezTo>
                    <a:pt x="35027" y="20192"/>
                    <a:pt x="34776" y="20924"/>
                    <a:pt x="34274" y="21552"/>
                  </a:cubicBezTo>
                  <a:cubicBezTo>
                    <a:pt x="33897" y="22012"/>
                    <a:pt x="33583" y="22472"/>
                    <a:pt x="33249" y="22954"/>
                  </a:cubicBezTo>
                  <a:cubicBezTo>
                    <a:pt x="32600" y="23832"/>
                    <a:pt x="31763" y="24565"/>
                    <a:pt x="30905" y="25297"/>
                  </a:cubicBezTo>
                  <a:cubicBezTo>
                    <a:pt x="30528" y="25611"/>
                    <a:pt x="30194" y="25946"/>
                    <a:pt x="29796" y="26239"/>
                  </a:cubicBezTo>
                  <a:cubicBezTo>
                    <a:pt x="29461" y="26511"/>
                    <a:pt x="29399" y="26845"/>
                    <a:pt x="29545" y="27201"/>
                  </a:cubicBezTo>
                  <a:cubicBezTo>
                    <a:pt x="29650" y="27473"/>
                    <a:pt x="29796" y="27766"/>
                    <a:pt x="30005" y="27975"/>
                  </a:cubicBezTo>
                  <a:cubicBezTo>
                    <a:pt x="30466" y="28457"/>
                    <a:pt x="30989" y="28917"/>
                    <a:pt x="31512" y="29377"/>
                  </a:cubicBezTo>
                  <a:cubicBezTo>
                    <a:pt x="31784" y="29607"/>
                    <a:pt x="32077" y="29858"/>
                    <a:pt x="32286" y="30130"/>
                  </a:cubicBezTo>
                  <a:cubicBezTo>
                    <a:pt x="33144" y="31344"/>
                    <a:pt x="34211" y="32327"/>
                    <a:pt x="35257" y="33374"/>
                  </a:cubicBezTo>
                  <a:cubicBezTo>
                    <a:pt x="35655" y="33771"/>
                    <a:pt x="36073" y="34106"/>
                    <a:pt x="36429" y="34483"/>
                  </a:cubicBezTo>
                  <a:cubicBezTo>
                    <a:pt x="36743" y="34796"/>
                    <a:pt x="37119" y="35047"/>
                    <a:pt x="37538" y="35257"/>
                  </a:cubicBezTo>
                  <a:cubicBezTo>
                    <a:pt x="37747" y="35361"/>
                    <a:pt x="37977" y="35466"/>
                    <a:pt x="38145" y="35654"/>
                  </a:cubicBezTo>
                  <a:cubicBezTo>
                    <a:pt x="38521" y="36073"/>
                    <a:pt x="38982" y="36407"/>
                    <a:pt x="39505" y="36659"/>
                  </a:cubicBezTo>
                  <a:cubicBezTo>
                    <a:pt x="39839" y="36805"/>
                    <a:pt x="40091" y="37140"/>
                    <a:pt x="40363" y="37391"/>
                  </a:cubicBezTo>
                  <a:cubicBezTo>
                    <a:pt x="40781" y="37328"/>
                    <a:pt x="41200" y="37286"/>
                    <a:pt x="41618" y="37244"/>
                  </a:cubicBezTo>
                  <a:cubicBezTo>
                    <a:pt x="42016" y="37244"/>
                    <a:pt x="42246" y="37433"/>
                    <a:pt x="42183" y="37642"/>
                  </a:cubicBezTo>
                  <a:cubicBezTo>
                    <a:pt x="42141" y="37956"/>
                    <a:pt x="41911" y="37977"/>
                    <a:pt x="41639" y="37977"/>
                  </a:cubicBezTo>
                  <a:cubicBezTo>
                    <a:pt x="41534" y="37977"/>
                    <a:pt x="41430" y="38040"/>
                    <a:pt x="41325" y="38040"/>
                  </a:cubicBezTo>
                  <a:cubicBezTo>
                    <a:pt x="41241" y="38353"/>
                    <a:pt x="41409" y="38542"/>
                    <a:pt x="41555" y="38709"/>
                  </a:cubicBezTo>
                  <a:cubicBezTo>
                    <a:pt x="41764" y="38960"/>
                    <a:pt x="41974" y="39169"/>
                    <a:pt x="42162" y="39400"/>
                  </a:cubicBezTo>
                  <a:cubicBezTo>
                    <a:pt x="42350" y="39609"/>
                    <a:pt x="42350" y="39818"/>
                    <a:pt x="42267" y="40069"/>
                  </a:cubicBezTo>
                  <a:cubicBezTo>
                    <a:pt x="42162" y="40341"/>
                    <a:pt x="41911" y="40425"/>
                    <a:pt x="41723" y="40174"/>
                  </a:cubicBezTo>
                  <a:lnTo>
                    <a:pt x="40927" y="39316"/>
                  </a:lnTo>
                  <a:cubicBezTo>
                    <a:pt x="40865" y="39232"/>
                    <a:pt x="40760" y="39190"/>
                    <a:pt x="40614" y="39086"/>
                  </a:cubicBezTo>
                  <a:cubicBezTo>
                    <a:pt x="40488" y="39400"/>
                    <a:pt x="40551" y="39651"/>
                    <a:pt x="40509" y="39923"/>
                  </a:cubicBezTo>
                  <a:cubicBezTo>
                    <a:pt x="40488" y="40153"/>
                    <a:pt x="40488" y="40425"/>
                    <a:pt x="40446" y="40634"/>
                  </a:cubicBezTo>
                  <a:cubicBezTo>
                    <a:pt x="40404" y="40739"/>
                    <a:pt x="40237" y="40864"/>
                    <a:pt x="40091" y="40864"/>
                  </a:cubicBezTo>
                  <a:cubicBezTo>
                    <a:pt x="39965" y="40864"/>
                    <a:pt x="39777" y="40781"/>
                    <a:pt x="39735" y="40676"/>
                  </a:cubicBezTo>
                  <a:cubicBezTo>
                    <a:pt x="39651" y="40488"/>
                    <a:pt x="39567" y="40257"/>
                    <a:pt x="39630" y="40069"/>
                  </a:cubicBezTo>
                  <a:cubicBezTo>
                    <a:pt x="39735" y="39337"/>
                    <a:pt x="39463" y="38667"/>
                    <a:pt x="39442" y="37935"/>
                  </a:cubicBezTo>
                  <a:cubicBezTo>
                    <a:pt x="39442" y="37642"/>
                    <a:pt x="39212" y="37433"/>
                    <a:pt x="38940" y="37349"/>
                  </a:cubicBezTo>
                  <a:cubicBezTo>
                    <a:pt x="38396" y="37203"/>
                    <a:pt x="38040" y="36826"/>
                    <a:pt x="37642" y="36449"/>
                  </a:cubicBezTo>
                  <a:cubicBezTo>
                    <a:pt x="37517" y="36282"/>
                    <a:pt x="37329" y="36156"/>
                    <a:pt x="37140" y="36073"/>
                  </a:cubicBezTo>
                  <a:cubicBezTo>
                    <a:pt x="36596" y="35822"/>
                    <a:pt x="36157" y="35424"/>
                    <a:pt x="35697" y="35006"/>
                  </a:cubicBezTo>
                  <a:cubicBezTo>
                    <a:pt x="34546" y="33980"/>
                    <a:pt x="33500" y="32892"/>
                    <a:pt x="32453" y="31762"/>
                  </a:cubicBezTo>
                  <a:cubicBezTo>
                    <a:pt x="32244" y="31553"/>
                    <a:pt x="32077" y="31281"/>
                    <a:pt x="31888" y="31051"/>
                  </a:cubicBezTo>
                  <a:cubicBezTo>
                    <a:pt x="31679" y="30800"/>
                    <a:pt x="31512" y="30507"/>
                    <a:pt x="31282" y="30277"/>
                  </a:cubicBezTo>
                  <a:cubicBezTo>
                    <a:pt x="31031" y="30005"/>
                    <a:pt x="30738" y="29817"/>
                    <a:pt x="30445" y="29586"/>
                  </a:cubicBezTo>
                  <a:cubicBezTo>
                    <a:pt x="30236" y="30089"/>
                    <a:pt x="30215" y="30633"/>
                    <a:pt x="30361" y="31323"/>
                  </a:cubicBezTo>
                  <a:cubicBezTo>
                    <a:pt x="30570" y="32265"/>
                    <a:pt x="30759" y="33206"/>
                    <a:pt x="30968" y="34148"/>
                  </a:cubicBezTo>
                  <a:cubicBezTo>
                    <a:pt x="31240" y="35236"/>
                    <a:pt x="31303" y="36303"/>
                    <a:pt x="31282" y="37433"/>
                  </a:cubicBezTo>
                  <a:cubicBezTo>
                    <a:pt x="31198" y="39546"/>
                    <a:pt x="31177" y="41701"/>
                    <a:pt x="31093" y="43814"/>
                  </a:cubicBezTo>
                  <a:cubicBezTo>
                    <a:pt x="31072" y="44819"/>
                    <a:pt x="31072" y="44819"/>
                    <a:pt x="30508" y="45614"/>
                  </a:cubicBezTo>
                  <a:cubicBezTo>
                    <a:pt x="30361" y="45781"/>
                    <a:pt x="30256" y="45970"/>
                    <a:pt x="30110" y="46179"/>
                  </a:cubicBezTo>
                  <a:cubicBezTo>
                    <a:pt x="30361" y="46597"/>
                    <a:pt x="30424" y="47058"/>
                    <a:pt x="30403" y="47560"/>
                  </a:cubicBezTo>
                  <a:cubicBezTo>
                    <a:pt x="30361" y="47853"/>
                    <a:pt x="30361" y="48125"/>
                    <a:pt x="30528" y="48418"/>
                  </a:cubicBezTo>
                  <a:cubicBezTo>
                    <a:pt x="30612" y="48606"/>
                    <a:pt x="30612" y="48836"/>
                    <a:pt x="30633" y="49024"/>
                  </a:cubicBezTo>
                  <a:cubicBezTo>
                    <a:pt x="30654" y="49213"/>
                    <a:pt x="30612" y="49422"/>
                    <a:pt x="30654" y="49548"/>
                  </a:cubicBezTo>
                  <a:cubicBezTo>
                    <a:pt x="30926" y="50175"/>
                    <a:pt x="30842" y="50845"/>
                    <a:pt x="30821" y="51514"/>
                  </a:cubicBezTo>
                  <a:cubicBezTo>
                    <a:pt x="30780" y="52309"/>
                    <a:pt x="30780" y="53125"/>
                    <a:pt x="30738" y="53941"/>
                  </a:cubicBezTo>
                  <a:cubicBezTo>
                    <a:pt x="30717" y="54695"/>
                    <a:pt x="30340" y="55009"/>
                    <a:pt x="29608" y="55030"/>
                  </a:cubicBezTo>
                  <a:cubicBezTo>
                    <a:pt x="29273" y="55030"/>
                    <a:pt x="28959" y="55030"/>
                    <a:pt x="28624" y="55071"/>
                  </a:cubicBezTo>
                  <a:cubicBezTo>
                    <a:pt x="28603" y="55071"/>
                    <a:pt x="28562" y="55092"/>
                    <a:pt x="28499" y="55134"/>
                  </a:cubicBezTo>
                  <a:cubicBezTo>
                    <a:pt x="28499" y="55281"/>
                    <a:pt x="28499" y="55448"/>
                    <a:pt x="28457" y="55615"/>
                  </a:cubicBezTo>
                  <a:cubicBezTo>
                    <a:pt x="28436" y="56850"/>
                    <a:pt x="28436" y="58063"/>
                    <a:pt x="28415" y="59298"/>
                  </a:cubicBezTo>
                  <a:cubicBezTo>
                    <a:pt x="28415" y="59486"/>
                    <a:pt x="28415" y="59675"/>
                    <a:pt x="28352" y="59821"/>
                  </a:cubicBezTo>
                  <a:cubicBezTo>
                    <a:pt x="28039" y="60574"/>
                    <a:pt x="28143" y="61369"/>
                    <a:pt x="28122" y="62123"/>
                  </a:cubicBezTo>
                  <a:cubicBezTo>
                    <a:pt x="28436" y="62353"/>
                    <a:pt x="28771" y="62311"/>
                    <a:pt x="29085" y="62290"/>
                  </a:cubicBezTo>
                  <a:cubicBezTo>
                    <a:pt x="29838" y="62206"/>
                    <a:pt x="30508" y="62520"/>
                    <a:pt x="31177" y="62729"/>
                  </a:cubicBezTo>
                  <a:cubicBezTo>
                    <a:pt x="31637" y="62855"/>
                    <a:pt x="32014" y="63190"/>
                    <a:pt x="32328" y="63545"/>
                  </a:cubicBezTo>
                  <a:cubicBezTo>
                    <a:pt x="32851" y="64069"/>
                    <a:pt x="32558" y="64738"/>
                    <a:pt x="32537" y="65345"/>
                  </a:cubicBezTo>
                  <a:cubicBezTo>
                    <a:pt x="32537" y="65784"/>
                    <a:pt x="32202" y="66014"/>
                    <a:pt x="31805" y="66161"/>
                  </a:cubicBezTo>
                  <a:cubicBezTo>
                    <a:pt x="31491" y="66265"/>
                    <a:pt x="31177" y="66370"/>
                    <a:pt x="30842" y="66391"/>
                  </a:cubicBezTo>
                  <a:cubicBezTo>
                    <a:pt x="30110" y="66475"/>
                    <a:pt x="29399" y="66307"/>
                    <a:pt x="28729" y="66056"/>
                  </a:cubicBezTo>
                  <a:cubicBezTo>
                    <a:pt x="28666" y="66014"/>
                    <a:pt x="28583" y="66014"/>
                    <a:pt x="28562" y="65973"/>
                  </a:cubicBezTo>
                  <a:cubicBezTo>
                    <a:pt x="27955" y="65387"/>
                    <a:pt x="27202" y="65010"/>
                    <a:pt x="26679" y="64320"/>
                  </a:cubicBezTo>
                  <a:cubicBezTo>
                    <a:pt x="26532" y="64110"/>
                    <a:pt x="26448" y="63901"/>
                    <a:pt x="26448" y="63671"/>
                  </a:cubicBezTo>
                  <a:cubicBezTo>
                    <a:pt x="26448" y="63545"/>
                    <a:pt x="26490" y="63399"/>
                    <a:pt x="26469" y="63294"/>
                  </a:cubicBezTo>
                  <a:cubicBezTo>
                    <a:pt x="26323" y="62834"/>
                    <a:pt x="26469" y="62436"/>
                    <a:pt x="26783" y="62081"/>
                  </a:cubicBezTo>
                  <a:cubicBezTo>
                    <a:pt x="26992" y="61830"/>
                    <a:pt x="27055" y="61558"/>
                    <a:pt x="27055" y="61244"/>
                  </a:cubicBezTo>
                  <a:cubicBezTo>
                    <a:pt x="27055" y="60679"/>
                    <a:pt x="27076" y="60156"/>
                    <a:pt x="27285" y="59633"/>
                  </a:cubicBezTo>
                  <a:cubicBezTo>
                    <a:pt x="27369" y="59486"/>
                    <a:pt x="27369" y="59298"/>
                    <a:pt x="27369" y="59110"/>
                  </a:cubicBezTo>
                  <a:cubicBezTo>
                    <a:pt x="27432" y="57854"/>
                    <a:pt x="27495" y="56599"/>
                    <a:pt x="27578" y="55343"/>
                  </a:cubicBezTo>
                  <a:cubicBezTo>
                    <a:pt x="27578" y="55281"/>
                    <a:pt x="27536" y="55176"/>
                    <a:pt x="27515" y="55030"/>
                  </a:cubicBezTo>
                  <a:cubicBezTo>
                    <a:pt x="27369" y="55009"/>
                    <a:pt x="27181" y="54967"/>
                    <a:pt x="27013" y="54967"/>
                  </a:cubicBezTo>
                  <a:cubicBezTo>
                    <a:pt x="26281" y="54925"/>
                    <a:pt x="25590" y="54925"/>
                    <a:pt x="24858" y="54883"/>
                  </a:cubicBezTo>
                  <a:cubicBezTo>
                    <a:pt x="24251" y="54862"/>
                    <a:pt x="24230" y="54757"/>
                    <a:pt x="23979" y="54172"/>
                  </a:cubicBezTo>
                  <a:cubicBezTo>
                    <a:pt x="23666" y="53356"/>
                    <a:pt x="23394" y="52561"/>
                    <a:pt x="23142" y="51724"/>
                  </a:cubicBezTo>
                  <a:cubicBezTo>
                    <a:pt x="23122" y="51577"/>
                    <a:pt x="23017" y="51452"/>
                    <a:pt x="22912" y="51305"/>
                  </a:cubicBezTo>
                  <a:cubicBezTo>
                    <a:pt x="22494" y="51305"/>
                    <a:pt x="22075" y="51305"/>
                    <a:pt x="21657" y="51242"/>
                  </a:cubicBezTo>
                  <a:cubicBezTo>
                    <a:pt x="21259" y="51221"/>
                    <a:pt x="21029" y="51368"/>
                    <a:pt x="20841" y="51682"/>
                  </a:cubicBezTo>
                  <a:cubicBezTo>
                    <a:pt x="20736" y="51849"/>
                    <a:pt x="20694" y="52037"/>
                    <a:pt x="20611" y="52184"/>
                  </a:cubicBezTo>
                  <a:cubicBezTo>
                    <a:pt x="20422" y="52561"/>
                    <a:pt x="20360" y="52979"/>
                    <a:pt x="20046" y="53293"/>
                  </a:cubicBezTo>
                  <a:cubicBezTo>
                    <a:pt x="19941" y="53397"/>
                    <a:pt x="19941" y="53628"/>
                    <a:pt x="19857" y="53774"/>
                  </a:cubicBezTo>
                  <a:cubicBezTo>
                    <a:pt x="19627" y="54339"/>
                    <a:pt x="19167" y="54569"/>
                    <a:pt x="18623" y="54360"/>
                  </a:cubicBezTo>
                  <a:cubicBezTo>
                    <a:pt x="18288" y="54193"/>
                    <a:pt x="17953" y="54172"/>
                    <a:pt x="17577" y="54172"/>
                  </a:cubicBezTo>
                  <a:cubicBezTo>
                    <a:pt x="17033" y="54172"/>
                    <a:pt x="16510" y="54151"/>
                    <a:pt x="16007" y="53858"/>
                  </a:cubicBezTo>
                  <a:cubicBezTo>
                    <a:pt x="15924" y="53837"/>
                    <a:pt x="15819" y="53858"/>
                    <a:pt x="15694" y="53858"/>
                  </a:cubicBezTo>
                  <a:cubicBezTo>
                    <a:pt x="15694" y="54862"/>
                    <a:pt x="15715" y="55846"/>
                    <a:pt x="15715" y="56808"/>
                  </a:cubicBezTo>
                  <a:cubicBezTo>
                    <a:pt x="15715" y="57373"/>
                    <a:pt x="15694" y="57896"/>
                    <a:pt x="15715" y="58440"/>
                  </a:cubicBezTo>
                  <a:cubicBezTo>
                    <a:pt x="15777" y="59005"/>
                    <a:pt x="15380" y="59465"/>
                    <a:pt x="15401" y="60009"/>
                  </a:cubicBezTo>
                  <a:cubicBezTo>
                    <a:pt x="15443" y="60553"/>
                    <a:pt x="15296" y="61076"/>
                    <a:pt x="15087" y="61579"/>
                  </a:cubicBezTo>
                  <a:cubicBezTo>
                    <a:pt x="15045" y="61683"/>
                    <a:pt x="15045" y="61809"/>
                    <a:pt x="14961" y="61913"/>
                  </a:cubicBezTo>
                  <a:cubicBezTo>
                    <a:pt x="14731" y="62144"/>
                    <a:pt x="14731" y="62457"/>
                    <a:pt x="14752" y="62750"/>
                  </a:cubicBezTo>
                  <a:cubicBezTo>
                    <a:pt x="14857" y="63985"/>
                    <a:pt x="14103" y="64822"/>
                    <a:pt x="13350" y="65638"/>
                  </a:cubicBezTo>
                  <a:cubicBezTo>
                    <a:pt x="13036" y="65973"/>
                    <a:pt x="12534" y="66014"/>
                    <a:pt x="12116" y="66098"/>
                  </a:cubicBezTo>
                  <a:cubicBezTo>
                    <a:pt x="11739" y="66182"/>
                    <a:pt x="11321" y="66119"/>
                    <a:pt x="10944" y="66077"/>
                  </a:cubicBezTo>
                  <a:cubicBezTo>
                    <a:pt x="10546" y="66014"/>
                    <a:pt x="10233" y="65680"/>
                    <a:pt x="10170" y="65282"/>
                  </a:cubicBezTo>
                  <a:cubicBezTo>
                    <a:pt x="10086" y="64403"/>
                    <a:pt x="10253" y="63608"/>
                    <a:pt x="10944" y="62980"/>
                  </a:cubicBezTo>
                  <a:cubicBezTo>
                    <a:pt x="11174" y="62750"/>
                    <a:pt x="11404" y="62541"/>
                    <a:pt x="11676" y="62311"/>
                  </a:cubicBezTo>
                  <a:cubicBezTo>
                    <a:pt x="12471" y="61558"/>
                    <a:pt x="12827" y="61390"/>
                    <a:pt x="13894" y="61265"/>
                  </a:cubicBezTo>
                  <a:cubicBezTo>
                    <a:pt x="14187" y="60888"/>
                    <a:pt x="14355" y="60449"/>
                    <a:pt x="14334" y="59947"/>
                  </a:cubicBezTo>
                  <a:cubicBezTo>
                    <a:pt x="14334" y="59716"/>
                    <a:pt x="14355" y="59465"/>
                    <a:pt x="14438" y="59256"/>
                  </a:cubicBezTo>
                  <a:cubicBezTo>
                    <a:pt x="14647" y="58838"/>
                    <a:pt x="14647" y="58377"/>
                    <a:pt x="14668" y="57938"/>
                  </a:cubicBezTo>
                  <a:cubicBezTo>
                    <a:pt x="14731" y="57080"/>
                    <a:pt x="14752" y="56180"/>
                    <a:pt x="14815" y="55322"/>
                  </a:cubicBezTo>
                  <a:cubicBezTo>
                    <a:pt x="14857" y="54778"/>
                    <a:pt x="14961" y="54193"/>
                    <a:pt x="15045" y="53607"/>
                  </a:cubicBezTo>
                  <a:cubicBezTo>
                    <a:pt x="14940" y="53544"/>
                    <a:pt x="14836" y="53439"/>
                    <a:pt x="14710" y="53397"/>
                  </a:cubicBezTo>
                  <a:cubicBezTo>
                    <a:pt x="13936" y="53042"/>
                    <a:pt x="13183" y="52686"/>
                    <a:pt x="12430" y="52372"/>
                  </a:cubicBezTo>
                  <a:cubicBezTo>
                    <a:pt x="11634" y="52037"/>
                    <a:pt x="11321" y="51138"/>
                    <a:pt x="11844" y="50468"/>
                  </a:cubicBezTo>
                  <a:cubicBezTo>
                    <a:pt x="12304" y="49903"/>
                    <a:pt x="12409" y="49213"/>
                    <a:pt x="12764" y="48627"/>
                  </a:cubicBezTo>
                  <a:cubicBezTo>
                    <a:pt x="13141" y="48083"/>
                    <a:pt x="13392" y="47476"/>
                    <a:pt x="13497" y="46807"/>
                  </a:cubicBezTo>
                  <a:cubicBezTo>
                    <a:pt x="13518" y="46535"/>
                    <a:pt x="13685" y="46304"/>
                    <a:pt x="13790" y="46032"/>
                  </a:cubicBezTo>
                  <a:cubicBezTo>
                    <a:pt x="13497" y="45886"/>
                    <a:pt x="13287" y="45760"/>
                    <a:pt x="13036" y="45656"/>
                  </a:cubicBezTo>
                  <a:cubicBezTo>
                    <a:pt x="12053" y="45258"/>
                    <a:pt x="12053" y="44672"/>
                    <a:pt x="12220" y="43731"/>
                  </a:cubicBezTo>
                  <a:cubicBezTo>
                    <a:pt x="12262" y="43480"/>
                    <a:pt x="12367" y="43250"/>
                    <a:pt x="12471" y="42977"/>
                  </a:cubicBezTo>
                  <a:cubicBezTo>
                    <a:pt x="12660" y="42559"/>
                    <a:pt x="12743" y="42141"/>
                    <a:pt x="12785" y="41680"/>
                  </a:cubicBezTo>
                  <a:cubicBezTo>
                    <a:pt x="12869" y="41199"/>
                    <a:pt x="13057" y="40739"/>
                    <a:pt x="13287" y="40341"/>
                  </a:cubicBezTo>
                  <a:cubicBezTo>
                    <a:pt x="13685" y="39630"/>
                    <a:pt x="13936" y="38856"/>
                    <a:pt x="14103" y="38060"/>
                  </a:cubicBezTo>
                  <a:cubicBezTo>
                    <a:pt x="14250" y="37391"/>
                    <a:pt x="14459" y="36721"/>
                    <a:pt x="14752" y="36094"/>
                  </a:cubicBezTo>
                  <a:cubicBezTo>
                    <a:pt x="14940" y="35717"/>
                    <a:pt x="15129" y="35299"/>
                    <a:pt x="15129" y="34692"/>
                  </a:cubicBezTo>
                  <a:cubicBezTo>
                    <a:pt x="14815" y="35027"/>
                    <a:pt x="14543" y="35257"/>
                    <a:pt x="14313" y="35529"/>
                  </a:cubicBezTo>
                  <a:cubicBezTo>
                    <a:pt x="14041" y="35780"/>
                    <a:pt x="13790" y="36031"/>
                    <a:pt x="13559" y="36282"/>
                  </a:cubicBezTo>
                  <a:cubicBezTo>
                    <a:pt x="13246" y="36596"/>
                    <a:pt x="12932" y="36931"/>
                    <a:pt x="12639" y="37286"/>
                  </a:cubicBezTo>
                  <a:cubicBezTo>
                    <a:pt x="12116" y="37872"/>
                    <a:pt x="11530" y="38374"/>
                    <a:pt x="10902" y="38856"/>
                  </a:cubicBezTo>
                  <a:cubicBezTo>
                    <a:pt x="10212" y="39379"/>
                    <a:pt x="9584" y="39964"/>
                    <a:pt x="8914" y="40529"/>
                  </a:cubicBezTo>
                  <a:cubicBezTo>
                    <a:pt x="8161" y="41178"/>
                    <a:pt x="7345" y="41722"/>
                    <a:pt x="6487" y="42203"/>
                  </a:cubicBezTo>
                  <a:cubicBezTo>
                    <a:pt x="6341" y="42266"/>
                    <a:pt x="6173" y="42371"/>
                    <a:pt x="6027" y="42475"/>
                  </a:cubicBezTo>
                  <a:cubicBezTo>
                    <a:pt x="5943" y="43061"/>
                    <a:pt x="6341" y="43501"/>
                    <a:pt x="6404" y="44024"/>
                  </a:cubicBezTo>
                  <a:cubicBezTo>
                    <a:pt x="6445" y="44254"/>
                    <a:pt x="6550" y="44505"/>
                    <a:pt x="6550" y="44714"/>
                  </a:cubicBezTo>
                  <a:cubicBezTo>
                    <a:pt x="6550" y="44965"/>
                    <a:pt x="6341" y="45195"/>
                    <a:pt x="6090" y="45195"/>
                  </a:cubicBezTo>
                  <a:cubicBezTo>
                    <a:pt x="5860" y="45195"/>
                    <a:pt x="5734" y="45049"/>
                    <a:pt x="5650" y="44840"/>
                  </a:cubicBezTo>
                  <a:cubicBezTo>
                    <a:pt x="5546" y="44505"/>
                    <a:pt x="5420" y="44149"/>
                    <a:pt x="5316" y="43814"/>
                  </a:cubicBezTo>
                  <a:cubicBezTo>
                    <a:pt x="5002" y="44128"/>
                    <a:pt x="4981" y="44128"/>
                    <a:pt x="4981" y="44254"/>
                  </a:cubicBezTo>
                  <a:cubicBezTo>
                    <a:pt x="4939" y="44965"/>
                    <a:pt x="4416" y="45363"/>
                    <a:pt x="4039" y="45823"/>
                  </a:cubicBezTo>
                  <a:cubicBezTo>
                    <a:pt x="3851" y="46074"/>
                    <a:pt x="3558" y="46074"/>
                    <a:pt x="3370" y="45928"/>
                  </a:cubicBezTo>
                  <a:cubicBezTo>
                    <a:pt x="3139" y="45760"/>
                    <a:pt x="3098" y="45405"/>
                    <a:pt x="3307" y="45133"/>
                  </a:cubicBezTo>
                  <a:cubicBezTo>
                    <a:pt x="3328" y="45091"/>
                    <a:pt x="3328" y="45070"/>
                    <a:pt x="3349" y="45049"/>
                  </a:cubicBezTo>
                  <a:cubicBezTo>
                    <a:pt x="3935" y="44568"/>
                    <a:pt x="4102" y="43919"/>
                    <a:pt x="4290" y="43270"/>
                  </a:cubicBezTo>
                  <a:cubicBezTo>
                    <a:pt x="4165" y="43103"/>
                    <a:pt x="4039" y="43208"/>
                    <a:pt x="3893" y="43270"/>
                  </a:cubicBezTo>
                  <a:cubicBezTo>
                    <a:pt x="3579" y="43375"/>
                    <a:pt x="3265" y="43480"/>
                    <a:pt x="2951" y="43563"/>
                  </a:cubicBezTo>
                  <a:cubicBezTo>
                    <a:pt x="2826" y="43605"/>
                    <a:pt x="2679" y="43626"/>
                    <a:pt x="2512" y="43626"/>
                  </a:cubicBezTo>
                  <a:cubicBezTo>
                    <a:pt x="2219" y="43668"/>
                    <a:pt x="2010" y="43501"/>
                    <a:pt x="1968" y="43270"/>
                  </a:cubicBezTo>
                  <a:cubicBezTo>
                    <a:pt x="1905" y="43040"/>
                    <a:pt x="2051" y="42831"/>
                    <a:pt x="2323" y="42726"/>
                  </a:cubicBezTo>
                  <a:cubicBezTo>
                    <a:pt x="2888" y="42538"/>
                    <a:pt x="3411" y="42371"/>
                    <a:pt x="3955" y="42224"/>
                  </a:cubicBezTo>
                  <a:lnTo>
                    <a:pt x="4039" y="42224"/>
                  </a:lnTo>
                  <a:cubicBezTo>
                    <a:pt x="4792" y="42099"/>
                    <a:pt x="5441" y="41848"/>
                    <a:pt x="6027" y="41304"/>
                  </a:cubicBezTo>
                  <a:cubicBezTo>
                    <a:pt x="6550" y="40781"/>
                    <a:pt x="7220" y="40425"/>
                    <a:pt x="7805" y="39944"/>
                  </a:cubicBezTo>
                  <a:cubicBezTo>
                    <a:pt x="8454" y="39420"/>
                    <a:pt x="9082" y="38856"/>
                    <a:pt x="9709" y="38332"/>
                  </a:cubicBezTo>
                  <a:cubicBezTo>
                    <a:pt x="9814" y="38228"/>
                    <a:pt x="9919" y="38123"/>
                    <a:pt x="10044" y="38040"/>
                  </a:cubicBezTo>
                  <a:cubicBezTo>
                    <a:pt x="10881" y="37537"/>
                    <a:pt x="11509" y="36805"/>
                    <a:pt x="12158" y="36094"/>
                  </a:cubicBezTo>
                  <a:cubicBezTo>
                    <a:pt x="12555" y="35675"/>
                    <a:pt x="12953" y="35257"/>
                    <a:pt x="13371" y="34880"/>
                  </a:cubicBezTo>
                  <a:cubicBezTo>
                    <a:pt x="14229" y="34085"/>
                    <a:pt x="14836" y="33122"/>
                    <a:pt x="15338" y="32097"/>
                  </a:cubicBezTo>
                  <a:cubicBezTo>
                    <a:pt x="15359" y="32055"/>
                    <a:pt x="15338" y="31993"/>
                    <a:pt x="15296" y="31867"/>
                  </a:cubicBezTo>
                  <a:cubicBezTo>
                    <a:pt x="15150" y="31804"/>
                    <a:pt x="14982" y="31762"/>
                    <a:pt x="14836" y="31742"/>
                  </a:cubicBezTo>
                  <a:cubicBezTo>
                    <a:pt x="12994" y="31532"/>
                    <a:pt x="11383" y="30758"/>
                    <a:pt x="9793" y="29963"/>
                  </a:cubicBezTo>
                  <a:cubicBezTo>
                    <a:pt x="9165" y="29607"/>
                    <a:pt x="8601" y="29126"/>
                    <a:pt x="8056" y="28666"/>
                  </a:cubicBezTo>
                  <a:cubicBezTo>
                    <a:pt x="7701" y="28394"/>
                    <a:pt x="7345" y="28247"/>
                    <a:pt x="6822" y="28331"/>
                  </a:cubicBezTo>
                  <a:cubicBezTo>
                    <a:pt x="5818" y="28498"/>
                    <a:pt x="4792" y="28394"/>
                    <a:pt x="3788" y="28143"/>
                  </a:cubicBezTo>
                  <a:cubicBezTo>
                    <a:pt x="2637" y="27871"/>
                    <a:pt x="1800" y="27180"/>
                    <a:pt x="1256" y="26134"/>
                  </a:cubicBezTo>
                  <a:cubicBezTo>
                    <a:pt x="838" y="25360"/>
                    <a:pt x="922" y="24523"/>
                    <a:pt x="1152" y="23686"/>
                  </a:cubicBezTo>
                  <a:cubicBezTo>
                    <a:pt x="1214" y="23498"/>
                    <a:pt x="1340" y="23309"/>
                    <a:pt x="1445" y="23079"/>
                  </a:cubicBezTo>
                  <a:cubicBezTo>
                    <a:pt x="1382" y="22975"/>
                    <a:pt x="1340" y="22807"/>
                    <a:pt x="1256" y="22682"/>
                  </a:cubicBezTo>
                  <a:cubicBezTo>
                    <a:pt x="398" y="21175"/>
                    <a:pt x="1" y="19522"/>
                    <a:pt x="85" y="17765"/>
                  </a:cubicBezTo>
                  <a:lnTo>
                    <a:pt x="168" y="15337"/>
                  </a:lnTo>
                  <a:cubicBezTo>
                    <a:pt x="189" y="14187"/>
                    <a:pt x="378" y="13057"/>
                    <a:pt x="629" y="11969"/>
                  </a:cubicBezTo>
                  <a:cubicBezTo>
                    <a:pt x="838" y="11048"/>
                    <a:pt x="1235" y="10211"/>
                    <a:pt x="1696" y="9395"/>
                  </a:cubicBezTo>
                  <a:cubicBezTo>
                    <a:pt x="3035" y="7261"/>
                    <a:pt x="4813" y="5608"/>
                    <a:pt x="7136" y="4562"/>
                  </a:cubicBezTo>
                  <a:cubicBezTo>
                    <a:pt x="8873" y="3767"/>
                    <a:pt x="10672" y="3202"/>
                    <a:pt x="12430" y="2553"/>
                  </a:cubicBezTo>
                  <a:cubicBezTo>
                    <a:pt x="12974" y="2365"/>
                    <a:pt x="13497" y="2469"/>
                    <a:pt x="13978" y="2595"/>
                  </a:cubicBezTo>
                  <a:cubicBezTo>
                    <a:pt x="14041" y="2553"/>
                    <a:pt x="14124" y="2553"/>
                    <a:pt x="14145" y="2490"/>
                  </a:cubicBezTo>
                  <a:cubicBezTo>
                    <a:pt x="15024" y="1465"/>
                    <a:pt x="16238" y="1151"/>
                    <a:pt x="17451" y="775"/>
                  </a:cubicBezTo>
                  <a:cubicBezTo>
                    <a:pt x="17870" y="628"/>
                    <a:pt x="18309" y="503"/>
                    <a:pt x="18728" y="377"/>
                  </a:cubicBezTo>
                  <a:cubicBezTo>
                    <a:pt x="18832" y="356"/>
                    <a:pt x="18958" y="293"/>
                    <a:pt x="19062" y="293"/>
                  </a:cubicBezTo>
                  <a:cubicBezTo>
                    <a:pt x="20401" y="210"/>
                    <a:pt x="21761" y="0"/>
                    <a:pt x="23101" y="147"/>
                  </a:cubicBezTo>
                  <a:cubicBezTo>
                    <a:pt x="23561" y="189"/>
                    <a:pt x="24063" y="251"/>
                    <a:pt x="24502" y="398"/>
                  </a:cubicBezTo>
                  <a:cubicBezTo>
                    <a:pt x="25946" y="879"/>
                    <a:pt x="27285" y="1465"/>
                    <a:pt x="28520" y="2386"/>
                  </a:cubicBezTo>
                  <a:cubicBezTo>
                    <a:pt x="30236" y="3662"/>
                    <a:pt x="31658" y="5273"/>
                    <a:pt x="32977" y="6947"/>
                  </a:cubicBezTo>
                  <a:cubicBezTo>
                    <a:pt x="33290" y="7324"/>
                    <a:pt x="33500" y="7805"/>
                    <a:pt x="33751" y="8265"/>
                  </a:cubicBezTo>
                  <a:cubicBezTo>
                    <a:pt x="34211" y="8977"/>
                    <a:pt x="34420" y="9604"/>
                    <a:pt x="34713" y="10127"/>
                  </a:cubicBezTo>
                  <a:close/>
                  <a:moveTo>
                    <a:pt x="14417" y="15965"/>
                  </a:moveTo>
                  <a:cubicBezTo>
                    <a:pt x="15422" y="15442"/>
                    <a:pt x="16217" y="14940"/>
                    <a:pt x="16677" y="14019"/>
                  </a:cubicBezTo>
                  <a:cubicBezTo>
                    <a:pt x="16844" y="13664"/>
                    <a:pt x="17054" y="13266"/>
                    <a:pt x="17263" y="12931"/>
                  </a:cubicBezTo>
                  <a:cubicBezTo>
                    <a:pt x="18058" y="11697"/>
                    <a:pt x="18581" y="10358"/>
                    <a:pt x="18832" y="8956"/>
                  </a:cubicBezTo>
                  <a:cubicBezTo>
                    <a:pt x="18895" y="8684"/>
                    <a:pt x="18979" y="8433"/>
                    <a:pt x="18979" y="8161"/>
                  </a:cubicBezTo>
                  <a:cubicBezTo>
                    <a:pt x="18937" y="7198"/>
                    <a:pt x="19439" y="6319"/>
                    <a:pt x="19439" y="5336"/>
                  </a:cubicBezTo>
                  <a:cubicBezTo>
                    <a:pt x="19439" y="5315"/>
                    <a:pt x="19460" y="5294"/>
                    <a:pt x="19460" y="5273"/>
                  </a:cubicBezTo>
                  <a:cubicBezTo>
                    <a:pt x="19544" y="5210"/>
                    <a:pt x="19627" y="5106"/>
                    <a:pt x="19669" y="5127"/>
                  </a:cubicBezTo>
                  <a:cubicBezTo>
                    <a:pt x="19774" y="5169"/>
                    <a:pt x="19920" y="5210"/>
                    <a:pt x="19962" y="5294"/>
                  </a:cubicBezTo>
                  <a:cubicBezTo>
                    <a:pt x="20025" y="5378"/>
                    <a:pt x="20067" y="5524"/>
                    <a:pt x="20046" y="5629"/>
                  </a:cubicBezTo>
                  <a:cubicBezTo>
                    <a:pt x="20025" y="6005"/>
                    <a:pt x="19983" y="6340"/>
                    <a:pt x="19941" y="6696"/>
                  </a:cubicBezTo>
                  <a:cubicBezTo>
                    <a:pt x="19857" y="7093"/>
                    <a:pt x="19941" y="7386"/>
                    <a:pt x="20192" y="7700"/>
                  </a:cubicBezTo>
                  <a:cubicBezTo>
                    <a:pt x="21134" y="8746"/>
                    <a:pt x="22159" y="9709"/>
                    <a:pt x="23331" y="10525"/>
                  </a:cubicBezTo>
                  <a:cubicBezTo>
                    <a:pt x="24544" y="11362"/>
                    <a:pt x="25842" y="11906"/>
                    <a:pt x="27369" y="11885"/>
                  </a:cubicBezTo>
                  <a:cubicBezTo>
                    <a:pt x="28331" y="11864"/>
                    <a:pt x="28352" y="11885"/>
                    <a:pt x="28603" y="10881"/>
                  </a:cubicBezTo>
                  <a:cubicBezTo>
                    <a:pt x="28666" y="10567"/>
                    <a:pt x="28980" y="10441"/>
                    <a:pt x="29231" y="10630"/>
                  </a:cubicBezTo>
                  <a:cubicBezTo>
                    <a:pt x="29399" y="10755"/>
                    <a:pt x="29566" y="10943"/>
                    <a:pt x="29754" y="11132"/>
                  </a:cubicBezTo>
                  <a:cubicBezTo>
                    <a:pt x="31031" y="12429"/>
                    <a:pt x="32474" y="13559"/>
                    <a:pt x="34065" y="14500"/>
                  </a:cubicBezTo>
                  <a:cubicBezTo>
                    <a:pt x="34316" y="14647"/>
                    <a:pt x="34609" y="14856"/>
                    <a:pt x="34943" y="14835"/>
                  </a:cubicBezTo>
                  <a:cubicBezTo>
                    <a:pt x="35048" y="14417"/>
                    <a:pt x="35027" y="14019"/>
                    <a:pt x="34901" y="13664"/>
                  </a:cubicBezTo>
                  <a:cubicBezTo>
                    <a:pt x="34818" y="13392"/>
                    <a:pt x="34713" y="13140"/>
                    <a:pt x="34692" y="12868"/>
                  </a:cubicBezTo>
                  <a:cubicBezTo>
                    <a:pt x="34504" y="11697"/>
                    <a:pt x="34002" y="10651"/>
                    <a:pt x="33374" y="9667"/>
                  </a:cubicBezTo>
                  <a:cubicBezTo>
                    <a:pt x="32809" y="8726"/>
                    <a:pt x="32181" y="7805"/>
                    <a:pt x="31386" y="6989"/>
                  </a:cubicBezTo>
                  <a:cubicBezTo>
                    <a:pt x="31324" y="6905"/>
                    <a:pt x="31261" y="6801"/>
                    <a:pt x="31177" y="6696"/>
                  </a:cubicBezTo>
                  <a:cubicBezTo>
                    <a:pt x="30821" y="6236"/>
                    <a:pt x="30445" y="5754"/>
                    <a:pt x="30068" y="5315"/>
                  </a:cubicBezTo>
                  <a:cubicBezTo>
                    <a:pt x="29796" y="5001"/>
                    <a:pt x="29482" y="4708"/>
                    <a:pt x="29189" y="4394"/>
                  </a:cubicBezTo>
                  <a:cubicBezTo>
                    <a:pt x="28206" y="3285"/>
                    <a:pt x="26971" y="2511"/>
                    <a:pt x="25611" y="1925"/>
                  </a:cubicBezTo>
                  <a:cubicBezTo>
                    <a:pt x="25486" y="1863"/>
                    <a:pt x="25318" y="1821"/>
                    <a:pt x="25193" y="1779"/>
                  </a:cubicBezTo>
                  <a:cubicBezTo>
                    <a:pt x="24251" y="1549"/>
                    <a:pt x="23310" y="1235"/>
                    <a:pt x="22285" y="1298"/>
                  </a:cubicBezTo>
                  <a:cubicBezTo>
                    <a:pt x="21657" y="1319"/>
                    <a:pt x="21029" y="1235"/>
                    <a:pt x="20401" y="1298"/>
                  </a:cubicBezTo>
                  <a:cubicBezTo>
                    <a:pt x="19460" y="1360"/>
                    <a:pt x="18497" y="1549"/>
                    <a:pt x="17556" y="1653"/>
                  </a:cubicBezTo>
                  <a:cubicBezTo>
                    <a:pt x="16593" y="1758"/>
                    <a:pt x="15861" y="2239"/>
                    <a:pt x="15254" y="2909"/>
                  </a:cubicBezTo>
                  <a:cubicBezTo>
                    <a:pt x="14919" y="3285"/>
                    <a:pt x="14606" y="3662"/>
                    <a:pt x="14271" y="4080"/>
                  </a:cubicBezTo>
                  <a:cubicBezTo>
                    <a:pt x="14062" y="3976"/>
                    <a:pt x="13852" y="3871"/>
                    <a:pt x="13664" y="3746"/>
                  </a:cubicBezTo>
                  <a:cubicBezTo>
                    <a:pt x="13371" y="3516"/>
                    <a:pt x="13057" y="3516"/>
                    <a:pt x="12743" y="3641"/>
                  </a:cubicBezTo>
                  <a:cubicBezTo>
                    <a:pt x="11174" y="4248"/>
                    <a:pt x="9605" y="4813"/>
                    <a:pt x="8056" y="5482"/>
                  </a:cubicBezTo>
                  <a:cubicBezTo>
                    <a:pt x="5755" y="6445"/>
                    <a:pt x="3955" y="8035"/>
                    <a:pt x="2658" y="10190"/>
                  </a:cubicBezTo>
                  <a:cubicBezTo>
                    <a:pt x="2156" y="10985"/>
                    <a:pt x="1821" y="11864"/>
                    <a:pt x="1633" y="12764"/>
                  </a:cubicBezTo>
                  <a:cubicBezTo>
                    <a:pt x="1466" y="13496"/>
                    <a:pt x="1361" y="14270"/>
                    <a:pt x="1319" y="15003"/>
                  </a:cubicBezTo>
                  <a:cubicBezTo>
                    <a:pt x="1235" y="16195"/>
                    <a:pt x="1214" y="17409"/>
                    <a:pt x="1214" y="18601"/>
                  </a:cubicBezTo>
                  <a:cubicBezTo>
                    <a:pt x="1194" y="19982"/>
                    <a:pt x="1570" y="21280"/>
                    <a:pt x="2261" y="22451"/>
                  </a:cubicBezTo>
                  <a:cubicBezTo>
                    <a:pt x="2595" y="23079"/>
                    <a:pt x="3119" y="23581"/>
                    <a:pt x="3495" y="24167"/>
                  </a:cubicBezTo>
                  <a:cubicBezTo>
                    <a:pt x="3516" y="24230"/>
                    <a:pt x="3600" y="24230"/>
                    <a:pt x="3642" y="24251"/>
                  </a:cubicBezTo>
                  <a:cubicBezTo>
                    <a:pt x="3809" y="24167"/>
                    <a:pt x="3955" y="24063"/>
                    <a:pt x="4123" y="24042"/>
                  </a:cubicBezTo>
                  <a:cubicBezTo>
                    <a:pt x="4855" y="24021"/>
                    <a:pt x="5546" y="23916"/>
                    <a:pt x="6132" y="23414"/>
                  </a:cubicBezTo>
                  <a:cubicBezTo>
                    <a:pt x="6173" y="23372"/>
                    <a:pt x="6320" y="23393"/>
                    <a:pt x="6383" y="23372"/>
                  </a:cubicBezTo>
                  <a:cubicBezTo>
                    <a:pt x="6989" y="23163"/>
                    <a:pt x="7575" y="22954"/>
                    <a:pt x="8161" y="22703"/>
                  </a:cubicBezTo>
                  <a:cubicBezTo>
                    <a:pt x="8266" y="22661"/>
                    <a:pt x="8412" y="22577"/>
                    <a:pt x="8433" y="22493"/>
                  </a:cubicBezTo>
                  <a:cubicBezTo>
                    <a:pt x="8580" y="22158"/>
                    <a:pt x="8873" y="22033"/>
                    <a:pt x="9145" y="21824"/>
                  </a:cubicBezTo>
                  <a:cubicBezTo>
                    <a:pt x="9689" y="21405"/>
                    <a:pt x="10233" y="20987"/>
                    <a:pt x="10756" y="20547"/>
                  </a:cubicBezTo>
                  <a:cubicBezTo>
                    <a:pt x="11258" y="20150"/>
                    <a:pt x="11697" y="19710"/>
                    <a:pt x="11969" y="19104"/>
                  </a:cubicBezTo>
                  <a:cubicBezTo>
                    <a:pt x="12074" y="18873"/>
                    <a:pt x="12220" y="18622"/>
                    <a:pt x="12388" y="18413"/>
                  </a:cubicBezTo>
                  <a:cubicBezTo>
                    <a:pt x="12702" y="17995"/>
                    <a:pt x="12911" y="17555"/>
                    <a:pt x="13015" y="17032"/>
                  </a:cubicBezTo>
                  <a:cubicBezTo>
                    <a:pt x="13120" y="16467"/>
                    <a:pt x="13183" y="15860"/>
                    <a:pt x="13287" y="15254"/>
                  </a:cubicBezTo>
                  <a:cubicBezTo>
                    <a:pt x="13329" y="15044"/>
                    <a:pt x="13350" y="14835"/>
                    <a:pt x="13392" y="14647"/>
                  </a:cubicBezTo>
                  <a:cubicBezTo>
                    <a:pt x="13455" y="14480"/>
                    <a:pt x="13643" y="14396"/>
                    <a:pt x="13810" y="14396"/>
                  </a:cubicBezTo>
                  <a:cubicBezTo>
                    <a:pt x="13999" y="14396"/>
                    <a:pt x="14187" y="14500"/>
                    <a:pt x="14229" y="14689"/>
                  </a:cubicBezTo>
                  <a:cubicBezTo>
                    <a:pt x="14292" y="14835"/>
                    <a:pt x="14292" y="15024"/>
                    <a:pt x="14292" y="15212"/>
                  </a:cubicBezTo>
                  <a:cubicBezTo>
                    <a:pt x="14396" y="15358"/>
                    <a:pt x="14417" y="15588"/>
                    <a:pt x="14417" y="15965"/>
                  </a:cubicBezTo>
                  <a:close/>
                  <a:moveTo>
                    <a:pt x="34964" y="15840"/>
                  </a:moveTo>
                  <a:cubicBezTo>
                    <a:pt x="33876" y="15379"/>
                    <a:pt x="32914" y="14793"/>
                    <a:pt x="31993" y="14082"/>
                  </a:cubicBezTo>
                  <a:cubicBezTo>
                    <a:pt x="31114" y="13392"/>
                    <a:pt x="30236" y="12638"/>
                    <a:pt x="29273" y="11864"/>
                  </a:cubicBezTo>
                  <a:cubicBezTo>
                    <a:pt x="29189" y="11990"/>
                    <a:pt x="29127" y="12115"/>
                    <a:pt x="29022" y="12220"/>
                  </a:cubicBezTo>
                  <a:cubicBezTo>
                    <a:pt x="28687" y="12534"/>
                    <a:pt x="28311" y="12701"/>
                    <a:pt x="27892" y="12701"/>
                  </a:cubicBezTo>
                  <a:cubicBezTo>
                    <a:pt x="27264" y="12659"/>
                    <a:pt x="26637" y="12659"/>
                    <a:pt x="26009" y="12534"/>
                  </a:cubicBezTo>
                  <a:cubicBezTo>
                    <a:pt x="24837" y="12324"/>
                    <a:pt x="23812" y="11780"/>
                    <a:pt x="22849" y="11090"/>
                  </a:cubicBezTo>
                  <a:cubicBezTo>
                    <a:pt x="21929" y="10441"/>
                    <a:pt x="21113" y="9709"/>
                    <a:pt x="20318" y="8893"/>
                  </a:cubicBezTo>
                  <a:cubicBezTo>
                    <a:pt x="20234" y="8788"/>
                    <a:pt x="20150" y="8579"/>
                    <a:pt x="19836" y="8663"/>
                  </a:cubicBezTo>
                  <a:cubicBezTo>
                    <a:pt x="19669" y="9353"/>
                    <a:pt x="19460" y="10086"/>
                    <a:pt x="19313" y="10818"/>
                  </a:cubicBezTo>
                  <a:cubicBezTo>
                    <a:pt x="19230" y="11132"/>
                    <a:pt x="19146" y="11467"/>
                    <a:pt x="19000" y="11759"/>
                  </a:cubicBezTo>
                  <a:cubicBezTo>
                    <a:pt x="18497" y="12743"/>
                    <a:pt x="17995" y="13747"/>
                    <a:pt x="17451" y="14710"/>
                  </a:cubicBezTo>
                  <a:cubicBezTo>
                    <a:pt x="17221" y="15128"/>
                    <a:pt x="16949" y="15568"/>
                    <a:pt x="16593" y="15860"/>
                  </a:cubicBezTo>
                  <a:cubicBezTo>
                    <a:pt x="15840" y="16425"/>
                    <a:pt x="15129" y="17137"/>
                    <a:pt x="14103" y="17116"/>
                  </a:cubicBezTo>
                  <a:cubicBezTo>
                    <a:pt x="14083" y="17200"/>
                    <a:pt x="14062" y="17221"/>
                    <a:pt x="14062" y="17241"/>
                  </a:cubicBezTo>
                  <a:cubicBezTo>
                    <a:pt x="13790" y="18413"/>
                    <a:pt x="12953" y="19292"/>
                    <a:pt x="12430" y="20338"/>
                  </a:cubicBezTo>
                  <a:cubicBezTo>
                    <a:pt x="12346" y="20506"/>
                    <a:pt x="12178" y="20652"/>
                    <a:pt x="12011" y="20798"/>
                  </a:cubicBezTo>
                  <a:cubicBezTo>
                    <a:pt x="10546" y="22158"/>
                    <a:pt x="8998" y="23393"/>
                    <a:pt x="7094" y="24042"/>
                  </a:cubicBezTo>
                  <a:cubicBezTo>
                    <a:pt x="6655" y="24209"/>
                    <a:pt x="6215" y="24376"/>
                    <a:pt x="5797" y="24690"/>
                  </a:cubicBezTo>
                  <a:cubicBezTo>
                    <a:pt x="6592" y="25778"/>
                    <a:pt x="7282" y="26929"/>
                    <a:pt x="8433" y="27661"/>
                  </a:cubicBezTo>
                  <a:cubicBezTo>
                    <a:pt x="8663" y="27808"/>
                    <a:pt x="8873" y="27975"/>
                    <a:pt x="9082" y="28143"/>
                  </a:cubicBezTo>
                  <a:cubicBezTo>
                    <a:pt x="9981" y="28938"/>
                    <a:pt x="10986" y="29482"/>
                    <a:pt x="12095" y="29921"/>
                  </a:cubicBezTo>
                  <a:cubicBezTo>
                    <a:pt x="13141" y="30381"/>
                    <a:pt x="14229" y="30716"/>
                    <a:pt x="15359" y="30842"/>
                  </a:cubicBezTo>
                  <a:cubicBezTo>
                    <a:pt x="15756" y="30863"/>
                    <a:pt x="16112" y="30925"/>
                    <a:pt x="16489" y="30695"/>
                  </a:cubicBezTo>
                  <a:cubicBezTo>
                    <a:pt x="16593" y="30612"/>
                    <a:pt x="16782" y="30612"/>
                    <a:pt x="16907" y="30612"/>
                  </a:cubicBezTo>
                  <a:cubicBezTo>
                    <a:pt x="17409" y="30633"/>
                    <a:pt x="17932" y="30653"/>
                    <a:pt x="18414" y="30716"/>
                  </a:cubicBezTo>
                  <a:cubicBezTo>
                    <a:pt x="18686" y="30737"/>
                    <a:pt x="18937" y="30653"/>
                    <a:pt x="19209" y="30549"/>
                  </a:cubicBezTo>
                  <a:cubicBezTo>
                    <a:pt x="19857" y="30298"/>
                    <a:pt x="20548" y="30026"/>
                    <a:pt x="21238" y="29900"/>
                  </a:cubicBezTo>
                  <a:cubicBezTo>
                    <a:pt x="21552" y="29817"/>
                    <a:pt x="21908" y="29796"/>
                    <a:pt x="22159" y="29607"/>
                  </a:cubicBezTo>
                  <a:cubicBezTo>
                    <a:pt x="22640" y="29314"/>
                    <a:pt x="23163" y="29084"/>
                    <a:pt x="23645" y="28854"/>
                  </a:cubicBezTo>
                  <a:cubicBezTo>
                    <a:pt x="24210" y="28603"/>
                    <a:pt x="24691" y="28289"/>
                    <a:pt x="25256" y="28017"/>
                  </a:cubicBezTo>
                  <a:cubicBezTo>
                    <a:pt x="26825" y="27243"/>
                    <a:pt x="28248" y="26260"/>
                    <a:pt x="29566" y="25088"/>
                  </a:cubicBezTo>
                  <a:cubicBezTo>
                    <a:pt x="29984" y="24690"/>
                    <a:pt x="30424" y="24335"/>
                    <a:pt x="30863" y="23958"/>
                  </a:cubicBezTo>
                  <a:cubicBezTo>
                    <a:pt x="31596" y="23393"/>
                    <a:pt x="32181" y="22661"/>
                    <a:pt x="32788" y="21928"/>
                  </a:cubicBezTo>
                  <a:cubicBezTo>
                    <a:pt x="33458" y="21070"/>
                    <a:pt x="34002" y="20171"/>
                    <a:pt x="34253" y="19083"/>
                  </a:cubicBezTo>
                  <a:cubicBezTo>
                    <a:pt x="34357" y="18622"/>
                    <a:pt x="34567" y="18246"/>
                    <a:pt x="34671" y="17785"/>
                  </a:cubicBezTo>
                  <a:cubicBezTo>
                    <a:pt x="34839" y="17137"/>
                    <a:pt x="35090" y="16530"/>
                    <a:pt x="34964" y="15840"/>
                  </a:cubicBezTo>
                  <a:close/>
                  <a:moveTo>
                    <a:pt x="28415" y="27368"/>
                  </a:moveTo>
                  <a:cubicBezTo>
                    <a:pt x="28227" y="27473"/>
                    <a:pt x="28039" y="27578"/>
                    <a:pt x="27871" y="27661"/>
                  </a:cubicBezTo>
                  <a:cubicBezTo>
                    <a:pt x="27264" y="27996"/>
                    <a:pt x="26679" y="28394"/>
                    <a:pt x="26093" y="28708"/>
                  </a:cubicBezTo>
                  <a:cubicBezTo>
                    <a:pt x="25590" y="28938"/>
                    <a:pt x="25318" y="29335"/>
                    <a:pt x="25277" y="29796"/>
                  </a:cubicBezTo>
                  <a:cubicBezTo>
                    <a:pt x="25193" y="30444"/>
                    <a:pt x="24879" y="31009"/>
                    <a:pt x="24565" y="31532"/>
                  </a:cubicBezTo>
                  <a:cubicBezTo>
                    <a:pt x="24042" y="32432"/>
                    <a:pt x="23938" y="32474"/>
                    <a:pt x="22912" y="32369"/>
                  </a:cubicBezTo>
                  <a:cubicBezTo>
                    <a:pt x="22577" y="32327"/>
                    <a:pt x="22368" y="32202"/>
                    <a:pt x="22222" y="31888"/>
                  </a:cubicBezTo>
                  <a:cubicBezTo>
                    <a:pt x="22054" y="31553"/>
                    <a:pt x="21845" y="31218"/>
                    <a:pt x="21657" y="30842"/>
                  </a:cubicBezTo>
                  <a:cubicBezTo>
                    <a:pt x="20171" y="31114"/>
                    <a:pt x="18748" y="31470"/>
                    <a:pt x="17326" y="31783"/>
                  </a:cubicBezTo>
                  <a:cubicBezTo>
                    <a:pt x="17012" y="32809"/>
                    <a:pt x="16656" y="33792"/>
                    <a:pt x="16384" y="34817"/>
                  </a:cubicBezTo>
                  <a:cubicBezTo>
                    <a:pt x="16175" y="35571"/>
                    <a:pt x="15924" y="36303"/>
                    <a:pt x="15610" y="37035"/>
                  </a:cubicBezTo>
                  <a:cubicBezTo>
                    <a:pt x="15484" y="37391"/>
                    <a:pt x="15380" y="37726"/>
                    <a:pt x="15317" y="38060"/>
                  </a:cubicBezTo>
                  <a:cubicBezTo>
                    <a:pt x="15066" y="39065"/>
                    <a:pt x="14836" y="40048"/>
                    <a:pt x="14313" y="40948"/>
                  </a:cubicBezTo>
                  <a:cubicBezTo>
                    <a:pt x="14145" y="41220"/>
                    <a:pt x="13999" y="41534"/>
                    <a:pt x="13978" y="41848"/>
                  </a:cubicBezTo>
                  <a:cubicBezTo>
                    <a:pt x="13936" y="42413"/>
                    <a:pt x="13810" y="42894"/>
                    <a:pt x="13622" y="43417"/>
                  </a:cubicBezTo>
                  <a:cubicBezTo>
                    <a:pt x="13518" y="43773"/>
                    <a:pt x="13455" y="44107"/>
                    <a:pt x="13350" y="44463"/>
                  </a:cubicBezTo>
                  <a:cubicBezTo>
                    <a:pt x="13559" y="44610"/>
                    <a:pt x="13727" y="44777"/>
                    <a:pt x="13978" y="44819"/>
                  </a:cubicBezTo>
                  <a:cubicBezTo>
                    <a:pt x="15087" y="45028"/>
                    <a:pt x="16133" y="45551"/>
                    <a:pt x="17284" y="45509"/>
                  </a:cubicBezTo>
                  <a:cubicBezTo>
                    <a:pt x="17472" y="45509"/>
                    <a:pt x="17640" y="45593"/>
                    <a:pt x="17807" y="45614"/>
                  </a:cubicBezTo>
                  <a:cubicBezTo>
                    <a:pt x="18225" y="45677"/>
                    <a:pt x="18644" y="45781"/>
                    <a:pt x="19041" y="45802"/>
                  </a:cubicBezTo>
                  <a:cubicBezTo>
                    <a:pt x="21322" y="45886"/>
                    <a:pt x="23603" y="45907"/>
                    <a:pt x="25904" y="46011"/>
                  </a:cubicBezTo>
                  <a:cubicBezTo>
                    <a:pt x="27223" y="46074"/>
                    <a:pt x="28436" y="45698"/>
                    <a:pt x="29587" y="45091"/>
                  </a:cubicBezTo>
                  <a:cubicBezTo>
                    <a:pt x="29692" y="44526"/>
                    <a:pt x="29943" y="44086"/>
                    <a:pt x="29943" y="43501"/>
                  </a:cubicBezTo>
                  <a:cubicBezTo>
                    <a:pt x="29984" y="41199"/>
                    <a:pt x="30089" y="38876"/>
                    <a:pt x="30131" y="36575"/>
                  </a:cubicBezTo>
                  <a:cubicBezTo>
                    <a:pt x="30131" y="36177"/>
                    <a:pt x="30110" y="35780"/>
                    <a:pt x="30068" y="35424"/>
                  </a:cubicBezTo>
                  <a:cubicBezTo>
                    <a:pt x="29859" y="34148"/>
                    <a:pt x="29587" y="32892"/>
                    <a:pt x="29378" y="31595"/>
                  </a:cubicBezTo>
                  <a:cubicBezTo>
                    <a:pt x="29294" y="31177"/>
                    <a:pt x="29252" y="30758"/>
                    <a:pt x="29273" y="30340"/>
                  </a:cubicBezTo>
                  <a:cubicBezTo>
                    <a:pt x="29294" y="29733"/>
                    <a:pt x="29148" y="29189"/>
                    <a:pt x="28855" y="28687"/>
                  </a:cubicBezTo>
                  <a:cubicBezTo>
                    <a:pt x="28645" y="28331"/>
                    <a:pt x="28541" y="27996"/>
                    <a:pt x="28541" y="27599"/>
                  </a:cubicBezTo>
                  <a:cubicBezTo>
                    <a:pt x="28541" y="27557"/>
                    <a:pt x="28457" y="27473"/>
                    <a:pt x="28415" y="27368"/>
                  </a:cubicBezTo>
                  <a:close/>
                  <a:moveTo>
                    <a:pt x="14815" y="46221"/>
                  </a:moveTo>
                  <a:cubicBezTo>
                    <a:pt x="14647" y="46597"/>
                    <a:pt x="14480" y="46848"/>
                    <a:pt x="14417" y="47141"/>
                  </a:cubicBezTo>
                  <a:cubicBezTo>
                    <a:pt x="14292" y="47915"/>
                    <a:pt x="13915" y="48606"/>
                    <a:pt x="13601" y="49317"/>
                  </a:cubicBezTo>
                  <a:cubicBezTo>
                    <a:pt x="13497" y="49527"/>
                    <a:pt x="13371" y="49757"/>
                    <a:pt x="13350" y="49966"/>
                  </a:cubicBezTo>
                  <a:cubicBezTo>
                    <a:pt x="13287" y="50322"/>
                    <a:pt x="13162" y="50636"/>
                    <a:pt x="12911" y="50908"/>
                  </a:cubicBezTo>
                  <a:cubicBezTo>
                    <a:pt x="12827" y="50991"/>
                    <a:pt x="12827" y="51117"/>
                    <a:pt x="12764" y="51200"/>
                  </a:cubicBezTo>
                  <a:cubicBezTo>
                    <a:pt x="12827" y="51263"/>
                    <a:pt x="12848" y="51326"/>
                    <a:pt x="12911" y="51368"/>
                  </a:cubicBezTo>
                  <a:cubicBezTo>
                    <a:pt x="13810" y="51954"/>
                    <a:pt x="14836" y="52309"/>
                    <a:pt x="15798" y="52770"/>
                  </a:cubicBezTo>
                  <a:cubicBezTo>
                    <a:pt x="16217" y="52937"/>
                    <a:pt x="16719" y="53042"/>
                    <a:pt x="17200" y="53105"/>
                  </a:cubicBezTo>
                  <a:cubicBezTo>
                    <a:pt x="17744" y="53188"/>
                    <a:pt x="18309" y="53146"/>
                    <a:pt x="18874" y="53146"/>
                  </a:cubicBezTo>
                  <a:cubicBezTo>
                    <a:pt x="19334" y="52623"/>
                    <a:pt x="19669" y="52100"/>
                    <a:pt x="19878" y="51452"/>
                  </a:cubicBezTo>
                  <a:cubicBezTo>
                    <a:pt x="19962" y="51138"/>
                    <a:pt x="20192" y="50887"/>
                    <a:pt x="20381" y="50615"/>
                  </a:cubicBezTo>
                  <a:cubicBezTo>
                    <a:pt x="20506" y="50426"/>
                    <a:pt x="20715" y="50280"/>
                    <a:pt x="20987" y="50280"/>
                  </a:cubicBezTo>
                  <a:lnTo>
                    <a:pt x="23498" y="50364"/>
                  </a:lnTo>
                  <a:cubicBezTo>
                    <a:pt x="23749" y="50364"/>
                    <a:pt x="23938" y="50510"/>
                    <a:pt x="24021" y="50782"/>
                  </a:cubicBezTo>
                  <a:cubicBezTo>
                    <a:pt x="24126" y="51117"/>
                    <a:pt x="24210" y="51472"/>
                    <a:pt x="24314" y="51786"/>
                  </a:cubicBezTo>
                  <a:cubicBezTo>
                    <a:pt x="24544" y="52498"/>
                    <a:pt x="24649" y="53251"/>
                    <a:pt x="25172" y="53858"/>
                  </a:cubicBezTo>
                  <a:cubicBezTo>
                    <a:pt x="25904" y="53879"/>
                    <a:pt x="26658" y="53921"/>
                    <a:pt x="27411" y="53921"/>
                  </a:cubicBezTo>
                  <a:cubicBezTo>
                    <a:pt x="28143" y="53921"/>
                    <a:pt x="28917" y="54046"/>
                    <a:pt x="29692" y="53879"/>
                  </a:cubicBezTo>
                  <a:cubicBezTo>
                    <a:pt x="29712" y="52728"/>
                    <a:pt x="29775" y="51577"/>
                    <a:pt x="29775" y="50468"/>
                  </a:cubicBezTo>
                  <a:cubicBezTo>
                    <a:pt x="29775" y="50301"/>
                    <a:pt x="29712" y="50175"/>
                    <a:pt x="29692" y="50008"/>
                  </a:cubicBezTo>
                  <a:cubicBezTo>
                    <a:pt x="29566" y="49443"/>
                    <a:pt x="29461" y="48857"/>
                    <a:pt x="29357" y="48271"/>
                  </a:cubicBezTo>
                  <a:cubicBezTo>
                    <a:pt x="29294" y="47978"/>
                    <a:pt x="29336" y="47664"/>
                    <a:pt x="29273" y="47371"/>
                  </a:cubicBezTo>
                  <a:cubicBezTo>
                    <a:pt x="29231" y="47120"/>
                    <a:pt x="29127" y="46827"/>
                    <a:pt x="29043" y="46535"/>
                  </a:cubicBezTo>
                  <a:cubicBezTo>
                    <a:pt x="28708" y="46639"/>
                    <a:pt x="28436" y="46723"/>
                    <a:pt x="28143" y="46807"/>
                  </a:cubicBezTo>
                  <a:cubicBezTo>
                    <a:pt x="27515" y="46953"/>
                    <a:pt x="26867" y="47079"/>
                    <a:pt x="26197" y="47058"/>
                  </a:cubicBezTo>
                  <a:cubicBezTo>
                    <a:pt x="23791" y="46974"/>
                    <a:pt x="21406" y="46932"/>
                    <a:pt x="19000" y="46848"/>
                  </a:cubicBezTo>
                  <a:cubicBezTo>
                    <a:pt x="18518" y="46827"/>
                    <a:pt x="18058" y="46723"/>
                    <a:pt x="17577" y="46639"/>
                  </a:cubicBezTo>
                  <a:cubicBezTo>
                    <a:pt x="17137" y="46597"/>
                    <a:pt x="16698" y="46597"/>
                    <a:pt x="16259" y="46514"/>
                  </a:cubicBezTo>
                  <a:cubicBezTo>
                    <a:pt x="15777" y="46514"/>
                    <a:pt x="15338" y="46346"/>
                    <a:pt x="14815" y="46221"/>
                  </a:cubicBezTo>
                  <a:close/>
                  <a:moveTo>
                    <a:pt x="35759" y="15965"/>
                  </a:moveTo>
                  <a:cubicBezTo>
                    <a:pt x="36575" y="15798"/>
                    <a:pt x="36973" y="15233"/>
                    <a:pt x="37036" y="14521"/>
                  </a:cubicBezTo>
                  <a:cubicBezTo>
                    <a:pt x="37140" y="13496"/>
                    <a:pt x="37454" y="12450"/>
                    <a:pt x="36806" y="11487"/>
                  </a:cubicBezTo>
                  <a:cubicBezTo>
                    <a:pt x="36743" y="11404"/>
                    <a:pt x="36743" y="11299"/>
                    <a:pt x="36722" y="11236"/>
                  </a:cubicBezTo>
                  <a:cubicBezTo>
                    <a:pt x="36513" y="10713"/>
                    <a:pt x="36345" y="10567"/>
                    <a:pt x="35780" y="10609"/>
                  </a:cubicBezTo>
                  <a:cubicBezTo>
                    <a:pt x="35487" y="10630"/>
                    <a:pt x="35299" y="10755"/>
                    <a:pt x="35111" y="10964"/>
                  </a:cubicBezTo>
                  <a:cubicBezTo>
                    <a:pt x="35006" y="11446"/>
                    <a:pt x="35027" y="11864"/>
                    <a:pt x="35215" y="12303"/>
                  </a:cubicBezTo>
                  <a:cubicBezTo>
                    <a:pt x="35571" y="13119"/>
                    <a:pt x="35676" y="13956"/>
                    <a:pt x="35634" y="14835"/>
                  </a:cubicBezTo>
                  <a:cubicBezTo>
                    <a:pt x="35634" y="15170"/>
                    <a:pt x="35571" y="15568"/>
                    <a:pt x="35759" y="15965"/>
                  </a:cubicBezTo>
                  <a:close/>
                  <a:moveTo>
                    <a:pt x="6529" y="27389"/>
                  </a:moveTo>
                  <a:cubicBezTo>
                    <a:pt x="5860" y="26532"/>
                    <a:pt x="5274" y="25736"/>
                    <a:pt x="4688" y="24962"/>
                  </a:cubicBezTo>
                  <a:cubicBezTo>
                    <a:pt x="3830" y="25464"/>
                    <a:pt x="3453" y="25402"/>
                    <a:pt x="2826" y="24774"/>
                  </a:cubicBezTo>
                  <a:cubicBezTo>
                    <a:pt x="2679" y="24627"/>
                    <a:pt x="2575" y="24460"/>
                    <a:pt x="2407" y="24314"/>
                  </a:cubicBezTo>
                  <a:cubicBezTo>
                    <a:pt x="2323" y="24230"/>
                    <a:pt x="2240" y="24209"/>
                    <a:pt x="2072" y="24125"/>
                  </a:cubicBezTo>
                  <a:cubicBezTo>
                    <a:pt x="1989" y="24774"/>
                    <a:pt x="1905" y="25318"/>
                    <a:pt x="2240" y="25841"/>
                  </a:cubicBezTo>
                  <a:cubicBezTo>
                    <a:pt x="2575" y="26427"/>
                    <a:pt x="3035" y="26887"/>
                    <a:pt x="3663" y="27159"/>
                  </a:cubicBezTo>
                  <a:cubicBezTo>
                    <a:pt x="4353" y="27473"/>
                    <a:pt x="5483" y="27578"/>
                    <a:pt x="6529" y="27389"/>
                  </a:cubicBezTo>
                  <a:close/>
                  <a:moveTo>
                    <a:pt x="27578" y="63399"/>
                  </a:moveTo>
                  <a:cubicBezTo>
                    <a:pt x="27599" y="63587"/>
                    <a:pt x="27599" y="63692"/>
                    <a:pt x="27620" y="63776"/>
                  </a:cubicBezTo>
                  <a:cubicBezTo>
                    <a:pt x="28080" y="64403"/>
                    <a:pt x="28708" y="64822"/>
                    <a:pt x="29357" y="65157"/>
                  </a:cubicBezTo>
                  <a:cubicBezTo>
                    <a:pt x="29964" y="65470"/>
                    <a:pt x="30654" y="65512"/>
                    <a:pt x="31344" y="65240"/>
                  </a:cubicBezTo>
                  <a:cubicBezTo>
                    <a:pt x="31386" y="65198"/>
                    <a:pt x="31449" y="65157"/>
                    <a:pt x="31491" y="65094"/>
                  </a:cubicBezTo>
                  <a:cubicBezTo>
                    <a:pt x="31491" y="64864"/>
                    <a:pt x="31533" y="64613"/>
                    <a:pt x="31533" y="64341"/>
                  </a:cubicBezTo>
                  <a:cubicBezTo>
                    <a:pt x="31240" y="64131"/>
                    <a:pt x="31010" y="63901"/>
                    <a:pt x="30717" y="63776"/>
                  </a:cubicBezTo>
                  <a:cubicBezTo>
                    <a:pt x="29733" y="63336"/>
                    <a:pt x="28687" y="63357"/>
                    <a:pt x="27578" y="63399"/>
                  </a:cubicBezTo>
                  <a:close/>
                  <a:moveTo>
                    <a:pt x="11362" y="65031"/>
                  </a:moveTo>
                  <a:cubicBezTo>
                    <a:pt x="11990" y="65177"/>
                    <a:pt x="12513" y="65031"/>
                    <a:pt x="12911" y="64654"/>
                  </a:cubicBezTo>
                  <a:cubicBezTo>
                    <a:pt x="13350" y="64215"/>
                    <a:pt x="13664" y="63671"/>
                    <a:pt x="13810" y="63043"/>
                  </a:cubicBezTo>
                  <a:cubicBezTo>
                    <a:pt x="13852" y="62918"/>
                    <a:pt x="13810" y="62750"/>
                    <a:pt x="13810" y="62604"/>
                  </a:cubicBezTo>
                  <a:cubicBezTo>
                    <a:pt x="12764" y="62750"/>
                    <a:pt x="12722" y="62771"/>
                    <a:pt x="11865" y="63734"/>
                  </a:cubicBezTo>
                  <a:cubicBezTo>
                    <a:pt x="11551" y="64089"/>
                    <a:pt x="11300" y="64445"/>
                    <a:pt x="11362" y="65031"/>
                  </a:cubicBezTo>
                  <a:close/>
                  <a:moveTo>
                    <a:pt x="22682" y="30591"/>
                  </a:moveTo>
                  <a:cubicBezTo>
                    <a:pt x="22912" y="31135"/>
                    <a:pt x="22912" y="31135"/>
                    <a:pt x="23310" y="31344"/>
                  </a:cubicBezTo>
                  <a:cubicBezTo>
                    <a:pt x="23854" y="30863"/>
                    <a:pt x="23854" y="30863"/>
                    <a:pt x="24126" y="29817"/>
                  </a:cubicBezTo>
                  <a:cubicBezTo>
                    <a:pt x="23603" y="30005"/>
                    <a:pt x="23163" y="30214"/>
                    <a:pt x="22682" y="305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71;p44"/>
            <p:cNvSpPr/>
            <p:nvPr/>
          </p:nvSpPr>
          <p:spPr>
            <a:xfrm>
              <a:off x="6232907" y="3222474"/>
              <a:ext cx="303597" cy="206002"/>
            </a:xfrm>
            <a:custGeom>
              <a:avLst/>
              <a:gdLst/>
              <a:ahLst/>
              <a:cxnLst/>
              <a:rect l="l" t="t" r="r" b="b"/>
              <a:pathLst>
                <a:path w="10023" h="6801" extrusionOk="0">
                  <a:moveTo>
                    <a:pt x="4268" y="6612"/>
                  </a:moveTo>
                  <a:cubicBezTo>
                    <a:pt x="3976" y="6612"/>
                    <a:pt x="3662" y="6591"/>
                    <a:pt x="3390" y="6591"/>
                  </a:cubicBezTo>
                  <a:cubicBezTo>
                    <a:pt x="2867" y="6591"/>
                    <a:pt x="2448" y="6382"/>
                    <a:pt x="2092" y="6005"/>
                  </a:cubicBezTo>
                  <a:cubicBezTo>
                    <a:pt x="1632" y="5524"/>
                    <a:pt x="1151" y="5022"/>
                    <a:pt x="691" y="4499"/>
                  </a:cubicBezTo>
                  <a:cubicBezTo>
                    <a:pt x="356" y="4101"/>
                    <a:pt x="188" y="3599"/>
                    <a:pt x="42" y="3139"/>
                  </a:cubicBezTo>
                  <a:cubicBezTo>
                    <a:pt x="0" y="3055"/>
                    <a:pt x="0" y="2950"/>
                    <a:pt x="42" y="2867"/>
                  </a:cubicBezTo>
                  <a:cubicBezTo>
                    <a:pt x="84" y="2741"/>
                    <a:pt x="167" y="2574"/>
                    <a:pt x="272" y="2532"/>
                  </a:cubicBezTo>
                  <a:cubicBezTo>
                    <a:pt x="419" y="2448"/>
                    <a:pt x="565" y="2553"/>
                    <a:pt x="628" y="2699"/>
                  </a:cubicBezTo>
                  <a:cubicBezTo>
                    <a:pt x="670" y="2741"/>
                    <a:pt x="711" y="2804"/>
                    <a:pt x="711" y="2846"/>
                  </a:cubicBezTo>
                  <a:cubicBezTo>
                    <a:pt x="1046" y="3871"/>
                    <a:pt x="1883" y="4499"/>
                    <a:pt x="2574" y="5252"/>
                  </a:cubicBezTo>
                  <a:cubicBezTo>
                    <a:pt x="2867" y="5566"/>
                    <a:pt x="3201" y="5691"/>
                    <a:pt x="3620" y="5691"/>
                  </a:cubicBezTo>
                  <a:cubicBezTo>
                    <a:pt x="4017" y="5691"/>
                    <a:pt x="4394" y="5670"/>
                    <a:pt x="4792" y="5733"/>
                  </a:cubicBezTo>
                  <a:cubicBezTo>
                    <a:pt x="5315" y="5775"/>
                    <a:pt x="5733" y="5587"/>
                    <a:pt x="6131" y="5315"/>
                  </a:cubicBezTo>
                  <a:cubicBezTo>
                    <a:pt x="6528" y="5001"/>
                    <a:pt x="6947" y="4687"/>
                    <a:pt x="7323" y="4373"/>
                  </a:cubicBezTo>
                  <a:cubicBezTo>
                    <a:pt x="7491" y="4227"/>
                    <a:pt x="7616" y="4080"/>
                    <a:pt x="7721" y="3892"/>
                  </a:cubicBezTo>
                  <a:cubicBezTo>
                    <a:pt x="7909" y="3578"/>
                    <a:pt x="8097" y="3264"/>
                    <a:pt x="8223" y="2950"/>
                  </a:cubicBezTo>
                  <a:cubicBezTo>
                    <a:pt x="8641" y="2051"/>
                    <a:pt x="9039" y="1151"/>
                    <a:pt x="9416" y="251"/>
                  </a:cubicBezTo>
                  <a:lnTo>
                    <a:pt x="9499" y="105"/>
                  </a:lnTo>
                  <a:cubicBezTo>
                    <a:pt x="9583" y="0"/>
                    <a:pt x="9813" y="0"/>
                    <a:pt x="9897" y="126"/>
                  </a:cubicBezTo>
                  <a:cubicBezTo>
                    <a:pt x="9939" y="230"/>
                    <a:pt x="10022" y="335"/>
                    <a:pt x="10002" y="460"/>
                  </a:cubicBezTo>
                  <a:cubicBezTo>
                    <a:pt x="9981" y="753"/>
                    <a:pt x="9981" y="1067"/>
                    <a:pt x="9897" y="1360"/>
                  </a:cubicBezTo>
                  <a:cubicBezTo>
                    <a:pt x="9520" y="2511"/>
                    <a:pt x="9081" y="3599"/>
                    <a:pt x="8453" y="4645"/>
                  </a:cubicBezTo>
                  <a:cubicBezTo>
                    <a:pt x="8349" y="4813"/>
                    <a:pt x="8265" y="4959"/>
                    <a:pt x="8118" y="5064"/>
                  </a:cubicBezTo>
                  <a:cubicBezTo>
                    <a:pt x="7533" y="5503"/>
                    <a:pt x="6968" y="5942"/>
                    <a:pt x="6382" y="6340"/>
                  </a:cubicBezTo>
                  <a:cubicBezTo>
                    <a:pt x="6005" y="6633"/>
                    <a:pt x="5545" y="6800"/>
                    <a:pt x="5022" y="6738"/>
                  </a:cubicBezTo>
                  <a:cubicBezTo>
                    <a:pt x="4792" y="6633"/>
                    <a:pt x="4540" y="6633"/>
                    <a:pt x="4268" y="6612"/>
                  </a:cubicBezTo>
                  <a:cubicBezTo>
                    <a:pt x="4268" y="6633"/>
                    <a:pt x="4268" y="6612"/>
                    <a:pt x="4268" y="66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72;p44"/>
            <p:cNvSpPr/>
            <p:nvPr/>
          </p:nvSpPr>
          <p:spPr>
            <a:xfrm>
              <a:off x="6162544" y="3193941"/>
              <a:ext cx="46919" cy="56430"/>
            </a:xfrm>
            <a:custGeom>
              <a:avLst/>
              <a:gdLst/>
              <a:ahLst/>
              <a:cxnLst/>
              <a:rect l="l" t="t" r="r" b="b"/>
              <a:pathLst>
                <a:path w="1549" h="1863" extrusionOk="0">
                  <a:moveTo>
                    <a:pt x="1" y="963"/>
                  </a:moveTo>
                  <a:cubicBezTo>
                    <a:pt x="21" y="817"/>
                    <a:pt x="63" y="670"/>
                    <a:pt x="63" y="566"/>
                  </a:cubicBezTo>
                  <a:cubicBezTo>
                    <a:pt x="84" y="356"/>
                    <a:pt x="168" y="189"/>
                    <a:pt x="398" y="105"/>
                  </a:cubicBezTo>
                  <a:cubicBezTo>
                    <a:pt x="691" y="1"/>
                    <a:pt x="921" y="22"/>
                    <a:pt x="1151" y="231"/>
                  </a:cubicBezTo>
                  <a:cubicBezTo>
                    <a:pt x="1507" y="607"/>
                    <a:pt x="1549" y="942"/>
                    <a:pt x="1151" y="1340"/>
                  </a:cubicBezTo>
                  <a:cubicBezTo>
                    <a:pt x="1047" y="1423"/>
                    <a:pt x="921" y="1549"/>
                    <a:pt x="817" y="1612"/>
                  </a:cubicBezTo>
                  <a:cubicBezTo>
                    <a:pt x="461" y="1863"/>
                    <a:pt x="84" y="1695"/>
                    <a:pt x="21" y="1298"/>
                  </a:cubicBezTo>
                  <a:cubicBezTo>
                    <a:pt x="1" y="1151"/>
                    <a:pt x="1" y="1047"/>
                    <a:pt x="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73;p44"/>
            <p:cNvSpPr/>
            <p:nvPr/>
          </p:nvSpPr>
          <p:spPr>
            <a:xfrm>
              <a:off x="6516814" y="3085564"/>
              <a:ext cx="35530" cy="53916"/>
            </a:xfrm>
            <a:custGeom>
              <a:avLst/>
              <a:gdLst/>
              <a:ahLst/>
              <a:cxnLst/>
              <a:rect l="l" t="t" r="r" b="b"/>
              <a:pathLst>
                <a:path w="1173" h="1780" extrusionOk="0">
                  <a:moveTo>
                    <a:pt x="1" y="775"/>
                  </a:moveTo>
                  <a:cubicBezTo>
                    <a:pt x="1" y="733"/>
                    <a:pt x="1" y="628"/>
                    <a:pt x="22" y="545"/>
                  </a:cubicBezTo>
                  <a:cubicBezTo>
                    <a:pt x="85" y="210"/>
                    <a:pt x="315" y="1"/>
                    <a:pt x="629" y="22"/>
                  </a:cubicBezTo>
                  <a:cubicBezTo>
                    <a:pt x="921" y="43"/>
                    <a:pt x="1131" y="231"/>
                    <a:pt x="1152" y="524"/>
                  </a:cubicBezTo>
                  <a:cubicBezTo>
                    <a:pt x="1173" y="733"/>
                    <a:pt x="1173" y="942"/>
                    <a:pt x="1173" y="1151"/>
                  </a:cubicBezTo>
                  <a:cubicBezTo>
                    <a:pt x="1152" y="1570"/>
                    <a:pt x="921" y="1779"/>
                    <a:pt x="545" y="1737"/>
                  </a:cubicBezTo>
                  <a:cubicBezTo>
                    <a:pt x="189" y="1716"/>
                    <a:pt x="1" y="1507"/>
                    <a:pt x="1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4920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35" name="Google Shape;635;p44"/>
          <p:cNvCxnSpPr/>
          <p:nvPr/>
        </p:nvCxnSpPr>
        <p:spPr>
          <a:xfrm>
            <a:off x="1009650" y="3782091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6" name="Google Shape;636;p44"/>
          <p:cNvCxnSpPr/>
          <p:nvPr/>
        </p:nvCxnSpPr>
        <p:spPr>
          <a:xfrm>
            <a:off x="1009650" y="4082128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7" name="Google Shape;637;p44"/>
          <p:cNvCxnSpPr/>
          <p:nvPr/>
        </p:nvCxnSpPr>
        <p:spPr>
          <a:xfrm>
            <a:off x="1009650" y="4382166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74" name="Google Shape;674;p44"/>
          <p:cNvGrpSpPr/>
          <p:nvPr/>
        </p:nvGrpSpPr>
        <p:grpSpPr>
          <a:xfrm>
            <a:off x="7780038" y="4407825"/>
            <a:ext cx="643950" cy="195675"/>
            <a:chOff x="806663" y="3241275"/>
            <a:chExt cx="643950" cy="195675"/>
          </a:xfrm>
        </p:grpSpPr>
        <p:sp>
          <p:nvSpPr>
            <p:cNvPr id="675" name="Google Shape;675;p4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4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" name="Rectangle 6"/>
          <p:cNvSpPr/>
          <p:nvPr/>
        </p:nvSpPr>
        <p:spPr>
          <a:xfrm>
            <a:off x="667542" y="350304"/>
            <a:ext cx="815793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3.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Tổ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chức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hoạt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301262" y="958104"/>
            <a:ext cx="7467911" cy="17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cực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”; </a:t>
            </a:r>
            <a:endParaRPr lang="en-US" sz="2400" kern="1200" dirty="0" smtClean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Top 6 trường mầm non song ngữ tốt nhất quận Long Biên, Hà Nộ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40" y="1068170"/>
            <a:ext cx="1947545" cy="14606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4579" y="2804915"/>
            <a:ext cx="564114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xử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huống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bộc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3316" name="Picture 4" descr="Hội thi &amp;quot;Bé với an toàn giao thông&amp;quot; - Báo Khánh Hòa điện tử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6" r="3415"/>
          <a:stretch/>
        </p:blipFill>
        <p:spPr bwMode="auto">
          <a:xfrm>
            <a:off x="5877150" y="2784350"/>
            <a:ext cx="3376720" cy="171765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6" name="Google Shape;1446;p31"/>
          <p:cNvSpPr/>
          <p:nvPr/>
        </p:nvSpPr>
        <p:spPr>
          <a:xfrm rot="-5400000" flipH="1">
            <a:off x="5531191" y="1588859"/>
            <a:ext cx="2515438" cy="3270170"/>
          </a:xfrm>
          <a:custGeom>
            <a:avLst/>
            <a:gdLst/>
            <a:ahLst/>
            <a:cxnLst/>
            <a:rect l="l" t="t" r="r" b="b"/>
            <a:pathLst>
              <a:path w="11351" h="13085" extrusionOk="0">
                <a:moveTo>
                  <a:pt x="9862" y="1"/>
                </a:moveTo>
                <a:cubicBezTo>
                  <a:pt x="6940" y="1"/>
                  <a:pt x="5693" y="2488"/>
                  <a:pt x="4864" y="2759"/>
                </a:cubicBezTo>
                <a:cubicBezTo>
                  <a:pt x="3906" y="3072"/>
                  <a:pt x="2509" y="3039"/>
                  <a:pt x="1253" y="4783"/>
                </a:cubicBezTo>
                <a:cubicBezTo>
                  <a:pt x="0" y="6526"/>
                  <a:pt x="1416" y="8166"/>
                  <a:pt x="2628" y="8792"/>
                </a:cubicBezTo>
                <a:cubicBezTo>
                  <a:pt x="3841" y="9418"/>
                  <a:pt x="6187" y="10048"/>
                  <a:pt x="7519" y="11997"/>
                </a:cubicBezTo>
                <a:cubicBezTo>
                  <a:pt x="8100" y="12845"/>
                  <a:pt x="8899" y="13084"/>
                  <a:pt x="9618" y="13084"/>
                </a:cubicBezTo>
                <a:cubicBezTo>
                  <a:pt x="10553" y="13084"/>
                  <a:pt x="11351" y="12679"/>
                  <a:pt x="11351" y="12679"/>
                </a:cubicBezTo>
                <a:lnTo>
                  <a:pt x="11351" y="199"/>
                </a:lnTo>
                <a:cubicBezTo>
                  <a:pt x="10811" y="61"/>
                  <a:pt x="10316" y="1"/>
                  <a:pt x="986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2" name="Google Shape;1452;p31"/>
          <p:cNvSpPr/>
          <p:nvPr/>
        </p:nvSpPr>
        <p:spPr>
          <a:xfrm>
            <a:off x="5673494" y="2798360"/>
            <a:ext cx="592453" cy="603952"/>
          </a:xfrm>
          <a:custGeom>
            <a:avLst/>
            <a:gdLst/>
            <a:ahLst/>
            <a:cxnLst/>
            <a:rect l="l" t="t" r="r" b="b"/>
            <a:pathLst>
              <a:path w="7677" h="7826" extrusionOk="0">
                <a:moveTo>
                  <a:pt x="328" y="1"/>
                </a:moveTo>
                <a:cubicBezTo>
                  <a:pt x="279" y="1"/>
                  <a:pt x="229" y="30"/>
                  <a:pt x="203" y="97"/>
                </a:cubicBezTo>
                <a:cubicBezTo>
                  <a:pt x="108" y="287"/>
                  <a:pt x="96" y="490"/>
                  <a:pt x="60" y="704"/>
                </a:cubicBezTo>
                <a:cubicBezTo>
                  <a:pt x="37" y="895"/>
                  <a:pt x="25" y="1109"/>
                  <a:pt x="25" y="1299"/>
                </a:cubicBezTo>
                <a:cubicBezTo>
                  <a:pt x="1" y="1704"/>
                  <a:pt x="48" y="2121"/>
                  <a:pt x="108" y="2514"/>
                </a:cubicBezTo>
                <a:cubicBezTo>
                  <a:pt x="239" y="3323"/>
                  <a:pt x="537" y="4109"/>
                  <a:pt x="953" y="4800"/>
                </a:cubicBezTo>
                <a:cubicBezTo>
                  <a:pt x="1822" y="6217"/>
                  <a:pt x="3227" y="7229"/>
                  <a:pt x="4823" y="7645"/>
                </a:cubicBezTo>
                <a:cubicBezTo>
                  <a:pt x="5319" y="7761"/>
                  <a:pt x="5816" y="7825"/>
                  <a:pt x="6310" y="7825"/>
                </a:cubicBezTo>
                <a:cubicBezTo>
                  <a:pt x="6729" y="7825"/>
                  <a:pt x="7146" y="7779"/>
                  <a:pt x="7561" y="7681"/>
                </a:cubicBezTo>
                <a:cubicBezTo>
                  <a:pt x="7676" y="7647"/>
                  <a:pt x="7658" y="7490"/>
                  <a:pt x="7549" y="7490"/>
                </a:cubicBezTo>
                <a:cubicBezTo>
                  <a:pt x="7546" y="7490"/>
                  <a:pt x="7542" y="7490"/>
                  <a:pt x="7537" y="7491"/>
                </a:cubicBezTo>
                <a:cubicBezTo>
                  <a:pt x="7253" y="7530"/>
                  <a:pt x="6966" y="7549"/>
                  <a:pt x="6680" y="7549"/>
                </a:cubicBezTo>
                <a:cubicBezTo>
                  <a:pt x="5406" y="7549"/>
                  <a:pt x="4132" y="7169"/>
                  <a:pt x="3073" y="6479"/>
                </a:cubicBezTo>
                <a:cubicBezTo>
                  <a:pt x="1763" y="5621"/>
                  <a:pt x="870" y="4264"/>
                  <a:pt x="525" y="2740"/>
                </a:cubicBezTo>
                <a:cubicBezTo>
                  <a:pt x="441" y="2311"/>
                  <a:pt x="382" y="1883"/>
                  <a:pt x="382" y="1442"/>
                </a:cubicBezTo>
                <a:cubicBezTo>
                  <a:pt x="382" y="1240"/>
                  <a:pt x="382" y="1014"/>
                  <a:pt x="394" y="811"/>
                </a:cubicBezTo>
                <a:cubicBezTo>
                  <a:pt x="406" y="585"/>
                  <a:pt x="465" y="359"/>
                  <a:pt x="453" y="133"/>
                </a:cubicBezTo>
                <a:cubicBezTo>
                  <a:pt x="453" y="51"/>
                  <a:pt x="392" y="1"/>
                  <a:pt x="32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31"/>
          <p:cNvSpPr/>
          <p:nvPr/>
        </p:nvSpPr>
        <p:spPr>
          <a:xfrm>
            <a:off x="7013194" y="2327384"/>
            <a:ext cx="313398" cy="808150"/>
          </a:xfrm>
          <a:custGeom>
            <a:avLst/>
            <a:gdLst/>
            <a:ahLst/>
            <a:cxnLst/>
            <a:rect l="l" t="t" r="r" b="b"/>
            <a:pathLst>
              <a:path w="4061" h="10472" extrusionOk="0">
                <a:moveTo>
                  <a:pt x="1893" y="0"/>
                </a:moveTo>
                <a:cubicBezTo>
                  <a:pt x="1795" y="0"/>
                  <a:pt x="1709" y="106"/>
                  <a:pt x="1786" y="211"/>
                </a:cubicBezTo>
                <a:cubicBezTo>
                  <a:pt x="1905" y="413"/>
                  <a:pt x="2084" y="556"/>
                  <a:pt x="2215" y="735"/>
                </a:cubicBezTo>
                <a:cubicBezTo>
                  <a:pt x="2346" y="913"/>
                  <a:pt x="2465" y="1080"/>
                  <a:pt x="2584" y="1259"/>
                </a:cubicBezTo>
                <a:cubicBezTo>
                  <a:pt x="2846" y="1628"/>
                  <a:pt x="3036" y="2021"/>
                  <a:pt x="3203" y="2414"/>
                </a:cubicBezTo>
                <a:cubicBezTo>
                  <a:pt x="3774" y="3866"/>
                  <a:pt x="3810" y="5497"/>
                  <a:pt x="3215" y="6938"/>
                </a:cubicBezTo>
                <a:cubicBezTo>
                  <a:pt x="2620" y="8391"/>
                  <a:pt x="1477" y="9605"/>
                  <a:pt x="83" y="10307"/>
                </a:cubicBezTo>
                <a:cubicBezTo>
                  <a:pt x="1" y="10349"/>
                  <a:pt x="35" y="10471"/>
                  <a:pt x="108" y="10471"/>
                </a:cubicBezTo>
                <a:cubicBezTo>
                  <a:pt x="119" y="10471"/>
                  <a:pt x="131" y="10468"/>
                  <a:pt x="143" y="10462"/>
                </a:cubicBezTo>
                <a:cubicBezTo>
                  <a:pt x="1012" y="10105"/>
                  <a:pt x="1750" y="9569"/>
                  <a:pt x="2381" y="8879"/>
                </a:cubicBezTo>
                <a:cubicBezTo>
                  <a:pt x="3477" y="7640"/>
                  <a:pt x="4060" y="6009"/>
                  <a:pt x="3977" y="4354"/>
                </a:cubicBezTo>
                <a:cubicBezTo>
                  <a:pt x="3929" y="3533"/>
                  <a:pt x="3739" y="2735"/>
                  <a:pt x="3393" y="1985"/>
                </a:cubicBezTo>
                <a:cubicBezTo>
                  <a:pt x="3227" y="1616"/>
                  <a:pt x="3024" y="1247"/>
                  <a:pt x="2786" y="913"/>
                </a:cubicBezTo>
                <a:cubicBezTo>
                  <a:pt x="2667" y="771"/>
                  <a:pt x="2548" y="604"/>
                  <a:pt x="2405" y="449"/>
                </a:cubicBezTo>
                <a:cubicBezTo>
                  <a:pt x="2274" y="294"/>
                  <a:pt x="2143" y="128"/>
                  <a:pt x="1965" y="20"/>
                </a:cubicBezTo>
                <a:cubicBezTo>
                  <a:pt x="1941" y="7"/>
                  <a:pt x="1917" y="0"/>
                  <a:pt x="189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31"/>
          <p:cNvSpPr/>
          <p:nvPr/>
        </p:nvSpPr>
        <p:spPr>
          <a:xfrm>
            <a:off x="7076552" y="2240720"/>
            <a:ext cx="113135" cy="121933"/>
          </a:xfrm>
          <a:custGeom>
            <a:avLst/>
            <a:gdLst/>
            <a:ahLst/>
            <a:cxnLst/>
            <a:rect l="l" t="t" r="r" b="b"/>
            <a:pathLst>
              <a:path w="1466" h="1580" extrusionOk="0">
                <a:moveTo>
                  <a:pt x="191" y="0"/>
                </a:moveTo>
                <a:cubicBezTo>
                  <a:pt x="144" y="24"/>
                  <a:pt x="155" y="84"/>
                  <a:pt x="179" y="131"/>
                </a:cubicBezTo>
                <a:cubicBezTo>
                  <a:pt x="275" y="453"/>
                  <a:pt x="608" y="679"/>
                  <a:pt x="786" y="977"/>
                </a:cubicBezTo>
                <a:cubicBezTo>
                  <a:pt x="596" y="810"/>
                  <a:pt x="370" y="632"/>
                  <a:pt x="96" y="620"/>
                </a:cubicBezTo>
                <a:cubicBezTo>
                  <a:pt x="60" y="620"/>
                  <a:pt x="1" y="643"/>
                  <a:pt x="1" y="679"/>
                </a:cubicBezTo>
                <a:cubicBezTo>
                  <a:pt x="1" y="703"/>
                  <a:pt x="13" y="715"/>
                  <a:pt x="13" y="727"/>
                </a:cubicBezTo>
                <a:cubicBezTo>
                  <a:pt x="72" y="798"/>
                  <a:pt x="144" y="846"/>
                  <a:pt x="215" y="893"/>
                </a:cubicBezTo>
                <a:cubicBezTo>
                  <a:pt x="429" y="1024"/>
                  <a:pt x="620" y="1155"/>
                  <a:pt x="834" y="1298"/>
                </a:cubicBezTo>
                <a:cubicBezTo>
                  <a:pt x="715" y="1298"/>
                  <a:pt x="572" y="1274"/>
                  <a:pt x="453" y="1274"/>
                </a:cubicBezTo>
                <a:cubicBezTo>
                  <a:pt x="394" y="1274"/>
                  <a:pt x="251" y="1274"/>
                  <a:pt x="358" y="1370"/>
                </a:cubicBezTo>
                <a:cubicBezTo>
                  <a:pt x="429" y="1429"/>
                  <a:pt x="608" y="1501"/>
                  <a:pt x="632" y="1513"/>
                </a:cubicBezTo>
                <a:cubicBezTo>
                  <a:pt x="743" y="1550"/>
                  <a:pt x="848" y="1580"/>
                  <a:pt x="956" y="1580"/>
                </a:cubicBezTo>
                <a:cubicBezTo>
                  <a:pt x="986" y="1580"/>
                  <a:pt x="1017" y="1577"/>
                  <a:pt x="1048" y="1572"/>
                </a:cubicBezTo>
                <a:cubicBezTo>
                  <a:pt x="1156" y="1572"/>
                  <a:pt x="1322" y="1560"/>
                  <a:pt x="1394" y="1477"/>
                </a:cubicBezTo>
                <a:cubicBezTo>
                  <a:pt x="1465" y="1382"/>
                  <a:pt x="1453" y="1215"/>
                  <a:pt x="1453" y="1120"/>
                </a:cubicBezTo>
                <a:cubicBezTo>
                  <a:pt x="1406" y="953"/>
                  <a:pt x="1382" y="751"/>
                  <a:pt x="1334" y="560"/>
                </a:cubicBezTo>
                <a:cubicBezTo>
                  <a:pt x="1275" y="370"/>
                  <a:pt x="1203" y="179"/>
                  <a:pt x="1037" y="72"/>
                </a:cubicBezTo>
                <a:cubicBezTo>
                  <a:pt x="1020" y="64"/>
                  <a:pt x="993" y="45"/>
                  <a:pt x="966" y="45"/>
                </a:cubicBezTo>
                <a:cubicBezTo>
                  <a:pt x="953" y="45"/>
                  <a:pt x="941" y="49"/>
                  <a:pt x="929" y="60"/>
                </a:cubicBezTo>
                <a:cubicBezTo>
                  <a:pt x="894" y="84"/>
                  <a:pt x="906" y="131"/>
                  <a:pt x="906" y="179"/>
                </a:cubicBezTo>
                <a:cubicBezTo>
                  <a:pt x="965" y="429"/>
                  <a:pt x="1037" y="667"/>
                  <a:pt x="1156" y="905"/>
                </a:cubicBezTo>
                <a:cubicBezTo>
                  <a:pt x="965" y="608"/>
                  <a:pt x="775" y="310"/>
                  <a:pt x="489" y="108"/>
                </a:cubicBezTo>
                <a:cubicBezTo>
                  <a:pt x="417" y="60"/>
                  <a:pt x="334" y="12"/>
                  <a:pt x="2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7" name="Google Shape;1457;p31"/>
          <p:cNvSpPr/>
          <p:nvPr/>
        </p:nvSpPr>
        <p:spPr>
          <a:xfrm>
            <a:off x="6243175" y="3565675"/>
            <a:ext cx="988734" cy="390107"/>
          </a:xfrm>
          <a:custGeom>
            <a:avLst/>
            <a:gdLst/>
            <a:ahLst/>
            <a:cxnLst/>
            <a:rect l="l" t="t" r="r" b="b"/>
            <a:pathLst>
              <a:path w="12812" h="5055" extrusionOk="0">
                <a:moveTo>
                  <a:pt x="12217" y="0"/>
                </a:moveTo>
                <a:cubicBezTo>
                  <a:pt x="12217" y="0"/>
                  <a:pt x="560" y="2691"/>
                  <a:pt x="441" y="2989"/>
                </a:cubicBezTo>
                <a:cubicBezTo>
                  <a:pt x="298" y="3263"/>
                  <a:pt x="203" y="4310"/>
                  <a:pt x="179" y="4394"/>
                </a:cubicBezTo>
                <a:cubicBezTo>
                  <a:pt x="167" y="4465"/>
                  <a:pt x="1" y="4679"/>
                  <a:pt x="620" y="4906"/>
                </a:cubicBezTo>
                <a:cubicBezTo>
                  <a:pt x="907" y="5007"/>
                  <a:pt x="1111" y="5055"/>
                  <a:pt x="1317" y="5055"/>
                </a:cubicBezTo>
                <a:cubicBezTo>
                  <a:pt x="1548" y="5055"/>
                  <a:pt x="1780" y="4995"/>
                  <a:pt x="2132" y="4882"/>
                </a:cubicBezTo>
                <a:cubicBezTo>
                  <a:pt x="2787" y="4679"/>
                  <a:pt x="8657" y="2846"/>
                  <a:pt x="12288" y="2501"/>
                </a:cubicBezTo>
                <a:cubicBezTo>
                  <a:pt x="12812" y="2453"/>
                  <a:pt x="12217" y="0"/>
                  <a:pt x="1221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8" name="Google Shape;1458;p31"/>
          <p:cNvSpPr/>
          <p:nvPr/>
        </p:nvSpPr>
        <p:spPr>
          <a:xfrm>
            <a:off x="6263394" y="3538125"/>
            <a:ext cx="943743" cy="386789"/>
          </a:xfrm>
          <a:custGeom>
            <a:avLst/>
            <a:gdLst/>
            <a:ahLst/>
            <a:cxnLst/>
            <a:rect l="l" t="t" r="r" b="b"/>
            <a:pathLst>
              <a:path w="12229" h="5012" extrusionOk="0">
                <a:moveTo>
                  <a:pt x="11633" y="0"/>
                </a:moveTo>
                <a:cubicBezTo>
                  <a:pt x="11633" y="0"/>
                  <a:pt x="513" y="2631"/>
                  <a:pt x="394" y="2929"/>
                </a:cubicBezTo>
                <a:cubicBezTo>
                  <a:pt x="274" y="3215"/>
                  <a:pt x="155" y="4203"/>
                  <a:pt x="179" y="4346"/>
                </a:cubicBezTo>
                <a:cubicBezTo>
                  <a:pt x="179" y="4346"/>
                  <a:pt x="1" y="4632"/>
                  <a:pt x="596" y="4858"/>
                </a:cubicBezTo>
                <a:cubicBezTo>
                  <a:pt x="874" y="4963"/>
                  <a:pt x="1068" y="5012"/>
                  <a:pt x="1261" y="5012"/>
                </a:cubicBezTo>
                <a:cubicBezTo>
                  <a:pt x="1482" y="5012"/>
                  <a:pt x="1700" y="4948"/>
                  <a:pt x="2037" y="4834"/>
                </a:cubicBezTo>
                <a:cubicBezTo>
                  <a:pt x="2656" y="4632"/>
                  <a:pt x="8240" y="2834"/>
                  <a:pt x="11728" y="2500"/>
                </a:cubicBezTo>
                <a:cubicBezTo>
                  <a:pt x="12228" y="2453"/>
                  <a:pt x="11633" y="0"/>
                  <a:pt x="11633" y="0"/>
                </a:cubicBezTo>
                <a:close/>
              </a:path>
            </a:pathLst>
          </a:custGeom>
          <a:solidFill>
            <a:srgbClr val="E0E8F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9" name="Google Shape;1459;p31"/>
          <p:cNvSpPr/>
          <p:nvPr/>
        </p:nvSpPr>
        <p:spPr>
          <a:xfrm>
            <a:off x="5983096" y="2595932"/>
            <a:ext cx="1282761" cy="1367265"/>
          </a:xfrm>
          <a:custGeom>
            <a:avLst/>
            <a:gdLst/>
            <a:ahLst/>
            <a:cxnLst/>
            <a:rect l="l" t="t" r="r" b="b"/>
            <a:pathLst>
              <a:path w="16622" h="17717" extrusionOk="0">
                <a:moveTo>
                  <a:pt x="13616" y="0"/>
                </a:moveTo>
                <a:cubicBezTo>
                  <a:pt x="13257" y="0"/>
                  <a:pt x="11025" y="12"/>
                  <a:pt x="6954" y="1334"/>
                </a:cubicBezTo>
                <a:cubicBezTo>
                  <a:pt x="4358" y="2167"/>
                  <a:pt x="2084" y="3298"/>
                  <a:pt x="893" y="4025"/>
                </a:cubicBezTo>
                <a:cubicBezTo>
                  <a:pt x="358" y="4358"/>
                  <a:pt x="48" y="4608"/>
                  <a:pt x="24" y="4703"/>
                </a:cubicBezTo>
                <a:cubicBezTo>
                  <a:pt x="0" y="5037"/>
                  <a:pt x="1441" y="7227"/>
                  <a:pt x="2608" y="10740"/>
                </a:cubicBezTo>
                <a:cubicBezTo>
                  <a:pt x="3882" y="14609"/>
                  <a:pt x="4060" y="17717"/>
                  <a:pt x="4060" y="17717"/>
                </a:cubicBezTo>
                <a:cubicBezTo>
                  <a:pt x="4060" y="17717"/>
                  <a:pt x="4358" y="17526"/>
                  <a:pt x="5073" y="17217"/>
                </a:cubicBezTo>
                <a:cubicBezTo>
                  <a:pt x="5965" y="16788"/>
                  <a:pt x="7525" y="16193"/>
                  <a:pt x="9966" y="15550"/>
                </a:cubicBezTo>
                <a:cubicBezTo>
                  <a:pt x="14050" y="14454"/>
                  <a:pt x="16205" y="14573"/>
                  <a:pt x="16407" y="14443"/>
                </a:cubicBezTo>
                <a:cubicBezTo>
                  <a:pt x="16622" y="14312"/>
                  <a:pt x="16169" y="10668"/>
                  <a:pt x="15657" y="7858"/>
                </a:cubicBezTo>
                <a:cubicBezTo>
                  <a:pt x="15109" y="4787"/>
                  <a:pt x="13931" y="0"/>
                  <a:pt x="13633" y="0"/>
                </a:cubicBezTo>
                <a:cubicBezTo>
                  <a:pt x="13628" y="0"/>
                  <a:pt x="13622" y="0"/>
                  <a:pt x="1361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0" name="Google Shape;1460;p31"/>
          <p:cNvSpPr/>
          <p:nvPr/>
        </p:nvSpPr>
        <p:spPr>
          <a:xfrm>
            <a:off x="6159598" y="2665085"/>
            <a:ext cx="949222" cy="1101869"/>
          </a:xfrm>
          <a:custGeom>
            <a:avLst/>
            <a:gdLst/>
            <a:ahLst/>
            <a:cxnLst/>
            <a:rect l="l" t="t" r="r" b="b"/>
            <a:pathLst>
              <a:path w="12300" h="14278" extrusionOk="0">
                <a:moveTo>
                  <a:pt x="9802" y="1"/>
                </a:moveTo>
                <a:cubicBezTo>
                  <a:pt x="9297" y="1"/>
                  <a:pt x="7709" y="55"/>
                  <a:pt x="5060" y="907"/>
                </a:cubicBezTo>
                <a:cubicBezTo>
                  <a:pt x="3167" y="1538"/>
                  <a:pt x="1500" y="2395"/>
                  <a:pt x="643" y="2967"/>
                </a:cubicBezTo>
                <a:cubicBezTo>
                  <a:pt x="250" y="3241"/>
                  <a:pt x="12" y="3431"/>
                  <a:pt x="12" y="3514"/>
                </a:cubicBezTo>
                <a:cubicBezTo>
                  <a:pt x="0" y="3776"/>
                  <a:pt x="1084" y="5598"/>
                  <a:pt x="1965" y="8515"/>
                </a:cubicBezTo>
                <a:cubicBezTo>
                  <a:pt x="2929" y="11718"/>
                  <a:pt x="3096" y="14278"/>
                  <a:pt x="3096" y="14278"/>
                </a:cubicBezTo>
                <a:cubicBezTo>
                  <a:pt x="3096" y="14278"/>
                  <a:pt x="3322" y="14135"/>
                  <a:pt x="3846" y="13897"/>
                </a:cubicBezTo>
                <a:cubicBezTo>
                  <a:pt x="4501" y="13575"/>
                  <a:pt x="5644" y="13135"/>
                  <a:pt x="7430" y="12658"/>
                </a:cubicBezTo>
                <a:cubicBezTo>
                  <a:pt x="10406" y="11873"/>
                  <a:pt x="12002" y="12027"/>
                  <a:pt x="12145" y="11932"/>
                </a:cubicBezTo>
                <a:cubicBezTo>
                  <a:pt x="12299" y="11813"/>
                  <a:pt x="11942" y="8813"/>
                  <a:pt x="11502" y="6491"/>
                </a:cubicBezTo>
                <a:cubicBezTo>
                  <a:pt x="11073" y="3967"/>
                  <a:pt x="10180" y="14"/>
                  <a:pt x="9954" y="2"/>
                </a:cubicBezTo>
                <a:cubicBezTo>
                  <a:pt x="9926" y="2"/>
                  <a:pt x="9876" y="1"/>
                  <a:pt x="980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1" name="Google Shape;1461;p31"/>
          <p:cNvSpPr/>
          <p:nvPr/>
        </p:nvSpPr>
        <p:spPr>
          <a:xfrm>
            <a:off x="5941820" y="2857242"/>
            <a:ext cx="392422" cy="1056723"/>
          </a:xfrm>
          <a:custGeom>
            <a:avLst/>
            <a:gdLst/>
            <a:ahLst/>
            <a:cxnLst/>
            <a:rect l="l" t="t" r="r" b="b"/>
            <a:pathLst>
              <a:path w="5085" h="13693" extrusionOk="0">
                <a:moveTo>
                  <a:pt x="893" y="1"/>
                </a:moveTo>
                <a:cubicBezTo>
                  <a:pt x="358" y="334"/>
                  <a:pt x="48" y="584"/>
                  <a:pt x="24" y="691"/>
                </a:cubicBezTo>
                <a:cubicBezTo>
                  <a:pt x="0" y="1013"/>
                  <a:pt x="1441" y="3203"/>
                  <a:pt x="2608" y="6716"/>
                </a:cubicBezTo>
                <a:cubicBezTo>
                  <a:pt x="3882" y="10585"/>
                  <a:pt x="4060" y="13693"/>
                  <a:pt x="4060" y="13693"/>
                </a:cubicBezTo>
                <a:cubicBezTo>
                  <a:pt x="4060" y="13693"/>
                  <a:pt x="4358" y="13502"/>
                  <a:pt x="5073" y="13193"/>
                </a:cubicBezTo>
                <a:cubicBezTo>
                  <a:pt x="5084" y="12216"/>
                  <a:pt x="5001" y="9597"/>
                  <a:pt x="3691" y="5954"/>
                </a:cubicBezTo>
                <a:cubicBezTo>
                  <a:pt x="2644" y="2989"/>
                  <a:pt x="1548" y="1048"/>
                  <a:pt x="89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2" name="Google Shape;1462;p31"/>
          <p:cNvSpPr/>
          <p:nvPr/>
        </p:nvSpPr>
        <p:spPr>
          <a:xfrm>
            <a:off x="6365415" y="3150802"/>
            <a:ext cx="160827" cy="104569"/>
          </a:xfrm>
          <a:custGeom>
            <a:avLst/>
            <a:gdLst/>
            <a:ahLst/>
            <a:cxnLst/>
            <a:rect l="l" t="t" r="r" b="b"/>
            <a:pathLst>
              <a:path w="2084" h="1355" extrusionOk="0">
                <a:moveTo>
                  <a:pt x="1056" y="1"/>
                </a:moveTo>
                <a:cubicBezTo>
                  <a:pt x="682" y="1"/>
                  <a:pt x="309" y="242"/>
                  <a:pt x="167" y="614"/>
                </a:cubicBezTo>
                <a:cubicBezTo>
                  <a:pt x="119" y="733"/>
                  <a:pt x="0" y="1054"/>
                  <a:pt x="119" y="1304"/>
                </a:cubicBezTo>
                <a:cubicBezTo>
                  <a:pt x="130" y="1325"/>
                  <a:pt x="158" y="1354"/>
                  <a:pt x="196" y="1354"/>
                </a:cubicBezTo>
                <a:cubicBezTo>
                  <a:pt x="202" y="1354"/>
                  <a:pt x="208" y="1354"/>
                  <a:pt x="215" y="1352"/>
                </a:cubicBezTo>
                <a:cubicBezTo>
                  <a:pt x="250" y="1352"/>
                  <a:pt x="286" y="1316"/>
                  <a:pt x="298" y="1269"/>
                </a:cubicBezTo>
                <a:cubicBezTo>
                  <a:pt x="310" y="1209"/>
                  <a:pt x="310" y="1150"/>
                  <a:pt x="334" y="1114"/>
                </a:cubicBezTo>
                <a:cubicBezTo>
                  <a:pt x="334" y="1054"/>
                  <a:pt x="346" y="1007"/>
                  <a:pt x="346" y="959"/>
                </a:cubicBezTo>
                <a:cubicBezTo>
                  <a:pt x="369" y="852"/>
                  <a:pt x="405" y="757"/>
                  <a:pt x="453" y="661"/>
                </a:cubicBezTo>
                <a:cubicBezTo>
                  <a:pt x="548" y="483"/>
                  <a:pt x="715" y="352"/>
                  <a:pt x="893" y="304"/>
                </a:cubicBezTo>
                <a:cubicBezTo>
                  <a:pt x="945" y="290"/>
                  <a:pt x="998" y="284"/>
                  <a:pt x="1052" y="284"/>
                </a:cubicBezTo>
                <a:cubicBezTo>
                  <a:pt x="1182" y="284"/>
                  <a:pt x="1314" y="324"/>
                  <a:pt x="1441" y="399"/>
                </a:cubicBezTo>
                <a:cubicBezTo>
                  <a:pt x="1548" y="459"/>
                  <a:pt x="1619" y="530"/>
                  <a:pt x="1703" y="602"/>
                </a:cubicBezTo>
                <a:cubicBezTo>
                  <a:pt x="1715" y="614"/>
                  <a:pt x="1727" y="638"/>
                  <a:pt x="1739" y="661"/>
                </a:cubicBezTo>
                <a:cubicBezTo>
                  <a:pt x="1798" y="721"/>
                  <a:pt x="1858" y="816"/>
                  <a:pt x="1953" y="828"/>
                </a:cubicBezTo>
                <a:cubicBezTo>
                  <a:pt x="1977" y="828"/>
                  <a:pt x="2000" y="828"/>
                  <a:pt x="2024" y="816"/>
                </a:cubicBezTo>
                <a:cubicBezTo>
                  <a:pt x="2036" y="792"/>
                  <a:pt x="2060" y="780"/>
                  <a:pt x="2072" y="757"/>
                </a:cubicBezTo>
                <a:cubicBezTo>
                  <a:pt x="2084" y="638"/>
                  <a:pt x="2012" y="530"/>
                  <a:pt x="1953" y="459"/>
                </a:cubicBezTo>
                <a:cubicBezTo>
                  <a:pt x="1905" y="399"/>
                  <a:pt x="1834" y="316"/>
                  <a:pt x="1739" y="245"/>
                </a:cubicBezTo>
                <a:cubicBezTo>
                  <a:pt x="1560" y="114"/>
                  <a:pt x="1369" y="42"/>
                  <a:pt x="1155" y="7"/>
                </a:cubicBezTo>
                <a:cubicBezTo>
                  <a:pt x="1122" y="3"/>
                  <a:pt x="1089" y="1"/>
                  <a:pt x="10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3" name="Google Shape;1463;p31"/>
          <p:cNvSpPr/>
          <p:nvPr/>
        </p:nvSpPr>
        <p:spPr>
          <a:xfrm>
            <a:off x="6789859" y="3019842"/>
            <a:ext cx="159053" cy="104877"/>
          </a:xfrm>
          <a:custGeom>
            <a:avLst/>
            <a:gdLst/>
            <a:ahLst/>
            <a:cxnLst/>
            <a:rect l="l" t="t" r="r" b="b"/>
            <a:pathLst>
              <a:path w="2061" h="1359" extrusionOk="0">
                <a:moveTo>
                  <a:pt x="1044" y="1"/>
                </a:moveTo>
                <a:cubicBezTo>
                  <a:pt x="829" y="1"/>
                  <a:pt x="618" y="69"/>
                  <a:pt x="453" y="203"/>
                </a:cubicBezTo>
                <a:cubicBezTo>
                  <a:pt x="287" y="322"/>
                  <a:pt x="168" y="501"/>
                  <a:pt x="96" y="703"/>
                </a:cubicBezTo>
                <a:cubicBezTo>
                  <a:pt x="49" y="811"/>
                  <a:pt x="37" y="918"/>
                  <a:pt x="25" y="1025"/>
                </a:cubicBezTo>
                <a:cubicBezTo>
                  <a:pt x="1" y="1108"/>
                  <a:pt x="1" y="1239"/>
                  <a:pt x="84" y="1334"/>
                </a:cubicBezTo>
                <a:cubicBezTo>
                  <a:pt x="96" y="1346"/>
                  <a:pt x="120" y="1358"/>
                  <a:pt x="144" y="1358"/>
                </a:cubicBezTo>
                <a:lnTo>
                  <a:pt x="156" y="1358"/>
                </a:lnTo>
                <a:cubicBezTo>
                  <a:pt x="180" y="1358"/>
                  <a:pt x="203" y="1346"/>
                  <a:pt x="215" y="1334"/>
                </a:cubicBezTo>
                <a:cubicBezTo>
                  <a:pt x="275" y="1263"/>
                  <a:pt x="287" y="1168"/>
                  <a:pt x="299" y="1084"/>
                </a:cubicBezTo>
                <a:cubicBezTo>
                  <a:pt x="299" y="1049"/>
                  <a:pt x="322" y="1037"/>
                  <a:pt x="322" y="1001"/>
                </a:cubicBezTo>
                <a:cubicBezTo>
                  <a:pt x="334" y="906"/>
                  <a:pt x="358" y="799"/>
                  <a:pt x="418" y="692"/>
                </a:cubicBezTo>
                <a:cubicBezTo>
                  <a:pt x="525" y="501"/>
                  <a:pt x="680" y="370"/>
                  <a:pt x="834" y="322"/>
                </a:cubicBezTo>
                <a:cubicBezTo>
                  <a:pt x="900" y="301"/>
                  <a:pt x="970" y="290"/>
                  <a:pt x="1042" y="290"/>
                </a:cubicBezTo>
                <a:cubicBezTo>
                  <a:pt x="1167" y="290"/>
                  <a:pt x="1297" y="322"/>
                  <a:pt x="1418" y="382"/>
                </a:cubicBezTo>
                <a:cubicBezTo>
                  <a:pt x="1513" y="430"/>
                  <a:pt x="1596" y="489"/>
                  <a:pt x="1668" y="572"/>
                </a:cubicBezTo>
                <a:cubicBezTo>
                  <a:pt x="1704" y="608"/>
                  <a:pt x="1727" y="644"/>
                  <a:pt x="1775" y="692"/>
                </a:cubicBezTo>
                <a:cubicBezTo>
                  <a:pt x="1811" y="739"/>
                  <a:pt x="1858" y="787"/>
                  <a:pt x="1882" y="822"/>
                </a:cubicBezTo>
                <a:cubicBezTo>
                  <a:pt x="1905" y="845"/>
                  <a:pt x="1927" y="853"/>
                  <a:pt x="1953" y="853"/>
                </a:cubicBezTo>
                <a:cubicBezTo>
                  <a:pt x="1968" y="853"/>
                  <a:pt x="1984" y="851"/>
                  <a:pt x="2001" y="846"/>
                </a:cubicBezTo>
                <a:cubicBezTo>
                  <a:pt x="2037" y="822"/>
                  <a:pt x="2061" y="787"/>
                  <a:pt x="2049" y="751"/>
                </a:cubicBezTo>
                <a:cubicBezTo>
                  <a:pt x="1989" y="465"/>
                  <a:pt x="1727" y="275"/>
                  <a:pt x="1632" y="191"/>
                </a:cubicBezTo>
                <a:cubicBezTo>
                  <a:pt x="1458" y="63"/>
                  <a:pt x="1249" y="1"/>
                  <a:pt x="1044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4" name="Google Shape;1464;p31"/>
          <p:cNvSpPr/>
          <p:nvPr/>
        </p:nvSpPr>
        <p:spPr>
          <a:xfrm>
            <a:off x="6581342" y="3141850"/>
            <a:ext cx="166384" cy="88440"/>
          </a:xfrm>
          <a:custGeom>
            <a:avLst/>
            <a:gdLst/>
            <a:ahLst/>
            <a:cxnLst/>
            <a:rect l="l" t="t" r="r" b="b"/>
            <a:pathLst>
              <a:path w="2156" h="1146" extrusionOk="0">
                <a:moveTo>
                  <a:pt x="2061" y="1"/>
                </a:moveTo>
                <a:cubicBezTo>
                  <a:pt x="2052" y="1"/>
                  <a:pt x="2044" y="2"/>
                  <a:pt x="2036" y="3"/>
                </a:cubicBezTo>
                <a:lnTo>
                  <a:pt x="72" y="575"/>
                </a:lnTo>
                <a:cubicBezTo>
                  <a:pt x="12" y="587"/>
                  <a:pt x="0" y="646"/>
                  <a:pt x="12" y="694"/>
                </a:cubicBezTo>
                <a:cubicBezTo>
                  <a:pt x="97" y="845"/>
                  <a:pt x="331" y="1145"/>
                  <a:pt x="833" y="1145"/>
                </a:cubicBezTo>
                <a:cubicBezTo>
                  <a:pt x="965" y="1145"/>
                  <a:pt x="1115" y="1125"/>
                  <a:pt x="1286" y="1075"/>
                </a:cubicBezTo>
                <a:cubicBezTo>
                  <a:pt x="2108" y="837"/>
                  <a:pt x="2155" y="301"/>
                  <a:pt x="2143" y="75"/>
                </a:cubicBezTo>
                <a:cubicBezTo>
                  <a:pt x="2143" y="25"/>
                  <a:pt x="2102" y="1"/>
                  <a:pt x="2061" y="1"/>
                </a:cubicBezTo>
                <a:close/>
              </a:path>
            </a:pathLst>
          </a:custGeom>
          <a:solidFill>
            <a:srgbClr val="A338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6" name="Google Shape;1466;p31"/>
          <p:cNvSpPr/>
          <p:nvPr/>
        </p:nvSpPr>
        <p:spPr>
          <a:xfrm>
            <a:off x="6329530" y="3864251"/>
            <a:ext cx="157200" cy="509107"/>
          </a:xfrm>
          <a:custGeom>
            <a:avLst/>
            <a:gdLst/>
            <a:ahLst/>
            <a:cxnLst/>
            <a:rect l="l" t="t" r="r" b="b"/>
            <a:pathLst>
              <a:path w="2037" h="6597" extrusionOk="0">
                <a:moveTo>
                  <a:pt x="1537" y="1"/>
                </a:moveTo>
                <a:lnTo>
                  <a:pt x="1049" y="167"/>
                </a:lnTo>
                <a:cubicBezTo>
                  <a:pt x="1049" y="167"/>
                  <a:pt x="1" y="1787"/>
                  <a:pt x="191" y="3275"/>
                </a:cubicBezTo>
                <a:cubicBezTo>
                  <a:pt x="370" y="4763"/>
                  <a:pt x="1596" y="6597"/>
                  <a:pt x="1596" y="6597"/>
                </a:cubicBezTo>
                <a:cubicBezTo>
                  <a:pt x="1596" y="6597"/>
                  <a:pt x="2037" y="6513"/>
                  <a:pt x="1942" y="6359"/>
                </a:cubicBezTo>
                <a:cubicBezTo>
                  <a:pt x="1823" y="6228"/>
                  <a:pt x="763" y="4430"/>
                  <a:pt x="656" y="3251"/>
                </a:cubicBezTo>
                <a:cubicBezTo>
                  <a:pt x="513" y="1608"/>
                  <a:pt x="1537" y="1"/>
                  <a:pt x="15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7" name="Google Shape;1467;p31"/>
          <p:cNvSpPr/>
          <p:nvPr/>
        </p:nvSpPr>
        <p:spPr>
          <a:xfrm>
            <a:off x="6228513" y="4282365"/>
            <a:ext cx="302362" cy="183825"/>
          </a:xfrm>
          <a:custGeom>
            <a:avLst/>
            <a:gdLst/>
            <a:ahLst/>
            <a:cxnLst/>
            <a:rect l="l" t="t" r="r" b="b"/>
            <a:pathLst>
              <a:path w="3918" h="2382" extrusionOk="0">
                <a:moveTo>
                  <a:pt x="3632" y="0"/>
                </a:moveTo>
                <a:lnTo>
                  <a:pt x="1500" y="214"/>
                </a:lnTo>
                <a:lnTo>
                  <a:pt x="1917" y="976"/>
                </a:lnTo>
                <a:cubicBezTo>
                  <a:pt x="1917" y="976"/>
                  <a:pt x="1629" y="928"/>
                  <a:pt x="1291" y="928"/>
                </a:cubicBezTo>
                <a:cubicBezTo>
                  <a:pt x="915" y="928"/>
                  <a:pt x="479" y="988"/>
                  <a:pt x="310" y="1238"/>
                </a:cubicBezTo>
                <a:cubicBezTo>
                  <a:pt x="0" y="1715"/>
                  <a:pt x="167" y="2381"/>
                  <a:pt x="167" y="2381"/>
                </a:cubicBezTo>
                <a:lnTo>
                  <a:pt x="3917" y="2012"/>
                </a:lnTo>
                <a:lnTo>
                  <a:pt x="363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0" name="Google Shape;1470;p31"/>
          <p:cNvSpPr/>
          <p:nvPr/>
        </p:nvSpPr>
        <p:spPr>
          <a:xfrm>
            <a:off x="7022378" y="3701651"/>
            <a:ext cx="190230" cy="587206"/>
          </a:xfrm>
          <a:custGeom>
            <a:avLst/>
            <a:gdLst/>
            <a:ahLst/>
            <a:cxnLst/>
            <a:rect l="l" t="t" r="r" b="b"/>
            <a:pathLst>
              <a:path w="2465" h="7609" extrusionOk="0">
                <a:moveTo>
                  <a:pt x="500" y="0"/>
                </a:moveTo>
                <a:lnTo>
                  <a:pt x="0" y="48"/>
                </a:lnTo>
                <a:cubicBezTo>
                  <a:pt x="0" y="48"/>
                  <a:pt x="1477" y="1632"/>
                  <a:pt x="1786" y="3560"/>
                </a:cubicBezTo>
                <a:cubicBezTo>
                  <a:pt x="2012" y="4930"/>
                  <a:pt x="1488" y="7251"/>
                  <a:pt x="1417" y="7430"/>
                </a:cubicBezTo>
                <a:cubicBezTo>
                  <a:pt x="1334" y="7608"/>
                  <a:pt x="1798" y="7608"/>
                  <a:pt x="1798" y="7608"/>
                </a:cubicBezTo>
                <a:cubicBezTo>
                  <a:pt x="1798" y="7608"/>
                  <a:pt x="2465" y="5239"/>
                  <a:pt x="2250" y="3477"/>
                </a:cubicBezTo>
                <a:cubicBezTo>
                  <a:pt x="2024" y="1727"/>
                  <a:pt x="500" y="0"/>
                  <a:pt x="5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6997092" y="131686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1160584" y="613424"/>
            <a:ext cx="5668501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indent="-342900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lứa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tuổi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0" name="Rectangle 189"/>
          <p:cNvSpPr/>
          <p:nvPr/>
        </p:nvSpPr>
        <p:spPr>
          <a:xfrm>
            <a:off x="445707" y="2433202"/>
            <a:ext cx="518186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thói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quen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91" name="Google Shape;1563;p31"/>
          <p:cNvGrpSpPr/>
          <p:nvPr/>
        </p:nvGrpSpPr>
        <p:grpSpPr>
          <a:xfrm>
            <a:off x="545364" y="1249836"/>
            <a:ext cx="1132346" cy="640125"/>
            <a:chOff x="75300" y="3702036"/>
            <a:chExt cx="1132346" cy="640125"/>
          </a:xfrm>
        </p:grpSpPr>
        <p:sp>
          <p:nvSpPr>
            <p:cNvPr id="192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49784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190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31"/>
          <p:cNvSpPr/>
          <p:nvPr/>
        </p:nvSpPr>
        <p:spPr>
          <a:xfrm flipH="1">
            <a:off x="6866661" y="3742869"/>
            <a:ext cx="1277212" cy="759380"/>
          </a:xfrm>
          <a:custGeom>
            <a:avLst/>
            <a:gdLst/>
            <a:ahLst/>
            <a:cxnLst/>
            <a:rect l="l" t="t" r="r" b="b"/>
            <a:pathLst>
              <a:path w="13574" h="8071" extrusionOk="0">
                <a:moveTo>
                  <a:pt x="6092" y="0"/>
                </a:moveTo>
                <a:cubicBezTo>
                  <a:pt x="5733" y="0"/>
                  <a:pt x="5369" y="110"/>
                  <a:pt x="5084" y="321"/>
                </a:cubicBezTo>
                <a:cubicBezTo>
                  <a:pt x="4477" y="773"/>
                  <a:pt x="4191" y="1559"/>
                  <a:pt x="4227" y="2309"/>
                </a:cubicBezTo>
                <a:cubicBezTo>
                  <a:pt x="4240" y="2711"/>
                  <a:pt x="4341" y="3105"/>
                  <a:pt x="4493" y="3483"/>
                </a:cubicBezTo>
                <a:lnTo>
                  <a:pt x="4493" y="3483"/>
                </a:lnTo>
                <a:cubicBezTo>
                  <a:pt x="4416" y="3383"/>
                  <a:pt x="4328" y="3292"/>
                  <a:pt x="4227" y="3214"/>
                </a:cubicBezTo>
                <a:cubicBezTo>
                  <a:pt x="4051" y="3086"/>
                  <a:pt x="3830" y="3018"/>
                  <a:pt x="3617" y="3018"/>
                </a:cubicBezTo>
                <a:cubicBezTo>
                  <a:pt x="3356" y="3018"/>
                  <a:pt x="3108" y="3122"/>
                  <a:pt x="2977" y="3345"/>
                </a:cubicBezTo>
                <a:cubicBezTo>
                  <a:pt x="2870" y="3512"/>
                  <a:pt x="2858" y="3702"/>
                  <a:pt x="2858" y="3893"/>
                </a:cubicBezTo>
                <a:cubicBezTo>
                  <a:pt x="2858" y="4369"/>
                  <a:pt x="2977" y="4869"/>
                  <a:pt x="3179" y="5298"/>
                </a:cubicBezTo>
                <a:cubicBezTo>
                  <a:pt x="2739" y="4548"/>
                  <a:pt x="1917" y="4036"/>
                  <a:pt x="1060" y="3940"/>
                </a:cubicBezTo>
                <a:cubicBezTo>
                  <a:pt x="1012" y="3937"/>
                  <a:pt x="963" y="3936"/>
                  <a:pt x="914" y="3936"/>
                </a:cubicBezTo>
                <a:cubicBezTo>
                  <a:pt x="575" y="3936"/>
                  <a:pt x="229" y="4016"/>
                  <a:pt x="83" y="4298"/>
                </a:cubicBezTo>
                <a:cubicBezTo>
                  <a:pt x="0" y="4476"/>
                  <a:pt x="12" y="4690"/>
                  <a:pt x="48" y="4881"/>
                </a:cubicBezTo>
                <a:cubicBezTo>
                  <a:pt x="549" y="7701"/>
                  <a:pt x="4265" y="8071"/>
                  <a:pt x="7303" y="8071"/>
                </a:cubicBezTo>
                <a:cubicBezTo>
                  <a:pt x="8382" y="8071"/>
                  <a:pt x="9375" y="8024"/>
                  <a:pt x="10109" y="8024"/>
                </a:cubicBezTo>
                <a:cubicBezTo>
                  <a:pt x="10597" y="8024"/>
                  <a:pt x="11085" y="8024"/>
                  <a:pt x="11537" y="7810"/>
                </a:cubicBezTo>
                <a:cubicBezTo>
                  <a:pt x="12085" y="7560"/>
                  <a:pt x="12454" y="7012"/>
                  <a:pt x="12764" y="6476"/>
                </a:cubicBezTo>
                <a:cubicBezTo>
                  <a:pt x="13157" y="5833"/>
                  <a:pt x="13502" y="5131"/>
                  <a:pt x="13561" y="4393"/>
                </a:cubicBezTo>
                <a:cubicBezTo>
                  <a:pt x="13573" y="4155"/>
                  <a:pt x="13561" y="3917"/>
                  <a:pt x="13418" y="3714"/>
                </a:cubicBezTo>
                <a:cubicBezTo>
                  <a:pt x="13283" y="3531"/>
                  <a:pt x="13059" y="3448"/>
                  <a:pt x="12827" y="3448"/>
                </a:cubicBezTo>
                <a:cubicBezTo>
                  <a:pt x="12652" y="3448"/>
                  <a:pt x="12472" y="3496"/>
                  <a:pt x="12323" y="3583"/>
                </a:cubicBezTo>
                <a:cubicBezTo>
                  <a:pt x="11966" y="3797"/>
                  <a:pt x="11752" y="4155"/>
                  <a:pt x="11549" y="4512"/>
                </a:cubicBezTo>
                <a:cubicBezTo>
                  <a:pt x="11621" y="4071"/>
                  <a:pt x="11609" y="3619"/>
                  <a:pt x="11537" y="3178"/>
                </a:cubicBezTo>
                <a:cubicBezTo>
                  <a:pt x="11502" y="3047"/>
                  <a:pt x="11478" y="2916"/>
                  <a:pt x="11383" y="2821"/>
                </a:cubicBezTo>
                <a:cubicBezTo>
                  <a:pt x="11301" y="2735"/>
                  <a:pt x="11197" y="2699"/>
                  <a:pt x="11086" y="2699"/>
                </a:cubicBezTo>
                <a:cubicBezTo>
                  <a:pt x="10858" y="2699"/>
                  <a:pt x="10598" y="2851"/>
                  <a:pt x="10430" y="3035"/>
                </a:cubicBezTo>
                <a:cubicBezTo>
                  <a:pt x="9989" y="3500"/>
                  <a:pt x="9656" y="4095"/>
                  <a:pt x="9513" y="4726"/>
                </a:cubicBezTo>
                <a:cubicBezTo>
                  <a:pt x="9573" y="4190"/>
                  <a:pt x="9549" y="3643"/>
                  <a:pt x="9454" y="3119"/>
                </a:cubicBezTo>
                <a:cubicBezTo>
                  <a:pt x="9418" y="3024"/>
                  <a:pt x="9394" y="2904"/>
                  <a:pt x="9299" y="2821"/>
                </a:cubicBezTo>
                <a:cubicBezTo>
                  <a:pt x="9255" y="2790"/>
                  <a:pt x="9207" y="2776"/>
                  <a:pt x="9159" y="2776"/>
                </a:cubicBezTo>
                <a:cubicBezTo>
                  <a:pt x="8988" y="2776"/>
                  <a:pt x="8806" y="2949"/>
                  <a:pt x="8704" y="3107"/>
                </a:cubicBezTo>
                <a:cubicBezTo>
                  <a:pt x="8358" y="3655"/>
                  <a:pt x="8168" y="4286"/>
                  <a:pt x="8120" y="4929"/>
                </a:cubicBezTo>
                <a:cubicBezTo>
                  <a:pt x="8180" y="3750"/>
                  <a:pt x="8025" y="2559"/>
                  <a:pt x="7680" y="1428"/>
                </a:cubicBezTo>
                <a:cubicBezTo>
                  <a:pt x="7561" y="1059"/>
                  <a:pt x="7430" y="678"/>
                  <a:pt x="7144" y="404"/>
                </a:cubicBezTo>
                <a:cubicBezTo>
                  <a:pt x="6871" y="131"/>
                  <a:pt x="6484" y="0"/>
                  <a:pt x="6092" y="0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31"/>
          <p:cNvSpPr/>
          <p:nvPr/>
        </p:nvSpPr>
        <p:spPr>
          <a:xfrm>
            <a:off x="6214522" y="4418252"/>
            <a:ext cx="1309694" cy="110716"/>
          </a:xfrm>
          <a:custGeom>
            <a:avLst/>
            <a:gdLst/>
            <a:ahLst/>
            <a:cxnLst/>
            <a:rect l="l" t="t" r="r" b="b"/>
            <a:pathLst>
              <a:path w="25362" h="2144" extrusionOk="0">
                <a:moveTo>
                  <a:pt x="12681" y="0"/>
                </a:moveTo>
                <a:cubicBezTo>
                  <a:pt x="5692" y="0"/>
                  <a:pt x="1" y="477"/>
                  <a:pt x="1" y="1072"/>
                </a:cubicBezTo>
                <a:cubicBezTo>
                  <a:pt x="1" y="1667"/>
                  <a:pt x="5692" y="2144"/>
                  <a:pt x="12681" y="2144"/>
                </a:cubicBezTo>
                <a:cubicBezTo>
                  <a:pt x="19682" y="2144"/>
                  <a:pt x="25361" y="1667"/>
                  <a:pt x="25361" y="1072"/>
                </a:cubicBezTo>
                <a:cubicBezTo>
                  <a:pt x="25361" y="489"/>
                  <a:pt x="19682" y="0"/>
                  <a:pt x="1268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31"/>
          <p:cNvSpPr/>
          <p:nvPr/>
        </p:nvSpPr>
        <p:spPr>
          <a:xfrm rot="-288366">
            <a:off x="84009" y="4597854"/>
            <a:ext cx="2291158" cy="214792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3" name="Google Shape;1453;p31"/>
          <p:cNvSpPr/>
          <p:nvPr/>
        </p:nvSpPr>
        <p:spPr>
          <a:xfrm>
            <a:off x="5652349" y="2668867"/>
            <a:ext cx="110202" cy="146551"/>
          </a:xfrm>
          <a:custGeom>
            <a:avLst/>
            <a:gdLst/>
            <a:ahLst/>
            <a:cxnLst/>
            <a:rect l="l" t="t" r="r" b="b"/>
            <a:pathLst>
              <a:path w="1428" h="1899" extrusionOk="0">
                <a:moveTo>
                  <a:pt x="787" y="1"/>
                </a:moveTo>
                <a:cubicBezTo>
                  <a:pt x="763" y="1"/>
                  <a:pt x="739" y="13"/>
                  <a:pt x="727" y="37"/>
                </a:cubicBezTo>
                <a:cubicBezTo>
                  <a:pt x="656" y="96"/>
                  <a:pt x="608" y="179"/>
                  <a:pt x="572" y="251"/>
                </a:cubicBezTo>
                <a:cubicBezTo>
                  <a:pt x="442" y="572"/>
                  <a:pt x="430" y="941"/>
                  <a:pt x="430" y="1287"/>
                </a:cubicBezTo>
                <a:cubicBezTo>
                  <a:pt x="394" y="1025"/>
                  <a:pt x="334" y="775"/>
                  <a:pt x="251" y="537"/>
                </a:cubicBezTo>
                <a:cubicBezTo>
                  <a:pt x="239" y="489"/>
                  <a:pt x="203" y="453"/>
                  <a:pt x="156" y="453"/>
                </a:cubicBezTo>
                <a:cubicBezTo>
                  <a:pt x="132" y="453"/>
                  <a:pt x="96" y="489"/>
                  <a:pt x="84" y="525"/>
                </a:cubicBezTo>
                <a:cubicBezTo>
                  <a:pt x="1" y="703"/>
                  <a:pt x="25" y="906"/>
                  <a:pt x="84" y="1108"/>
                </a:cubicBezTo>
                <a:cubicBezTo>
                  <a:pt x="132" y="1299"/>
                  <a:pt x="215" y="1477"/>
                  <a:pt x="358" y="1620"/>
                </a:cubicBezTo>
                <a:cubicBezTo>
                  <a:pt x="418" y="1715"/>
                  <a:pt x="477" y="1858"/>
                  <a:pt x="596" y="1894"/>
                </a:cubicBezTo>
                <a:cubicBezTo>
                  <a:pt x="609" y="1897"/>
                  <a:pt x="623" y="1899"/>
                  <a:pt x="638" y="1899"/>
                </a:cubicBezTo>
                <a:cubicBezTo>
                  <a:pt x="733" y="1899"/>
                  <a:pt x="858" y="1840"/>
                  <a:pt x="930" y="1799"/>
                </a:cubicBezTo>
                <a:cubicBezTo>
                  <a:pt x="1061" y="1739"/>
                  <a:pt x="1156" y="1644"/>
                  <a:pt x="1251" y="1537"/>
                </a:cubicBezTo>
                <a:cubicBezTo>
                  <a:pt x="1275" y="1525"/>
                  <a:pt x="1382" y="1358"/>
                  <a:pt x="1418" y="1263"/>
                </a:cubicBezTo>
                <a:cubicBezTo>
                  <a:pt x="1427" y="1216"/>
                  <a:pt x="1412" y="1200"/>
                  <a:pt x="1388" y="1200"/>
                </a:cubicBezTo>
                <a:cubicBezTo>
                  <a:pt x="1351" y="1200"/>
                  <a:pt x="1292" y="1237"/>
                  <a:pt x="1263" y="1251"/>
                </a:cubicBezTo>
                <a:cubicBezTo>
                  <a:pt x="1156" y="1322"/>
                  <a:pt x="1061" y="1382"/>
                  <a:pt x="953" y="1465"/>
                </a:cubicBezTo>
                <a:cubicBezTo>
                  <a:pt x="1061" y="1239"/>
                  <a:pt x="1144" y="1013"/>
                  <a:pt x="1251" y="787"/>
                </a:cubicBezTo>
                <a:cubicBezTo>
                  <a:pt x="1299" y="703"/>
                  <a:pt x="1323" y="632"/>
                  <a:pt x="1334" y="537"/>
                </a:cubicBezTo>
                <a:cubicBezTo>
                  <a:pt x="1358" y="525"/>
                  <a:pt x="1358" y="513"/>
                  <a:pt x="1334" y="489"/>
                </a:cubicBezTo>
                <a:cubicBezTo>
                  <a:pt x="1324" y="473"/>
                  <a:pt x="1306" y="466"/>
                  <a:pt x="1286" y="466"/>
                </a:cubicBezTo>
                <a:cubicBezTo>
                  <a:pt x="1262" y="466"/>
                  <a:pt x="1235" y="476"/>
                  <a:pt x="1215" y="489"/>
                </a:cubicBezTo>
                <a:cubicBezTo>
                  <a:pt x="1001" y="632"/>
                  <a:pt x="894" y="894"/>
                  <a:pt x="823" y="1144"/>
                </a:cubicBezTo>
                <a:cubicBezTo>
                  <a:pt x="799" y="810"/>
                  <a:pt x="953" y="453"/>
                  <a:pt x="870" y="108"/>
                </a:cubicBezTo>
                <a:cubicBezTo>
                  <a:pt x="858" y="60"/>
                  <a:pt x="834" y="1"/>
                  <a:pt x="7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31"/>
          <p:cNvSpPr/>
          <p:nvPr/>
        </p:nvSpPr>
        <p:spPr>
          <a:xfrm>
            <a:off x="5838873" y="2880316"/>
            <a:ext cx="161831" cy="339945"/>
          </a:xfrm>
          <a:custGeom>
            <a:avLst/>
            <a:gdLst/>
            <a:ahLst/>
            <a:cxnLst/>
            <a:rect l="l" t="t" r="r" b="b"/>
            <a:pathLst>
              <a:path w="2097" h="4405" extrusionOk="0">
                <a:moveTo>
                  <a:pt x="1649" y="1"/>
                </a:moveTo>
                <a:cubicBezTo>
                  <a:pt x="1412" y="1"/>
                  <a:pt x="1141" y="85"/>
                  <a:pt x="942" y="285"/>
                </a:cubicBezTo>
                <a:cubicBezTo>
                  <a:pt x="620" y="606"/>
                  <a:pt x="644" y="1142"/>
                  <a:pt x="644" y="1618"/>
                </a:cubicBezTo>
                <a:cubicBezTo>
                  <a:pt x="644" y="2071"/>
                  <a:pt x="596" y="2511"/>
                  <a:pt x="525" y="2964"/>
                </a:cubicBezTo>
                <a:cubicBezTo>
                  <a:pt x="453" y="3369"/>
                  <a:pt x="322" y="3797"/>
                  <a:pt x="1" y="4035"/>
                </a:cubicBezTo>
                <a:cubicBezTo>
                  <a:pt x="382" y="3928"/>
                  <a:pt x="834" y="3762"/>
                  <a:pt x="1049" y="3440"/>
                </a:cubicBezTo>
                <a:lnTo>
                  <a:pt x="1049" y="3440"/>
                </a:lnTo>
                <a:cubicBezTo>
                  <a:pt x="1156" y="3762"/>
                  <a:pt x="1168" y="4083"/>
                  <a:pt x="989" y="4405"/>
                </a:cubicBezTo>
                <a:cubicBezTo>
                  <a:pt x="1323" y="4107"/>
                  <a:pt x="1477" y="3678"/>
                  <a:pt x="1537" y="3238"/>
                </a:cubicBezTo>
                <a:cubicBezTo>
                  <a:pt x="1596" y="2809"/>
                  <a:pt x="1537" y="2369"/>
                  <a:pt x="1465" y="1928"/>
                </a:cubicBezTo>
                <a:cubicBezTo>
                  <a:pt x="1430" y="1690"/>
                  <a:pt x="1394" y="1452"/>
                  <a:pt x="1394" y="1214"/>
                </a:cubicBezTo>
                <a:cubicBezTo>
                  <a:pt x="1418" y="678"/>
                  <a:pt x="1751" y="499"/>
                  <a:pt x="2096" y="142"/>
                </a:cubicBezTo>
                <a:cubicBezTo>
                  <a:pt x="2002" y="53"/>
                  <a:pt x="1836" y="1"/>
                  <a:pt x="164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5" name="Google Shape;1465;p31"/>
          <p:cNvSpPr/>
          <p:nvPr/>
        </p:nvSpPr>
        <p:spPr>
          <a:xfrm>
            <a:off x="6591451" y="3187999"/>
            <a:ext cx="127798" cy="41905"/>
          </a:xfrm>
          <a:custGeom>
            <a:avLst/>
            <a:gdLst/>
            <a:ahLst/>
            <a:cxnLst/>
            <a:rect l="l" t="t" r="r" b="b"/>
            <a:pathLst>
              <a:path w="1656" h="543" extrusionOk="0">
                <a:moveTo>
                  <a:pt x="881" y="1"/>
                </a:moveTo>
                <a:cubicBezTo>
                  <a:pt x="691" y="1"/>
                  <a:pt x="488" y="48"/>
                  <a:pt x="310" y="96"/>
                </a:cubicBezTo>
                <a:cubicBezTo>
                  <a:pt x="214" y="120"/>
                  <a:pt x="95" y="167"/>
                  <a:pt x="0" y="239"/>
                </a:cubicBezTo>
                <a:cubicBezTo>
                  <a:pt x="124" y="381"/>
                  <a:pt x="347" y="542"/>
                  <a:pt x="722" y="542"/>
                </a:cubicBezTo>
                <a:cubicBezTo>
                  <a:pt x="852" y="542"/>
                  <a:pt x="999" y="523"/>
                  <a:pt x="1167" y="477"/>
                </a:cubicBezTo>
                <a:cubicBezTo>
                  <a:pt x="1369" y="418"/>
                  <a:pt x="1536" y="334"/>
                  <a:pt x="1655" y="227"/>
                </a:cubicBezTo>
                <a:cubicBezTo>
                  <a:pt x="1429" y="96"/>
                  <a:pt x="1143" y="13"/>
                  <a:pt x="8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8" name="Google Shape;1468;p31"/>
          <p:cNvSpPr/>
          <p:nvPr/>
        </p:nvSpPr>
        <p:spPr>
          <a:xfrm>
            <a:off x="6229439" y="4353980"/>
            <a:ext cx="112132" cy="111283"/>
          </a:xfrm>
          <a:custGeom>
            <a:avLst/>
            <a:gdLst/>
            <a:ahLst/>
            <a:cxnLst/>
            <a:rect l="l" t="t" r="r" b="b"/>
            <a:pathLst>
              <a:path w="1453" h="1442" extrusionOk="0">
                <a:moveTo>
                  <a:pt x="988" y="1"/>
                </a:moveTo>
                <a:cubicBezTo>
                  <a:pt x="703" y="25"/>
                  <a:pt x="441" y="120"/>
                  <a:pt x="322" y="298"/>
                </a:cubicBezTo>
                <a:cubicBezTo>
                  <a:pt x="0" y="775"/>
                  <a:pt x="167" y="1441"/>
                  <a:pt x="167" y="1441"/>
                </a:cubicBezTo>
                <a:lnTo>
                  <a:pt x="1453" y="1310"/>
                </a:lnTo>
                <a:cubicBezTo>
                  <a:pt x="1417" y="1191"/>
                  <a:pt x="1405" y="1037"/>
                  <a:pt x="1393" y="906"/>
                </a:cubicBezTo>
                <a:cubicBezTo>
                  <a:pt x="1393" y="882"/>
                  <a:pt x="1369" y="834"/>
                  <a:pt x="1369" y="799"/>
                </a:cubicBezTo>
                <a:lnTo>
                  <a:pt x="1369" y="787"/>
                </a:lnTo>
                <a:cubicBezTo>
                  <a:pt x="1357" y="727"/>
                  <a:pt x="1334" y="668"/>
                  <a:pt x="1310" y="608"/>
                </a:cubicBezTo>
                <a:cubicBezTo>
                  <a:pt x="1238" y="429"/>
                  <a:pt x="1155" y="239"/>
                  <a:pt x="1048" y="72"/>
                </a:cubicBezTo>
                <a:cubicBezTo>
                  <a:pt x="1036" y="48"/>
                  <a:pt x="1012" y="25"/>
                  <a:pt x="98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9" name="Google Shape;1469;p31"/>
          <p:cNvSpPr/>
          <p:nvPr/>
        </p:nvSpPr>
        <p:spPr>
          <a:xfrm>
            <a:off x="6238622" y="4416489"/>
            <a:ext cx="293178" cy="49699"/>
          </a:xfrm>
          <a:custGeom>
            <a:avLst/>
            <a:gdLst/>
            <a:ahLst/>
            <a:cxnLst/>
            <a:rect l="l" t="t" r="r" b="b"/>
            <a:pathLst>
              <a:path w="3799" h="644" extrusionOk="0">
                <a:moveTo>
                  <a:pt x="3751" y="0"/>
                </a:moveTo>
                <a:cubicBezTo>
                  <a:pt x="3513" y="24"/>
                  <a:pt x="3274" y="36"/>
                  <a:pt x="3060" y="72"/>
                </a:cubicBezTo>
                <a:cubicBezTo>
                  <a:pt x="2465" y="131"/>
                  <a:pt x="1869" y="167"/>
                  <a:pt x="1274" y="215"/>
                </a:cubicBezTo>
                <a:cubicBezTo>
                  <a:pt x="988" y="250"/>
                  <a:pt x="691" y="262"/>
                  <a:pt x="405" y="274"/>
                </a:cubicBezTo>
                <a:cubicBezTo>
                  <a:pt x="274" y="286"/>
                  <a:pt x="143" y="286"/>
                  <a:pt x="0" y="286"/>
                </a:cubicBezTo>
                <a:cubicBezTo>
                  <a:pt x="0" y="500"/>
                  <a:pt x="48" y="643"/>
                  <a:pt x="48" y="643"/>
                </a:cubicBezTo>
                <a:lnTo>
                  <a:pt x="3798" y="274"/>
                </a:lnTo>
                <a:lnTo>
                  <a:pt x="3751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1" name="Google Shape;1471;p31"/>
          <p:cNvSpPr/>
          <p:nvPr/>
        </p:nvSpPr>
        <p:spPr>
          <a:xfrm>
            <a:off x="7100475" y="4206969"/>
            <a:ext cx="299584" cy="173792"/>
          </a:xfrm>
          <a:custGeom>
            <a:avLst/>
            <a:gdLst/>
            <a:ahLst/>
            <a:cxnLst/>
            <a:rect l="l" t="t" r="r" b="b"/>
            <a:pathLst>
              <a:path w="3882" h="2252" extrusionOk="0">
                <a:moveTo>
                  <a:pt x="2131" y="1"/>
                </a:moveTo>
                <a:lnTo>
                  <a:pt x="0" y="227"/>
                </a:lnTo>
                <a:lnTo>
                  <a:pt x="107" y="2251"/>
                </a:lnTo>
                <a:lnTo>
                  <a:pt x="3858" y="1870"/>
                </a:lnTo>
                <a:cubicBezTo>
                  <a:pt x="3858" y="1870"/>
                  <a:pt x="3882" y="1191"/>
                  <a:pt x="3489" y="775"/>
                </a:cubicBezTo>
                <a:cubicBezTo>
                  <a:pt x="3363" y="646"/>
                  <a:pt x="3159" y="601"/>
                  <a:pt x="2937" y="601"/>
                </a:cubicBezTo>
                <a:cubicBezTo>
                  <a:pt x="2442" y="601"/>
                  <a:pt x="1858" y="822"/>
                  <a:pt x="1858" y="822"/>
                </a:cubicBezTo>
                <a:lnTo>
                  <a:pt x="2131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2" name="Google Shape;1472;p31"/>
          <p:cNvSpPr/>
          <p:nvPr/>
        </p:nvSpPr>
        <p:spPr>
          <a:xfrm>
            <a:off x="7297109" y="4253272"/>
            <a:ext cx="103874" cy="109045"/>
          </a:xfrm>
          <a:custGeom>
            <a:avLst/>
            <a:gdLst/>
            <a:ahLst/>
            <a:cxnLst/>
            <a:rect l="l" t="t" r="r" b="b"/>
            <a:pathLst>
              <a:path w="1346" h="1413" extrusionOk="0">
                <a:moveTo>
                  <a:pt x="409" y="0"/>
                </a:moveTo>
                <a:cubicBezTo>
                  <a:pt x="352" y="0"/>
                  <a:pt x="295" y="3"/>
                  <a:pt x="238" y="8"/>
                </a:cubicBezTo>
                <a:lnTo>
                  <a:pt x="191" y="103"/>
                </a:lnTo>
                <a:cubicBezTo>
                  <a:pt x="119" y="294"/>
                  <a:pt x="60" y="484"/>
                  <a:pt x="24" y="675"/>
                </a:cubicBezTo>
                <a:cubicBezTo>
                  <a:pt x="12" y="734"/>
                  <a:pt x="12" y="794"/>
                  <a:pt x="0" y="853"/>
                </a:cubicBezTo>
                <a:lnTo>
                  <a:pt x="0" y="877"/>
                </a:lnTo>
                <a:lnTo>
                  <a:pt x="0" y="972"/>
                </a:lnTo>
                <a:cubicBezTo>
                  <a:pt x="12" y="1127"/>
                  <a:pt x="12" y="1258"/>
                  <a:pt x="36" y="1413"/>
                </a:cubicBezTo>
                <a:lnTo>
                  <a:pt x="1322" y="1270"/>
                </a:lnTo>
                <a:cubicBezTo>
                  <a:pt x="1322" y="1270"/>
                  <a:pt x="1346" y="591"/>
                  <a:pt x="953" y="175"/>
                </a:cubicBezTo>
                <a:cubicBezTo>
                  <a:pt x="830" y="43"/>
                  <a:pt x="625" y="0"/>
                  <a:pt x="40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3" name="Google Shape;1473;p31"/>
          <p:cNvSpPr/>
          <p:nvPr/>
        </p:nvSpPr>
        <p:spPr>
          <a:xfrm>
            <a:off x="7108733" y="4325504"/>
            <a:ext cx="290400" cy="56104"/>
          </a:xfrm>
          <a:custGeom>
            <a:avLst/>
            <a:gdLst/>
            <a:ahLst/>
            <a:cxnLst/>
            <a:rect l="l" t="t" r="r" b="b"/>
            <a:pathLst>
              <a:path w="3763" h="727" extrusionOk="0">
                <a:moveTo>
                  <a:pt x="3727" y="1"/>
                </a:moveTo>
                <a:cubicBezTo>
                  <a:pt x="3596" y="25"/>
                  <a:pt x="3465" y="36"/>
                  <a:pt x="3334" y="60"/>
                </a:cubicBezTo>
                <a:cubicBezTo>
                  <a:pt x="3048" y="84"/>
                  <a:pt x="2751" y="132"/>
                  <a:pt x="2465" y="155"/>
                </a:cubicBezTo>
                <a:cubicBezTo>
                  <a:pt x="1870" y="239"/>
                  <a:pt x="1274" y="310"/>
                  <a:pt x="679" y="370"/>
                </a:cubicBezTo>
                <a:cubicBezTo>
                  <a:pt x="453" y="382"/>
                  <a:pt x="215" y="417"/>
                  <a:pt x="0" y="453"/>
                </a:cubicBezTo>
                <a:lnTo>
                  <a:pt x="12" y="727"/>
                </a:lnTo>
                <a:lnTo>
                  <a:pt x="3763" y="358"/>
                </a:lnTo>
                <a:cubicBezTo>
                  <a:pt x="3763" y="358"/>
                  <a:pt x="3763" y="203"/>
                  <a:pt x="372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4" name="Google Shape;1474;p31"/>
          <p:cNvSpPr/>
          <p:nvPr/>
        </p:nvSpPr>
        <p:spPr>
          <a:xfrm>
            <a:off x="6275356" y="3991044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43" y="1"/>
                  <a:pt x="108" y="1"/>
                  <a:pt x="96" y="13"/>
                </a:cubicBezTo>
                <a:cubicBezTo>
                  <a:pt x="84" y="25"/>
                  <a:pt x="60" y="25"/>
                  <a:pt x="48" y="48"/>
                </a:cubicBezTo>
                <a:cubicBezTo>
                  <a:pt x="36" y="60"/>
                  <a:pt x="36" y="72"/>
                  <a:pt x="24" y="84"/>
                </a:cubicBezTo>
                <a:cubicBezTo>
                  <a:pt x="24" y="108"/>
                  <a:pt x="0" y="120"/>
                  <a:pt x="24" y="144"/>
                </a:cubicBezTo>
                <a:cubicBezTo>
                  <a:pt x="24" y="168"/>
                  <a:pt x="24" y="179"/>
                  <a:pt x="36" y="191"/>
                </a:cubicBezTo>
                <a:cubicBezTo>
                  <a:pt x="48" y="227"/>
                  <a:pt x="72" y="239"/>
                  <a:pt x="84" y="251"/>
                </a:cubicBezTo>
                <a:cubicBezTo>
                  <a:pt x="96" y="251"/>
                  <a:pt x="96" y="263"/>
                  <a:pt x="108" y="263"/>
                </a:cubicBezTo>
                <a:cubicBezTo>
                  <a:pt x="143" y="287"/>
                  <a:pt x="155" y="287"/>
                  <a:pt x="191" y="287"/>
                </a:cubicBezTo>
                <a:cubicBezTo>
                  <a:pt x="203" y="287"/>
                  <a:pt x="227" y="287"/>
                  <a:pt x="239" y="263"/>
                </a:cubicBezTo>
                <a:cubicBezTo>
                  <a:pt x="262" y="251"/>
                  <a:pt x="274" y="251"/>
                  <a:pt x="286" y="239"/>
                </a:cubicBezTo>
                <a:cubicBezTo>
                  <a:pt x="298" y="227"/>
                  <a:pt x="298" y="203"/>
                  <a:pt x="322" y="191"/>
                </a:cubicBezTo>
                <a:cubicBezTo>
                  <a:pt x="322" y="179"/>
                  <a:pt x="334" y="168"/>
                  <a:pt x="322" y="132"/>
                </a:cubicBezTo>
                <a:cubicBezTo>
                  <a:pt x="322" y="120"/>
                  <a:pt x="322" y="108"/>
                  <a:pt x="298" y="84"/>
                </a:cubicBezTo>
                <a:cubicBezTo>
                  <a:pt x="286" y="60"/>
                  <a:pt x="274" y="48"/>
                  <a:pt x="262" y="25"/>
                </a:cubicBezTo>
                <a:cubicBezTo>
                  <a:pt x="239" y="25"/>
                  <a:pt x="239" y="13"/>
                  <a:pt x="227" y="13"/>
                </a:cubicBezTo>
                <a:cubicBezTo>
                  <a:pt x="203" y="1"/>
                  <a:pt x="191" y="1"/>
                  <a:pt x="15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5" name="Google Shape;1475;p31"/>
          <p:cNvSpPr/>
          <p:nvPr/>
        </p:nvSpPr>
        <p:spPr>
          <a:xfrm>
            <a:off x="6236770" y="4037038"/>
            <a:ext cx="14740" cy="13814"/>
          </a:xfrm>
          <a:custGeom>
            <a:avLst/>
            <a:gdLst/>
            <a:ahLst/>
            <a:cxnLst/>
            <a:rect l="l" t="t" r="r" b="b"/>
            <a:pathLst>
              <a:path w="191" h="179" extrusionOk="0">
                <a:moveTo>
                  <a:pt x="84" y="0"/>
                </a:moveTo>
                <a:cubicBezTo>
                  <a:pt x="72" y="0"/>
                  <a:pt x="60" y="0"/>
                  <a:pt x="48" y="12"/>
                </a:cubicBezTo>
                <a:lnTo>
                  <a:pt x="12" y="48"/>
                </a:lnTo>
                <a:cubicBezTo>
                  <a:pt x="12" y="60"/>
                  <a:pt x="0" y="72"/>
                  <a:pt x="0" y="83"/>
                </a:cubicBezTo>
                <a:cubicBezTo>
                  <a:pt x="0" y="107"/>
                  <a:pt x="0" y="119"/>
                  <a:pt x="12" y="131"/>
                </a:cubicBezTo>
                <a:lnTo>
                  <a:pt x="48" y="167"/>
                </a:lnTo>
                <a:cubicBezTo>
                  <a:pt x="60" y="167"/>
                  <a:pt x="72" y="179"/>
                  <a:pt x="84" y="179"/>
                </a:cubicBezTo>
                <a:cubicBezTo>
                  <a:pt x="108" y="179"/>
                  <a:pt x="119" y="179"/>
                  <a:pt x="131" y="167"/>
                </a:cubicBezTo>
                <a:lnTo>
                  <a:pt x="143" y="143"/>
                </a:lnTo>
                <a:lnTo>
                  <a:pt x="179" y="119"/>
                </a:lnTo>
                <a:cubicBezTo>
                  <a:pt x="179" y="107"/>
                  <a:pt x="191" y="83"/>
                  <a:pt x="179" y="72"/>
                </a:cubicBezTo>
                <a:cubicBezTo>
                  <a:pt x="191" y="72"/>
                  <a:pt x="191" y="60"/>
                  <a:pt x="179" y="48"/>
                </a:cubicBezTo>
                <a:lnTo>
                  <a:pt x="143" y="12"/>
                </a:lnTo>
                <a:lnTo>
                  <a:pt x="131" y="12"/>
                </a:lnTo>
                <a:cubicBezTo>
                  <a:pt x="119" y="12"/>
                  <a:pt x="108" y="0"/>
                  <a:pt x="8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6" name="Google Shape;1476;p31"/>
          <p:cNvSpPr/>
          <p:nvPr/>
        </p:nvSpPr>
        <p:spPr>
          <a:xfrm>
            <a:off x="6242558" y="3983635"/>
            <a:ext cx="14277" cy="12193"/>
          </a:xfrm>
          <a:custGeom>
            <a:avLst/>
            <a:gdLst/>
            <a:ahLst/>
            <a:cxnLst/>
            <a:rect l="l" t="t" r="r" b="b"/>
            <a:pathLst>
              <a:path w="185" h="158" extrusionOk="0">
                <a:moveTo>
                  <a:pt x="101" y="1"/>
                </a:moveTo>
                <a:cubicBezTo>
                  <a:pt x="98" y="1"/>
                  <a:pt x="95" y="1"/>
                  <a:pt x="92" y="2"/>
                </a:cubicBezTo>
                <a:cubicBezTo>
                  <a:pt x="1" y="24"/>
                  <a:pt x="8" y="157"/>
                  <a:pt x="93" y="157"/>
                </a:cubicBezTo>
                <a:cubicBezTo>
                  <a:pt x="96" y="157"/>
                  <a:pt x="100" y="157"/>
                  <a:pt x="104" y="156"/>
                </a:cubicBezTo>
                <a:cubicBezTo>
                  <a:pt x="184" y="145"/>
                  <a:pt x="176" y="1"/>
                  <a:pt x="10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7" name="Google Shape;1477;p31"/>
          <p:cNvSpPr/>
          <p:nvPr/>
        </p:nvSpPr>
        <p:spPr>
          <a:xfrm>
            <a:off x="6159598" y="3974529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1"/>
                </a:moveTo>
                <a:cubicBezTo>
                  <a:pt x="131" y="1"/>
                  <a:pt x="107" y="1"/>
                  <a:pt x="95" y="24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0" y="120"/>
                  <a:pt x="12" y="155"/>
                </a:cubicBezTo>
                <a:cubicBezTo>
                  <a:pt x="12" y="167"/>
                  <a:pt x="12" y="179"/>
                  <a:pt x="36" y="203"/>
                </a:cubicBezTo>
                <a:cubicBezTo>
                  <a:pt x="48" y="227"/>
                  <a:pt x="60" y="239"/>
                  <a:pt x="72" y="251"/>
                </a:cubicBezTo>
                <a:cubicBezTo>
                  <a:pt x="95" y="251"/>
                  <a:pt x="95" y="274"/>
                  <a:pt x="107" y="274"/>
                </a:cubicBezTo>
                <a:cubicBezTo>
                  <a:pt x="143" y="286"/>
                  <a:pt x="155" y="286"/>
                  <a:pt x="179" y="286"/>
                </a:cubicBezTo>
                <a:cubicBezTo>
                  <a:pt x="203" y="286"/>
                  <a:pt x="226" y="286"/>
                  <a:pt x="238" y="274"/>
                </a:cubicBezTo>
                <a:cubicBezTo>
                  <a:pt x="250" y="251"/>
                  <a:pt x="274" y="251"/>
                  <a:pt x="286" y="239"/>
                </a:cubicBezTo>
                <a:cubicBezTo>
                  <a:pt x="298" y="227"/>
                  <a:pt x="298" y="215"/>
                  <a:pt x="310" y="203"/>
                </a:cubicBezTo>
                <a:cubicBezTo>
                  <a:pt x="310" y="179"/>
                  <a:pt x="334" y="167"/>
                  <a:pt x="310" y="143"/>
                </a:cubicBezTo>
                <a:cubicBezTo>
                  <a:pt x="310" y="120"/>
                  <a:pt x="298" y="108"/>
                  <a:pt x="298" y="96"/>
                </a:cubicBezTo>
                <a:cubicBezTo>
                  <a:pt x="286" y="60"/>
                  <a:pt x="274" y="48"/>
                  <a:pt x="250" y="36"/>
                </a:cubicBezTo>
                <a:lnTo>
                  <a:pt x="226" y="24"/>
                </a:lnTo>
                <a:cubicBezTo>
                  <a:pt x="191" y="1"/>
                  <a:pt x="179" y="1"/>
                  <a:pt x="155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8" name="Google Shape;1478;p31"/>
          <p:cNvSpPr/>
          <p:nvPr/>
        </p:nvSpPr>
        <p:spPr>
          <a:xfrm>
            <a:off x="5848134" y="3457249"/>
            <a:ext cx="18444" cy="16592"/>
          </a:xfrm>
          <a:custGeom>
            <a:avLst/>
            <a:gdLst/>
            <a:ahLst/>
            <a:cxnLst/>
            <a:rect l="l" t="t" r="r" b="b"/>
            <a:pathLst>
              <a:path w="239" h="215" extrusionOk="0">
                <a:moveTo>
                  <a:pt x="83" y="0"/>
                </a:moveTo>
                <a:cubicBezTo>
                  <a:pt x="60" y="0"/>
                  <a:pt x="60" y="12"/>
                  <a:pt x="48" y="12"/>
                </a:cubicBezTo>
                <a:lnTo>
                  <a:pt x="24" y="36"/>
                </a:lnTo>
                <a:cubicBezTo>
                  <a:pt x="24" y="60"/>
                  <a:pt x="0" y="60"/>
                  <a:pt x="0" y="72"/>
                </a:cubicBezTo>
                <a:lnTo>
                  <a:pt x="0" y="119"/>
                </a:lnTo>
                <a:lnTo>
                  <a:pt x="0" y="143"/>
                </a:lnTo>
                <a:cubicBezTo>
                  <a:pt x="0" y="155"/>
                  <a:pt x="24" y="155"/>
                  <a:pt x="24" y="179"/>
                </a:cubicBezTo>
                <a:lnTo>
                  <a:pt x="48" y="203"/>
                </a:lnTo>
                <a:cubicBezTo>
                  <a:pt x="60" y="215"/>
                  <a:pt x="83" y="215"/>
                  <a:pt x="95" y="215"/>
                </a:cubicBezTo>
                <a:lnTo>
                  <a:pt x="155" y="215"/>
                </a:lnTo>
                <a:cubicBezTo>
                  <a:pt x="167" y="215"/>
                  <a:pt x="167" y="203"/>
                  <a:pt x="179" y="203"/>
                </a:cubicBezTo>
                <a:cubicBezTo>
                  <a:pt x="202" y="191"/>
                  <a:pt x="214" y="179"/>
                  <a:pt x="214" y="155"/>
                </a:cubicBezTo>
                <a:cubicBezTo>
                  <a:pt x="226" y="143"/>
                  <a:pt x="226" y="107"/>
                  <a:pt x="226" y="96"/>
                </a:cubicBezTo>
                <a:cubicBezTo>
                  <a:pt x="238" y="72"/>
                  <a:pt x="226" y="60"/>
                  <a:pt x="214" y="36"/>
                </a:cubicBezTo>
                <a:cubicBezTo>
                  <a:pt x="202" y="24"/>
                  <a:pt x="179" y="12"/>
                  <a:pt x="167" y="12"/>
                </a:cubicBezTo>
                <a:cubicBezTo>
                  <a:pt x="155" y="12"/>
                  <a:pt x="155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9" name="Google Shape;1479;p31"/>
          <p:cNvSpPr/>
          <p:nvPr/>
        </p:nvSpPr>
        <p:spPr>
          <a:xfrm>
            <a:off x="5813175" y="3478394"/>
            <a:ext cx="15666" cy="15666"/>
          </a:xfrm>
          <a:custGeom>
            <a:avLst/>
            <a:gdLst/>
            <a:ahLst/>
            <a:cxnLst/>
            <a:rect l="l" t="t" r="r" b="b"/>
            <a:pathLst>
              <a:path w="203" h="203" extrusionOk="0">
                <a:moveTo>
                  <a:pt x="96" y="0"/>
                </a:moveTo>
                <a:cubicBezTo>
                  <a:pt x="84" y="0"/>
                  <a:pt x="72" y="0"/>
                  <a:pt x="60" y="24"/>
                </a:cubicBezTo>
                <a:lnTo>
                  <a:pt x="36" y="36"/>
                </a:lnTo>
                <a:lnTo>
                  <a:pt x="12" y="60"/>
                </a:lnTo>
                <a:cubicBezTo>
                  <a:pt x="12" y="84"/>
                  <a:pt x="1" y="95"/>
                  <a:pt x="12" y="107"/>
                </a:cubicBezTo>
                <a:cubicBezTo>
                  <a:pt x="12" y="119"/>
                  <a:pt x="12" y="143"/>
                  <a:pt x="24" y="155"/>
                </a:cubicBezTo>
                <a:lnTo>
                  <a:pt x="60" y="179"/>
                </a:lnTo>
                <a:lnTo>
                  <a:pt x="72" y="179"/>
                </a:lnTo>
                <a:cubicBezTo>
                  <a:pt x="84" y="179"/>
                  <a:pt x="108" y="203"/>
                  <a:pt x="120" y="203"/>
                </a:cubicBezTo>
                <a:cubicBezTo>
                  <a:pt x="132" y="203"/>
                  <a:pt x="143" y="203"/>
                  <a:pt x="155" y="179"/>
                </a:cubicBezTo>
                <a:cubicBezTo>
                  <a:pt x="179" y="167"/>
                  <a:pt x="191" y="167"/>
                  <a:pt x="191" y="155"/>
                </a:cubicBezTo>
                <a:cubicBezTo>
                  <a:pt x="191" y="143"/>
                  <a:pt x="203" y="119"/>
                  <a:pt x="203" y="107"/>
                </a:cubicBezTo>
                <a:cubicBezTo>
                  <a:pt x="191" y="84"/>
                  <a:pt x="191" y="60"/>
                  <a:pt x="179" y="48"/>
                </a:cubicBezTo>
                <a:cubicBezTo>
                  <a:pt x="155" y="36"/>
                  <a:pt x="155" y="24"/>
                  <a:pt x="143" y="24"/>
                </a:cubicBezTo>
                <a:cubicBezTo>
                  <a:pt x="132" y="24"/>
                  <a:pt x="120" y="0"/>
                  <a:pt x="9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0" name="Google Shape;1480;p31"/>
          <p:cNvSpPr/>
          <p:nvPr/>
        </p:nvSpPr>
        <p:spPr>
          <a:xfrm>
            <a:off x="5802139" y="3427770"/>
            <a:ext cx="17287" cy="13891"/>
          </a:xfrm>
          <a:custGeom>
            <a:avLst/>
            <a:gdLst/>
            <a:ahLst/>
            <a:cxnLst/>
            <a:rect l="l" t="t" r="r" b="b"/>
            <a:pathLst>
              <a:path w="224" h="180" extrusionOk="0">
                <a:moveTo>
                  <a:pt x="118" y="1"/>
                </a:moveTo>
                <a:cubicBezTo>
                  <a:pt x="115" y="1"/>
                  <a:pt x="111" y="1"/>
                  <a:pt x="108" y="1"/>
                </a:cubicBezTo>
                <a:cubicBezTo>
                  <a:pt x="1" y="25"/>
                  <a:pt x="25" y="180"/>
                  <a:pt x="120" y="180"/>
                </a:cubicBezTo>
                <a:cubicBezTo>
                  <a:pt x="223" y="168"/>
                  <a:pt x="216" y="1"/>
                  <a:pt x="11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31"/>
          <p:cNvSpPr/>
          <p:nvPr/>
        </p:nvSpPr>
        <p:spPr>
          <a:xfrm>
            <a:off x="5739707" y="3957088"/>
            <a:ext cx="24850" cy="22997"/>
          </a:xfrm>
          <a:custGeom>
            <a:avLst/>
            <a:gdLst/>
            <a:ahLst/>
            <a:cxnLst/>
            <a:rect l="l" t="t" r="r" b="b"/>
            <a:pathLst>
              <a:path w="322" h="298" extrusionOk="0">
                <a:moveTo>
                  <a:pt x="143" y="0"/>
                </a:moveTo>
                <a:cubicBezTo>
                  <a:pt x="131" y="0"/>
                  <a:pt x="95" y="24"/>
                  <a:pt x="83" y="24"/>
                </a:cubicBezTo>
                <a:cubicBezTo>
                  <a:pt x="72" y="36"/>
                  <a:pt x="60" y="36"/>
                  <a:pt x="36" y="48"/>
                </a:cubicBezTo>
                <a:cubicBezTo>
                  <a:pt x="24" y="72"/>
                  <a:pt x="12" y="84"/>
                  <a:pt x="12" y="107"/>
                </a:cubicBezTo>
                <a:cubicBezTo>
                  <a:pt x="0" y="131"/>
                  <a:pt x="0" y="155"/>
                  <a:pt x="12" y="167"/>
                </a:cubicBezTo>
                <a:cubicBezTo>
                  <a:pt x="12" y="179"/>
                  <a:pt x="12" y="203"/>
                  <a:pt x="24" y="215"/>
                </a:cubicBezTo>
                <a:cubicBezTo>
                  <a:pt x="36" y="238"/>
                  <a:pt x="60" y="262"/>
                  <a:pt x="72" y="274"/>
                </a:cubicBezTo>
                <a:lnTo>
                  <a:pt x="95" y="286"/>
                </a:lnTo>
                <a:cubicBezTo>
                  <a:pt x="131" y="298"/>
                  <a:pt x="143" y="298"/>
                  <a:pt x="179" y="298"/>
                </a:cubicBezTo>
                <a:cubicBezTo>
                  <a:pt x="191" y="298"/>
                  <a:pt x="214" y="286"/>
                  <a:pt x="238" y="286"/>
                </a:cubicBezTo>
                <a:cubicBezTo>
                  <a:pt x="250" y="274"/>
                  <a:pt x="262" y="274"/>
                  <a:pt x="274" y="262"/>
                </a:cubicBezTo>
                <a:cubicBezTo>
                  <a:pt x="298" y="238"/>
                  <a:pt x="310" y="227"/>
                  <a:pt x="310" y="203"/>
                </a:cubicBezTo>
                <a:cubicBezTo>
                  <a:pt x="322" y="179"/>
                  <a:pt x="322" y="155"/>
                  <a:pt x="310" y="143"/>
                </a:cubicBezTo>
                <a:cubicBezTo>
                  <a:pt x="298" y="131"/>
                  <a:pt x="298" y="107"/>
                  <a:pt x="298" y="96"/>
                </a:cubicBezTo>
                <a:cubicBezTo>
                  <a:pt x="274" y="72"/>
                  <a:pt x="262" y="48"/>
                  <a:pt x="250" y="36"/>
                </a:cubicBezTo>
                <a:lnTo>
                  <a:pt x="214" y="24"/>
                </a:lnTo>
                <a:cubicBezTo>
                  <a:pt x="191" y="0"/>
                  <a:pt x="179" y="0"/>
                  <a:pt x="14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31"/>
          <p:cNvSpPr/>
          <p:nvPr/>
        </p:nvSpPr>
        <p:spPr>
          <a:xfrm>
            <a:off x="5787785" y="3944046"/>
            <a:ext cx="16592" cy="11344"/>
          </a:xfrm>
          <a:custGeom>
            <a:avLst/>
            <a:gdLst/>
            <a:ahLst/>
            <a:cxnLst/>
            <a:rect l="l" t="t" r="r" b="b"/>
            <a:pathLst>
              <a:path w="215" h="147" extrusionOk="0">
                <a:moveTo>
                  <a:pt x="125" y="0"/>
                </a:moveTo>
                <a:cubicBezTo>
                  <a:pt x="118" y="0"/>
                  <a:pt x="111" y="1"/>
                  <a:pt x="103" y="3"/>
                </a:cubicBezTo>
                <a:cubicBezTo>
                  <a:pt x="0" y="14"/>
                  <a:pt x="7" y="146"/>
                  <a:pt x="103" y="146"/>
                </a:cubicBezTo>
                <a:cubicBezTo>
                  <a:pt x="107" y="146"/>
                  <a:pt x="111" y="146"/>
                  <a:pt x="115" y="145"/>
                </a:cubicBezTo>
                <a:cubicBezTo>
                  <a:pt x="215" y="134"/>
                  <a:pt x="212" y="0"/>
                  <a:pt x="12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31"/>
          <p:cNvSpPr/>
          <p:nvPr/>
        </p:nvSpPr>
        <p:spPr>
          <a:xfrm>
            <a:off x="5538752" y="3979082"/>
            <a:ext cx="28940" cy="22226"/>
          </a:xfrm>
          <a:custGeom>
            <a:avLst/>
            <a:gdLst/>
            <a:ahLst/>
            <a:cxnLst/>
            <a:rect l="l" t="t" r="r" b="b"/>
            <a:pathLst>
              <a:path w="375" h="288" extrusionOk="0">
                <a:moveTo>
                  <a:pt x="186" y="1"/>
                </a:moveTo>
                <a:cubicBezTo>
                  <a:pt x="182" y="1"/>
                  <a:pt x="179" y="1"/>
                  <a:pt x="175" y="1"/>
                </a:cubicBezTo>
                <a:cubicBezTo>
                  <a:pt x="0" y="24"/>
                  <a:pt x="19" y="287"/>
                  <a:pt x="199" y="287"/>
                </a:cubicBezTo>
                <a:cubicBezTo>
                  <a:pt x="203" y="287"/>
                  <a:pt x="207" y="287"/>
                  <a:pt x="211" y="287"/>
                </a:cubicBezTo>
                <a:cubicBezTo>
                  <a:pt x="374" y="275"/>
                  <a:pt x="355" y="1"/>
                  <a:pt x="1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31"/>
          <p:cNvSpPr/>
          <p:nvPr/>
        </p:nvSpPr>
        <p:spPr>
          <a:xfrm>
            <a:off x="6127418" y="3711761"/>
            <a:ext cx="25776" cy="22149"/>
          </a:xfrm>
          <a:custGeom>
            <a:avLst/>
            <a:gdLst/>
            <a:ahLst/>
            <a:cxnLst/>
            <a:rect l="l" t="t" r="r" b="b"/>
            <a:pathLst>
              <a:path w="334" h="287" extrusionOk="0">
                <a:moveTo>
                  <a:pt x="155" y="0"/>
                </a:moveTo>
                <a:cubicBezTo>
                  <a:pt x="131" y="0"/>
                  <a:pt x="108" y="0"/>
                  <a:pt x="96" y="12"/>
                </a:cubicBezTo>
                <a:cubicBezTo>
                  <a:pt x="72" y="36"/>
                  <a:pt x="60" y="36"/>
                  <a:pt x="48" y="48"/>
                </a:cubicBezTo>
                <a:cubicBezTo>
                  <a:pt x="36" y="60"/>
                  <a:pt x="36" y="72"/>
                  <a:pt x="12" y="96"/>
                </a:cubicBezTo>
                <a:cubicBezTo>
                  <a:pt x="12" y="108"/>
                  <a:pt x="1" y="119"/>
                  <a:pt x="12" y="155"/>
                </a:cubicBezTo>
                <a:cubicBezTo>
                  <a:pt x="12" y="167"/>
                  <a:pt x="12" y="179"/>
                  <a:pt x="36" y="191"/>
                </a:cubicBezTo>
                <a:cubicBezTo>
                  <a:pt x="48" y="227"/>
                  <a:pt x="60" y="238"/>
                  <a:pt x="72" y="250"/>
                </a:cubicBezTo>
                <a:cubicBezTo>
                  <a:pt x="96" y="250"/>
                  <a:pt x="96" y="274"/>
                  <a:pt x="108" y="274"/>
                </a:cubicBezTo>
                <a:cubicBezTo>
                  <a:pt x="131" y="286"/>
                  <a:pt x="155" y="286"/>
                  <a:pt x="179" y="286"/>
                </a:cubicBezTo>
                <a:cubicBezTo>
                  <a:pt x="191" y="286"/>
                  <a:pt x="227" y="286"/>
                  <a:pt x="239" y="274"/>
                </a:cubicBezTo>
                <a:cubicBezTo>
                  <a:pt x="251" y="250"/>
                  <a:pt x="274" y="250"/>
                  <a:pt x="286" y="238"/>
                </a:cubicBezTo>
                <a:cubicBezTo>
                  <a:pt x="298" y="227"/>
                  <a:pt x="298" y="215"/>
                  <a:pt x="310" y="191"/>
                </a:cubicBezTo>
                <a:cubicBezTo>
                  <a:pt x="310" y="179"/>
                  <a:pt x="334" y="167"/>
                  <a:pt x="310" y="131"/>
                </a:cubicBezTo>
                <a:cubicBezTo>
                  <a:pt x="310" y="108"/>
                  <a:pt x="310" y="108"/>
                  <a:pt x="298" y="96"/>
                </a:cubicBezTo>
                <a:cubicBezTo>
                  <a:pt x="286" y="60"/>
                  <a:pt x="274" y="48"/>
                  <a:pt x="251" y="36"/>
                </a:cubicBezTo>
                <a:cubicBezTo>
                  <a:pt x="239" y="36"/>
                  <a:pt x="239" y="12"/>
                  <a:pt x="227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31"/>
          <p:cNvSpPr/>
          <p:nvPr/>
        </p:nvSpPr>
        <p:spPr>
          <a:xfrm>
            <a:off x="6094311" y="3748108"/>
            <a:ext cx="15743" cy="13737"/>
          </a:xfrm>
          <a:custGeom>
            <a:avLst/>
            <a:gdLst/>
            <a:ahLst/>
            <a:cxnLst/>
            <a:rect l="l" t="t" r="r" b="b"/>
            <a:pathLst>
              <a:path w="204" h="178" extrusionOk="0">
                <a:moveTo>
                  <a:pt x="120" y="0"/>
                </a:moveTo>
                <a:cubicBezTo>
                  <a:pt x="116" y="0"/>
                  <a:pt x="112" y="2"/>
                  <a:pt x="108" y="6"/>
                </a:cubicBezTo>
                <a:cubicBezTo>
                  <a:pt x="84" y="6"/>
                  <a:pt x="72" y="6"/>
                  <a:pt x="60" y="18"/>
                </a:cubicBezTo>
                <a:lnTo>
                  <a:pt x="49" y="18"/>
                </a:lnTo>
                <a:lnTo>
                  <a:pt x="13" y="53"/>
                </a:lnTo>
                <a:cubicBezTo>
                  <a:pt x="13" y="65"/>
                  <a:pt x="1" y="77"/>
                  <a:pt x="13" y="101"/>
                </a:cubicBezTo>
                <a:cubicBezTo>
                  <a:pt x="13" y="113"/>
                  <a:pt x="13" y="125"/>
                  <a:pt x="25" y="137"/>
                </a:cubicBezTo>
                <a:lnTo>
                  <a:pt x="60" y="172"/>
                </a:lnTo>
                <a:lnTo>
                  <a:pt x="72" y="172"/>
                </a:lnTo>
                <a:cubicBezTo>
                  <a:pt x="88" y="172"/>
                  <a:pt x="99" y="178"/>
                  <a:pt x="108" y="178"/>
                </a:cubicBezTo>
                <a:cubicBezTo>
                  <a:pt x="112" y="178"/>
                  <a:pt x="116" y="176"/>
                  <a:pt x="120" y="172"/>
                </a:cubicBezTo>
                <a:cubicBezTo>
                  <a:pt x="132" y="172"/>
                  <a:pt x="156" y="172"/>
                  <a:pt x="168" y="160"/>
                </a:cubicBezTo>
                <a:lnTo>
                  <a:pt x="191" y="125"/>
                </a:lnTo>
                <a:cubicBezTo>
                  <a:pt x="191" y="113"/>
                  <a:pt x="203" y="101"/>
                  <a:pt x="191" y="77"/>
                </a:cubicBezTo>
                <a:cubicBezTo>
                  <a:pt x="191" y="65"/>
                  <a:pt x="191" y="53"/>
                  <a:pt x="179" y="41"/>
                </a:cubicBezTo>
                <a:lnTo>
                  <a:pt x="144" y="6"/>
                </a:lnTo>
                <a:cubicBezTo>
                  <a:pt x="136" y="6"/>
                  <a:pt x="128" y="0"/>
                  <a:pt x="12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31"/>
          <p:cNvSpPr/>
          <p:nvPr/>
        </p:nvSpPr>
        <p:spPr>
          <a:xfrm>
            <a:off x="6088832" y="3687837"/>
            <a:ext cx="12039" cy="14817"/>
          </a:xfrm>
          <a:custGeom>
            <a:avLst/>
            <a:gdLst/>
            <a:ahLst/>
            <a:cxnLst/>
            <a:rect l="l" t="t" r="r" b="b"/>
            <a:pathLst>
              <a:path w="156" h="192" extrusionOk="0">
                <a:moveTo>
                  <a:pt x="72" y="1"/>
                </a:moveTo>
                <a:cubicBezTo>
                  <a:pt x="60" y="1"/>
                  <a:pt x="36" y="1"/>
                  <a:pt x="36" y="13"/>
                </a:cubicBezTo>
                <a:cubicBezTo>
                  <a:pt x="24" y="13"/>
                  <a:pt x="24" y="25"/>
                  <a:pt x="12" y="25"/>
                </a:cubicBezTo>
                <a:cubicBezTo>
                  <a:pt x="0" y="48"/>
                  <a:pt x="0" y="48"/>
                  <a:pt x="0" y="60"/>
                </a:cubicBezTo>
                <a:lnTo>
                  <a:pt x="0" y="84"/>
                </a:lnTo>
                <a:lnTo>
                  <a:pt x="0" y="120"/>
                </a:lnTo>
                <a:cubicBezTo>
                  <a:pt x="0" y="132"/>
                  <a:pt x="12" y="144"/>
                  <a:pt x="24" y="167"/>
                </a:cubicBezTo>
                <a:lnTo>
                  <a:pt x="36" y="179"/>
                </a:lnTo>
                <a:cubicBezTo>
                  <a:pt x="60" y="179"/>
                  <a:pt x="72" y="191"/>
                  <a:pt x="84" y="191"/>
                </a:cubicBezTo>
                <a:cubicBezTo>
                  <a:pt x="96" y="191"/>
                  <a:pt x="120" y="191"/>
                  <a:pt x="120" y="179"/>
                </a:cubicBezTo>
                <a:cubicBezTo>
                  <a:pt x="131" y="179"/>
                  <a:pt x="131" y="167"/>
                  <a:pt x="143" y="167"/>
                </a:cubicBezTo>
                <a:cubicBezTo>
                  <a:pt x="155" y="144"/>
                  <a:pt x="155" y="144"/>
                  <a:pt x="155" y="132"/>
                </a:cubicBezTo>
                <a:lnTo>
                  <a:pt x="155" y="108"/>
                </a:lnTo>
                <a:lnTo>
                  <a:pt x="155" y="72"/>
                </a:lnTo>
                <a:cubicBezTo>
                  <a:pt x="155" y="60"/>
                  <a:pt x="143" y="48"/>
                  <a:pt x="131" y="25"/>
                </a:cubicBezTo>
                <a:lnTo>
                  <a:pt x="120" y="13"/>
                </a:lnTo>
                <a:cubicBezTo>
                  <a:pt x="96" y="13"/>
                  <a:pt x="84" y="1"/>
                  <a:pt x="7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p31"/>
          <p:cNvSpPr/>
          <p:nvPr/>
        </p:nvSpPr>
        <p:spPr>
          <a:xfrm>
            <a:off x="6286391" y="2626654"/>
            <a:ext cx="20296" cy="19370"/>
          </a:xfrm>
          <a:custGeom>
            <a:avLst/>
            <a:gdLst/>
            <a:ahLst/>
            <a:cxnLst/>
            <a:rect l="l" t="t" r="r" b="b"/>
            <a:pathLst>
              <a:path w="263" h="251" extrusionOk="0">
                <a:moveTo>
                  <a:pt x="84" y="0"/>
                </a:moveTo>
                <a:cubicBezTo>
                  <a:pt x="72" y="0"/>
                  <a:pt x="72" y="12"/>
                  <a:pt x="60" y="12"/>
                </a:cubicBezTo>
                <a:lnTo>
                  <a:pt x="12" y="60"/>
                </a:lnTo>
                <a:cubicBezTo>
                  <a:pt x="12" y="72"/>
                  <a:pt x="12" y="72"/>
                  <a:pt x="0" y="83"/>
                </a:cubicBezTo>
                <a:lnTo>
                  <a:pt x="0" y="167"/>
                </a:lnTo>
                <a:cubicBezTo>
                  <a:pt x="0" y="179"/>
                  <a:pt x="12" y="191"/>
                  <a:pt x="24" y="203"/>
                </a:cubicBezTo>
                <a:cubicBezTo>
                  <a:pt x="36" y="226"/>
                  <a:pt x="60" y="238"/>
                  <a:pt x="72" y="238"/>
                </a:cubicBezTo>
                <a:cubicBezTo>
                  <a:pt x="84" y="250"/>
                  <a:pt x="96" y="250"/>
                  <a:pt x="119" y="250"/>
                </a:cubicBezTo>
                <a:lnTo>
                  <a:pt x="155" y="250"/>
                </a:lnTo>
                <a:cubicBezTo>
                  <a:pt x="179" y="250"/>
                  <a:pt x="191" y="238"/>
                  <a:pt x="203" y="226"/>
                </a:cubicBezTo>
                <a:cubicBezTo>
                  <a:pt x="215" y="203"/>
                  <a:pt x="238" y="191"/>
                  <a:pt x="238" y="179"/>
                </a:cubicBezTo>
                <a:cubicBezTo>
                  <a:pt x="250" y="167"/>
                  <a:pt x="250" y="143"/>
                  <a:pt x="250" y="131"/>
                </a:cubicBezTo>
                <a:cubicBezTo>
                  <a:pt x="262" y="83"/>
                  <a:pt x="262" y="72"/>
                  <a:pt x="250" y="60"/>
                </a:cubicBezTo>
                <a:cubicBezTo>
                  <a:pt x="250" y="48"/>
                  <a:pt x="238" y="24"/>
                  <a:pt x="238" y="24"/>
                </a:cubicBezTo>
                <a:cubicBezTo>
                  <a:pt x="238" y="12"/>
                  <a:pt x="215" y="12"/>
                  <a:pt x="203" y="12"/>
                </a:cubicBezTo>
                <a:cubicBezTo>
                  <a:pt x="191" y="0"/>
                  <a:pt x="179" y="0"/>
                  <a:pt x="15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8" name="Google Shape;1488;p31"/>
          <p:cNvSpPr/>
          <p:nvPr/>
        </p:nvSpPr>
        <p:spPr>
          <a:xfrm>
            <a:off x="6243175" y="2606435"/>
            <a:ext cx="12965" cy="17518"/>
          </a:xfrm>
          <a:custGeom>
            <a:avLst/>
            <a:gdLst/>
            <a:ahLst/>
            <a:cxnLst/>
            <a:rect l="l" t="t" r="r" b="b"/>
            <a:pathLst>
              <a:path w="168" h="227" extrusionOk="0">
                <a:moveTo>
                  <a:pt x="84" y="0"/>
                </a:moveTo>
                <a:cubicBezTo>
                  <a:pt x="60" y="0"/>
                  <a:pt x="48" y="0"/>
                  <a:pt x="48" y="24"/>
                </a:cubicBezTo>
                <a:cubicBezTo>
                  <a:pt x="36" y="24"/>
                  <a:pt x="36" y="36"/>
                  <a:pt x="25" y="48"/>
                </a:cubicBezTo>
                <a:cubicBezTo>
                  <a:pt x="1" y="60"/>
                  <a:pt x="1" y="60"/>
                  <a:pt x="1" y="84"/>
                </a:cubicBezTo>
                <a:lnTo>
                  <a:pt x="1" y="119"/>
                </a:lnTo>
                <a:lnTo>
                  <a:pt x="1" y="155"/>
                </a:lnTo>
                <a:cubicBezTo>
                  <a:pt x="1" y="167"/>
                  <a:pt x="25" y="179"/>
                  <a:pt x="36" y="203"/>
                </a:cubicBezTo>
                <a:lnTo>
                  <a:pt x="48" y="214"/>
                </a:lnTo>
                <a:cubicBezTo>
                  <a:pt x="60" y="214"/>
                  <a:pt x="84" y="226"/>
                  <a:pt x="96" y="226"/>
                </a:cubicBezTo>
                <a:cubicBezTo>
                  <a:pt x="108" y="226"/>
                  <a:pt x="120" y="226"/>
                  <a:pt x="120" y="214"/>
                </a:cubicBezTo>
                <a:cubicBezTo>
                  <a:pt x="144" y="214"/>
                  <a:pt x="144" y="203"/>
                  <a:pt x="155" y="179"/>
                </a:cubicBezTo>
                <a:cubicBezTo>
                  <a:pt x="167" y="167"/>
                  <a:pt x="167" y="167"/>
                  <a:pt x="167" y="155"/>
                </a:cubicBezTo>
                <a:lnTo>
                  <a:pt x="167" y="107"/>
                </a:lnTo>
                <a:lnTo>
                  <a:pt x="167" y="84"/>
                </a:lnTo>
                <a:cubicBezTo>
                  <a:pt x="167" y="60"/>
                  <a:pt x="155" y="48"/>
                  <a:pt x="144" y="36"/>
                </a:cubicBezTo>
                <a:lnTo>
                  <a:pt x="120" y="24"/>
                </a:lnTo>
                <a:cubicBezTo>
                  <a:pt x="108" y="24"/>
                  <a:pt x="96" y="0"/>
                  <a:pt x="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9" name="Google Shape;1489;p31"/>
          <p:cNvSpPr/>
          <p:nvPr/>
        </p:nvSpPr>
        <p:spPr>
          <a:xfrm>
            <a:off x="6264629" y="2565766"/>
            <a:ext cx="14045" cy="10495"/>
          </a:xfrm>
          <a:custGeom>
            <a:avLst/>
            <a:gdLst/>
            <a:ahLst/>
            <a:cxnLst/>
            <a:rect l="l" t="t" r="r" b="b"/>
            <a:pathLst>
              <a:path w="182" h="136" extrusionOk="0">
                <a:moveTo>
                  <a:pt x="99" y="1"/>
                </a:moveTo>
                <a:cubicBezTo>
                  <a:pt x="93" y="1"/>
                  <a:pt x="87" y="2"/>
                  <a:pt x="80" y="3"/>
                </a:cubicBezTo>
                <a:cubicBezTo>
                  <a:pt x="0" y="15"/>
                  <a:pt x="8" y="135"/>
                  <a:pt x="92" y="135"/>
                </a:cubicBezTo>
                <a:cubicBezTo>
                  <a:pt x="96" y="135"/>
                  <a:pt x="100" y="135"/>
                  <a:pt x="104" y="134"/>
                </a:cubicBezTo>
                <a:cubicBezTo>
                  <a:pt x="181" y="134"/>
                  <a:pt x="176" y="1"/>
                  <a:pt x="9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0" name="Google Shape;1490;p31"/>
          <p:cNvSpPr/>
          <p:nvPr/>
        </p:nvSpPr>
        <p:spPr>
          <a:xfrm>
            <a:off x="6238622" y="2507116"/>
            <a:ext cx="17518" cy="14971"/>
          </a:xfrm>
          <a:custGeom>
            <a:avLst/>
            <a:gdLst/>
            <a:ahLst/>
            <a:cxnLst/>
            <a:rect l="l" t="t" r="r" b="b"/>
            <a:pathLst>
              <a:path w="227" h="194" extrusionOk="0">
                <a:moveTo>
                  <a:pt x="111" y="0"/>
                </a:moveTo>
                <a:cubicBezTo>
                  <a:pt x="92" y="0"/>
                  <a:pt x="74" y="8"/>
                  <a:pt x="60" y="25"/>
                </a:cubicBezTo>
                <a:cubicBezTo>
                  <a:pt x="0" y="85"/>
                  <a:pt x="24" y="144"/>
                  <a:pt x="84" y="180"/>
                </a:cubicBezTo>
                <a:lnTo>
                  <a:pt x="95" y="180"/>
                </a:lnTo>
                <a:cubicBezTo>
                  <a:pt x="108" y="190"/>
                  <a:pt x="121" y="194"/>
                  <a:pt x="133" y="194"/>
                </a:cubicBezTo>
                <a:cubicBezTo>
                  <a:pt x="181" y="194"/>
                  <a:pt x="226" y="132"/>
                  <a:pt x="226" y="85"/>
                </a:cubicBezTo>
                <a:cubicBezTo>
                  <a:pt x="210" y="43"/>
                  <a:pt x="157" y="0"/>
                  <a:pt x="1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1" name="Google Shape;1491;p31"/>
          <p:cNvSpPr/>
          <p:nvPr/>
        </p:nvSpPr>
        <p:spPr>
          <a:xfrm>
            <a:off x="6653883" y="2531039"/>
            <a:ext cx="17518" cy="18444"/>
          </a:xfrm>
          <a:custGeom>
            <a:avLst/>
            <a:gdLst/>
            <a:ahLst/>
            <a:cxnLst/>
            <a:rect l="l" t="t" r="r" b="b"/>
            <a:pathLst>
              <a:path w="227" h="239" extrusionOk="0">
                <a:moveTo>
                  <a:pt x="96" y="1"/>
                </a:moveTo>
                <a:cubicBezTo>
                  <a:pt x="84" y="1"/>
                  <a:pt x="72" y="13"/>
                  <a:pt x="37" y="13"/>
                </a:cubicBezTo>
                <a:cubicBezTo>
                  <a:pt x="25" y="37"/>
                  <a:pt x="13" y="48"/>
                  <a:pt x="13" y="60"/>
                </a:cubicBezTo>
                <a:lnTo>
                  <a:pt x="13" y="72"/>
                </a:lnTo>
                <a:cubicBezTo>
                  <a:pt x="13" y="96"/>
                  <a:pt x="13" y="96"/>
                  <a:pt x="1" y="108"/>
                </a:cubicBezTo>
                <a:lnTo>
                  <a:pt x="1" y="156"/>
                </a:lnTo>
                <a:cubicBezTo>
                  <a:pt x="1" y="168"/>
                  <a:pt x="1" y="168"/>
                  <a:pt x="13" y="179"/>
                </a:cubicBezTo>
                <a:cubicBezTo>
                  <a:pt x="13" y="191"/>
                  <a:pt x="25" y="191"/>
                  <a:pt x="37" y="215"/>
                </a:cubicBezTo>
                <a:lnTo>
                  <a:pt x="60" y="227"/>
                </a:lnTo>
                <a:cubicBezTo>
                  <a:pt x="72" y="227"/>
                  <a:pt x="72" y="227"/>
                  <a:pt x="84" y="239"/>
                </a:cubicBezTo>
                <a:lnTo>
                  <a:pt x="132" y="239"/>
                </a:lnTo>
                <a:cubicBezTo>
                  <a:pt x="144" y="239"/>
                  <a:pt x="156" y="239"/>
                  <a:pt x="156" y="227"/>
                </a:cubicBezTo>
                <a:cubicBezTo>
                  <a:pt x="156" y="227"/>
                  <a:pt x="179" y="227"/>
                  <a:pt x="179" y="215"/>
                </a:cubicBezTo>
                <a:cubicBezTo>
                  <a:pt x="191" y="191"/>
                  <a:pt x="203" y="179"/>
                  <a:pt x="203" y="168"/>
                </a:cubicBezTo>
                <a:cubicBezTo>
                  <a:pt x="227" y="144"/>
                  <a:pt x="227" y="132"/>
                  <a:pt x="227" y="108"/>
                </a:cubicBezTo>
                <a:cubicBezTo>
                  <a:pt x="215" y="72"/>
                  <a:pt x="215" y="72"/>
                  <a:pt x="203" y="60"/>
                </a:cubicBezTo>
                <a:cubicBezTo>
                  <a:pt x="203" y="48"/>
                  <a:pt x="191" y="37"/>
                  <a:pt x="179" y="13"/>
                </a:cubicBezTo>
                <a:cubicBezTo>
                  <a:pt x="156" y="1"/>
                  <a:pt x="144" y="1"/>
                  <a:pt x="14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2" name="Google Shape;1492;p31"/>
          <p:cNvSpPr/>
          <p:nvPr/>
        </p:nvSpPr>
        <p:spPr>
          <a:xfrm>
            <a:off x="6624481" y="2531965"/>
            <a:ext cx="13891" cy="13891"/>
          </a:xfrm>
          <a:custGeom>
            <a:avLst/>
            <a:gdLst/>
            <a:ahLst/>
            <a:cxnLst/>
            <a:rect l="l" t="t" r="r" b="b"/>
            <a:pathLst>
              <a:path w="180" h="180" extrusionOk="0">
                <a:moveTo>
                  <a:pt x="60" y="1"/>
                </a:moveTo>
                <a:lnTo>
                  <a:pt x="48" y="13"/>
                </a:lnTo>
                <a:cubicBezTo>
                  <a:pt x="37" y="13"/>
                  <a:pt x="37" y="36"/>
                  <a:pt x="25" y="48"/>
                </a:cubicBezTo>
                <a:lnTo>
                  <a:pt x="1" y="60"/>
                </a:lnTo>
                <a:lnTo>
                  <a:pt x="1" y="96"/>
                </a:lnTo>
                <a:lnTo>
                  <a:pt x="1" y="132"/>
                </a:lnTo>
                <a:lnTo>
                  <a:pt x="25" y="156"/>
                </a:lnTo>
                <a:lnTo>
                  <a:pt x="37" y="167"/>
                </a:lnTo>
                <a:cubicBezTo>
                  <a:pt x="48" y="179"/>
                  <a:pt x="48" y="179"/>
                  <a:pt x="60" y="179"/>
                </a:cubicBezTo>
                <a:lnTo>
                  <a:pt x="120" y="179"/>
                </a:lnTo>
                <a:cubicBezTo>
                  <a:pt x="144" y="179"/>
                  <a:pt x="156" y="179"/>
                  <a:pt x="156" y="167"/>
                </a:cubicBezTo>
                <a:lnTo>
                  <a:pt x="167" y="156"/>
                </a:lnTo>
                <a:lnTo>
                  <a:pt x="179" y="132"/>
                </a:lnTo>
                <a:lnTo>
                  <a:pt x="179" y="108"/>
                </a:lnTo>
                <a:lnTo>
                  <a:pt x="179" y="84"/>
                </a:lnTo>
                <a:cubicBezTo>
                  <a:pt x="179" y="60"/>
                  <a:pt x="179" y="48"/>
                  <a:pt x="167" y="48"/>
                </a:cubicBezTo>
                <a:lnTo>
                  <a:pt x="167" y="36"/>
                </a:lnTo>
                <a:lnTo>
                  <a:pt x="156" y="13"/>
                </a:lnTo>
                <a:cubicBezTo>
                  <a:pt x="156" y="13"/>
                  <a:pt x="144" y="1"/>
                  <a:pt x="12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3" name="Google Shape;1493;p31"/>
          <p:cNvSpPr/>
          <p:nvPr/>
        </p:nvSpPr>
        <p:spPr>
          <a:xfrm>
            <a:off x="6664301" y="2493379"/>
            <a:ext cx="18753" cy="13891"/>
          </a:xfrm>
          <a:custGeom>
            <a:avLst/>
            <a:gdLst/>
            <a:ahLst/>
            <a:cxnLst/>
            <a:rect l="l" t="t" r="r" b="b"/>
            <a:pathLst>
              <a:path w="243" h="180" extrusionOk="0">
                <a:moveTo>
                  <a:pt x="128" y="0"/>
                </a:moveTo>
                <a:cubicBezTo>
                  <a:pt x="124" y="0"/>
                  <a:pt x="120" y="0"/>
                  <a:pt x="116" y="1"/>
                </a:cubicBezTo>
                <a:cubicBezTo>
                  <a:pt x="1" y="12"/>
                  <a:pt x="8" y="180"/>
                  <a:pt x="117" y="180"/>
                </a:cubicBezTo>
                <a:cubicBezTo>
                  <a:pt x="120" y="180"/>
                  <a:pt x="124" y="180"/>
                  <a:pt x="128" y="179"/>
                </a:cubicBezTo>
                <a:cubicBezTo>
                  <a:pt x="243" y="156"/>
                  <a:pt x="236" y="0"/>
                  <a:pt x="12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4" name="Google Shape;1494;p31"/>
          <p:cNvSpPr/>
          <p:nvPr/>
        </p:nvSpPr>
        <p:spPr>
          <a:xfrm>
            <a:off x="7039818" y="2512672"/>
            <a:ext cx="19370" cy="17518"/>
          </a:xfrm>
          <a:custGeom>
            <a:avLst/>
            <a:gdLst/>
            <a:ahLst/>
            <a:cxnLst/>
            <a:rect l="l" t="t" r="r" b="b"/>
            <a:pathLst>
              <a:path w="251" h="227" extrusionOk="0">
                <a:moveTo>
                  <a:pt x="72" y="1"/>
                </a:moveTo>
                <a:cubicBezTo>
                  <a:pt x="60" y="1"/>
                  <a:pt x="60" y="13"/>
                  <a:pt x="36" y="13"/>
                </a:cubicBezTo>
                <a:lnTo>
                  <a:pt x="12" y="48"/>
                </a:lnTo>
                <a:cubicBezTo>
                  <a:pt x="12" y="60"/>
                  <a:pt x="0" y="60"/>
                  <a:pt x="0" y="72"/>
                </a:cubicBezTo>
                <a:lnTo>
                  <a:pt x="0" y="120"/>
                </a:lnTo>
                <a:lnTo>
                  <a:pt x="0" y="156"/>
                </a:lnTo>
                <a:cubicBezTo>
                  <a:pt x="0" y="167"/>
                  <a:pt x="12" y="167"/>
                  <a:pt x="12" y="179"/>
                </a:cubicBezTo>
                <a:lnTo>
                  <a:pt x="36" y="203"/>
                </a:lnTo>
                <a:cubicBezTo>
                  <a:pt x="60" y="227"/>
                  <a:pt x="72" y="227"/>
                  <a:pt x="84" y="227"/>
                </a:cubicBezTo>
                <a:lnTo>
                  <a:pt x="155" y="227"/>
                </a:lnTo>
                <a:cubicBezTo>
                  <a:pt x="179" y="227"/>
                  <a:pt x="191" y="203"/>
                  <a:pt x="203" y="191"/>
                </a:cubicBezTo>
                <a:cubicBezTo>
                  <a:pt x="203" y="179"/>
                  <a:pt x="215" y="179"/>
                  <a:pt x="215" y="167"/>
                </a:cubicBezTo>
                <a:cubicBezTo>
                  <a:pt x="239" y="156"/>
                  <a:pt x="239" y="120"/>
                  <a:pt x="239" y="108"/>
                </a:cubicBezTo>
                <a:cubicBezTo>
                  <a:pt x="250" y="72"/>
                  <a:pt x="239" y="60"/>
                  <a:pt x="239" y="60"/>
                </a:cubicBezTo>
                <a:cubicBezTo>
                  <a:pt x="239" y="48"/>
                  <a:pt x="215" y="36"/>
                  <a:pt x="203" y="36"/>
                </a:cubicBezTo>
                <a:cubicBezTo>
                  <a:pt x="191" y="13"/>
                  <a:pt x="179" y="13"/>
                  <a:pt x="1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5" name="Google Shape;1495;p31"/>
          <p:cNvSpPr/>
          <p:nvPr/>
        </p:nvSpPr>
        <p:spPr>
          <a:xfrm>
            <a:off x="6999689" y="2489675"/>
            <a:ext cx="19756" cy="14894"/>
          </a:xfrm>
          <a:custGeom>
            <a:avLst/>
            <a:gdLst/>
            <a:ahLst/>
            <a:cxnLst/>
            <a:rect l="l" t="t" r="r" b="b"/>
            <a:pathLst>
              <a:path w="256" h="193" extrusionOk="0">
                <a:moveTo>
                  <a:pt x="137" y="1"/>
                </a:moveTo>
                <a:cubicBezTo>
                  <a:pt x="134" y="1"/>
                  <a:pt x="131" y="1"/>
                  <a:pt x="128" y="1"/>
                </a:cubicBezTo>
                <a:cubicBezTo>
                  <a:pt x="1" y="13"/>
                  <a:pt x="19" y="192"/>
                  <a:pt x="129" y="192"/>
                </a:cubicBezTo>
                <a:cubicBezTo>
                  <a:pt x="132" y="192"/>
                  <a:pt x="136" y="192"/>
                  <a:pt x="139" y="192"/>
                </a:cubicBezTo>
                <a:cubicBezTo>
                  <a:pt x="255" y="192"/>
                  <a:pt x="247" y="1"/>
                  <a:pt x="13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6" name="Google Shape;1496;p31"/>
          <p:cNvSpPr/>
          <p:nvPr/>
        </p:nvSpPr>
        <p:spPr>
          <a:xfrm>
            <a:off x="7042597" y="2446382"/>
            <a:ext cx="19679" cy="13119"/>
          </a:xfrm>
          <a:custGeom>
            <a:avLst/>
            <a:gdLst/>
            <a:ahLst/>
            <a:cxnLst/>
            <a:rect l="l" t="t" r="r" b="b"/>
            <a:pathLst>
              <a:path w="255" h="170" extrusionOk="0">
                <a:moveTo>
                  <a:pt x="140" y="0"/>
                </a:moveTo>
                <a:cubicBezTo>
                  <a:pt x="134" y="0"/>
                  <a:pt x="127" y="1"/>
                  <a:pt x="119" y="2"/>
                </a:cubicBezTo>
                <a:cubicBezTo>
                  <a:pt x="0" y="14"/>
                  <a:pt x="36" y="169"/>
                  <a:pt x="143" y="169"/>
                </a:cubicBezTo>
                <a:cubicBezTo>
                  <a:pt x="255" y="158"/>
                  <a:pt x="241" y="0"/>
                  <a:pt x="14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7" name="Google Shape;1497;p31"/>
          <p:cNvSpPr/>
          <p:nvPr/>
        </p:nvSpPr>
        <p:spPr>
          <a:xfrm>
            <a:off x="7026005" y="2333557"/>
            <a:ext cx="11113" cy="11036"/>
          </a:xfrm>
          <a:custGeom>
            <a:avLst/>
            <a:gdLst/>
            <a:ahLst/>
            <a:cxnLst/>
            <a:rect l="l" t="t" r="r" b="b"/>
            <a:pathLst>
              <a:path w="144" h="143" extrusionOk="0">
                <a:moveTo>
                  <a:pt x="25" y="0"/>
                </a:moveTo>
                <a:cubicBezTo>
                  <a:pt x="25" y="0"/>
                  <a:pt x="13" y="0"/>
                  <a:pt x="13" y="12"/>
                </a:cubicBezTo>
                <a:cubicBezTo>
                  <a:pt x="1" y="12"/>
                  <a:pt x="1" y="24"/>
                  <a:pt x="1" y="48"/>
                </a:cubicBezTo>
                <a:lnTo>
                  <a:pt x="1" y="71"/>
                </a:lnTo>
                <a:lnTo>
                  <a:pt x="1" y="107"/>
                </a:lnTo>
                <a:cubicBezTo>
                  <a:pt x="1" y="119"/>
                  <a:pt x="13" y="119"/>
                  <a:pt x="13" y="131"/>
                </a:cubicBezTo>
                <a:cubicBezTo>
                  <a:pt x="25" y="131"/>
                  <a:pt x="25" y="143"/>
                  <a:pt x="37" y="143"/>
                </a:cubicBezTo>
                <a:lnTo>
                  <a:pt x="96" y="143"/>
                </a:lnTo>
                <a:cubicBezTo>
                  <a:pt x="120" y="143"/>
                  <a:pt x="120" y="143"/>
                  <a:pt x="132" y="131"/>
                </a:cubicBezTo>
                <a:cubicBezTo>
                  <a:pt x="144" y="131"/>
                  <a:pt x="144" y="119"/>
                  <a:pt x="144" y="119"/>
                </a:cubicBezTo>
                <a:cubicBezTo>
                  <a:pt x="132" y="71"/>
                  <a:pt x="132" y="60"/>
                  <a:pt x="120" y="48"/>
                </a:cubicBezTo>
                <a:lnTo>
                  <a:pt x="96" y="24"/>
                </a:lnTo>
                <a:cubicBezTo>
                  <a:pt x="96" y="24"/>
                  <a:pt x="84" y="24"/>
                  <a:pt x="84" y="12"/>
                </a:cubicBezTo>
                <a:cubicBezTo>
                  <a:pt x="72" y="12"/>
                  <a:pt x="72" y="0"/>
                  <a:pt x="6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8" name="Google Shape;1498;p31"/>
          <p:cNvSpPr/>
          <p:nvPr/>
        </p:nvSpPr>
        <p:spPr>
          <a:xfrm>
            <a:off x="7168695" y="2669793"/>
            <a:ext cx="20065" cy="15743"/>
          </a:xfrm>
          <a:custGeom>
            <a:avLst/>
            <a:gdLst/>
            <a:ahLst/>
            <a:cxnLst/>
            <a:rect l="l" t="t" r="r" b="b"/>
            <a:pathLst>
              <a:path w="260" h="204" extrusionOk="0">
                <a:moveTo>
                  <a:pt x="116" y="1"/>
                </a:moveTo>
                <a:cubicBezTo>
                  <a:pt x="1" y="24"/>
                  <a:pt x="9" y="204"/>
                  <a:pt x="118" y="204"/>
                </a:cubicBezTo>
                <a:cubicBezTo>
                  <a:pt x="121" y="204"/>
                  <a:pt x="125" y="203"/>
                  <a:pt x="128" y="203"/>
                </a:cubicBezTo>
                <a:cubicBezTo>
                  <a:pt x="259" y="179"/>
                  <a:pt x="235" y="1"/>
                  <a:pt x="11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99" name="Google Shape;1499;p31"/>
          <p:cNvGrpSpPr/>
          <p:nvPr/>
        </p:nvGrpSpPr>
        <p:grpSpPr>
          <a:xfrm flipH="1">
            <a:off x="5584819" y="793989"/>
            <a:ext cx="2177707" cy="2146599"/>
            <a:chOff x="5378544" y="1040551"/>
            <a:chExt cx="2177707" cy="2146599"/>
          </a:xfrm>
        </p:grpSpPr>
        <p:sp>
          <p:nvSpPr>
            <p:cNvPr id="1500" name="Google Shape;1500;p31"/>
            <p:cNvSpPr/>
            <p:nvPr/>
          </p:nvSpPr>
          <p:spPr>
            <a:xfrm>
              <a:off x="6951281" y="2107885"/>
              <a:ext cx="31101" cy="23229"/>
            </a:xfrm>
            <a:custGeom>
              <a:avLst/>
              <a:gdLst/>
              <a:ahLst/>
              <a:cxnLst/>
              <a:rect l="l" t="t" r="r" b="b"/>
              <a:pathLst>
                <a:path w="403" h="301" extrusionOk="0">
                  <a:moveTo>
                    <a:pt x="206" y="0"/>
                  </a:moveTo>
                  <a:cubicBezTo>
                    <a:pt x="199" y="0"/>
                    <a:pt x="192" y="1"/>
                    <a:pt x="184" y="2"/>
                  </a:cubicBezTo>
                  <a:cubicBezTo>
                    <a:pt x="0" y="13"/>
                    <a:pt x="27" y="301"/>
                    <a:pt x="199" y="301"/>
                  </a:cubicBezTo>
                  <a:cubicBezTo>
                    <a:pt x="206" y="301"/>
                    <a:pt x="213" y="300"/>
                    <a:pt x="220" y="299"/>
                  </a:cubicBezTo>
                  <a:cubicBezTo>
                    <a:pt x="403" y="277"/>
                    <a:pt x="388" y="0"/>
                    <a:pt x="2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6904824" y="2074933"/>
              <a:ext cx="18444" cy="15666"/>
            </a:xfrm>
            <a:custGeom>
              <a:avLst/>
              <a:gdLst/>
              <a:ahLst/>
              <a:cxnLst/>
              <a:rect l="l" t="t" r="r" b="b"/>
              <a:pathLst>
                <a:path w="239" h="203" extrusionOk="0">
                  <a:moveTo>
                    <a:pt x="107" y="0"/>
                  </a:moveTo>
                  <a:cubicBezTo>
                    <a:pt x="95" y="0"/>
                    <a:pt x="95" y="24"/>
                    <a:pt x="71" y="24"/>
                  </a:cubicBezTo>
                  <a:cubicBezTo>
                    <a:pt x="60" y="24"/>
                    <a:pt x="48" y="36"/>
                    <a:pt x="48" y="36"/>
                  </a:cubicBezTo>
                  <a:cubicBezTo>
                    <a:pt x="48" y="36"/>
                    <a:pt x="36" y="36"/>
                    <a:pt x="36" y="48"/>
                  </a:cubicBezTo>
                  <a:cubicBezTo>
                    <a:pt x="12" y="48"/>
                    <a:pt x="12" y="72"/>
                    <a:pt x="12" y="84"/>
                  </a:cubicBezTo>
                  <a:cubicBezTo>
                    <a:pt x="12" y="95"/>
                    <a:pt x="0" y="95"/>
                    <a:pt x="0" y="107"/>
                  </a:cubicBezTo>
                  <a:lnTo>
                    <a:pt x="0" y="143"/>
                  </a:lnTo>
                  <a:cubicBezTo>
                    <a:pt x="0" y="155"/>
                    <a:pt x="0" y="155"/>
                    <a:pt x="12" y="167"/>
                  </a:cubicBezTo>
                  <a:lnTo>
                    <a:pt x="36" y="191"/>
                  </a:lnTo>
                  <a:cubicBezTo>
                    <a:pt x="48" y="203"/>
                    <a:pt x="60" y="203"/>
                    <a:pt x="71" y="203"/>
                  </a:cubicBezTo>
                  <a:lnTo>
                    <a:pt x="107" y="203"/>
                  </a:lnTo>
                  <a:cubicBezTo>
                    <a:pt x="119" y="203"/>
                    <a:pt x="131" y="203"/>
                    <a:pt x="155" y="191"/>
                  </a:cubicBezTo>
                  <a:cubicBezTo>
                    <a:pt x="155" y="191"/>
                    <a:pt x="167" y="191"/>
                    <a:pt x="167" y="167"/>
                  </a:cubicBezTo>
                  <a:cubicBezTo>
                    <a:pt x="167" y="167"/>
                    <a:pt x="179" y="167"/>
                    <a:pt x="179" y="155"/>
                  </a:cubicBezTo>
                  <a:lnTo>
                    <a:pt x="214" y="119"/>
                  </a:lnTo>
                  <a:cubicBezTo>
                    <a:pt x="226" y="119"/>
                    <a:pt x="226" y="107"/>
                    <a:pt x="226" y="95"/>
                  </a:cubicBezTo>
                  <a:cubicBezTo>
                    <a:pt x="226" y="84"/>
                    <a:pt x="238" y="84"/>
                    <a:pt x="238" y="60"/>
                  </a:cubicBezTo>
                  <a:lnTo>
                    <a:pt x="238" y="48"/>
                  </a:lnTo>
                  <a:cubicBezTo>
                    <a:pt x="226" y="48"/>
                    <a:pt x="226" y="48"/>
                    <a:pt x="214" y="36"/>
                  </a:cubicBezTo>
                  <a:cubicBezTo>
                    <a:pt x="214" y="36"/>
                    <a:pt x="214" y="24"/>
                    <a:pt x="191" y="24"/>
                  </a:cubicBezTo>
                  <a:cubicBezTo>
                    <a:pt x="191" y="0"/>
                    <a:pt x="17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31"/>
            <p:cNvSpPr/>
            <p:nvPr/>
          </p:nvSpPr>
          <p:spPr>
            <a:xfrm>
              <a:off x="6974587" y="2037273"/>
              <a:ext cx="12965" cy="17518"/>
            </a:xfrm>
            <a:custGeom>
              <a:avLst/>
              <a:gdLst/>
              <a:ahLst/>
              <a:cxnLst/>
              <a:rect l="l" t="t" r="r" b="b"/>
              <a:pathLst>
                <a:path w="168" h="227" extrusionOk="0">
                  <a:moveTo>
                    <a:pt x="84" y="0"/>
                  </a:moveTo>
                  <a:cubicBezTo>
                    <a:pt x="60" y="0"/>
                    <a:pt x="49" y="0"/>
                    <a:pt x="49" y="12"/>
                  </a:cubicBezTo>
                  <a:cubicBezTo>
                    <a:pt x="37" y="12"/>
                    <a:pt x="37" y="36"/>
                    <a:pt x="25" y="48"/>
                  </a:cubicBezTo>
                  <a:cubicBezTo>
                    <a:pt x="1" y="60"/>
                    <a:pt x="1" y="60"/>
                    <a:pt x="1" y="71"/>
                  </a:cubicBezTo>
                  <a:lnTo>
                    <a:pt x="1" y="119"/>
                  </a:lnTo>
                  <a:lnTo>
                    <a:pt x="1" y="155"/>
                  </a:lnTo>
                  <a:cubicBezTo>
                    <a:pt x="1" y="167"/>
                    <a:pt x="25" y="179"/>
                    <a:pt x="37" y="191"/>
                  </a:cubicBezTo>
                  <a:lnTo>
                    <a:pt x="49" y="214"/>
                  </a:lnTo>
                  <a:cubicBezTo>
                    <a:pt x="60" y="214"/>
                    <a:pt x="84" y="226"/>
                    <a:pt x="96" y="226"/>
                  </a:cubicBezTo>
                  <a:cubicBezTo>
                    <a:pt x="108" y="226"/>
                    <a:pt x="120" y="226"/>
                    <a:pt x="120" y="214"/>
                  </a:cubicBezTo>
                  <a:cubicBezTo>
                    <a:pt x="144" y="214"/>
                    <a:pt x="144" y="191"/>
                    <a:pt x="156" y="179"/>
                  </a:cubicBezTo>
                  <a:cubicBezTo>
                    <a:pt x="168" y="167"/>
                    <a:pt x="168" y="167"/>
                    <a:pt x="168" y="155"/>
                  </a:cubicBezTo>
                  <a:lnTo>
                    <a:pt x="168" y="107"/>
                  </a:lnTo>
                  <a:lnTo>
                    <a:pt x="168" y="83"/>
                  </a:lnTo>
                  <a:cubicBezTo>
                    <a:pt x="168" y="60"/>
                    <a:pt x="156" y="48"/>
                    <a:pt x="144" y="36"/>
                  </a:cubicBezTo>
                  <a:lnTo>
                    <a:pt x="120" y="12"/>
                  </a:lnTo>
                  <a:cubicBezTo>
                    <a:pt x="108" y="12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31"/>
            <p:cNvSpPr/>
            <p:nvPr/>
          </p:nvSpPr>
          <p:spPr>
            <a:xfrm>
              <a:off x="6917635" y="1993208"/>
              <a:ext cx="12965" cy="11962"/>
            </a:xfrm>
            <a:custGeom>
              <a:avLst/>
              <a:gdLst/>
              <a:ahLst/>
              <a:cxnLst/>
              <a:rect l="l" t="t" r="r" b="b"/>
              <a:pathLst>
                <a:path w="168" h="155" extrusionOk="0">
                  <a:moveTo>
                    <a:pt x="73" y="1"/>
                  </a:moveTo>
                  <a:cubicBezTo>
                    <a:pt x="68" y="1"/>
                    <a:pt x="64" y="4"/>
                    <a:pt x="60" y="11"/>
                  </a:cubicBezTo>
                  <a:cubicBezTo>
                    <a:pt x="48" y="11"/>
                    <a:pt x="25" y="11"/>
                    <a:pt x="25" y="23"/>
                  </a:cubicBezTo>
                  <a:cubicBezTo>
                    <a:pt x="13" y="23"/>
                    <a:pt x="13" y="35"/>
                    <a:pt x="13" y="59"/>
                  </a:cubicBezTo>
                  <a:lnTo>
                    <a:pt x="1" y="71"/>
                  </a:lnTo>
                  <a:lnTo>
                    <a:pt x="1" y="95"/>
                  </a:lnTo>
                  <a:lnTo>
                    <a:pt x="1" y="119"/>
                  </a:lnTo>
                  <a:cubicBezTo>
                    <a:pt x="1" y="119"/>
                    <a:pt x="1" y="131"/>
                    <a:pt x="13" y="131"/>
                  </a:cubicBezTo>
                  <a:cubicBezTo>
                    <a:pt x="13" y="142"/>
                    <a:pt x="25" y="142"/>
                    <a:pt x="48" y="142"/>
                  </a:cubicBezTo>
                  <a:lnTo>
                    <a:pt x="60" y="154"/>
                  </a:lnTo>
                  <a:lnTo>
                    <a:pt x="108" y="154"/>
                  </a:lnTo>
                  <a:cubicBezTo>
                    <a:pt x="108" y="154"/>
                    <a:pt x="120" y="154"/>
                    <a:pt x="120" y="142"/>
                  </a:cubicBezTo>
                  <a:cubicBezTo>
                    <a:pt x="132" y="142"/>
                    <a:pt x="132" y="131"/>
                    <a:pt x="132" y="119"/>
                  </a:cubicBezTo>
                  <a:lnTo>
                    <a:pt x="156" y="95"/>
                  </a:lnTo>
                  <a:lnTo>
                    <a:pt x="156" y="71"/>
                  </a:lnTo>
                  <a:cubicBezTo>
                    <a:pt x="167" y="71"/>
                    <a:pt x="144" y="59"/>
                    <a:pt x="144" y="59"/>
                  </a:cubicBezTo>
                  <a:cubicBezTo>
                    <a:pt x="144" y="59"/>
                    <a:pt x="144" y="35"/>
                    <a:pt x="132" y="35"/>
                  </a:cubicBezTo>
                  <a:lnTo>
                    <a:pt x="108" y="11"/>
                  </a:lnTo>
                  <a:cubicBezTo>
                    <a:pt x="92" y="11"/>
                    <a:pt x="81" y="1"/>
                    <a:pt x="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7484790" y="1868600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04" y="0"/>
                  </a:moveTo>
                  <a:cubicBezTo>
                    <a:pt x="0" y="12"/>
                    <a:pt x="8" y="180"/>
                    <a:pt x="117" y="180"/>
                  </a:cubicBezTo>
                  <a:cubicBezTo>
                    <a:pt x="120" y="180"/>
                    <a:pt x="124" y="179"/>
                    <a:pt x="128" y="179"/>
                  </a:cubicBezTo>
                  <a:cubicBezTo>
                    <a:pt x="247" y="179"/>
                    <a:pt x="223" y="0"/>
                    <a:pt x="1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445896" y="1831403"/>
              <a:ext cx="12965" cy="13814"/>
            </a:xfrm>
            <a:custGeom>
              <a:avLst/>
              <a:gdLst/>
              <a:ahLst/>
              <a:cxnLst/>
              <a:rect l="l" t="t" r="r" b="b"/>
              <a:pathLst>
                <a:path w="168" h="179" extrusionOk="0">
                  <a:moveTo>
                    <a:pt x="75" y="1"/>
                  </a:moveTo>
                  <a:cubicBezTo>
                    <a:pt x="70" y="1"/>
                    <a:pt x="64" y="2"/>
                    <a:pt x="61" y="6"/>
                  </a:cubicBezTo>
                  <a:lnTo>
                    <a:pt x="49" y="6"/>
                  </a:lnTo>
                  <a:cubicBezTo>
                    <a:pt x="37" y="6"/>
                    <a:pt x="13" y="18"/>
                    <a:pt x="13" y="30"/>
                  </a:cubicBezTo>
                  <a:cubicBezTo>
                    <a:pt x="1" y="42"/>
                    <a:pt x="1" y="66"/>
                    <a:pt x="1" y="78"/>
                  </a:cubicBezTo>
                  <a:lnTo>
                    <a:pt x="1" y="125"/>
                  </a:lnTo>
                  <a:cubicBezTo>
                    <a:pt x="1" y="125"/>
                    <a:pt x="1" y="137"/>
                    <a:pt x="13" y="137"/>
                  </a:cubicBezTo>
                  <a:lnTo>
                    <a:pt x="49" y="173"/>
                  </a:lnTo>
                  <a:cubicBezTo>
                    <a:pt x="57" y="173"/>
                    <a:pt x="70" y="178"/>
                    <a:pt x="81" y="178"/>
                  </a:cubicBezTo>
                  <a:cubicBezTo>
                    <a:pt x="87" y="178"/>
                    <a:pt x="92" y="177"/>
                    <a:pt x="96" y="173"/>
                  </a:cubicBezTo>
                  <a:cubicBezTo>
                    <a:pt x="108" y="173"/>
                    <a:pt x="120" y="173"/>
                    <a:pt x="132" y="149"/>
                  </a:cubicBezTo>
                  <a:lnTo>
                    <a:pt x="168" y="125"/>
                  </a:lnTo>
                  <a:lnTo>
                    <a:pt x="168" y="113"/>
                  </a:lnTo>
                  <a:lnTo>
                    <a:pt x="168" y="90"/>
                  </a:lnTo>
                  <a:cubicBezTo>
                    <a:pt x="168" y="78"/>
                    <a:pt x="168" y="78"/>
                    <a:pt x="156" y="54"/>
                  </a:cubicBezTo>
                  <a:cubicBezTo>
                    <a:pt x="132" y="18"/>
                    <a:pt x="120" y="18"/>
                    <a:pt x="108" y="6"/>
                  </a:cubicBezTo>
                  <a:cubicBezTo>
                    <a:pt x="100" y="6"/>
                    <a:pt x="87" y="1"/>
                    <a:pt x="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32328" y="1651748"/>
              <a:ext cx="23923" cy="19370"/>
            </a:xfrm>
            <a:custGeom>
              <a:avLst/>
              <a:gdLst/>
              <a:ahLst/>
              <a:cxnLst/>
              <a:rect l="l" t="t" r="r" b="b"/>
              <a:pathLst>
                <a:path w="310" h="251" extrusionOk="0">
                  <a:moveTo>
                    <a:pt x="131" y="1"/>
                  </a:moveTo>
                  <a:cubicBezTo>
                    <a:pt x="119" y="1"/>
                    <a:pt x="107" y="1"/>
                    <a:pt x="84" y="12"/>
                  </a:cubicBezTo>
                  <a:cubicBezTo>
                    <a:pt x="72" y="12"/>
                    <a:pt x="60" y="24"/>
                    <a:pt x="48" y="36"/>
                  </a:cubicBezTo>
                  <a:cubicBezTo>
                    <a:pt x="24" y="48"/>
                    <a:pt x="24" y="72"/>
                    <a:pt x="12" y="84"/>
                  </a:cubicBezTo>
                  <a:cubicBezTo>
                    <a:pt x="12" y="96"/>
                    <a:pt x="0" y="120"/>
                    <a:pt x="12" y="132"/>
                  </a:cubicBezTo>
                  <a:cubicBezTo>
                    <a:pt x="12" y="143"/>
                    <a:pt x="12" y="155"/>
                    <a:pt x="24" y="155"/>
                  </a:cubicBezTo>
                  <a:cubicBezTo>
                    <a:pt x="48" y="179"/>
                    <a:pt x="48" y="203"/>
                    <a:pt x="72" y="215"/>
                  </a:cubicBezTo>
                  <a:cubicBezTo>
                    <a:pt x="84" y="215"/>
                    <a:pt x="84" y="239"/>
                    <a:pt x="107" y="239"/>
                  </a:cubicBezTo>
                  <a:cubicBezTo>
                    <a:pt x="119" y="251"/>
                    <a:pt x="143" y="251"/>
                    <a:pt x="179" y="251"/>
                  </a:cubicBezTo>
                  <a:cubicBezTo>
                    <a:pt x="191" y="251"/>
                    <a:pt x="214" y="251"/>
                    <a:pt x="226" y="239"/>
                  </a:cubicBezTo>
                  <a:cubicBezTo>
                    <a:pt x="238" y="239"/>
                    <a:pt x="250" y="215"/>
                    <a:pt x="262" y="203"/>
                  </a:cubicBezTo>
                  <a:cubicBezTo>
                    <a:pt x="286" y="191"/>
                    <a:pt x="286" y="179"/>
                    <a:pt x="298" y="155"/>
                  </a:cubicBezTo>
                  <a:cubicBezTo>
                    <a:pt x="298" y="143"/>
                    <a:pt x="310" y="132"/>
                    <a:pt x="298" y="120"/>
                  </a:cubicBezTo>
                  <a:cubicBezTo>
                    <a:pt x="286" y="96"/>
                    <a:pt x="286" y="96"/>
                    <a:pt x="286" y="84"/>
                  </a:cubicBezTo>
                  <a:cubicBezTo>
                    <a:pt x="262" y="72"/>
                    <a:pt x="262" y="36"/>
                    <a:pt x="238" y="24"/>
                  </a:cubicBezTo>
                  <a:cubicBezTo>
                    <a:pt x="226" y="24"/>
                    <a:pt x="226" y="12"/>
                    <a:pt x="203" y="12"/>
                  </a:cubicBezTo>
                  <a:cubicBezTo>
                    <a:pt x="191" y="1"/>
                    <a:pt x="167" y="1"/>
                    <a:pt x="1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315476" y="1110546"/>
              <a:ext cx="16515" cy="14817"/>
            </a:xfrm>
            <a:custGeom>
              <a:avLst/>
              <a:gdLst/>
              <a:ahLst/>
              <a:cxnLst/>
              <a:rect l="l" t="t" r="r" b="b"/>
              <a:pathLst>
                <a:path w="214" h="192" extrusionOk="0">
                  <a:moveTo>
                    <a:pt x="60" y="1"/>
                  </a:moveTo>
                  <a:lnTo>
                    <a:pt x="36" y="13"/>
                  </a:lnTo>
                  <a:cubicBezTo>
                    <a:pt x="24" y="25"/>
                    <a:pt x="12" y="48"/>
                    <a:pt x="12" y="60"/>
                  </a:cubicBezTo>
                  <a:cubicBezTo>
                    <a:pt x="12" y="72"/>
                    <a:pt x="0" y="84"/>
                    <a:pt x="0" y="84"/>
                  </a:cubicBezTo>
                  <a:lnTo>
                    <a:pt x="0" y="132"/>
                  </a:lnTo>
                  <a:cubicBezTo>
                    <a:pt x="0" y="144"/>
                    <a:pt x="12" y="168"/>
                    <a:pt x="12" y="168"/>
                  </a:cubicBezTo>
                  <a:cubicBezTo>
                    <a:pt x="24" y="179"/>
                    <a:pt x="24" y="179"/>
                    <a:pt x="36" y="179"/>
                  </a:cubicBezTo>
                  <a:cubicBezTo>
                    <a:pt x="60" y="179"/>
                    <a:pt x="72" y="191"/>
                    <a:pt x="84" y="191"/>
                  </a:cubicBezTo>
                  <a:cubicBezTo>
                    <a:pt x="96" y="191"/>
                    <a:pt x="119" y="191"/>
                    <a:pt x="119" y="179"/>
                  </a:cubicBezTo>
                  <a:cubicBezTo>
                    <a:pt x="131" y="179"/>
                    <a:pt x="131" y="168"/>
                    <a:pt x="143" y="168"/>
                  </a:cubicBezTo>
                  <a:lnTo>
                    <a:pt x="155" y="144"/>
                  </a:lnTo>
                  <a:lnTo>
                    <a:pt x="179" y="132"/>
                  </a:lnTo>
                  <a:cubicBezTo>
                    <a:pt x="179" y="132"/>
                    <a:pt x="191" y="120"/>
                    <a:pt x="191" y="108"/>
                  </a:cubicBezTo>
                  <a:cubicBezTo>
                    <a:pt x="191" y="84"/>
                    <a:pt x="203" y="84"/>
                    <a:pt x="191" y="72"/>
                  </a:cubicBezTo>
                  <a:lnTo>
                    <a:pt x="191" y="72"/>
                  </a:lnTo>
                  <a:cubicBezTo>
                    <a:pt x="198" y="76"/>
                    <a:pt x="203" y="77"/>
                    <a:pt x="206" y="77"/>
                  </a:cubicBezTo>
                  <a:cubicBezTo>
                    <a:pt x="214" y="77"/>
                    <a:pt x="211" y="69"/>
                    <a:pt x="203" y="60"/>
                  </a:cubicBezTo>
                  <a:lnTo>
                    <a:pt x="191" y="48"/>
                  </a:lnTo>
                  <a:cubicBezTo>
                    <a:pt x="191" y="25"/>
                    <a:pt x="179" y="25"/>
                    <a:pt x="155" y="13"/>
                  </a:cubicBezTo>
                  <a:lnTo>
                    <a:pt x="14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281752" y="1089401"/>
              <a:ext cx="17209" cy="13042"/>
            </a:xfrm>
            <a:custGeom>
              <a:avLst/>
              <a:gdLst/>
              <a:ahLst/>
              <a:cxnLst/>
              <a:rect l="l" t="t" r="r" b="b"/>
              <a:pathLst>
                <a:path w="223" h="169" extrusionOk="0">
                  <a:moveTo>
                    <a:pt x="104" y="1"/>
                  </a:moveTo>
                  <a:cubicBezTo>
                    <a:pt x="1" y="24"/>
                    <a:pt x="19" y="168"/>
                    <a:pt x="106" y="168"/>
                  </a:cubicBezTo>
                  <a:cubicBezTo>
                    <a:pt x="109" y="168"/>
                    <a:pt x="112" y="168"/>
                    <a:pt x="116" y="168"/>
                  </a:cubicBezTo>
                  <a:cubicBezTo>
                    <a:pt x="223" y="168"/>
                    <a:pt x="211" y="1"/>
                    <a:pt x="1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341482" y="1040551"/>
              <a:ext cx="16669" cy="11344"/>
            </a:xfrm>
            <a:custGeom>
              <a:avLst/>
              <a:gdLst/>
              <a:ahLst/>
              <a:cxnLst/>
              <a:rect l="l" t="t" r="r" b="b"/>
              <a:pathLst>
                <a:path w="216" h="147" extrusionOk="0">
                  <a:moveTo>
                    <a:pt x="125" y="0"/>
                  </a:moveTo>
                  <a:cubicBezTo>
                    <a:pt x="119" y="0"/>
                    <a:pt x="111" y="1"/>
                    <a:pt x="104" y="3"/>
                  </a:cubicBezTo>
                  <a:cubicBezTo>
                    <a:pt x="1" y="14"/>
                    <a:pt x="19" y="147"/>
                    <a:pt x="105" y="147"/>
                  </a:cubicBezTo>
                  <a:cubicBezTo>
                    <a:pt x="108" y="147"/>
                    <a:pt x="112" y="146"/>
                    <a:pt x="116" y="146"/>
                  </a:cubicBezTo>
                  <a:cubicBezTo>
                    <a:pt x="215" y="135"/>
                    <a:pt x="212" y="0"/>
                    <a:pt x="1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27051" y="1261184"/>
              <a:ext cx="29248" cy="21377"/>
            </a:xfrm>
            <a:custGeom>
              <a:avLst/>
              <a:gdLst/>
              <a:ahLst/>
              <a:cxnLst/>
              <a:rect l="l" t="t" r="r" b="b"/>
              <a:pathLst>
                <a:path w="379" h="277" extrusionOk="0">
                  <a:moveTo>
                    <a:pt x="192" y="0"/>
                  </a:moveTo>
                  <a:cubicBezTo>
                    <a:pt x="186" y="0"/>
                    <a:pt x="179" y="0"/>
                    <a:pt x="172" y="1"/>
                  </a:cubicBezTo>
                  <a:cubicBezTo>
                    <a:pt x="0" y="13"/>
                    <a:pt x="26" y="277"/>
                    <a:pt x="187" y="277"/>
                  </a:cubicBezTo>
                  <a:cubicBezTo>
                    <a:pt x="193" y="277"/>
                    <a:pt x="200" y="276"/>
                    <a:pt x="207" y="275"/>
                  </a:cubicBezTo>
                  <a:cubicBezTo>
                    <a:pt x="379" y="264"/>
                    <a:pt x="353" y="0"/>
                    <a:pt x="1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5851761" y="1339359"/>
              <a:ext cx="13891" cy="11499"/>
            </a:xfrm>
            <a:custGeom>
              <a:avLst/>
              <a:gdLst/>
              <a:ahLst/>
              <a:cxnLst/>
              <a:rect l="l" t="t" r="r" b="b"/>
              <a:pathLst>
                <a:path w="180" h="149" extrusionOk="0">
                  <a:moveTo>
                    <a:pt x="96" y="0"/>
                  </a:moveTo>
                  <a:cubicBezTo>
                    <a:pt x="72" y="0"/>
                    <a:pt x="72" y="0"/>
                    <a:pt x="60" y="12"/>
                  </a:cubicBezTo>
                  <a:lnTo>
                    <a:pt x="48" y="12"/>
                  </a:lnTo>
                  <a:lnTo>
                    <a:pt x="13" y="36"/>
                  </a:lnTo>
                  <a:cubicBezTo>
                    <a:pt x="13" y="60"/>
                    <a:pt x="1" y="72"/>
                    <a:pt x="13" y="84"/>
                  </a:cubicBezTo>
                  <a:cubicBezTo>
                    <a:pt x="13" y="96"/>
                    <a:pt x="13" y="96"/>
                    <a:pt x="36" y="120"/>
                  </a:cubicBezTo>
                  <a:cubicBezTo>
                    <a:pt x="36" y="131"/>
                    <a:pt x="48" y="131"/>
                    <a:pt x="48" y="131"/>
                  </a:cubicBezTo>
                  <a:cubicBezTo>
                    <a:pt x="48" y="131"/>
                    <a:pt x="60" y="131"/>
                    <a:pt x="60" y="143"/>
                  </a:cubicBezTo>
                  <a:cubicBezTo>
                    <a:pt x="68" y="143"/>
                    <a:pt x="81" y="149"/>
                    <a:pt x="93" y="149"/>
                  </a:cubicBezTo>
                  <a:cubicBezTo>
                    <a:pt x="99" y="149"/>
                    <a:pt x="104" y="147"/>
                    <a:pt x="108" y="143"/>
                  </a:cubicBezTo>
                  <a:cubicBezTo>
                    <a:pt x="120" y="143"/>
                    <a:pt x="132" y="143"/>
                    <a:pt x="132" y="131"/>
                  </a:cubicBezTo>
                  <a:lnTo>
                    <a:pt x="167" y="96"/>
                  </a:lnTo>
                  <a:lnTo>
                    <a:pt x="167" y="84"/>
                  </a:lnTo>
                  <a:lnTo>
                    <a:pt x="167" y="72"/>
                  </a:lnTo>
                  <a:lnTo>
                    <a:pt x="167" y="36"/>
                  </a:lnTo>
                  <a:cubicBezTo>
                    <a:pt x="179" y="36"/>
                    <a:pt x="179" y="36"/>
                    <a:pt x="167" y="24"/>
                  </a:cubicBezTo>
                  <a:cubicBezTo>
                    <a:pt x="167" y="12"/>
                    <a:pt x="155" y="12"/>
                    <a:pt x="155" y="12"/>
                  </a:cubicBezTo>
                  <a:cubicBezTo>
                    <a:pt x="155" y="12"/>
                    <a:pt x="132" y="12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5588991" y="1504737"/>
              <a:ext cx="12965" cy="11113"/>
            </a:xfrm>
            <a:custGeom>
              <a:avLst/>
              <a:gdLst/>
              <a:ahLst/>
              <a:cxnLst/>
              <a:rect l="l" t="t" r="r" b="b"/>
              <a:pathLst>
                <a:path w="168" h="144" extrusionOk="0">
                  <a:moveTo>
                    <a:pt x="24" y="1"/>
                  </a:moveTo>
                  <a:cubicBezTo>
                    <a:pt x="24" y="1"/>
                    <a:pt x="12" y="1"/>
                    <a:pt x="12" y="12"/>
                  </a:cubicBezTo>
                  <a:lnTo>
                    <a:pt x="12" y="24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0" y="84"/>
                  </a:lnTo>
                  <a:cubicBezTo>
                    <a:pt x="0" y="96"/>
                    <a:pt x="0" y="96"/>
                    <a:pt x="12" y="96"/>
                  </a:cubicBezTo>
                  <a:cubicBezTo>
                    <a:pt x="12" y="96"/>
                    <a:pt x="12" y="108"/>
                    <a:pt x="24" y="108"/>
                  </a:cubicBezTo>
                  <a:lnTo>
                    <a:pt x="48" y="132"/>
                  </a:lnTo>
                  <a:lnTo>
                    <a:pt x="60" y="143"/>
                  </a:lnTo>
                  <a:lnTo>
                    <a:pt x="120" y="143"/>
                  </a:lnTo>
                  <a:cubicBezTo>
                    <a:pt x="120" y="143"/>
                    <a:pt x="131" y="143"/>
                    <a:pt x="131" y="132"/>
                  </a:cubicBezTo>
                  <a:lnTo>
                    <a:pt x="143" y="108"/>
                  </a:lnTo>
                  <a:lnTo>
                    <a:pt x="167" y="96"/>
                  </a:lnTo>
                  <a:lnTo>
                    <a:pt x="167" y="84"/>
                  </a:lnTo>
                  <a:cubicBezTo>
                    <a:pt x="167" y="72"/>
                    <a:pt x="167" y="72"/>
                    <a:pt x="143" y="60"/>
                  </a:cubicBezTo>
                  <a:cubicBezTo>
                    <a:pt x="143" y="36"/>
                    <a:pt x="143" y="36"/>
                    <a:pt x="131" y="36"/>
                  </a:cubicBezTo>
                  <a:cubicBezTo>
                    <a:pt x="131" y="24"/>
                    <a:pt x="120" y="24"/>
                    <a:pt x="120" y="12"/>
                  </a:cubicBezTo>
                  <a:lnTo>
                    <a:pt x="108" y="12"/>
                  </a:lnTo>
                  <a:cubicBezTo>
                    <a:pt x="108" y="12"/>
                    <a:pt x="84" y="12"/>
                    <a:pt x="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5565994" y="1433971"/>
              <a:ext cx="11113" cy="12965"/>
            </a:xfrm>
            <a:custGeom>
              <a:avLst/>
              <a:gdLst/>
              <a:ahLst/>
              <a:cxnLst/>
              <a:rect l="l" t="t" r="r" b="b"/>
              <a:pathLst>
                <a:path w="144" h="168" extrusionOk="0">
                  <a:moveTo>
                    <a:pt x="60" y="1"/>
                  </a:moveTo>
                  <a:cubicBezTo>
                    <a:pt x="48" y="1"/>
                    <a:pt x="48" y="1"/>
                    <a:pt x="48" y="25"/>
                  </a:cubicBezTo>
                  <a:cubicBezTo>
                    <a:pt x="25" y="25"/>
                    <a:pt x="25" y="37"/>
                    <a:pt x="13" y="37"/>
                  </a:cubicBezTo>
                  <a:lnTo>
                    <a:pt x="1" y="48"/>
                  </a:lnTo>
                  <a:lnTo>
                    <a:pt x="1" y="60"/>
                  </a:lnTo>
                  <a:lnTo>
                    <a:pt x="1" y="108"/>
                  </a:lnTo>
                  <a:lnTo>
                    <a:pt x="1" y="120"/>
                  </a:lnTo>
                  <a:cubicBezTo>
                    <a:pt x="1" y="144"/>
                    <a:pt x="13" y="144"/>
                    <a:pt x="13" y="156"/>
                  </a:cubicBezTo>
                  <a:cubicBezTo>
                    <a:pt x="25" y="156"/>
                    <a:pt x="25" y="168"/>
                    <a:pt x="48" y="168"/>
                  </a:cubicBezTo>
                  <a:lnTo>
                    <a:pt x="84" y="168"/>
                  </a:lnTo>
                  <a:cubicBezTo>
                    <a:pt x="108" y="168"/>
                    <a:pt x="108" y="168"/>
                    <a:pt x="108" y="156"/>
                  </a:cubicBezTo>
                  <a:cubicBezTo>
                    <a:pt x="120" y="156"/>
                    <a:pt x="120" y="144"/>
                    <a:pt x="132" y="144"/>
                  </a:cubicBezTo>
                  <a:lnTo>
                    <a:pt x="144" y="120"/>
                  </a:lnTo>
                  <a:lnTo>
                    <a:pt x="144" y="108"/>
                  </a:lnTo>
                  <a:lnTo>
                    <a:pt x="144" y="60"/>
                  </a:lnTo>
                  <a:cubicBezTo>
                    <a:pt x="144" y="48"/>
                    <a:pt x="144" y="48"/>
                    <a:pt x="132" y="48"/>
                  </a:cubicBezTo>
                  <a:cubicBezTo>
                    <a:pt x="132" y="37"/>
                    <a:pt x="120" y="37"/>
                    <a:pt x="120" y="25"/>
                  </a:cubicBezTo>
                  <a:lnTo>
                    <a:pt x="10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5527408" y="1436749"/>
              <a:ext cx="13891" cy="13891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60" y="1"/>
                  </a:moveTo>
                  <a:cubicBezTo>
                    <a:pt x="36" y="1"/>
                    <a:pt x="25" y="12"/>
                    <a:pt x="13" y="24"/>
                  </a:cubicBezTo>
                  <a:cubicBezTo>
                    <a:pt x="1" y="36"/>
                    <a:pt x="1" y="36"/>
                    <a:pt x="1" y="60"/>
                  </a:cubicBezTo>
                  <a:lnTo>
                    <a:pt x="1" y="96"/>
                  </a:lnTo>
                  <a:cubicBezTo>
                    <a:pt x="1" y="120"/>
                    <a:pt x="13" y="132"/>
                    <a:pt x="13" y="143"/>
                  </a:cubicBezTo>
                  <a:lnTo>
                    <a:pt x="25" y="155"/>
                  </a:lnTo>
                  <a:cubicBezTo>
                    <a:pt x="36" y="179"/>
                    <a:pt x="60" y="179"/>
                    <a:pt x="72" y="179"/>
                  </a:cubicBezTo>
                  <a:lnTo>
                    <a:pt x="108" y="179"/>
                  </a:lnTo>
                  <a:lnTo>
                    <a:pt x="132" y="155"/>
                  </a:lnTo>
                  <a:cubicBezTo>
                    <a:pt x="144" y="143"/>
                    <a:pt x="156" y="132"/>
                    <a:pt x="156" y="120"/>
                  </a:cubicBezTo>
                  <a:cubicBezTo>
                    <a:pt x="156" y="96"/>
                    <a:pt x="179" y="84"/>
                    <a:pt x="179" y="84"/>
                  </a:cubicBezTo>
                  <a:lnTo>
                    <a:pt x="167" y="60"/>
                  </a:lnTo>
                  <a:cubicBezTo>
                    <a:pt x="167" y="48"/>
                    <a:pt x="156" y="24"/>
                    <a:pt x="144" y="12"/>
                  </a:cubicBezTo>
                  <a:cubicBezTo>
                    <a:pt x="132" y="1"/>
                    <a:pt x="108" y="1"/>
                    <a:pt x="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5503562" y="1285185"/>
              <a:ext cx="18444" cy="18444"/>
            </a:xfrm>
            <a:custGeom>
              <a:avLst/>
              <a:gdLst/>
              <a:ahLst/>
              <a:cxnLst/>
              <a:rect l="l" t="t" r="r" b="b"/>
              <a:pathLst>
                <a:path w="239" h="239" extrusionOk="0">
                  <a:moveTo>
                    <a:pt x="107" y="0"/>
                  </a:moveTo>
                  <a:cubicBezTo>
                    <a:pt x="95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36"/>
                  </a:cubicBezTo>
                  <a:cubicBezTo>
                    <a:pt x="24" y="60"/>
                    <a:pt x="24" y="71"/>
                    <a:pt x="24" y="83"/>
                  </a:cubicBezTo>
                  <a:cubicBezTo>
                    <a:pt x="24" y="107"/>
                    <a:pt x="0" y="119"/>
                    <a:pt x="24" y="131"/>
                  </a:cubicBezTo>
                  <a:lnTo>
                    <a:pt x="24" y="167"/>
                  </a:lnTo>
                  <a:cubicBezTo>
                    <a:pt x="24" y="179"/>
                    <a:pt x="36" y="191"/>
                    <a:pt x="48" y="202"/>
                  </a:cubicBezTo>
                  <a:lnTo>
                    <a:pt x="84" y="226"/>
                  </a:lnTo>
                  <a:cubicBezTo>
                    <a:pt x="95" y="238"/>
                    <a:pt x="119" y="238"/>
                    <a:pt x="143" y="238"/>
                  </a:cubicBezTo>
                  <a:cubicBezTo>
                    <a:pt x="155" y="238"/>
                    <a:pt x="167" y="238"/>
                    <a:pt x="179" y="226"/>
                  </a:cubicBezTo>
                  <a:cubicBezTo>
                    <a:pt x="203" y="226"/>
                    <a:pt x="214" y="202"/>
                    <a:pt x="214" y="191"/>
                  </a:cubicBezTo>
                  <a:cubicBezTo>
                    <a:pt x="226" y="179"/>
                    <a:pt x="226" y="167"/>
                    <a:pt x="226" y="143"/>
                  </a:cubicBezTo>
                  <a:cubicBezTo>
                    <a:pt x="226" y="131"/>
                    <a:pt x="238" y="119"/>
                    <a:pt x="226" y="107"/>
                  </a:cubicBezTo>
                  <a:cubicBezTo>
                    <a:pt x="238" y="107"/>
                    <a:pt x="238" y="83"/>
                    <a:pt x="226" y="71"/>
                  </a:cubicBezTo>
                  <a:cubicBezTo>
                    <a:pt x="226" y="60"/>
                    <a:pt x="214" y="48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cubicBezTo>
                    <a:pt x="155" y="0"/>
                    <a:pt x="119" y="0"/>
                    <a:pt x="1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5708453" y="1363282"/>
              <a:ext cx="24850" cy="22071"/>
            </a:xfrm>
            <a:custGeom>
              <a:avLst/>
              <a:gdLst/>
              <a:ahLst/>
              <a:cxnLst/>
              <a:rect l="l" t="t" r="r" b="b"/>
              <a:pathLst>
                <a:path w="322" h="286" extrusionOk="0">
                  <a:moveTo>
                    <a:pt x="143" y="0"/>
                  </a:moveTo>
                  <a:cubicBezTo>
                    <a:pt x="131" y="0"/>
                    <a:pt x="107" y="0"/>
                    <a:pt x="84" y="12"/>
                  </a:cubicBezTo>
                  <a:cubicBezTo>
                    <a:pt x="72" y="24"/>
                    <a:pt x="60" y="24"/>
                    <a:pt x="48" y="48"/>
                  </a:cubicBezTo>
                  <a:cubicBezTo>
                    <a:pt x="24" y="60"/>
                    <a:pt x="24" y="71"/>
                    <a:pt x="12" y="83"/>
                  </a:cubicBezTo>
                  <a:cubicBezTo>
                    <a:pt x="12" y="107"/>
                    <a:pt x="0" y="119"/>
                    <a:pt x="12" y="143"/>
                  </a:cubicBezTo>
                  <a:lnTo>
                    <a:pt x="24" y="191"/>
                  </a:lnTo>
                  <a:cubicBezTo>
                    <a:pt x="48" y="226"/>
                    <a:pt x="60" y="238"/>
                    <a:pt x="72" y="250"/>
                  </a:cubicBezTo>
                  <a:cubicBezTo>
                    <a:pt x="84" y="250"/>
                    <a:pt x="84" y="262"/>
                    <a:pt x="107" y="262"/>
                  </a:cubicBezTo>
                  <a:cubicBezTo>
                    <a:pt x="131" y="286"/>
                    <a:pt x="143" y="286"/>
                    <a:pt x="179" y="286"/>
                  </a:cubicBezTo>
                  <a:cubicBezTo>
                    <a:pt x="191" y="286"/>
                    <a:pt x="226" y="286"/>
                    <a:pt x="238" y="262"/>
                  </a:cubicBezTo>
                  <a:cubicBezTo>
                    <a:pt x="250" y="250"/>
                    <a:pt x="262" y="250"/>
                    <a:pt x="286" y="238"/>
                  </a:cubicBezTo>
                  <a:cubicBezTo>
                    <a:pt x="298" y="226"/>
                    <a:pt x="298" y="202"/>
                    <a:pt x="310" y="191"/>
                  </a:cubicBezTo>
                  <a:cubicBezTo>
                    <a:pt x="310" y="179"/>
                    <a:pt x="322" y="167"/>
                    <a:pt x="310" y="131"/>
                  </a:cubicBezTo>
                  <a:cubicBezTo>
                    <a:pt x="298" y="119"/>
                    <a:pt x="298" y="107"/>
                    <a:pt x="298" y="83"/>
                  </a:cubicBezTo>
                  <a:cubicBezTo>
                    <a:pt x="286" y="60"/>
                    <a:pt x="262" y="48"/>
                    <a:pt x="250" y="24"/>
                  </a:cubicBezTo>
                  <a:cubicBezTo>
                    <a:pt x="238" y="24"/>
                    <a:pt x="238" y="12"/>
                    <a:pt x="226" y="12"/>
                  </a:cubicBezTo>
                  <a:cubicBezTo>
                    <a:pt x="191" y="0"/>
                    <a:pt x="179" y="0"/>
                    <a:pt x="14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5378544" y="1725756"/>
              <a:ext cx="23075" cy="21608"/>
            </a:xfrm>
            <a:custGeom>
              <a:avLst/>
              <a:gdLst/>
              <a:ahLst/>
              <a:cxnLst/>
              <a:rect l="l" t="t" r="r" b="b"/>
              <a:pathLst>
                <a:path w="299" h="280" extrusionOk="0">
                  <a:moveTo>
                    <a:pt x="165" y="1"/>
                  </a:moveTo>
                  <a:cubicBezTo>
                    <a:pt x="158" y="1"/>
                    <a:pt x="152" y="2"/>
                    <a:pt x="144" y="6"/>
                  </a:cubicBezTo>
                  <a:cubicBezTo>
                    <a:pt x="108" y="6"/>
                    <a:pt x="96" y="18"/>
                    <a:pt x="60" y="30"/>
                  </a:cubicBezTo>
                  <a:lnTo>
                    <a:pt x="37" y="66"/>
                  </a:lnTo>
                  <a:cubicBezTo>
                    <a:pt x="13" y="77"/>
                    <a:pt x="1" y="113"/>
                    <a:pt x="1" y="125"/>
                  </a:cubicBezTo>
                  <a:lnTo>
                    <a:pt x="1" y="196"/>
                  </a:lnTo>
                  <a:cubicBezTo>
                    <a:pt x="1" y="208"/>
                    <a:pt x="13" y="208"/>
                    <a:pt x="13" y="220"/>
                  </a:cubicBezTo>
                  <a:cubicBezTo>
                    <a:pt x="37" y="244"/>
                    <a:pt x="49" y="256"/>
                    <a:pt x="72" y="268"/>
                  </a:cubicBezTo>
                  <a:cubicBezTo>
                    <a:pt x="96" y="280"/>
                    <a:pt x="108" y="280"/>
                    <a:pt x="132" y="280"/>
                  </a:cubicBezTo>
                  <a:cubicBezTo>
                    <a:pt x="156" y="280"/>
                    <a:pt x="180" y="280"/>
                    <a:pt x="191" y="268"/>
                  </a:cubicBezTo>
                  <a:cubicBezTo>
                    <a:pt x="227" y="256"/>
                    <a:pt x="239" y="244"/>
                    <a:pt x="251" y="220"/>
                  </a:cubicBezTo>
                  <a:cubicBezTo>
                    <a:pt x="275" y="208"/>
                    <a:pt x="287" y="185"/>
                    <a:pt x="287" y="161"/>
                  </a:cubicBezTo>
                  <a:cubicBezTo>
                    <a:pt x="299" y="137"/>
                    <a:pt x="299" y="113"/>
                    <a:pt x="287" y="89"/>
                  </a:cubicBezTo>
                  <a:cubicBezTo>
                    <a:pt x="275" y="66"/>
                    <a:pt x="251" y="54"/>
                    <a:pt x="239" y="30"/>
                  </a:cubicBezTo>
                  <a:cubicBezTo>
                    <a:pt x="227" y="18"/>
                    <a:pt x="215" y="18"/>
                    <a:pt x="203" y="6"/>
                  </a:cubicBezTo>
                  <a:cubicBezTo>
                    <a:pt x="187" y="6"/>
                    <a:pt x="177" y="1"/>
                    <a:pt x="1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5448693" y="1759248"/>
              <a:ext cx="21840" cy="16669"/>
            </a:xfrm>
            <a:custGeom>
              <a:avLst/>
              <a:gdLst/>
              <a:ahLst/>
              <a:cxnLst/>
              <a:rect l="l" t="t" r="r" b="b"/>
              <a:pathLst>
                <a:path w="283" h="216" extrusionOk="0">
                  <a:moveTo>
                    <a:pt x="140" y="1"/>
                  </a:moveTo>
                  <a:cubicBezTo>
                    <a:pt x="1" y="12"/>
                    <a:pt x="19" y="215"/>
                    <a:pt x="141" y="215"/>
                  </a:cubicBezTo>
                  <a:cubicBezTo>
                    <a:pt x="145" y="215"/>
                    <a:pt x="148" y="215"/>
                    <a:pt x="152" y="215"/>
                  </a:cubicBezTo>
                  <a:cubicBezTo>
                    <a:pt x="283" y="191"/>
                    <a:pt x="271" y="1"/>
                    <a:pt x="1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5480565" y="2102892"/>
              <a:ext cx="16592" cy="12039"/>
            </a:xfrm>
            <a:custGeom>
              <a:avLst/>
              <a:gdLst/>
              <a:ahLst/>
              <a:cxnLst/>
              <a:rect l="l" t="t" r="r" b="b"/>
              <a:pathLst>
                <a:path w="215" h="156" extrusionOk="0">
                  <a:moveTo>
                    <a:pt x="60" y="1"/>
                  </a:moveTo>
                  <a:cubicBezTo>
                    <a:pt x="48" y="1"/>
                    <a:pt x="36" y="12"/>
                    <a:pt x="36" y="24"/>
                  </a:cubicBezTo>
                  <a:lnTo>
                    <a:pt x="24" y="36"/>
                  </a:lnTo>
                  <a:cubicBezTo>
                    <a:pt x="24" y="60"/>
                    <a:pt x="1" y="72"/>
                    <a:pt x="24" y="84"/>
                  </a:cubicBezTo>
                  <a:cubicBezTo>
                    <a:pt x="24" y="108"/>
                    <a:pt x="24" y="120"/>
                    <a:pt x="36" y="120"/>
                  </a:cubicBezTo>
                  <a:cubicBezTo>
                    <a:pt x="36" y="132"/>
                    <a:pt x="48" y="132"/>
                    <a:pt x="48" y="143"/>
                  </a:cubicBezTo>
                  <a:cubicBezTo>
                    <a:pt x="60" y="155"/>
                    <a:pt x="84" y="155"/>
                    <a:pt x="96" y="155"/>
                  </a:cubicBezTo>
                  <a:lnTo>
                    <a:pt x="155" y="155"/>
                  </a:lnTo>
                  <a:cubicBezTo>
                    <a:pt x="155" y="155"/>
                    <a:pt x="167" y="155"/>
                    <a:pt x="167" y="143"/>
                  </a:cubicBezTo>
                  <a:cubicBezTo>
                    <a:pt x="179" y="143"/>
                    <a:pt x="179" y="132"/>
                    <a:pt x="179" y="120"/>
                  </a:cubicBezTo>
                  <a:cubicBezTo>
                    <a:pt x="179" y="120"/>
                    <a:pt x="179" y="96"/>
                    <a:pt x="203" y="96"/>
                  </a:cubicBezTo>
                  <a:lnTo>
                    <a:pt x="203" y="72"/>
                  </a:lnTo>
                  <a:cubicBezTo>
                    <a:pt x="215" y="60"/>
                    <a:pt x="215" y="48"/>
                    <a:pt x="203" y="48"/>
                  </a:cubicBezTo>
                  <a:cubicBezTo>
                    <a:pt x="203" y="48"/>
                    <a:pt x="203" y="24"/>
                    <a:pt x="179" y="24"/>
                  </a:cubicBezTo>
                  <a:cubicBezTo>
                    <a:pt x="179" y="12"/>
                    <a:pt x="167" y="12"/>
                    <a:pt x="155" y="12"/>
                  </a:cubicBezTo>
                  <a:cubicBezTo>
                    <a:pt x="143" y="12"/>
                    <a:pt x="143" y="1"/>
                    <a:pt x="1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5562598" y="2121259"/>
              <a:ext cx="19139" cy="13891"/>
            </a:xfrm>
            <a:custGeom>
              <a:avLst/>
              <a:gdLst/>
              <a:ahLst/>
              <a:cxnLst/>
              <a:rect l="l" t="t" r="r" b="b"/>
              <a:pathLst>
                <a:path w="248" h="180" extrusionOk="0">
                  <a:moveTo>
                    <a:pt x="116" y="1"/>
                  </a:moveTo>
                  <a:cubicBezTo>
                    <a:pt x="1" y="12"/>
                    <a:pt x="8" y="180"/>
                    <a:pt x="117" y="180"/>
                  </a:cubicBezTo>
                  <a:cubicBezTo>
                    <a:pt x="121" y="180"/>
                    <a:pt x="124" y="180"/>
                    <a:pt x="128" y="179"/>
                  </a:cubicBezTo>
                  <a:cubicBezTo>
                    <a:pt x="247" y="179"/>
                    <a:pt x="235" y="1"/>
                    <a:pt x="11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5560515" y="2186546"/>
              <a:ext cx="11113" cy="10110"/>
            </a:xfrm>
            <a:custGeom>
              <a:avLst/>
              <a:gdLst/>
              <a:ahLst/>
              <a:cxnLst/>
              <a:rect l="l" t="t" r="r" b="b"/>
              <a:pathLst>
                <a:path w="144" h="131" extrusionOk="0">
                  <a:moveTo>
                    <a:pt x="36" y="0"/>
                  </a:moveTo>
                  <a:cubicBezTo>
                    <a:pt x="24" y="0"/>
                    <a:pt x="24" y="12"/>
                    <a:pt x="12" y="12"/>
                  </a:cubicBezTo>
                  <a:cubicBezTo>
                    <a:pt x="12" y="36"/>
                    <a:pt x="0" y="36"/>
                    <a:pt x="0" y="48"/>
                  </a:cubicBezTo>
                  <a:lnTo>
                    <a:pt x="0" y="71"/>
                  </a:lnTo>
                  <a:cubicBezTo>
                    <a:pt x="0" y="71"/>
                    <a:pt x="0" y="95"/>
                    <a:pt x="12" y="95"/>
                  </a:cubicBezTo>
                  <a:cubicBezTo>
                    <a:pt x="12" y="107"/>
                    <a:pt x="24" y="119"/>
                    <a:pt x="24" y="119"/>
                  </a:cubicBezTo>
                  <a:cubicBezTo>
                    <a:pt x="36" y="131"/>
                    <a:pt x="36" y="131"/>
                    <a:pt x="60" y="131"/>
                  </a:cubicBezTo>
                  <a:lnTo>
                    <a:pt x="96" y="131"/>
                  </a:lnTo>
                  <a:cubicBezTo>
                    <a:pt x="119" y="131"/>
                    <a:pt x="131" y="119"/>
                    <a:pt x="131" y="119"/>
                  </a:cubicBezTo>
                  <a:cubicBezTo>
                    <a:pt x="143" y="107"/>
                    <a:pt x="143" y="107"/>
                    <a:pt x="143" y="95"/>
                  </a:cubicBezTo>
                  <a:cubicBezTo>
                    <a:pt x="143" y="60"/>
                    <a:pt x="143" y="48"/>
                    <a:pt x="131" y="48"/>
                  </a:cubicBezTo>
                  <a:cubicBezTo>
                    <a:pt x="131" y="24"/>
                    <a:pt x="119" y="12"/>
                    <a:pt x="119" y="12"/>
                  </a:cubicBezTo>
                  <a:cubicBezTo>
                    <a:pt x="96" y="0"/>
                    <a:pt x="96" y="0"/>
                    <a:pt x="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5668941" y="3158596"/>
              <a:ext cx="31332" cy="28554"/>
            </a:xfrm>
            <a:custGeom>
              <a:avLst/>
              <a:gdLst/>
              <a:ahLst/>
              <a:cxnLst/>
              <a:rect l="l" t="t" r="r" b="b"/>
              <a:pathLst>
                <a:path w="406" h="370" extrusionOk="0">
                  <a:moveTo>
                    <a:pt x="179" y="1"/>
                  </a:moveTo>
                  <a:cubicBezTo>
                    <a:pt x="155" y="1"/>
                    <a:pt x="143" y="13"/>
                    <a:pt x="107" y="25"/>
                  </a:cubicBezTo>
                  <a:cubicBezTo>
                    <a:pt x="84" y="37"/>
                    <a:pt x="60" y="60"/>
                    <a:pt x="48" y="72"/>
                  </a:cubicBezTo>
                  <a:cubicBezTo>
                    <a:pt x="36" y="84"/>
                    <a:pt x="24" y="120"/>
                    <a:pt x="24" y="132"/>
                  </a:cubicBezTo>
                  <a:cubicBezTo>
                    <a:pt x="0" y="156"/>
                    <a:pt x="0" y="179"/>
                    <a:pt x="0" y="203"/>
                  </a:cubicBezTo>
                  <a:cubicBezTo>
                    <a:pt x="0" y="215"/>
                    <a:pt x="24" y="227"/>
                    <a:pt x="24" y="251"/>
                  </a:cubicBezTo>
                  <a:cubicBezTo>
                    <a:pt x="36" y="275"/>
                    <a:pt x="48" y="310"/>
                    <a:pt x="84" y="322"/>
                  </a:cubicBezTo>
                  <a:cubicBezTo>
                    <a:pt x="96" y="334"/>
                    <a:pt x="107" y="334"/>
                    <a:pt x="119" y="358"/>
                  </a:cubicBezTo>
                  <a:cubicBezTo>
                    <a:pt x="155" y="370"/>
                    <a:pt x="179" y="370"/>
                    <a:pt x="227" y="370"/>
                  </a:cubicBezTo>
                  <a:cubicBezTo>
                    <a:pt x="262" y="370"/>
                    <a:pt x="274" y="358"/>
                    <a:pt x="298" y="334"/>
                  </a:cubicBezTo>
                  <a:cubicBezTo>
                    <a:pt x="334" y="322"/>
                    <a:pt x="346" y="310"/>
                    <a:pt x="357" y="298"/>
                  </a:cubicBezTo>
                  <a:cubicBezTo>
                    <a:pt x="381" y="275"/>
                    <a:pt x="393" y="251"/>
                    <a:pt x="393" y="239"/>
                  </a:cubicBezTo>
                  <a:cubicBezTo>
                    <a:pt x="405" y="203"/>
                    <a:pt x="405" y="191"/>
                    <a:pt x="405" y="156"/>
                  </a:cubicBezTo>
                  <a:cubicBezTo>
                    <a:pt x="405" y="144"/>
                    <a:pt x="405" y="132"/>
                    <a:pt x="393" y="120"/>
                  </a:cubicBezTo>
                  <a:cubicBezTo>
                    <a:pt x="381" y="84"/>
                    <a:pt x="357" y="60"/>
                    <a:pt x="334" y="37"/>
                  </a:cubicBezTo>
                  <a:cubicBezTo>
                    <a:pt x="322" y="25"/>
                    <a:pt x="298" y="25"/>
                    <a:pt x="286" y="13"/>
                  </a:cubicBezTo>
                  <a:cubicBezTo>
                    <a:pt x="262" y="1"/>
                    <a:pt x="227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3" name="Google Shape;1523;p31"/>
          <p:cNvSpPr/>
          <p:nvPr/>
        </p:nvSpPr>
        <p:spPr>
          <a:xfrm>
            <a:off x="6019918" y="3266096"/>
            <a:ext cx="30406" cy="28554"/>
          </a:xfrm>
          <a:custGeom>
            <a:avLst/>
            <a:gdLst/>
            <a:ahLst/>
            <a:cxnLst/>
            <a:rect l="l" t="t" r="r" b="b"/>
            <a:pathLst>
              <a:path w="394" h="370" extrusionOk="0">
                <a:moveTo>
                  <a:pt x="179" y="1"/>
                </a:moveTo>
                <a:cubicBezTo>
                  <a:pt x="143" y="1"/>
                  <a:pt x="131" y="13"/>
                  <a:pt x="96" y="25"/>
                </a:cubicBezTo>
                <a:cubicBezTo>
                  <a:pt x="72" y="48"/>
                  <a:pt x="60" y="60"/>
                  <a:pt x="36" y="72"/>
                </a:cubicBezTo>
                <a:cubicBezTo>
                  <a:pt x="24" y="96"/>
                  <a:pt x="12" y="120"/>
                  <a:pt x="12" y="132"/>
                </a:cubicBezTo>
                <a:cubicBezTo>
                  <a:pt x="0" y="168"/>
                  <a:pt x="0" y="179"/>
                  <a:pt x="0" y="203"/>
                </a:cubicBezTo>
                <a:cubicBezTo>
                  <a:pt x="0" y="227"/>
                  <a:pt x="12" y="239"/>
                  <a:pt x="12" y="251"/>
                </a:cubicBezTo>
                <a:cubicBezTo>
                  <a:pt x="24" y="287"/>
                  <a:pt x="36" y="310"/>
                  <a:pt x="72" y="322"/>
                </a:cubicBezTo>
                <a:cubicBezTo>
                  <a:pt x="84" y="346"/>
                  <a:pt x="96" y="346"/>
                  <a:pt x="120" y="358"/>
                </a:cubicBezTo>
                <a:cubicBezTo>
                  <a:pt x="143" y="370"/>
                  <a:pt x="179" y="370"/>
                  <a:pt x="215" y="370"/>
                </a:cubicBezTo>
                <a:cubicBezTo>
                  <a:pt x="251" y="370"/>
                  <a:pt x="262" y="358"/>
                  <a:pt x="298" y="346"/>
                </a:cubicBezTo>
                <a:cubicBezTo>
                  <a:pt x="322" y="322"/>
                  <a:pt x="334" y="310"/>
                  <a:pt x="358" y="298"/>
                </a:cubicBezTo>
                <a:cubicBezTo>
                  <a:pt x="370" y="287"/>
                  <a:pt x="381" y="251"/>
                  <a:pt x="381" y="239"/>
                </a:cubicBezTo>
                <a:cubicBezTo>
                  <a:pt x="393" y="215"/>
                  <a:pt x="393" y="191"/>
                  <a:pt x="393" y="168"/>
                </a:cubicBezTo>
                <a:lnTo>
                  <a:pt x="381" y="120"/>
                </a:lnTo>
                <a:cubicBezTo>
                  <a:pt x="370" y="96"/>
                  <a:pt x="358" y="60"/>
                  <a:pt x="322" y="48"/>
                </a:cubicBezTo>
                <a:cubicBezTo>
                  <a:pt x="310" y="25"/>
                  <a:pt x="298" y="25"/>
                  <a:pt x="274" y="13"/>
                </a:cubicBezTo>
                <a:cubicBezTo>
                  <a:pt x="251" y="1"/>
                  <a:pt x="227" y="1"/>
                  <a:pt x="17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p31"/>
          <p:cNvSpPr/>
          <p:nvPr/>
        </p:nvSpPr>
        <p:spPr>
          <a:xfrm>
            <a:off x="6063134" y="4300732"/>
            <a:ext cx="31255" cy="29480"/>
          </a:xfrm>
          <a:custGeom>
            <a:avLst/>
            <a:gdLst/>
            <a:ahLst/>
            <a:cxnLst/>
            <a:rect l="l" t="t" r="r" b="b"/>
            <a:pathLst>
              <a:path w="405" h="382" extrusionOk="0">
                <a:moveTo>
                  <a:pt x="179" y="0"/>
                </a:moveTo>
                <a:cubicBezTo>
                  <a:pt x="155" y="0"/>
                  <a:pt x="131" y="24"/>
                  <a:pt x="107" y="36"/>
                </a:cubicBezTo>
                <a:cubicBezTo>
                  <a:pt x="72" y="48"/>
                  <a:pt x="60" y="60"/>
                  <a:pt x="48" y="84"/>
                </a:cubicBezTo>
                <a:cubicBezTo>
                  <a:pt x="36" y="95"/>
                  <a:pt x="12" y="119"/>
                  <a:pt x="12" y="143"/>
                </a:cubicBezTo>
                <a:cubicBezTo>
                  <a:pt x="0" y="167"/>
                  <a:pt x="0" y="179"/>
                  <a:pt x="0" y="215"/>
                </a:cubicBezTo>
                <a:cubicBezTo>
                  <a:pt x="0" y="226"/>
                  <a:pt x="12" y="238"/>
                  <a:pt x="12" y="262"/>
                </a:cubicBezTo>
                <a:cubicBezTo>
                  <a:pt x="36" y="286"/>
                  <a:pt x="48" y="310"/>
                  <a:pt x="72" y="334"/>
                </a:cubicBezTo>
                <a:cubicBezTo>
                  <a:pt x="95" y="346"/>
                  <a:pt x="107" y="346"/>
                  <a:pt x="119" y="357"/>
                </a:cubicBezTo>
                <a:cubicBezTo>
                  <a:pt x="155" y="381"/>
                  <a:pt x="179" y="381"/>
                  <a:pt x="226" y="381"/>
                </a:cubicBezTo>
                <a:cubicBezTo>
                  <a:pt x="250" y="381"/>
                  <a:pt x="274" y="357"/>
                  <a:pt x="298" y="346"/>
                </a:cubicBezTo>
                <a:cubicBezTo>
                  <a:pt x="333" y="334"/>
                  <a:pt x="345" y="322"/>
                  <a:pt x="357" y="298"/>
                </a:cubicBezTo>
                <a:cubicBezTo>
                  <a:pt x="369" y="286"/>
                  <a:pt x="393" y="262"/>
                  <a:pt x="393" y="238"/>
                </a:cubicBezTo>
                <a:cubicBezTo>
                  <a:pt x="405" y="215"/>
                  <a:pt x="405" y="203"/>
                  <a:pt x="405" y="167"/>
                </a:cubicBezTo>
                <a:lnTo>
                  <a:pt x="393" y="119"/>
                </a:lnTo>
                <a:cubicBezTo>
                  <a:pt x="369" y="95"/>
                  <a:pt x="357" y="60"/>
                  <a:pt x="333" y="48"/>
                </a:cubicBezTo>
                <a:cubicBezTo>
                  <a:pt x="310" y="36"/>
                  <a:pt x="298" y="36"/>
                  <a:pt x="286" y="24"/>
                </a:cubicBezTo>
                <a:cubicBezTo>
                  <a:pt x="250" y="0"/>
                  <a:pt x="226" y="0"/>
                  <a:pt x="17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5" name="Google Shape;1525;p31"/>
          <p:cNvGrpSpPr/>
          <p:nvPr/>
        </p:nvGrpSpPr>
        <p:grpSpPr>
          <a:xfrm>
            <a:off x="5677198" y="3110827"/>
            <a:ext cx="1910308" cy="1192683"/>
            <a:chOff x="5677198" y="3110827"/>
            <a:chExt cx="1910308" cy="1192683"/>
          </a:xfrm>
        </p:grpSpPr>
        <p:grpSp>
          <p:nvGrpSpPr>
            <p:cNvPr id="1526" name="Google Shape;1526;p31"/>
            <p:cNvGrpSpPr/>
            <p:nvPr/>
          </p:nvGrpSpPr>
          <p:grpSpPr>
            <a:xfrm>
              <a:off x="7248413" y="3110827"/>
              <a:ext cx="339092" cy="829747"/>
              <a:chOff x="7248413" y="3110827"/>
              <a:chExt cx="339092" cy="829747"/>
            </a:xfrm>
          </p:grpSpPr>
          <p:sp>
            <p:nvSpPr>
              <p:cNvPr id="1527" name="Google Shape;1527;p31"/>
              <p:cNvSpPr/>
              <p:nvPr/>
            </p:nvSpPr>
            <p:spPr>
              <a:xfrm>
                <a:off x="7456623" y="3266096"/>
                <a:ext cx="21222" cy="14971"/>
              </a:xfrm>
              <a:custGeom>
                <a:avLst/>
                <a:gdLst/>
                <a:ahLst/>
                <a:cxnLst/>
                <a:rect l="l" t="t" r="r" b="b"/>
                <a:pathLst>
                  <a:path w="275" h="194" extrusionOk="0">
                    <a:moveTo>
                      <a:pt x="147" y="0"/>
                    </a:moveTo>
                    <a:cubicBezTo>
                      <a:pt x="144" y="0"/>
                      <a:pt x="140" y="0"/>
                      <a:pt x="136" y="1"/>
                    </a:cubicBezTo>
                    <a:cubicBezTo>
                      <a:pt x="1" y="12"/>
                      <a:pt x="25" y="193"/>
                      <a:pt x="129" y="193"/>
                    </a:cubicBezTo>
                    <a:cubicBezTo>
                      <a:pt x="135" y="193"/>
                      <a:pt x="141" y="193"/>
                      <a:pt x="148" y="191"/>
                    </a:cubicBezTo>
                    <a:cubicBezTo>
                      <a:pt x="275" y="180"/>
                      <a:pt x="267" y="0"/>
                      <a:pt x="1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8" name="Google Shape;1528;p31"/>
              <p:cNvSpPr/>
              <p:nvPr/>
            </p:nvSpPr>
            <p:spPr>
              <a:xfrm>
                <a:off x="7481395" y="3220179"/>
                <a:ext cx="35962" cy="26779"/>
              </a:xfrm>
              <a:custGeom>
                <a:avLst/>
                <a:gdLst/>
                <a:ahLst/>
                <a:cxnLst/>
                <a:rect l="l" t="t" r="r" b="b"/>
                <a:pathLst>
                  <a:path w="466" h="347" extrusionOk="0">
                    <a:moveTo>
                      <a:pt x="219" y="0"/>
                    </a:moveTo>
                    <a:cubicBezTo>
                      <a:pt x="215" y="0"/>
                      <a:pt x="212" y="0"/>
                      <a:pt x="208" y="1"/>
                    </a:cubicBezTo>
                    <a:cubicBezTo>
                      <a:pt x="0" y="12"/>
                      <a:pt x="16" y="347"/>
                      <a:pt x="222" y="347"/>
                    </a:cubicBezTo>
                    <a:cubicBezTo>
                      <a:pt x="229" y="347"/>
                      <a:pt x="236" y="347"/>
                      <a:pt x="243" y="346"/>
                    </a:cubicBezTo>
                    <a:cubicBezTo>
                      <a:pt x="466" y="334"/>
                      <a:pt x="435" y="0"/>
                      <a:pt x="2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9" name="Google Shape;1529;p31"/>
              <p:cNvSpPr/>
              <p:nvPr/>
            </p:nvSpPr>
            <p:spPr>
              <a:xfrm>
                <a:off x="7427529" y="3211922"/>
                <a:ext cx="25853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5" h="287" extrusionOk="0">
                    <a:moveTo>
                      <a:pt x="156" y="0"/>
                    </a:moveTo>
                    <a:cubicBezTo>
                      <a:pt x="132" y="0"/>
                      <a:pt x="108" y="24"/>
                      <a:pt x="96" y="24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7" y="60"/>
                      <a:pt x="37" y="84"/>
                      <a:pt x="13" y="96"/>
                    </a:cubicBezTo>
                    <a:cubicBezTo>
                      <a:pt x="1" y="108"/>
                      <a:pt x="1" y="143"/>
                      <a:pt x="13" y="155"/>
                    </a:cubicBezTo>
                    <a:cubicBezTo>
                      <a:pt x="13" y="167"/>
                      <a:pt x="13" y="179"/>
                      <a:pt x="37" y="203"/>
                    </a:cubicBezTo>
                    <a:cubicBezTo>
                      <a:pt x="48" y="227"/>
                      <a:pt x="60" y="238"/>
                      <a:pt x="72" y="262"/>
                    </a:cubicBezTo>
                    <a:cubicBezTo>
                      <a:pt x="96" y="262"/>
                      <a:pt x="96" y="274"/>
                      <a:pt x="108" y="274"/>
                    </a:cubicBezTo>
                    <a:cubicBezTo>
                      <a:pt x="144" y="286"/>
                      <a:pt x="156" y="286"/>
                      <a:pt x="179" y="286"/>
                    </a:cubicBezTo>
                    <a:cubicBezTo>
                      <a:pt x="191" y="286"/>
                      <a:pt x="227" y="274"/>
                      <a:pt x="239" y="274"/>
                    </a:cubicBezTo>
                    <a:cubicBezTo>
                      <a:pt x="251" y="262"/>
                      <a:pt x="275" y="262"/>
                      <a:pt x="287" y="238"/>
                    </a:cubicBezTo>
                    <a:cubicBezTo>
                      <a:pt x="299" y="227"/>
                      <a:pt x="299" y="215"/>
                      <a:pt x="310" y="203"/>
                    </a:cubicBezTo>
                    <a:cubicBezTo>
                      <a:pt x="334" y="179"/>
                      <a:pt x="334" y="155"/>
                      <a:pt x="310" y="143"/>
                    </a:cubicBezTo>
                    <a:cubicBezTo>
                      <a:pt x="310" y="108"/>
                      <a:pt x="310" y="96"/>
                      <a:pt x="299" y="96"/>
                    </a:cubicBezTo>
                    <a:cubicBezTo>
                      <a:pt x="287" y="60"/>
                      <a:pt x="275" y="48"/>
                      <a:pt x="251" y="36"/>
                    </a:cubicBezTo>
                    <a:cubicBezTo>
                      <a:pt x="239" y="36"/>
                      <a:pt x="239" y="24"/>
                      <a:pt x="227" y="24"/>
                    </a:cubicBezTo>
                    <a:cubicBezTo>
                      <a:pt x="191" y="0"/>
                      <a:pt x="179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0" name="Google Shape;1530;p31"/>
              <p:cNvSpPr/>
              <p:nvPr/>
            </p:nvSpPr>
            <p:spPr>
              <a:xfrm>
                <a:off x="7490038" y="3110827"/>
                <a:ext cx="15666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27" extrusionOk="0">
                    <a:moveTo>
                      <a:pt x="84" y="1"/>
                    </a:moveTo>
                    <a:cubicBezTo>
                      <a:pt x="72" y="1"/>
                      <a:pt x="60" y="1"/>
                      <a:pt x="36" y="24"/>
                    </a:cubicBezTo>
                    <a:cubicBezTo>
                      <a:pt x="24" y="24"/>
                      <a:pt x="12" y="36"/>
                      <a:pt x="12" y="48"/>
                    </a:cubicBezTo>
                    <a:cubicBezTo>
                      <a:pt x="0" y="60"/>
                      <a:pt x="0" y="84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cubicBezTo>
                      <a:pt x="36" y="203"/>
                      <a:pt x="36" y="215"/>
                      <a:pt x="60" y="215"/>
                    </a:cubicBezTo>
                    <a:cubicBezTo>
                      <a:pt x="72" y="227"/>
                      <a:pt x="84" y="227"/>
                      <a:pt x="120" y="227"/>
                    </a:cubicBezTo>
                    <a:cubicBezTo>
                      <a:pt x="131" y="227"/>
                      <a:pt x="143" y="227"/>
                      <a:pt x="155" y="215"/>
                    </a:cubicBezTo>
                    <a:cubicBezTo>
                      <a:pt x="179" y="215"/>
                      <a:pt x="191" y="203"/>
                      <a:pt x="191" y="179"/>
                    </a:cubicBezTo>
                    <a:cubicBezTo>
                      <a:pt x="203" y="167"/>
                      <a:pt x="203" y="155"/>
                      <a:pt x="203" y="155"/>
                    </a:cubicBezTo>
                    <a:lnTo>
                      <a:pt x="203" y="108"/>
                    </a:lnTo>
                    <a:lnTo>
                      <a:pt x="203" y="84"/>
                    </a:lnTo>
                    <a:cubicBezTo>
                      <a:pt x="203" y="60"/>
                      <a:pt x="191" y="48"/>
                      <a:pt x="179" y="36"/>
                    </a:cubicBezTo>
                    <a:cubicBezTo>
                      <a:pt x="155" y="36"/>
                      <a:pt x="155" y="24"/>
                      <a:pt x="143" y="24"/>
                    </a:cubicBezTo>
                    <a:cubicBezTo>
                      <a:pt x="131" y="1"/>
                      <a:pt x="120" y="1"/>
                      <a:pt x="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1" name="Google Shape;1531;p31"/>
              <p:cNvSpPr/>
              <p:nvPr/>
            </p:nvSpPr>
            <p:spPr>
              <a:xfrm>
                <a:off x="7513035" y="3448066"/>
                <a:ext cx="27628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322" extrusionOk="0">
                    <a:moveTo>
                      <a:pt x="203" y="0"/>
                    </a:moveTo>
                    <a:cubicBezTo>
                      <a:pt x="179" y="0"/>
                      <a:pt x="143" y="0"/>
                      <a:pt x="119" y="12"/>
                    </a:cubicBezTo>
                    <a:cubicBezTo>
                      <a:pt x="83" y="24"/>
                      <a:pt x="60" y="36"/>
                      <a:pt x="36" y="60"/>
                    </a:cubicBezTo>
                    <a:cubicBezTo>
                      <a:pt x="24" y="72"/>
                      <a:pt x="24" y="84"/>
                      <a:pt x="12" y="96"/>
                    </a:cubicBezTo>
                    <a:cubicBezTo>
                      <a:pt x="0" y="131"/>
                      <a:pt x="0" y="155"/>
                      <a:pt x="0" y="191"/>
                    </a:cubicBezTo>
                    <a:cubicBezTo>
                      <a:pt x="0" y="215"/>
                      <a:pt x="12" y="238"/>
                      <a:pt x="12" y="250"/>
                    </a:cubicBezTo>
                    <a:cubicBezTo>
                      <a:pt x="24" y="262"/>
                      <a:pt x="36" y="298"/>
                      <a:pt x="60" y="298"/>
                    </a:cubicBezTo>
                    <a:cubicBezTo>
                      <a:pt x="83" y="310"/>
                      <a:pt x="95" y="322"/>
                      <a:pt x="131" y="322"/>
                    </a:cubicBezTo>
                    <a:cubicBezTo>
                      <a:pt x="155" y="322"/>
                      <a:pt x="191" y="322"/>
                      <a:pt x="214" y="310"/>
                    </a:cubicBezTo>
                    <a:lnTo>
                      <a:pt x="238" y="310"/>
                    </a:lnTo>
                    <a:cubicBezTo>
                      <a:pt x="262" y="298"/>
                      <a:pt x="274" y="274"/>
                      <a:pt x="310" y="262"/>
                    </a:cubicBezTo>
                    <a:lnTo>
                      <a:pt x="310" y="250"/>
                    </a:lnTo>
                    <a:cubicBezTo>
                      <a:pt x="322" y="238"/>
                      <a:pt x="322" y="215"/>
                      <a:pt x="334" y="203"/>
                    </a:cubicBezTo>
                    <a:cubicBezTo>
                      <a:pt x="357" y="179"/>
                      <a:pt x="357" y="155"/>
                      <a:pt x="357" y="131"/>
                    </a:cubicBezTo>
                    <a:cubicBezTo>
                      <a:pt x="357" y="96"/>
                      <a:pt x="334" y="72"/>
                      <a:pt x="322" y="60"/>
                    </a:cubicBezTo>
                    <a:lnTo>
                      <a:pt x="298" y="24"/>
                    </a:lnTo>
                    <a:cubicBezTo>
                      <a:pt x="262" y="12"/>
                      <a:pt x="250" y="0"/>
                      <a:pt x="2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2" name="Google Shape;1532;p31"/>
              <p:cNvSpPr/>
              <p:nvPr/>
            </p:nvSpPr>
            <p:spPr>
              <a:xfrm>
                <a:off x="7569988" y="3381004"/>
                <a:ext cx="17518" cy="16592"/>
              </a:xfrm>
              <a:custGeom>
                <a:avLst/>
                <a:gdLst/>
                <a:ahLst/>
                <a:cxnLst/>
                <a:rect l="l" t="t" r="r" b="b"/>
                <a:pathLst>
                  <a:path w="227" h="215" extrusionOk="0">
                    <a:moveTo>
                      <a:pt x="96" y="0"/>
                    </a:moveTo>
                    <a:cubicBezTo>
                      <a:pt x="72" y="0"/>
                      <a:pt x="60" y="0"/>
                      <a:pt x="60" y="12"/>
                    </a:cubicBezTo>
                    <a:lnTo>
                      <a:pt x="48" y="36"/>
                    </a:lnTo>
                    <a:cubicBezTo>
                      <a:pt x="48" y="36"/>
                      <a:pt x="48" y="48"/>
                      <a:pt x="36" y="48"/>
                    </a:cubicBezTo>
                    <a:lnTo>
                      <a:pt x="12" y="60"/>
                    </a:lnTo>
                    <a:cubicBezTo>
                      <a:pt x="12" y="72"/>
                      <a:pt x="0" y="95"/>
                      <a:pt x="0" y="107"/>
                    </a:cubicBezTo>
                    <a:lnTo>
                      <a:pt x="0" y="131"/>
                    </a:lnTo>
                    <a:cubicBezTo>
                      <a:pt x="0" y="131"/>
                      <a:pt x="0" y="155"/>
                      <a:pt x="12" y="155"/>
                    </a:cubicBezTo>
                    <a:lnTo>
                      <a:pt x="36" y="167"/>
                    </a:lnTo>
                    <a:cubicBezTo>
                      <a:pt x="36" y="167"/>
                      <a:pt x="48" y="167"/>
                      <a:pt x="48" y="179"/>
                    </a:cubicBezTo>
                    <a:lnTo>
                      <a:pt x="60" y="191"/>
                    </a:lnTo>
                    <a:cubicBezTo>
                      <a:pt x="72" y="191"/>
                      <a:pt x="72" y="191"/>
                      <a:pt x="96" y="214"/>
                    </a:cubicBezTo>
                    <a:lnTo>
                      <a:pt x="155" y="214"/>
                    </a:lnTo>
                    <a:cubicBezTo>
                      <a:pt x="167" y="214"/>
                      <a:pt x="167" y="191"/>
                      <a:pt x="179" y="191"/>
                    </a:cubicBezTo>
                    <a:cubicBezTo>
                      <a:pt x="191" y="179"/>
                      <a:pt x="215" y="167"/>
                      <a:pt x="215" y="155"/>
                    </a:cubicBezTo>
                    <a:cubicBezTo>
                      <a:pt x="215" y="131"/>
                      <a:pt x="227" y="119"/>
                      <a:pt x="227" y="107"/>
                    </a:cubicBezTo>
                    <a:cubicBezTo>
                      <a:pt x="227" y="60"/>
                      <a:pt x="215" y="48"/>
                      <a:pt x="215" y="36"/>
                    </a:cubicBezTo>
                    <a:cubicBezTo>
                      <a:pt x="191" y="12"/>
                      <a:pt x="179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3" name="Google Shape;1533;p31"/>
              <p:cNvSpPr/>
              <p:nvPr/>
            </p:nvSpPr>
            <p:spPr>
              <a:xfrm>
                <a:off x="7267706" y="3361711"/>
                <a:ext cx="26702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346" h="322" extrusionOk="0">
                    <a:moveTo>
                      <a:pt x="155" y="0"/>
                    </a:moveTo>
                    <a:cubicBezTo>
                      <a:pt x="143" y="0"/>
                      <a:pt x="119" y="0"/>
                      <a:pt x="107" y="12"/>
                    </a:cubicBezTo>
                    <a:lnTo>
                      <a:pt x="84" y="24"/>
                    </a:lnTo>
                    <a:lnTo>
                      <a:pt x="36" y="72"/>
                    </a:lnTo>
                    <a:cubicBezTo>
                      <a:pt x="24" y="83"/>
                      <a:pt x="24" y="107"/>
                      <a:pt x="24" y="119"/>
                    </a:cubicBezTo>
                    <a:cubicBezTo>
                      <a:pt x="24" y="131"/>
                      <a:pt x="0" y="143"/>
                      <a:pt x="24" y="167"/>
                    </a:cubicBezTo>
                    <a:lnTo>
                      <a:pt x="24" y="202"/>
                    </a:lnTo>
                    <a:cubicBezTo>
                      <a:pt x="24" y="226"/>
                      <a:pt x="24" y="238"/>
                      <a:pt x="36" y="250"/>
                    </a:cubicBezTo>
                    <a:cubicBezTo>
                      <a:pt x="48" y="262"/>
                      <a:pt x="48" y="286"/>
                      <a:pt x="84" y="298"/>
                    </a:cubicBezTo>
                    <a:cubicBezTo>
                      <a:pt x="95" y="298"/>
                      <a:pt x="107" y="310"/>
                      <a:pt x="107" y="310"/>
                    </a:cubicBezTo>
                    <a:lnTo>
                      <a:pt x="155" y="322"/>
                    </a:lnTo>
                    <a:lnTo>
                      <a:pt x="203" y="322"/>
                    </a:lnTo>
                    <a:cubicBezTo>
                      <a:pt x="214" y="322"/>
                      <a:pt x="226" y="322"/>
                      <a:pt x="238" y="310"/>
                    </a:cubicBezTo>
                    <a:lnTo>
                      <a:pt x="274" y="298"/>
                    </a:lnTo>
                    <a:lnTo>
                      <a:pt x="322" y="250"/>
                    </a:lnTo>
                    <a:cubicBezTo>
                      <a:pt x="334" y="238"/>
                      <a:pt x="334" y="226"/>
                      <a:pt x="334" y="202"/>
                    </a:cubicBezTo>
                    <a:cubicBezTo>
                      <a:pt x="345" y="191"/>
                      <a:pt x="345" y="167"/>
                      <a:pt x="345" y="143"/>
                    </a:cubicBezTo>
                    <a:lnTo>
                      <a:pt x="345" y="131"/>
                    </a:lnTo>
                    <a:cubicBezTo>
                      <a:pt x="322" y="107"/>
                      <a:pt x="298" y="83"/>
                      <a:pt x="298" y="72"/>
                    </a:cubicBezTo>
                    <a:cubicBezTo>
                      <a:pt x="286" y="60"/>
                      <a:pt x="286" y="48"/>
                      <a:pt x="274" y="24"/>
                    </a:cubicBezTo>
                    <a:lnTo>
                      <a:pt x="238" y="12"/>
                    </a:lnTo>
                    <a:cubicBezTo>
                      <a:pt x="214" y="0"/>
                      <a:pt x="203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4" name="Google Shape;1534;p31"/>
              <p:cNvSpPr/>
              <p:nvPr/>
            </p:nvSpPr>
            <p:spPr>
              <a:xfrm>
                <a:off x="7308144" y="3918503"/>
                <a:ext cx="22071" cy="22071"/>
              </a:xfrm>
              <a:custGeom>
                <a:avLst/>
                <a:gdLst/>
                <a:ahLst/>
                <a:cxnLst/>
                <a:rect l="l" t="t" r="r" b="b"/>
                <a:pathLst>
                  <a:path w="286" h="286" extrusionOk="0">
                    <a:moveTo>
                      <a:pt x="107" y="0"/>
                    </a:moveTo>
                    <a:cubicBezTo>
                      <a:pt x="95" y="0"/>
                      <a:pt x="71" y="0"/>
                      <a:pt x="71" y="12"/>
                    </a:cubicBezTo>
                    <a:cubicBezTo>
                      <a:pt x="60" y="12"/>
                      <a:pt x="60" y="36"/>
                      <a:pt x="48" y="36"/>
                    </a:cubicBezTo>
                    <a:cubicBezTo>
                      <a:pt x="36" y="48"/>
                      <a:pt x="12" y="60"/>
                      <a:pt x="12" y="72"/>
                    </a:cubicBezTo>
                    <a:cubicBezTo>
                      <a:pt x="0" y="95"/>
                      <a:pt x="0" y="107"/>
                      <a:pt x="0" y="119"/>
                    </a:cubicBezTo>
                    <a:lnTo>
                      <a:pt x="0" y="131"/>
                    </a:lnTo>
                    <a:lnTo>
                      <a:pt x="0" y="167"/>
                    </a:lnTo>
                    <a:cubicBezTo>
                      <a:pt x="0" y="179"/>
                      <a:pt x="0" y="191"/>
                      <a:pt x="12" y="215"/>
                    </a:cubicBezTo>
                    <a:cubicBezTo>
                      <a:pt x="12" y="226"/>
                      <a:pt x="36" y="226"/>
                      <a:pt x="36" y="238"/>
                    </a:cubicBezTo>
                    <a:cubicBezTo>
                      <a:pt x="48" y="250"/>
                      <a:pt x="60" y="250"/>
                      <a:pt x="71" y="274"/>
                    </a:cubicBezTo>
                    <a:lnTo>
                      <a:pt x="95" y="274"/>
                    </a:lnTo>
                    <a:cubicBezTo>
                      <a:pt x="107" y="274"/>
                      <a:pt x="119" y="274"/>
                      <a:pt x="119" y="286"/>
                    </a:cubicBezTo>
                    <a:lnTo>
                      <a:pt x="179" y="286"/>
                    </a:lnTo>
                    <a:cubicBezTo>
                      <a:pt x="191" y="286"/>
                      <a:pt x="214" y="286"/>
                      <a:pt x="214" y="274"/>
                    </a:cubicBezTo>
                    <a:cubicBezTo>
                      <a:pt x="226" y="274"/>
                      <a:pt x="226" y="250"/>
                      <a:pt x="238" y="250"/>
                    </a:cubicBezTo>
                    <a:cubicBezTo>
                      <a:pt x="250" y="238"/>
                      <a:pt x="274" y="226"/>
                      <a:pt x="274" y="215"/>
                    </a:cubicBezTo>
                    <a:cubicBezTo>
                      <a:pt x="274" y="191"/>
                      <a:pt x="274" y="179"/>
                      <a:pt x="286" y="179"/>
                    </a:cubicBezTo>
                    <a:lnTo>
                      <a:pt x="286" y="131"/>
                    </a:lnTo>
                    <a:cubicBezTo>
                      <a:pt x="250" y="107"/>
                      <a:pt x="250" y="95"/>
                      <a:pt x="238" y="72"/>
                    </a:cubicBezTo>
                    <a:cubicBezTo>
                      <a:pt x="238" y="60"/>
                      <a:pt x="226" y="60"/>
                      <a:pt x="226" y="48"/>
                    </a:cubicBezTo>
                    <a:cubicBezTo>
                      <a:pt x="226" y="36"/>
                      <a:pt x="214" y="36"/>
                      <a:pt x="191" y="12"/>
                    </a:cubicBezTo>
                    <a:cubicBezTo>
                      <a:pt x="179" y="0"/>
                      <a:pt x="167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5" name="Google Shape;1535;p31"/>
              <p:cNvSpPr/>
              <p:nvPr/>
            </p:nvSpPr>
            <p:spPr>
              <a:xfrm>
                <a:off x="7260607" y="3902837"/>
                <a:ext cx="19988" cy="14817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92" extrusionOk="0">
                    <a:moveTo>
                      <a:pt x="116" y="1"/>
                    </a:moveTo>
                    <a:cubicBezTo>
                      <a:pt x="1" y="12"/>
                      <a:pt x="8" y="192"/>
                      <a:pt x="117" y="192"/>
                    </a:cubicBezTo>
                    <a:cubicBezTo>
                      <a:pt x="121" y="192"/>
                      <a:pt x="124" y="192"/>
                      <a:pt x="128" y="191"/>
                    </a:cubicBezTo>
                    <a:cubicBezTo>
                      <a:pt x="259" y="191"/>
                      <a:pt x="247" y="1"/>
                      <a:pt x="11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6" name="Google Shape;1536;p31"/>
              <p:cNvSpPr/>
              <p:nvPr/>
            </p:nvSpPr>
            <p:spPr>
              <a:xfrm>
                <a:off x="7307218" y="3846810"/>
                <a:ext cx="14740" cy="17518"/>
              </a:xfrm>
              <a:custGeom>
                <a:avLst/>
                <a:gdLst/>
                <a:ahLst/>
                <a:cxnLst/>
                <a:rect l="l" t="t" r="r" b="b"/>
                <a:pathLst>
                  <a:path w="191" h="227" extrusionOk="0">
                    <a:moveTo>
                      <a:pt x="83" y="1"/>
                    </a:moveTo>
                    <a:cubicBezTo>
                      <a:pt x="72" y="1"/>
                      <a:pt x="60" y="1"/>
                      <a:pt x="48" y="24"/>
                    </a:cubicBezTo>
                    <a:cubicBezTo>
                      <a:pt x="24" y="24"/>
                      <a:pt x="24" y="36"/>
                      <a:pt x="12" y="48"/>
                    </a:cubicBezTo>
                    <a:cubicBezTo>
                      <a:pt x="0" y="72"/>
                      <a:pt x="0" y="72"/>
                      <a:pt x="0" y="84"/>
                    </a:cubicBezTo>
                    <a:lnTo>
                      <a:pt x="0" y="120"/>
                    </a:lnTo>
                    <a:lnTo>
                      <a:pt x="0" y="155"/>
                    </a:lnTo>
                    <a:cubicBezTo>
                      <a:pt x="0" y="167"/>
                      <a:pt x="12" y="179"/>
                      <a:pt x="24" y="203"/>
                    </a:cubicBezTo>
                    <a:lnTo>
                      <a:pt x="48" y="215"/>
                    </a:lnTo>
                    <a:cubicBezTo>
                      <a:pt x="60" y="227"/>
                      <a:pt x="72" y="227"/>
                      <a:pt x="83" y="227"/>
                    </a:cubicBezTo>
                    <a:cubicBezTo>
                      <a:pt x="107" y="227"/>
                      <a:pt x="119" y="227"/>
                      <a:pt x="131" y="215"/>
                    </a:cubicBezTo>
                    <a:cubicBezTo>
                      <a:pt x="143" y="215"/>
                      <a:pt x="143" y="203"/>
                      <a:pt x="167" y="191"/>
                    </a:cubicBezTo>
                    <a:cubicBezTo>
                      <a:pt x="179" y="167"/>
                      <a:pt x="179" y="167"/>
                      <a:pt x="179" y="155"/>
                    </a:cubicBezTo>
                    <a:lnTo>
                      <a:pt x="179" y="108"/>
                    </a:lnTo>
                    <a:cubicBezTo>
                      <a:pt x="191" y="96"/>
                      <a:pt x="179" y="96"/>
                      <a:pt x="179" y="84"/>
                    </a:cubicBezTo>
                    <a:cubicBezTo>
                      <a:pt x="179" y="72"/>
                      <a:pt x="167" y="48"/>
                      <a:pt x="143" y="36"/>
                    </a:cubicBezTo>
                    <a:lnTo>
                      <a:pt x="131" y="24"/>
                    </a:lnTo>
                    <a:cubicBezTo>
                      <a:pt x="119" y="1"/>
                      <a:pt x="107" y="1"/>
                      <a:pt x="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7" name="Google Shape;1537;p31"/>
              <p:cNvSpPr/>
              <p:nvPr/>
            </p:nvSpPr>
            <p:spPr>
              <a:xfrm>
                <a:off x="7248413" y="3780675"/>
                <a:ext cx="25776" cy="22149"/>
              </a:xfrm>
              <a:custGeom>
                <a:avLst/>
                <a:gdLst/>
                <a:ahLst/>
                <a:cxnLst/>
                <a:rect l="l" t="t" r="r" b="b"/>
                <a:pathLst>
                  <a:path w="334" h="287" extrusionOk="0">
                    <a:moveTo>
                      <a:pt x="155" y="0"/>
                    </a:moveTo>
                    <a:cubicBezTo>
                      <a:pt x="131" y="0"/>
                      <a:pt x="107" y="0"/>
                      <a:pt x="95" y="12"/>
                    </a:cubicBezTo>
                    <a:cubicBezTo>
                      <a:pt x="72" y="36"/>
                      <a:pt x="60" y="36"/>
                      <a:pt x="48" y="48"/>
                    </a:cubicBezTo>
                    <a:cubicBezTo>
                      <a:pt x="36" y="60"/>
                      <a:pt x="36" y="72"/>
                      <a:pt x="12" y="96"/>
                    </a:cubicBezTo>
                    <a:cubicBezTo>
                      <a:pt x="12" y="107"/>
                      <a:pt x="0" y="119"/>
                      <a:pt x="12" y="155"/>
                    </a:cubicBezTo>
                    <a:lnTo>
                      <a:pt x="36" y="191"/>
                    </a:lnTo>
                    <a:cubicBezTo>
                      <a:pt x="48" y="227"/>
                      <a:pt x="60" y="238"/>
                      <a:pt x="72" y="250"/>
                    </a:cubicBezTo>
                    <a:cubicBezTo>
                      <a:pt x="95" y="250"/>
                      <a:pt x="95" y="274"/>
                      <a:pt x="107" y="274"/>
                    </a:cubicBezTo>
                    <a:cubicBezTo>
                      <a:pt x="131" y="286"/>
                      <a:pt x="155" y="286"/>
                      <a:pt x="179" y="286"/>
                    </a:cubicBezTo>
                    <a:cubicBezTo>
                      <a:pt x="191" y="286"/>
                      <a:pt x="226" y="286"/>
                      <a:pt x="238" y="274"/>
                    </a:cubicBezTo>
                    <a:cubicBezTo>
                      <a:pt x="250" y="250"/>
                      <a:pt x="274" y="250"/>
                      <a:pt x="286" y="238"/>
                    </a:cubicBezTo>
                    <a:cubicBezTo>
                      <a:pt x="298" y="227"/>
                      <a:pt x="298" y="215"/>
                      <a:pt x="310" y="191"/>
                    </a:cubicBezTo>
                    <a:cubicBezTo>
                      <a:pt x="310" y="179"/>
                      <a:pt x="334" y="167"/>
                      <a:pt x="310" y="131"/>
                    </a:cubicBezTo>
                    <a:cubicBezTo>
                      <a:pt x="310" y="119"/>
                      <a:pt x="298" y="107"/>
                      <a:pt x="298" y="96"/>
                    </a:cubicBezTo>
                    <a:cubicBezTo>
                      <a:pt x="286" y="60"/>
                      <a:pt x="274" y="48"/>
                      <a:pt x="250" y="36"/>
                    </a:cubicBezTo>
                    <a:cubicBezTo>
                      <a:pt x="238" y="36"/>
                      <a:pt x="238" y="12"/>
                      <a:pt x="226" y="12"/>
                    </a:cubicBezTo>
                    <a:cubicBezTo>
                      <a:pt x="191" y="0"/>
                      <a:pt x="179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38" name="Google Shape;1538;p31"/>
            <p:cNvSpPr/>
            <p:nvPr/>
          </p:nvSpPr>
          <p:spPr>
            <a:xfrm>
              <a:off x="5677198" y="3385557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67" y="1"/>
                  </a:moveTo>
                  <a:cubicBezTo>
                    <a:pt x="108" y="1"/>
                    <a:pt x="48" y="48"/>
                    <a:pt x="36" y="108"/>
                  </a:cubicBezTo>
                  <a:cubicBezTo>
                    <a:pt x="0" y="167"/>
                    <a:pt x="12" y="227"/>
                    <a:pt x="48" y="286"/>
                  </a:cubicBezTo>
                  <a:cubicBezTo>
                    <a:pt x="60" y="310"/>
                    <a:pt x="96" y="334"/>
                    <a:pt x="120" y="346"/>
                  </a:cubicBezTo>
                  <a:cubicBezTo>
                    <a:pt x="155" y="358"/>
                    <a:pt x="179" y="358"/>
                    <a:pt x="215" y="358"/>
                  </a:cubicBezTo>
                  <a:lnTo>
                    <a:pt x="227" y="358"/>
                  </a:lnTo>
                  <a:cubicBezTo>
                    <a:pt x="250" y="358"/>
                    <a:pt x="286" y="346"/>
                    <a:pt x="298" y="334"/>
                  </a:cubicBezTo>
                  <a:cubicBezTo>
                    <a:pt x="334" y="310"/>
                    <a:pt x="346" y="286"/>
                    <a:pt x="358" y="274"/>
                  </a:cubicBezTo>
                  <a:cubicBezTo>
                    <a:pt x="370" y="239"/>
                    <a:pt x="370" y="215"/>
                    <a:pt x="370" y="179"/>
                  </a:cubicBezTo>
                  <a:cubicBezTo>
                    <a:pt x="358" y="132"/>
                    <a:pt x="358" y="108"/>
                    <a:pt x="334" y="72"/>
                  </a:cubicBezTo>
                  <a:cubicBezTo>
                    <a:pt x="298" y="48"/>
                    <a:pt x="286" y="36"/>
                    <a:pt x="250" y="13"/>
                  </a:cubicBezTo>
                  <a:cubicBezTo>
                    <a:pt x="227" y="1"/>
                    <a:pt x="191" y="1"/>
                    <a:pt x="16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31"/>
            <p:cNvSpPr/>
            <p:nvPr/>
          </p:nvSpPr>
          <p:spPr>
            <a:xfrm>
              <a:off x="5768184" y="3909319"/>
              <a:ext cx="13814" cy="14277"/>
            </a:xfrm>
            <a:custGeom>
              <a:avLst/>
              <a:gdLst/>
              <a:ahLst/>
              <a:cxnLst/>
              <a:rect l="l" t="t" r="r" b="b"/>
              <a:pathLst>
                <a:path w="179" h="185" extrusionOk="0"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12" y="48"/>
                  </a:lnTo>
                  <a:cubicBezTo>
                    <a:pt x="12" y="60"/>
                    <a:pt x="0" y="72"/>
                    <a:pt x="0" y="95"/>
                  </a:cubicBezTo>
                  <a:cubicBezTo>
                    <a:pt x="0" y="107"/>
                    <a:pt x="0" y="119"/>
                    <a:pt x="12" y="131"/>
                  </a:cubicBezTo>
                  <a:lnTo>
                    <a:pt x="12" y="155"/>
                  </a:lnTo>
                  <a:lnTo>
                    <a:pt x="48" y="179"/>
                  </a:lnTo>
                  <a:cubicBezTo>
                    <a:pt x="56" y="179"/>
                    <a:pt x="64" y="184"/>
                    <a:pt x="72" y="184"/>
                  </a:cubicBezTo>
                  <a:cubicBezTo>
                    <a:pt x="76" y="184"/>
                    <a:pt x="80" y="183"/>
                    <a:pt x="84" y="179"/>
                  </a:cubicBezTo>
                  <a:cubicBezTo>
                    <a:pt x="107" y="179"/>
                    <a:pt x="119" y="179"/>
                    <a:pt x="131" y="167"/>
                  </a:cubicBezTo>
                  <a:lnTo>
                    <a:pt x="167" y="131"/>
                  </a:lnTo>
                  <a:lnTo>
                    <a:pt x="167" y="119"/>
                  </a:lnTo>
                  <a:cubicBezTo>
                    <a:pt x="167" y="107"/>
                    <a:pt x="179" y="95"/>
                    <a:pt x="179" y="72"/>
                  </a:cubicBezTo>
                  <a:cubicBezTo>
                    <a:pt x="179" y="72"/>
                    <a:pt x="179" y="60"/>
                    <a:pt x="167" y="48"/>
                  </a:cubicBezTo>
                  <a:lnTo>
                    <a:pt x="131" y="12"/>
                  </a:lnTo>
                  <a:cubicBezTo>
                    <a:pt x="119" y="12"/>
                    <a:pt x="107" y="0"/>
                    <a:pt x="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31"/>
            <p:cNvSpPr/>
            <p:nvPr/>
          </p:nvSpPr>
          <p:spPr>
            <a:xfrm>
              <a:off x="6003403" y="4293324"/>
              <a:ext cx="11962" cy="10187"/>
            </a:xfrm>
            <a:custGeom>
              <a:avLst/>
              <a:gdLst/>
              <a:ahLst/>
              <a:cxnLst/>
              <a:rect l="l" t="t" r="r" b="b"/>
              <a:pathLst>
                <a:path w="155" h="132" extrusionOk="0">
                  <a:moveTo>
                    <a:pt x="48" y="1"/>
                  </a:moveTo>
                  <a:cubicBezTo>
                    <a:pt x="48" y="1"/>
                    <a:pt x="36" y="1"/>
                    <a:pt x="36" y="13"/>
                  </a:cubicBezTo>
                  <a:lnTo>
                    <a:pt x="12" y="25"/>
                  </a:lnTo>
                  <a:cubicBezTo>
                    <a:pt x="12" y="25"/>
                    <a:pt x="12" y="37"/>
                    <a:pt x="0" y="37"/>
                  </a:cubicBezTo>
                  <a:lnTo>
                    <a:pt x="0" y="61"/>
                  </a:lnTo>
                  <a:lnTo>
                    <a:pt x="0" y="84"/>
                  </a:lnTo>
                  <a:lnTo>
                    <a:pt x="0" y="96"/>
                  </a:lnTo>
                  <a:cubicBezTo>
                    <a:pt x="0" y="120"/>
                    <a:pt x="12" y="120"/>
                    <a:pt x="12" y="120"/>
                  </a:cubicBezTo>
                  <a:lnTo>
                    <a:pt x="36" y="120"/>
                  </a:lnTo>
                  <a:lnTo>
                    <a:pt x="48" y="132"/>
                  </a:lnTo>
                  <a:lnTo>
                    <a:pt x="72" y="132"/>
                  </a:lnTo>
                  <a:cubicBezTo>
                    <a:pt x="95" y="132"/>
                    <a:pt x="95" y="120"/>
                    <a:pt x="107" y="120"/>
                  </a:cubicBezTo>
                  <a:cubicBezTo>
                    <a:pt x="107" y="120"/>
                    <a:pt x="107" y="96"/>
                    <a:pt x="119" y="96"/>
                  </a:cubicBezTo>
                  <a:lnTo>
                    <a:pt x="119" y="84"/>
                  </a:lnTo>
                  <a:lnTo>
                    <a:pt x="119" y="61"/>
                  </a:lnTo>
                  <a:cubicBezTo>
                    <a:pt x="155" y="25"/>
                    <a:pt x="155" y="25"/>
                    <a:pt x="131" y="25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1" name="Google Shape;1541;p31"/>
          <p:cNvSpPr/>
          <p:nvPr/>
        </p:nvSpPr>
        <p:spPr>
          <a:xfrm>
            <a:off x="6004561" y="4345723"/>
            <a:ext cx="19756" cy="13891"/>
          </a:xfrm>
          <a:custGeom>
            <a:avLst/>
            <a:gdLst/>
            <a:ahLst/>
            <a:cxnLst/>
            <a:rect l="l" t="t" r="r" b="b"/>
            <a:pathLst>
              <a:path w="256" h="180" extrusionOk="0">
                <a:moveTo>
                  <a:pt x="126" y="0"/>
                </a:moveTo>
                <a:cubicBezTo>
                  <a:pt x="123" y="0"/>
                  <a:pt x="120" y="0"/>
                  <a:pt x="116" y="1"/>
                </a:cubicBezTo>
                <a:cubicBezTo>
                  <a:pt x="1" y="12"/>
                  <a:pt x="19" y="180"/>
                  <a:pt x="129" y="180"/>
                </a:cubicBezTo>
                <a:cubicBezTo>
                  <a:pt x="132" y="180"/>
                  <a:pt x="136" y="180"/>
                  <a:pt x="140" y="179"/>
                </a:cubicBezTo>
                <a:cubicBezTo>
                  <a:pt x="255" y="168"/>
                  <a:pt x="225" y="0"/>
                  <a:pt x="126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2" name="Google Shape;1542;p31"/>
          <p:cNvGrpSpPr/>
          <p:nvPr/>
        </p:nvGrpSpPr>
        <p:grpSpPr>
          <a:xfrm>
            <a:off x="6764161" y="3891801"/>
            <a:ext cx="294719" cy="366718"/>
            <a:chOff x="6764161" y="3891801"/>
            <a:chExt cx="294719" cy="366718"/>
          </a:xfrm>
        </p:grpSpPr>
        <p:sp>
          <p:nvSpPr>
            <p:cNvPr id="1543" name="Google Shape;1543;p31"/>
            <p:cNvSpPr/>
            <p:nvPr/>
          </p:nvSpPr>
          <p:spPr>
            <a:xfrm>
              <a:off x="7029092" y="3905615"/>
              <a:ext cx="29789" cy="22149"/>
            </a:xfrm>
            <a:custGeom>
              <a:avLst/>
              <a:gdLst/>
              <a:ahLst/>
              <a:cxnLst/>
              <a:rect l="l" t="t" r="r" b="b"/>
              <a:pathLst>
                <a:path w="386" h="287" extrusionOk="0">
                  <a:moveTo>
                    <a:pt x="186" y="0"/>
                  </a:moveTo>
                  <a:cubicBezTo>
                    <a:pt x="183" y="0"/>
                    <a:pt x="179" y="0"/>
                    <a:pt x="175" y="1"/>
                  </a:cubicBezTo>
                  <a:cubicBezTo>
                    <a:pt x="0" y="24"/>
                    <a:pt x="31" y="287"/>
                    <a:pt x="200" y="287"/>
                  </a:cubicBezTo>
                  <a:cubicBezTo>
                    <a:pt x="203" y="287"/>
                    <a:pt x="207" y="287"/>
                    <a:pt x="211" y="286"/>
                  </a:cubicBezTo>
                  <a:cubicBezTo>
                    <a:pt x="386" y="263"/>
                    <a:pt x="355" y="0"/>
                    <a:pt x="1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6995676" y="3891801"/>
              <a:ext cx="17595" cy="16669"/>
            </a:xfrm>
            <a:custGeom>
              <a:avLst/>
              <a:gdLst/>
              <a:ahLst/>
              <a:cxnLst/>
              <a:rect l="l" t="t" r="r" b="b"/>
              <a:pathLst>
                <a:path w="228" h="216" extrusionOk="0">
                  <a:moveTo>
                    <a:pt x="60" y="1"/>
                  </a:moveTo>
                  <a:cubicBezTo>
                    <a:pt x="49" y="1"/>
                    <a:pt x="37" y="25"/>
                    <a:pt x="25" y="37"/>
                  </a:cubicBezTo>
                  <a:cubicBezTo>
                    <a:pt x="1" y="49"/>
                    <a:pt x="1" y="60"/>
                    <a:pt x="1" y="84"/>
                  </a:cubicBezTo>
                  <a:lnTo>
                    <a:pt x="1" y="132"/>
                  </a:lnTo>
                  <a:cubicBezTo>
                    <a:pt x="1" y="156"/>
                    <a:pt x="25" y="168"/>
                    <a:pt x="37" y="168"/>
                  </a:cubicBezTo>
                  <a:lnTo>
                    <a:pt x="60" y="191"/>
                  </a:lnTo>
                  <a:cubicBezTo>
                    <a:pt x="84" y="191"/>
                    <a:pt x="96" y="215"/>
                    <a:pt x="108" y="215"/>
                  </a:cubicBezTo>
                  <a:lnTo>
                    <a:pt x="156" y="215"/>
                  </a:lnTo>
                  <a:cubicBezTo>
                    <a:pt x="168" y="215"/>
                    <a:pt x="168" y="191"/>
                    <a:pt x="180" y="191"/>
                  </a:cubicBezTo>
                  <a:cubicBezTo>
                    <a:pt x="203" y="191"/>
                    <a:pt x="203" y="180"/>
                    <a:pt x="203" y="180"/>
                  </a:cubicBezTo>
                  <a:lnTo>
                    <a:pt x="215" y="168"/>
                  </a:lnTo>
                  <a:cubicBezTo>
                    <a:pt x="215" y="156"/>
                    <a:pt x="215" y="156"/>
                    <a:pt x="227" y="132"/>
                  </a:cubicBezTo>
                  <a:lnTo>
                    <a:pt x="227" y="108"/>
                  </a:lnTo>
                  <a:cubicBezTo>
                    <a:pt x="191" y="84"/>
                    <a:pt x="191" y="60"/>
                    <a:pt x="191" y="60"/>
                  </a:cubicBezTo>
                  <a:cubicBezTo>
                    <a:pt x="180" y="49"/>
                    <a:pt x="180" y="37"/>
                    <a:pt x="168" y="25"/>
                  </a:cubicBezTo>
                  <a:cubicBezTo>
                    <a:pt x="156" y="1"/>
                    <a:pt x="132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7010725" y="3958014"/>
              <a:ext cx="19988" cy="13891"/>
            </a:xfrm>
            <a:custGeom>
              <a:avLst/>
              <a:gdLst/>
              <a:ahLst/>
              <a:cxnLst/>
              <a:rect l="l" t="t" r="r" b="b"/>
              <a:pathLst>
                <a:path w="259" h="180" extrusionOk="0">
                  <a:moveTo>
                    <a:pt x="115" y="0"/>
                  </a:moveTo>
                  <a:cubicBezTo>
                    <a:pt x="0" y="12"/>
                    <a:pt x="19" y="179"/>
                    <a:pt x="128" y="179"/>
                  </a:cubicBezTo>
                  <a:cubicBezTo>
                    <a:pt x="132" y="179"/>
                    <a:pt x="135" y="179"/>
                    <a:pt x="139" y="179"/>
                  </a:cubicBezTo>
                  <a:cubicBezTo>
                    <a:pt x="258" y="179"/>
                    <a:pt x="235" y="0"/>
                    <a:pt x="1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6764161" y="4126171"/>
              <a:ext cx="28554" cy="27628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55" y="0"/>
                  </a:moveTo>
                  <a:cubicBezTo>
                    <a:pt x="132" y="0"/>
                    <a:pt x="120" y="24"/>
                    <a:pt x="108" y="24"/>
                  </a:cubicBezTo>
                  <a:cubicBezTo>
                    <a:pt x="84" y="36"/>
                    <a:pt x="60" y="48"/>
                    <a:pt x="48" y="60"/>
                  </a:cubicBezTo>
                  <a:cubicBezTo>
                    <a:pt x="24" y="83"/>
                    <a:pt x="12" y="107"/>
                    <a:pt x="12" y="119"/>
                  </a:cubicBezTo>
                  <a:cubicBezTo>
                    <a:pt x="1" y="143"/>
                    <a:pt x="1" y="167"/>
                    <a:pt x="1" y="202"/>
                  </a:cubicBezTo>
                  <a:cubicBezTo>
                    <a:pt x="1" y="214"/>
                    <a:pt x="1" y="226"/>
                    <a:pt x="12" y="238"/>
                  </a:cubicBezTo>
                  <a:cubicBezTo>
                    <a:pt x="24" y="274"/>
                    <a:pt x="48" y="298"/>
                    <a:pt x="72" y="322"/>
                  </a:cubicBezTo>
                  <a:cubicBezTo>
                    <a:pt x="84" y="333"/>
                    <a:pt x="108" y="333"/>
                    <a:pt x="120" y="345"/>
                  </a:cubicBezTo>
                  <a:cubicBezTo>
                    <a:pt x="143" y="357"/>
                    <a:pt x="179" y="357"/>
                    <a:pt x="203" y="357"/>
                  </a:cubicBezTo>
                  <a:cubicBezTo>
                    <a:pt x="239" y="357"/>
                    <a:pt x="251" y="345"/>
                    <a:pt x="262" y="345"/>
                  </a:cubicBezTo>
                  <a:cubicBezTo>
                    <a:pt x="274" y="333"/>
                    <a:pt x="310" y="322"/>
                    <a:pt x="322" y="298"/>
                  </a:cubicBezTo>
                  <a:cubicBezTo>
                    <a:pt x="334" y="286"/>
                    <a:pt x="358" y="262"/>
                    <a:pt x="358" y="238"/>
                  </a:cubicBezTo>
                  <a:cubicBezTo>
                    <a:pt x="370" y="226"/>
                    <a:pt x="370" y="202"/>
                    <a:pt x="370" y="167"/>
                  </a:cubicBezTo>
                  <a:cubicBezTo>
                    <a:pt x="358" y="155"/>
                    <a:pt x="358" y="143"/>
                    <a:pt x="358" y="119"/>
                  </a:cubicBezTo>
                  <a:cubicBezTo>
                    <a:pt x="334" y="95"/>
                    <a:pt x="322" y="60"/>
                    <a:pt x="298" y="48"/>
                  </a:cubicBezTo>
                  <a:lnTo>
                    <a:pt x="251" y="24"/>
                  </a:lnTo>
                  <a:cubicBezTo>
                    <a:pt x="215" y="0"/>
                    <a:pt x="191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>
              <a:off x="6837706" y="4064588"/>
              <a:ext cx="19370" cy="19370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83" y="0"/>
                  </a:moveTo>
                  <a:cubicBezTo>
                    <a:pt x="71" y="0"/>
                    <a:pt x="71" y="0"/>
                    <a:pt x="60" y="12"/>
                  </a:cubicBezTo>
                  <a:cubicBezTo>
                    <a:pt x="36" y="12"/>
                    <a:pt x="24" y="24"/>
                    <a:pt x="24" y="48"/>
                  </a:cubicBezTo>
                  <a:lnTo>
                    <a:pt x="24" y="60"/>
                  </a:lnTo>
                  <a:cubicBezTo>
                    <a:pt x="12" y="72"/>
                    <a:pt x="12" y="84"/>
                    <a:pt x="12" y="107"/>
                  </a:cubicBezTo>
                  <a:cubicBezTo>
                    <a:pt x="12" y="119"/>
                    <a:pt x="0" y="131"/>
                    <a:pt x="12" y="143"/>
                  </a:cubicBezTo>
                  <a:lnTo>
                    <a:pt x="12" y="179"/>
                  </a:lnTo>
                  <a:cubicBezTo>
                    <a:pt x="12" y="191"/>
                    <a:pt x="24" y="203"/>
                    <a:pt x="36" y="227"/>
                  </a:cubicBezTo>
                  <a:cubicBezTo>
                    <a:pt x="60" y="227"/>
                    <a:pt x="60" y="238"/>
                    <a:pt x="71" y="238"/>
                  </a:cubicBezTo>
                  <a:lnTo>
                    <a:pt x="95" y="250"/>
                  </a:lnTo>
                  <a:lnTo>
                    <a:pt x="143" y="250"/>
                  </a:lnTo>
                  <a:cubicBezTo>
                    <a:pt x="155" y="250"/>
                    <a:pt x="155" y="250"/>
                    <a:pt x="179" y="238"/>
                  </a:cubicBezTo>
                  <a:cubicBezTo>
                    <a:pt x="191" y="238"/>
                    <a:pt x="191" y="227"/>
                    <a:pt x="202" y="227"/>
                  </a:cubicBezTo>
                  <a:cubicBezTo>
                    <a:pt x="214" y="227"/>
                    <a:pt x="214" y="203"/>
                    <a:pt x="214" y="191"/>
                  </a:cubicBezTo>
                  <a:cubicBezTo>
                    <a:pt x="214" y="179"/>
                    <a:pt x="238" y="179"/>
                    <a:pt x="238" y="167"/>
                  </a:cubicBezTo>
                  <a:cubicBezTo>
                    <a:pt x="238" y="143"/>
                    <a:pt x="250" y="131"/>
                    <a:pt x="238" y="119"/>
                  </a:cubicBezTo>
                  <a:cubicBezTo>
                    <a:pt x="214" y="107"/>
                    <a:pt x="214" y="107"/>
                    <a:pt x="214" y="84"/>
                  </a:cubicBezTo>
                  <a:cubicBezTo>
                    <a:pt x="214" y="72"/>
                    <a:pt x="202" y="72"/>
                    <a:pt x="202" y="60"/>
                  </a:cubicBezTo>
                  <a:cubicBezTo>
                    <a:pt x="202" y="48"/>
                    <a:pt x="191" y="48"/>
                    <a:pt x="191" y="24"/>
                  </a:cubicBezTo>
                  <a:cubicBezTo>
                    <a:pt x="179" y="24"/>
                    <a:pt x="179" y="12"/>
                    <a:pt x="155" y="12"/>
                  </a:cubicBezTo>
                  <a:cubicBezTo>
                    <a:pt x="143" y="12"/>
                    <a:pt x="143" y="12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>
              <a:off x="6776123" y="4064588"/>
              <a:ext cx="20296" cy="18444"/>
            </a:xfrm>
            <a:custGeom>
              <a:avLst/>
              <a:gdLst/>
              <a:ahLst/>
              <a:cxnLst/>
              <a:rect l="l" t="t" r="r" b="b"/>
              <a:pathLst>
                <a:path w="263" h="239" extrusionOk="0">
                  <a:moveTo>
                    <a:pt x="96" y="0"/>
                  </a:moveTo>
                  <a:cubicBezTo>
                    <a:pt x="84" y="0"/>
                    <a:pt x="84" y="0"/>
                    <a:pt x="60" y="12"/>
                  </a:cubicBezTo>
                  <a:cubicBezTo>
                    <a:pt x="48" y="12"/>
                    <a:pt x="36" y="24"/>
                    <a:pt x="36" y="48"/>
                  </a:cubicBezTo>
                  <a:cubicBezTo>
                    <a:pt x="36" y="60"/>
                    <a:pt x="24" y="60"/>
                    <a:pt x="24" y="72"/>
                  </a:cubicBezTo>
                  <a:cubicBezTo>
                    <a:pt x="24" y="84"/>
                    <a:pt x="24" y="84"/>
                    <a:pt x="0" y="96"/>
                  </a:cubicBezTo>
                  <a:lnTo>
                    <a:pt x="0" y="143"/>
                  </a:lnTo>
                  <a:cubicBezTo>
                    <a:pt x="0" y="167"/>
                    <a:pt x="0" y="167"/>
                    <a:pt x="24" y="179"/>
                  </a:cubicBezTo>
                  <a:cubicBezTo>
                    <a:pt x="24" y="191"/>
                    <a:pt x="36" y="203"/>
                    <a:pt x="48" y="203"/>
                  </a:cubicBezTo>
                  <a:cubicBezTo>
                    <a:pt x="60" y="203"/>
                    <a:pt x="60" y="227"/>
                    <a:pt x="84" y="227"/>
                  </a:cubicBezTo>
                  <a:lnTo>
                    <a:pt x="107" y="238"/>
                  </a:lnTo>
                  <a:lnTo>
                    <a:pt x="179" y="238"/>
                  </a:lnTo>
                  <a:cubicBezTo>
                    <a:pt x="203" y="238"/>
                    <a:pt x="215" y="227"/>
                    <a:pt x="215" y="203"/>
                  </a:cubicBezTo>
                  <a:cubicBezTo>
                    <a:pt x="227" y="191"/>
                    <a:pt x="227" y="179"/>
                    <a:pt x="227" y="167"/>
                  </a:cubicBezTo>
                  <a:lnTo>
                    <a:pt x="227" y="143"/>
                  </a:lnTo>
                  <a:cubicBezTo>
                    <a:pt x="262" y="119"/>
                    <a:pt x="238" y="107"/>
                    <a:pt x="238" y="84"/>
                  </a:cubicBezTo>
                  <a:cubicBezTo>
                    <a:pt x="238" y="72"/>
                    <a:pt x="238" y="72"/>
                    <a:pt x="227" y="60"/>
                  </a:cubicBezTo>
                  <a:cubicBezTo>
                    <a:pt x="227" y="48"/>
                    <a:pt x="215" y="24"/>
                    <a:pt x="203" y="24"/>
                  </a:cubicBezTo>
                  <a:cubicBezTo>
                    <a:pt x="179" y="24"/>
                    <a:pt x="179" y="12"/>
                    <a:pt x="167" y="12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>
              <a:off x="6862478" y="4217078"/>
              <a:ext cx="17518" cy="18444"/>
            </a:xfrm>
            <a:custGeom>
              <a:avLst/>
              <a:gdLst/>
              <a:ahLst/>
              <a:cxnLst/>
              <a:rect l="l" t="t" r="r" b="b"/>
              <a:pathLst>
                <a:path w="227" h="239" extrusionOk="0">
                  <a:moveTo>
                    <a:pt x="108" y="1"/>
                  </a:moveTo>
                  <a:cubicBezTo>
                    <a:pt x="96" y="1"/>
                    <a:pt x="60" y="13"/>
                    <a:pt x="48" y="13"/>
                  </a:cubicBezTo>
                  <a:cubicBezTo>
                    <a:pt x="36" y="36"/>
                    <a:pt x="24" y="48"/>
                    <a:pt x="24" y="60"/>
                  </a:cubicBezTo>
                  <a:cubicBezTo>
                    <a:pt x="1" y="72"/>
                    <a:pt x="1" y="108"/>
                    <a:pt x="1" y="120"/>
                  </a:cubicBezTo>
                  <a:cubicBezTo>
                    <a:pt x="1" y="132"/>
                    <a:pt x="24" y="167"/>
                    <a:pt x="24" y="179"/>
                  </a:cubicBezTo>
                  <a:lnTo>
                    <a:pt x="36" y="191"/>
                  </a:lnTo>
                  <a:cubicBezTo>
                    <a:pt x="48" y="215"/>
                    <a:pt x="60" y="227"/>
                    <a:pt x="72" y="227"/>
                  </a:cubicBezTo>
                  <a:cubicBezTo>
                    <a:pt x="96" y="239"/>
                    <a:pt x="108" y="239"/>
                    <a:pt x="131" y="239"/>
                  </a:cubicBezTo>
                  <a:cubicBezTo>
                    <a:pt x="155" y="239"/>
                    <a:pt x="167" y="227"/>
                    <a:pt x="179" y="227"/>
                  </a:cubicBezTo>
                  <a:cubicBezTo>
                    <a:pt x="191" y="203"/>
                    <a:pt x="215" y="191"/>
                    <a:pt x="215" y="179"/>
                  </a:cubicBezTo>
                  <a:lnTo>
                    <a:pt x="215" y="167"/>
                  </a:lnTo>
                  <a:cubicBezTo>
                    <a:pt x="227" y="144"/>
                    <a:pt x="227" y="120"/>
                    <a:pt x="227" y="108"/>
                  </a:cubicBezTo>
                  <a:cubicBezTo>
                    <a:pt x="227" y="72"/>
                    <a:pt x="227" y="60"/>
                    <a:pt x="215" y="48"/>
                  </a:cubicBezTo>
                  <a:cubicBezTo>
                    <a:pt x="191" y="36"/>
                    <a:pt x="179" y="13"/>
                    <a:pt x="167" y="13"/>
                  </a:cubicBezTo>
                  <a:cubicBezTo>
                    <a:pt x="155" y="1"/>
                    <a:pt x="120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>
              <a:off x="6981940" y="4182197"/>
              <a:ext cx="12888" cy="17518"/>
            </a:xfrm>
            <a:custGeom>
              <a:avLst/>
              <a:gdLst/>
              <a:ahLst/>
              <a:cxnLst/>
              <a:rect l="l" t="t" r="r" b="b"/>
              <a:pathLst>
                <a:path w="167" h="227" extrusionOk="0">
                  <a:moveTo>
                    <a:pt x="72" y="0"/>
                  </a:moveTo>
                  <a:cubicBezTo>
                    <a:pt x="60" y="0"/>
                    <a:pt x="48" y="0"/>
                    <a:pt x="48" y="24"/>
                  </a:cubicBezTo>
                  <a:cubicBezTo>
                    <a:pt x="36" y="24"/>
                    <a:pt x="36" y="36"/>
                    <a:pt x="12" y="48"/>
                  </a:cubicBezTo>
                  <a:cubicBezTo>
                    <a:pt x="0" y="60"/>
                    <a:pt x="0" y="60"/>
                    <a:pt x="0" y="84"/>
                  </a:cubicBezTo>
                  <a:lnTo>
                    <a:pt x="0" y="119"/>
                  </a:lnTo>
                  <a:lnTo>
                    <a:pt x="0" y="155"/>
                  </a:lnTo>
                  <a:cubicBezTo>
                    <a:pt x="0" y="167"/>
                    <a:pt x="12" y="179"/>
                    <a:pt x="36" y="203"/>
                  </a:cubicBezTo>
                  <a:lnTo>
                    <a:pt x="48" y="215"/>
                  </a:lnTo>
                  <a:cubicBezTo>
                    <a:pt x="60" y="215"/>
                    <a:pt x="72" y="227"/>
                    <a:pt x="96" y="227"/>
                  </a:cubicBezTo>
                  <a:cubicBezTo>
                    <a:pt x="107" y="227"/>
                    <a:pt x="119" y="227"/>
                    <a:pt x="119" y="215"/>
                  </a:cubicBezTo>
                  <a:cubicBezTo>
                    <a:pt x="131" y="215"/>
                    <a:pt x="131" y="203"/>
                    <a:pt x="155" y="191"/>
                  </a:cubicBezTo>
                  <a:cubicBezTo>
                    <a:pt x="167" y="167"/>
                    <a:pt x="167" y="167"/>
                    <a:pt x="167" y="155"/>
                  </a:cubicBezTo>
                  <a:lnTo>
                    <a:pt x="167" y="107"/>
                  </a:lnTo>
                  <a:lnTo>
                    <a:pt x="167" y="84"/>
                  </a:lnTo>
                  <a:cubicBezTo>
                    <a:pt x="167" y="60"/>
                    <a:pt x="155" y="48"/>
                    <a:pt x="131" y="36"/>
                  </a:cubicBezTo>
                  <a:lnTo>
                    <a:pt x="119" y="24"/>
                  </a:lnTo>
                  <a:cubicBezTo>
                    <a:pt x="107" y="24"/>
                    <a:pt x="96" y="0"/>
                    <a:pt x="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>
              <a:off x="6987419" y="4243317"/>
              <a:ext cx="15743" cy="15203"/>
            </a:xfrm>
            <a:custGeom>
              <a:avLst/>
              <a:gdLst/>
              <a:ahLst/>
              <a:cxnLst/>
              <a:rect l="l" t="t" r="r" b="b"/>
              <a:pathLst>
                <a:path w="204" h="197" extrusionOk="0">
                  <a:moveTo>
                    <a:pt x="108" y="1"/>
                  </a:moveTo>
                  <a:cubicBezTo>
                    <a:pt x="104" y="1"/>
                    <a:pt x="100" y="2"/>
                    <a:pt x="96" y="6"/>
                  </a:cubicBezTo>
                  <a:cubicBezTo>
                    <a:pt x="84" y="6"/>
                    <a:pt x="60" y="6"/>
                    <a:pt x="48" y="18"/>
                  </a:cubicBezTo>
                  <a:lnTo>
                    <a:pt x="25" y="54"/>
                  </a:lnTo>
                  <a:lnTo>
                    <a:pt x="25" y="66"/>
                  </a:lnTo>
                  <a:cubicBezTo>
                    <a:pt x="25" y="77"/>
                    <a:pt x="1" y="89"/>
                    <a:pt x="1" y="113"/>
                  </a:cubicBezTo>
                  <a:cubicBezTo>
                    <a:pt x="1" y="125"/>
                    <a:pt x="1" y="137"/>
                    <a:pt x="25" y="149"/>
                  </a:cubicBezTo>
                  <a:cubicBezTo>
                    <a:pt x="36" y="173"/>
                    <a:pt x="36" y="185"/>
                    <a:pt x="48" y="185"/>
                  </a:cubicBezTo>
                  <a:cubicBezTo>
                    <a:pt x="72" y="185"/>
                    <a:pt x="84" y="197"/>
                    <a:pt x="96" y="197"/>
                  </a:cubicBezTo>
                  <a:cubicBezTo>
                    <a:pt x="108" y="197"/>
                    <a:pt x="132" y="197"/>
                    <a:pt x="144" y="185"/>
                  </a:cubicBezTo>
                  <a:cubicBezTo>
                    <a:pt x="156" y="173"/>
                    <a:pt x="167" y="173"/>
                    <a:pt x="167" y="149"/>
                  </a:cubicBezTo>
                  <a:cubicBezTo>
                    <a:pt x="167" y="137"/>
                    <a:pt x="191" y="125"/>
                    <a:pt x="191" y="113"/>
                  </a:cubicBezTo>
                  <a:cubicBezTo>
                    <a:pt x="203" y="77"/>
                    <a:pt x="203" y="66"/>
                    <a:pt x="179" y="54"/>
                  </a:cubicBezTo>
                  <a:cubicBezTo>
                    <a:pt x="167" y="18"/>
                    <a:pt x="156" y="18"/>
                    <a:pt x="144" y="6"/>
                  </a:cubicBezTo>
                  <a:cubicBezTo>
                    <a:pt x="128" y="6"/>
                    <a:pt x="11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>
              <a:off x="6955315" y="4244629"/>
              <a:ext cx="13814" cy="12039"/>
            </a:xfrm>
            <a:custGeom>
              <a:avLst/>
              <a:gdLst/>
              <a:ahLst/>
              <a:cxnLst/>
              <a:rect l="l" t="t" r="r" b="b"/>
              <a:pathLst>
                <a:path w="179" h="156" extrusionOk="0">
                  <a:moveTo>
                    <a:pt x="60" y="1"/>
                  </a:moveTo>
                  <a:cubicBezTo>
                    <a:pt x="60" y="1"/>
                    <a:pt x="48" y="1"/>
                    <a:pt x="48" y="13"/>
                  </a:cubicBezTo>
                  <a:lnTo>
                    <a:pt x="24" y="49"/>
                  </a:lnTo>
                  <a:cubicBezTo>
                    <a:pt x="24" y="60"/>
                    <a:pt x="0" y="72"/>
                    <a:pt x="24" y="96"/>
                  </a:cubicBezTo>
                  <a:lnTo>
                    <a:pt x="24" y="108"/>
                  </a:lnTo>
                  <a:cubicBezTo>
                    <a:pt x="24" y="120"/>
                    <a:pt x="36" y="132"/>
                    <a:pt x="36" y="132"/>
                  </a:cubicBezTo>
                  <a:cubicBezTo>
                    <a:pt x="36" y="132"/>
                    <a:pt x="48" y="156"/>
                    <a:pt x="60" y="156"/>
                  </a:cubicBezTo>
                  <a:lnTo>
                    <a:pt x="95" y="156"/>
                  </a:lnTo>
                  <a:cubicBezTo>
                    <a:pt x="107" y="156"/>
                    <a:pt x="119" y="156"/>
                    <a:pt x="119" y="132"/>
                  </a:cubicBezTo>
                  <a:lnTo>
                    <a:pt x="155" y="108"/>
                  </a:lnTo>
                  <a:lnTo>
                    <a:pt x="155" y="72"/>
                  </a:lnTo>
                  <a:cubicBezTo>
                    <a:pt x="155" y="60"/>
                    <a:pt x="179" y="60"/>
                    <a:pt x="167" y="49"/>
                  </a:cubicBezTo>
                  <a:lnTo>
                    <a:pt x="143" y="13"/>
                  </a:lnTo>
                  <a:cubicBezTo>
                    <a:pt x="119" y="13"/>
                    <a:pt x="119" y="1"/>
                    <a:pt x="1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53" name="Google Shape;1553;p31"/>
          <p:cNvGrpSpPr/>
          <p:nvPr/>
        </p:nvGrpSpPr>
        <p:grpSpPr>
          <a:xfrm flipH="1">
            <a:off x="7855205" y="696309"/>
            <a:ext cx="871283" cy="493034"/>
            <a:chOff x="6499193" y="92109"/>
            <a:chExt cx="871283" cy="493034"/>
          </a:xfrm>
        </p:grpSpPr>
        <p:sp>
          <p:nvSpPr>
            <p:cNvPr id="1554" name="Google Shape;1554;p31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3" name="Google Shape;1563;p31"/>
          <p:cNvGrpSpPr/>
          <p:nvPr/>
        </p:nvGrpSpPr>
        <p:grpSpPr>
          <a:xfrm>
            <a:off x="455425" y="3730789"/>
            <a:ext cx="1132346" cy="640125"/>
            <a:chOff x="75300" y="3702036"/>
            <a:chExt cx="1132346" cy="640125"/>
          </a:xfrm>
        </p:grpSpPr>
        <p:sp>
          <p:nvSpPr>
            <p:cNvPr id="1564" name="Google Shape;1564;p31"/>
            <p:cNvSpPr/>
            <p:nvPr/>
          </p:nvSpPr>
          <p:spPr>
            <a:xfrm>
              <a:off x="75300" y="3747280"/>
              <a:ext cx="1123750" cy="594881"/>
            </a:xfrm>
            <a:custGeom>
              <a:avLst/>
              <a:gdLst/>
              <a:ahLst/>
              <a:cxnLst/>
              <a:rect l="l" t="t" r="r" b="b"/>
              <a:pathLst>
                <a:path w="24837" h="13148" extrusionOk="0">
                  <a:moveTo>
                    <a:pt x="7585" y="0"/>
                  </a:moveTo>
                  <a:cubicBezTo>
                    <a:pt x="5299" y="310"/>
                    <a:pt x="0" y="2917"/>
                    <a:pt x="0" y="2917"/>
                  </a:cubicBezTo>
                  <a:cubicBezTo>
                    <a:pt x="2929" y="3155"/>
                    <a:pt x="7025" y="8858"/>
                    <a:pt x="7716" y="10871"/>
                  </a:cubicBezTo>
                  <a:cubicBezTo>
                    <a:pt x="8283" y="12460"/>
                    <a:pt x="8836" y="13148"/>
                    <a:pt x="9523" y="13148"/>
                  </a:cubicBezTo>
                  <a:cubicBezTo>
                    <a:pt x="9701" y="13148"/>
                    <a:pt x="9887" y="13102"/>
                    <a:pt x="10085" y="13014"/>
                  </a:cubicBezTo>
                  <a:cubicBezTo>
                    <a:pt x="16312" y="10180"/>
                    <a:pt x="20181" y="10394"/>
                    <a:pt x="21682" y="10132"/>
                  </a:cubicBezTo>
                  <a:cubicBezTo>
                    <a:pt x="21682" y="10132"/>
                    <a:pt x="23015" y="7596"/>
                    <a:pt x="24349" y="6584"/>
                  </a:cubicBezTo>
                  <a:cubicBezTo>
                    <a:pt x="24836" y="6202"/>
                    <a:pt x="23761" y="6016"/>
                    <a:pt x="22022" y="6016"/>
                  </a:cubicBezTo>
                  <a:cubicBezTo>
                    <a:pt x="19051" y="6016"/>
                    <a:pt x="14143" y="6560"/>
                    <a:pt x="11799" y="7596"/>
                  </a:cubicBezTo>
                  <a:cubicBezTo>
                    <a:pt x="11847" y="4179"/>
                    <a:pt x="7585" y="0"/>
                    <a:pt x="75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83896" y="3702036"/>
              <a:ext cx="1123750" cy="596239"/>
            </a:xfrm>
            <a:custGeom>
              <a:avLst/>
              <a:gdLst/>
              <a:ahLst/>
              <a:cxnLst/>
              <a:rect l="l" t="t" r="r" b="b"/>
              <a:pathLst>
                <a:path w="24837" h="13178" extrusionOk="0">
                  <a:moveTo>
                    <a:pt x="7621" y="0"/>
                  </a:moveTo>
                  <a:cubicBezTo>
                    <a:pt x="5299" y="345"/>
                    <a:pt x="1" y="2953"/>
                    <a:pt x="1" y="2953"/>
                  </a:cubicBezTo>
                  <a:cubicBezTo>
                    <a:pt x="2930" y="3191"/>
                    <a:pt x="7014" y="8894"/>
                    <a:pt x="7728" y="10894"/>
                  </a:cubicBezTo>
                  <a:cubicBezTo>
                    <a:pt x="8275" y="12487"/>
                    <a:pt x="8829" y="13177"/>
                    <a:pt x="9514" y="13177"/>
                  </a:cubicBezTo>
                  <a:cubicBezTo>
                    <a:pt x="9695" y="13177"/>
                    <a:pt x="9884" y="13129"/>
                    <a:pt x="10085" y="13037"/>
                  </a:cubicBezTo>
                  <a:cubicBezTo>
                    <a:pt x="16312" y="10216"/>
                    <a:pt x="20170" y="10418"/>
                    <a:pt x="21682" y="10168"/>
                  </a:cubicBezTo>
                  <a:cubicBezTo>
                    <a:pt x="21682" y="10168"/>
                    <a:pt x="23016" y="7620"/>
                    <a:pt x="24349" y="6596"/>
                  </a:cubicBezTo>
                  <a:cubicBezTo>
                    <a:pt x="24836" y="6223"/>
                    <a:pt x="23776" y="6041"/>
                    <a:pt x="22055" y="6041"/>
                  </a:cubicBezTo>
                  <a:cubicBezTo>
                    <a:pt x="19110" y="6041"/>
                    <a:pt x="14231" y="6574"/>
                    <a:pt x="11871" y="7596"/>
                  </a:cubicBezTo>
                  <a:cubicBezTo>
                    <a:pt x="11859" y="7596"/>
                    <a:pt x="11848" y="7608"/>
                    <a:pt x="11824" y="7608"/>
                  </a:cubicBezTo>
                  <a:lnTo>
                    <a:pt x="11824" y="7525"/>
                  </a:lnTo>
                  <a:cubicBezTo>
                    <a:pt x="11812" y="4132"/>
                    <a:pt x="7621" y="0"/>
                    <a:pt x="76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>
              <a:off x="504757" y="4043539"/>
              <a:ext cx="115194" cy="225456"/>
            </a:xfrm>
            <a:custGeom>
              <a:avLst/>
              <a:gdLst/>
              <a:ahLst/>
              <a:cxnLst/>
              <a:rect l="l" t="t" r="r" b="b"/>
              <a:pathLst>
                <a:path w="2546" h="4983" extrusionOk="0">
                  <a:moveTo>
                    <a:pt x="2498" y="1"/>
                  </a:moveTo>
                  <a:cubicBezTo>
                    <a:pt x="2438" y="96"/>
                    <a:pt x="2391" y="179"/>
                    <a:pt x="2331" y="274"/>
                  </a:cubicBezTo>
                  <a:cubicBezTo>
                    <a:pt x="2212" y="465"/>
                    <a:pt x="2105" y="644"/>
                    <a:pt x="1986" y="834"/>
                  </a:cubicBezTo>
                  <a:cubicBezTo>
                    <a:pt x="1236" y="2144"/>
                    <a:pt x="569" y="3525"/>
                    <a:pt x="9" y="4954"/>
                  </a:cubicBezTo>
                  <a:cubicBezTo>
                    <a:pt x="1" y="4971"/>
                    <a:pt x="24" y="4982"/>
                    <a:pt x="37" y="4982"/>
                  </a:cubicBezTo>
                  <a:cubicBezTo>
                    <a:pt x="42" y="4982"/>
                    <a:pt x="45" y="4981"/>
                    <a:pt x="45" y="4977"/>
                  </a:cubicBezTo>
                  <a:cubicBezTo>
                    <a:pt x="212" y="4573"/>
                    <a:pt x="390" y="4168"/>
                    <a:pt x="569" y="3787"/>
                  </a:cubicBezTo>
                  <a:cubicBezTo>
                    <a:pt x="879" y="3084"/>
                    <a:pt x="1212" y="2394"/>
                    <a:pt x="1593" y="1727"/>
                  </a:cubicBezTo>
                  <a:cubicBezTo>
                    <a:pt x="1772" y="1382"/>
                    <a:pt x="1962" y="1060"/>
                    <a:pt x="2153" y="727"/>
                  </a:cubicBezTo>
                  <a:cubicBezTo>
                    <a:pt x="2248" y="572"/>
                    <a:pt x="2331" y="405"/>
                    <a:pt x="2438" y="239"/>
                  </a:cubicBezTo>
                  <a:cubicBezTo>
                    <a:pt x="2462" y="179"/>
                    <a:pt x="2510" y="120"/>
                    <a:pt x="2546" y="72"/>
                  </a:cubicBezTo>
                  <a:cubicBezTo>
                    <a:pt x="2522" y="72"/>
                    <a:pt x="2510" y="96"/>
                    <a:pt x="2498" y="96"/>
                  </a:cubicBezTo>
                  <a:lnTo>
                    <a:pt x="24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>
              <a:off x="139999" y="3814513"/>
              <a:ext cx="364675" cy="456432"/>
            </a:xfrm>
            <a:custGeom>
              <a:avLst/>
              <a:gdLst/>
              <a:ahLst/>
              <a:cxnLst/>
              <a:rect l="l" t="t" r="r" b="b"/>
              <a:pathLst>
                <a:path w="8060" h="10088" extrusionOk="0">
                  <a:moveTo>
                    <a:pt x="27" y="1"/>
                  </a:moveTo>
                  <a:cubicBezTo>
                    <a:pt x="9" y="1"/>
                    <a:pt x="0" y="40"/>
                    <a:pt x="11" y="50"/>
                  </a:cubicBezTo>
                  <a:cubicBezTo>
                    <a:pt x="844" y="419"/>
                    <a:pt x="1642" y="848"/>
                    <a:pt x="2368" y="1419"/>
                  </a:cubicBezTo>
                  <a:cubicBezTo>
                    <a:pt x="3714" y="2431"/>
                    <a:pt x="4797" y="3741"/>
                    <a:pt x="5690" y="5170"/>
                  </a:cubicBezTo>
                  <a:cubicBezTo>
                    <a:pt x="6166" y="5920"/>
                    <a:pt x="6595" y="6741"/>
                    <a:pt x="6976" y="7563"/>
                  </a:cubicBezTo>
                  <a:cubicBezTo>
                    <a:pt x="7345" y="8384"/>
                    <a:pt x="7655" y="9230"/>
                    <a:pt x="8012" y="10063"/>
                  </a:cubicBezTo>
                  <a:cubicBezTo>
                    <a:pt x="8012" y="10075"/>
                    <a:pt x="8012" y="10087"/>
                    <a:pt x="8024" y="10087"/>
                  </a:cubicBezTo>
                  <a:lnTo>
                    <a:pt x="8048" y="10087"/>
                  </a:lnTo>
                  <a:cubicBezTo>
                    <a:pt x="8060" y="10087"/>
                    <a:pt x="8060" y="10087"/>
                    <a:pt x="8060" y="10075"/>
                  </a:cubicBezTo>
                  <a:cubicBezTo>
                    <a:pt x="7917" y="9575"/>
                    <a:pt x="7702" y="9075"/>
                    <a:pt x="7512" y="8599"/>
                  </a:cubicBezTo>
                  <a:cubicBezTo>
                    <a:pt x="7321" y="8146"/>
                    <a:pt x="7119" y="7682"/>
                    <a:pt x="6893" y="7218"/>
                  </a:cubicBezTo>
                  <a:cubicBezTo>
                    <a:pt x="6143" y="5610"/>
                    <a:pt x="5202" y="4098"/>
                    <a:pt x="4000" y="2789"/>
                  </a:cubicBezTo>
                  <a:cubicBezTo>
                    <a:pt x="3452" y="2193"/>
                    <a:pt x="2833" y="1657"/>
                    <a:pt x="2178" y="1181"/>
                  </a:cubicBezTo>
                  <a:cubicBezTo>
                    <a:pt x="1523" y="705"/>
                    <a:pt x="809" y="276"/>
                    <a:pt x="35" y="2"/>
                  </a:cubicBezTo>
                  <a:cubicBezTo>
                    <a:pt x="32" y="1"/>
                    <a:pt x="30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>
              <a:off x="442140" y="4153391"/>
              <a:ext cx="44023" cy="105557"/>
            </a:xfrm>
            <a:custGeom>
              <a:avLst/>
              <a:gdLst/>
              <a:ahLst/>
              <a:cxnLst/>
              <a:rect l="l" t="t" r="r" b="b"/>
              <a:pathLst>
                <a:path w="973" h="2333" extrusionOk="0">
                  <a:moveTo>
                    <a:pt x="35" y="0"/>
                  </a:moveTo>
                  <a:cubicBezTo>
                    <a:pt x="19" y="0"/>
                    <a:pt x="0" y="11"/>
                    <a:pt x="0" y="25"/>
                  </a:cubicBezTo>
                  <a:cubicBezTo>
                    <a:pt x="143" y="418"/>
                    <a:pt x="322" y="787"/>
                    <a:pt x="477" y="1156"/>
                  </a:cubicBezTo>
                  <a:cubicBezTo>
                    <a:pt x="620" y="1525"/>
                    <a:pt x="774" y="1918"/>
                    <a:pt x="905" y="2311"/>
                  </a:cubicBezTo>
                  <a:cubicBezTo>
                    <a:pt x="910" y="2325"/>
                    <a:pt x="922" y="2332"/>
                    <a:pt x="934" y="2332"/>
                  </a:cubicBezTo>
                  <a:cubicBezTo>
                    <a:pt x="953" y="2332"/>
                    <a:pt x="972" y="2316"/>
                    <a:pt x="965" y="2287"/>
                  </a:cubicBezTo>
                  <a:cubicBezTo>
                    <a:pt x="715" y="1514"/>
                    <a:pt x="429" y="740"/>
                    <a:pt x="60" y="13"/>
                  </a:cubicBezTo>
                  <a:cubicBezTo>
                    <a:pt x="55" y="4"/>
                    <a:pt x="46" y="0"/>
                    <a:pt x="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31"/>
            <p:cNvSpPr/>
            <p:nvPr/>
          </p:nvSpPr>
          <p:spPr>
            <a:xfrm>
              <a:off x="291115" y="3942146"/>
              <a:ext cx="64338" cy="73161"/>
            </a:xfrm>
            <a:custGeom>
              <a:avLst/>
              <a:gdLst/>
              <a:ahLst/>
              <a:cxnLst/>
              <a:rect l="l" t="t" r="r" b="b"/>
              <a:pathLst>
                <a:path w="1422" h="1617" extrusionOk="0">
                  <a:moveTo>
                    <a:pt x="24" y="0"/>
                  </a:moveTo>
                  <a:cubicBezTo>
                    <a:pt x="7" y="0"/>
                    <a:pt x="0" y="22"/>
                    <a:pt x="17" y="39"/>
                  </a:cubicBezTo>
                  <a:cubicBezTo>
                    <a:pt x="421" y="575"/>
                    <a:pt x="886" y="1075"/>
                    <a:pt x="1326" y="1599"/>
                  </a:cubicBezTo>
                  <a:cubicBezTo>
                    <a:pt x="1336" y="1611"/>
                    <a:pt x="1347" y="1616"/>
                    <a:pt x="1359" y="1616"/>
                  </a:cubicBezTo>
                  <a:cubicBezTo>
                    <a:pt x="1391" y="1616"/>
                    <a:pt x="1421" y="1574"/>
                    <a:pt x="1386" y="1539"/>
                  </a:cubicBezTo>
                  <a:cubicBezTo>
                    <a:pt x="945" y="1027"/>
                    <a:pt x="505" y="503"/>
                    <a:pt x="52" y="15"/>
                  </a:cubicBezTo>
                  <a:cubicBezTo>
                    <a:pt x="41" y="4"/>
                    <a:pt x="32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31"/>
            <p:cNvSpPr/>
            <p:nvPr/>
          </p:nvSpPr>
          <p:spPr>
            <a:xfrm>
              <a:off x="512358" y="4130181"/>
              <a:ext cx="543935" cy="138857"/>
            </a:xfrm>
            <a:custGeom>
              <a:avLst/>
              <a:gdLst/>
              <a:ahLst/>
              <a:cxnLst/>
              <a:rect l="l" t="t" r="r" b="b"/>
              <a:pathLst>
                <a:path w="12022" h="3069" extrusionOk="0">
                  <a:moveTo>
                    <a:pt x="10797" y="0"/>
                  </a:moveTo>
                  <a:cubicBezTo>
                    <a:pt x="10272" y="0"/>
                    <a:pt x="9744" y="21"/>
                    <a:pt x="9224" y="62"/>
                  </a:cubicBezTo>
                  <a:cubicBezTo>
                    <a:pt x="7581" y="205"/>
                    <a:pt x="5973" y="526"/>
                    <a:pt x="4425" y="1015"/>
                  </a:cubicBezTo>
                  <a:cubicBezTo>
                    <a:pt x="2878" y="1527"/>
                    <a:pt x="1413" y="2193"/>
                    <a:pt x="20" y="3027"/>
                  </a:cubicBezTo>
                  <a:cubicBezTo>
                    <a:pt x="1" y="3036"/>
                    <a:pt x="13" y="3069"/>
                    <a:pt x="18" y="3069"/>
                  </a:cubicBezTo>
                  <a:cubicBezTo>
                    <a:pt x="19" y="3069"/>
                    <a:pt x="20" y="3067"/>
                    <a:pt x="20" y="3062"/>
                  </a:cubicBezTo>
                  <a:cubicBezTo>
                    <a:pt x="794" y="2598"/>
                    <a:pt x="1604" y="2181"/>
                    <a:pt x="2437" y="1824"/>
                  </a:cubicBezTo>
                  <a:cubicBezTo>
                    <a:pt x="3925" y="1181"/>
                    <a:pt x="5497" y="705"/>
                    <a:pt x="7104" y="407"/>
                  </a:cubicBezTo>
                  <a:cubicBezTo>
                    <a:pt x="8412" y="169"/>
                    <a:pt x="9711" y="68"/>
                    <a:pt x="11016" y="68"/>
                  </a:cubicBezTo>
                  <a:cubicBezTo>
                    <a:pt x="11339" y="68"/>
                    <a:pt x="11662" y="74"/>
                    <a:pt x="11986" y="86"/>
                  </a:cubicBezTo>
                  <a:cubicBezTo>
                    <a:pt x="12022" y="86"/>
                    <a:pt x="12022" y="38"/>
                    <a:pt x="11986" y="38"/>
                  </a:cubicBezTo>
                  <a:cubicBezTo>
                    <a:pt x="11595" y="13"/>
                    <a:pt x="11197" y="0"/>
                    <a:pt x="107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31"/>
            <p:cNvSpPr/>
            <p:nvPr/>
          </p:nvSpPr>
          <p:spPr>
            <a:xfrm>
              <a:off x="517561" y="4185741"/>
              <a:ext cx="290925" cy="97005"/>
            </a:xfrm>
            <a:custGeom>
              <a:avLst/>
              <a:gdLst/>
              <a:ahLst/>
              <a:cxnLst/>
              <a:rect l="l" t="t" r="r" b="b"/>
              <a:pathLst>
                <a:path w="6430" h="2144" extrusionOk="0">
                  <a:moveTo>
                    <a:pt x="6382" y="1"/>
                  </a:moveTo>
                  <a:cubicBezTo>
                    <a:pt x="5894" y="108"/>
                    <a:pt x="5406" y="203"/>
                    <a:pt x="4930" y="346"/>
                  </a:cubicBezTo>
                  <a:cubicBezTo>
                    <a:pt x="4072" y="560"/>
                    <a:pt x="3227" y="822"/>
                    <a:pt x="2405" y="1120"/>
                  </a:cubicBezTo>
                  <a:cubicBezTo>
                    <a:pt x="2024" y="1251"/>
                    <a:pt x="1620" y="1394"/>
                    <a:pt x="1239" y="1561"/>
                  </a:cubicBezTo>
                  <a:cubicBezTo>
                    <a:pt x="834" y="1727"/>
                    <a:pt x="417" y="1894"/>
                    <a:pt x="24" y="2096"/>
                  </a:cubicBezTo>
                  <a:cubicBezTo>
                    <a:pt x="0" y="2108"/>
                    <a:pt x="12" y="2144"/>
                    <a:pt x="60" y="2144"/>
                  </a:cubicBezTo>
                  <a:cubicBezTo>
                    <a:pt x="524" y="1965"/>
                    <a:pt x="965" y="1751"/>
                    <a:pt x="1429" y="1572"/>
                  </a:cubicBezTo>
                  <a:cubicBezTo>
                    <a:pt x="3036" y="941"/>
                    <a:pt x="4703" y="418"/>
                    <a:pt x="6394" y="48"/>
                  </a:cubicBezTo>
                  <a:cubicBezTo>
                    <a:pt x="6430" y="48"/>
                    <a:pt x="6418" y="1"/>
                    <a:pt x="6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31"/>
            <p:cNvSpPr/>
            <p:nvPr/>
          </p:nvSpPr>
          <p:spPr>
            <a:xfrm>
              <a:off x="810698" y="4148731"/>
              <a:ext cx="228894" cy="23165"/>
            </a:xfrm>
            <a:custGeom>
              <a:avLst/>
              <a:gdLst/>
              <a:ahLst/>
              <a:cxnLst/>
              <a:rect l="l" t="t" r="r" b="b"/>
              <a:pathLst>
                <a:path w="5059" h="512" extrusionOk="0">
                  <a:moveTo>
                    <a:pt x="4414" y="0"/>
                  </a:moveTo>
                  <a:cubicBezTo>
                    <a:pt x="3779" y="0"/>
                    <a:pt x="3139" y="29"/>
                    <a:pt x="2499" y="93"/>
                  </a:cubicBezTo>
                  <a:cubicBezTo>
                    <a:pt x="1665" y="164"/>
                    <a:pt x="832" y="271"/>
                    <a:pt x="22" y="474"/>
                  </a:cubicBezTo>
                  <a:cubicBezTo>
                    <a:pt x="1" y="474"/>
                    <a:pt x="8" y="511"/>
                    <a:pt x="27" y="511"/>
                  </a:cubicBezTo>
                  <a:cubicBezTo>
                    <a:pt x="29" y="511"/>
                    <a:pt x="31" y="511"/>
                    <a:pt x="34" y="509"/>
                  </a:cubicBezTo>
                  <a:cubicBezTo>
                    <a:pt x="867" y="355"/>
                    <a:pt x="1689" y="212"/>
                    <a:pt x="2534" y="128"/>
                  </a:cubicBezTo>
                  <a:cubicBezTo>
                    <a:pt x="3179" y="72"/>
                    <a:pt x="3831" y="53"/>
                    <a:pt x="4485" y="53"/>
                  </a:cubicBezTo>
                  <a:cubicBezTo>
                    <a:pt x="4664" y="53"/>
                    <a:pt x="4843" y="54"/>
                    <a:pt x="5023" y="57"/>
                  </a:cubicBezTo>
                  <a:cubicBezTo>
                    <a:pt x="5058" y="57"/>
                    <a:pt x="5058" y="9"/>
                    <a:pt x="5023" y="9"/>
                  </a:cubicBezTo>
                  <a:cubicBezTo>
                    <a:pt x="4821" y="3"/>
                    <a:pt x="4618" y="0"/>
                    <a:pt x="4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3" name="Google Shape;1573;p31"/>
          <p:cNvSpPr/>
          <p:nvPr/>
        </p:nvSpPr>
        <p:spPr>
          <a:xfrm rot="-276572" flipH="1">
            <a:off x="5254668" y="4170689"/>
            <a:ext cx="439762" cy="328737"/>
          </a:xfrm>
          <a:custGeom>
            <a:avLst/>
            <a:gdLst/>
            <a:ahLst/>
            <a:cxnLst/>
            <a:rect l="l" t="t" r="r" b="b"/>
            <a:pathLst>
              <a:path w="8516" h="6366" extrusionOk="0">
                <a:moveTo>
                  <a:pt x="2600" y="1"/>
                </a:moveTo>
                <a:cubicBezTo>
                  <a:pt x="2489" y="1"/>
                  <a:pt x="2384" y="80"/>
                  <a:pt x="2313" y="151"/>
                </a:cubicBezTo>
                <a:cubicBezTo>
                  <a:pt x="2003" y="485"/>
                  <a:pt x="1896" y="937"/>
                  <a:pt x="1837" y="1390"/>
                </a:cubicBezTo>
                <a:cubicBezTo>
                  <a:pt x="1726" y="2358"/>
                  <a:pt x="1845" y="3360"/>
                  <a:pt x="2174" y="4280"/>
                </a:cubicBezTo>
                <a:lnTo>
                  <a:pt x="2174" y="4280"/>
                </a:lnTo>
                <a:cubicBezTo>
                  <a:pt x="1976" y="3882"/>
                  <a:pt x="1705" y="3522"/>
                  <a:pt x="1372" y="3223"/>
                </a:cubicBezTo>
                <a:cubicBezTo>
                  <a:pt x="1229" y="3104"/>
                  <a:pt x="1075" y="2985"/>
                  <a:pt x="884" y="2949"/>
                </a:cubicBezTo>
                <a:cubicBezTo>
                  <a:pt x="844" y="2944"/>
                  <a:pt x="806" y="2942"/>
                  <a:pt x="770" y="2942"/>
                </a:cubicBezTo>
                <a:cubicBezTo>
                  <a:pt x="1" y="2942"/>
                  <a:pt x="103" y="4116"/>
                  <a:pt x="205" y="4628"/>
                </a:cubicBezTo>
                <a:cubicBezTo>
                  <a:pt x="443" y="5616"/>
                  <a:pt x="801" y="6271"/>
                  <a:pt x="1884" y="6343"/>
                </a:cubicBezTo>
                <a:cubicBezTo>
                  <a:pt x="2103" y="6359"/>
                  <a:pt x="2324" y="6366"/>
                  <a:pt x="2546" y="6366"/>
                </a:cubicBezTo>
                <a:cubicBezTo>
                  <a:pt x="3971" y="6366"/>
                  <a:pt x="5459" y="6072"/>
                  <a:pt x="6849" y="5938"/>
                </a:cubicBezTo>
                <a:cubicBezTo>
                  <a:pt x="7028" y="5926"/>
                  <a:pt x="7230" y="5914"/>
                  <a:pt x="7385" y="5819"/>
                </a:cubicBezTo>
                <a:cubicBezTo>
                  <a:pt x="7552" y="5747"/>
                  <a:pt x="7671" y="5604"/>
                  <a:pt x="7790" y="5450"/>
                </a:cubicBezTo>
                <a:cubicBezTo>
                  <a:pt x="8194" y="4914"/>
                  <a:pt x="8444" y="4259"/>
                  <a:pt x="8504" y="3592"/>
                </a:cubicBezTo>
                <a:cubicBezTo>
                  <a:pt x="8516" y="3402"/>
                  <a:pt x="8504" y="3164"/>
                  <a:pt x="8325" y="3080"/>
                </a:cubicBezTo>
                <a:cubicBezTo>
                  <a:pt x="8287" y="3061"/>
                  <a:pt x="8247" y="3053"/>
                  <a:pt x="8207" y="3053"/>
                </a:cubicBezTo>
                <a:cubicBezTo>
                  <a:pt x="8123" y="3053"/>
                  <a:pt x="8037" y="3088"/>
                  <a:pt x="7956" y="3128"/>
                </a:cubicBezTo>
                <a:cubicBezTo>
                  <a:pt x="7531" y="3318"/>
                  <a:pt x="7142" y="3604"/>
                  <a:pt x="6823" y="3953"/>
                </a:cubicBezTo>
                <a:lnTo>
                  <a:pt x="6823" y="3953"/>
                </a:lnTo>
                <a:cubicBezTo>
                  <a:pt x="6828" y="3873"/>
                  <a:pt x="6829" y="3792"/>
                  <a:pt x="6825" y="3711"/>
                </a:cubicBezTo>
                <a:cubicBezTo>
                  <a:pt x="6825" y="3557"/>
                  <a:pt x="6790" y="3402"/>
                  <a:pt x="6694" y="3283"/>
                </a:cubicBezTo>
                <a:cubicBezTo>
                  <a:pt x="6605" y="3178"/>
                  <a:pt x="6479" y="3133"/>
                  <a:pt x="6346" y="3133"/>
                </a:cubicBezTo>
                <a:cubicBezTo>
                  <a:pt x="6178" y="3133"/>
                  <a:pt x="5999" y="3205"/>
                  <a:pt x="5873" y="3318"/>
                </a:cubicBezTo>
                <a:cubicBezTo>
                  <a:pt x="5653" y="3527"/>
                  <a:pt x="5579" y="3826"/>
                  <a:pt x="5509" y="4116"/>
                </a:cubicBezTo>
                <a:lnTo>
                  <a:pt x="5509" y="4116"/>
                </a:lnTo>
                <a:cubicBezTo>
                  <a:pt x="5645" y="3539"/>
                  <a:pt x="5584" y="2930"/>
                  <a:pt x="5349" y="2390"/>
                </a:cubicBezTo>
                <a:cubicBezTo>
                  <a:pt x="5289" y="2247"/>
                  <a:pt x="5218" y="2104"/>
                  <a:pt x="5063" y="2045"/>
                </a:cubicBezTo>
                <a:cubicBezTo>
                  <a:pt x="5020" y="2025"/>
                  <a:pt x="4976" y="2017"/>
                  <a:pt x="4932" y="2017"/>
                </a:cubicBezTo>
                <a:cubicBezTo>
                  <a:pt x="4760" y="2017"/>
                  <a:pt x="4589" y="2150"/>
                  <a:pt x="4456" y="2283"/>
                </a:cubicBezTo>
                <a:cubicBezTo>
                  <a:pt x="4159" y="2612"/>
                  <a:pt x="3981" y="3043"/>
                  <a:pt x="3951" y="3487"/>
                </a:cubicBezTo>
                <a:lnTo>
                  <a:pt x="3951" y="3487"/>
                </a:lnTo>
                <a:cubicBezTo>
                  <a:pt x="3819" y="2340"/>
                  <a:pt x="3576" y="1200"/>
                  <a:pt x="2944" y="247"/>
                </a:cubicBezTo>
                <a:cubicBezTo>
                  <a:pt x="2860" y="140"/>
                  <a:pt x="2777" y="20"/>
                  <a:pt x="2658" y="9"/>
                </a:cubicBezTo>
                <a:cubicBezTo>
                  <a:pt x="2639" y="3"/>
                  <a:pt x="2619" y="1"/>
                  <a:pt x="2600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4" name="Google Shape;1574;p31"/>
          <p:cNvGrpSpPr/>
          <p:nvPr/>
        </p:nvGrpSpPr>
        <p:grpSpPr>
          <a:xfrm rot="-5400000">
            <a:off x="7918259" y="3031751"/>
            <a:ext cx="348363" cy="342683"/>
            <a:chOff x="8351027" y="3635349"/>
            <a:chExt cx="348363" cy="342683"/>
          </a:xfrm>
        </p:grpSpPr>
        <p:sp>
          <p:nvSpPr>
            <p:cNvPr id="1575" name="Google Shape;1575;p31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31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31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1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31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1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31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6" name="Google Shape;1586;p31"/>
          <p:cNvGrpSpPr/>
          <p:nvPr/>
        </p:nvGrpSpPr>
        <p:grpSpPr>
          <a:xfrm flipH="1">
            <a:off x="7579382" y="2057307"/>
            <a:ext cx="791411" cy="1080114"/>
            <a:chOff x="480371" y="2406470"/>
            <a:chExt cx="791411" cy="1080114"/>
          </a:xfrm>
        </p:grpSpPr>
        <p:sp>
          <p:nvSpPr>
            <p:cNvPr id="1587" name="Google Shape;1587;p31"/>
            <p:cNvSpPr/>
            <p:nvPr/>
          </p:nvSpPr>
          <p:spPr>
            <a:xfrm>
              <a:off x="1096876" y="3465002"/>
              <a:ext cx="23211" cy="21582"/>
            </a:xfrm>
            <a:custGeom>
              <a:avLst/>
              <a:gdLst/>
              <a:ahLst/>
              <a:cxnLst/>
              <a:rect l="l" t="t" r="r" b="b"/>
              <a:pathLst>
                <a:path w="513" h="477" extrusionOk="0">
                  <a:moveTo>
                    <a:pt x="251" y="0"/>
                  </a:moveTo>
                  <a:cubicBezTo>
                    <a:pt x="215" y="0"/>
                    <a:pt x="191" y="0"/>
                    <a:pt x="144" y="24"/>
                  </a:cubicBezTo>
                  <a:cubicBezTo>
                    <a:pt x="120" y="36"/>
                    <a:pt x="84" y="48"/>
                    <a:pt x="72" y="60"/>
                  </a:cubicBezTo>
                  <a:cubicBezTo>
                    <a:pt x="36" y="96"/>
                    <a:pt x="25" y="107"/>
                    <a:pt x="25" y="143"/>
                  </a:cubicBezTo>
                  <a:cubicBezTo>
                    <a:pt x="13" y="167"/>
                    <a:pt x="1" y="191"/>
                    <a:pt x="13" y="238"/>
                  </a:cubicBezTo>
                  <a:cubicBezTo>
                    <a:pt x="13" y="262"/>
                    <a:pt x="13" y="286"/>
                    <a:pt x="25" y="298"/>
                  </a:cubicBezTo>
                  <a:cubicBezTo>
                    <a:pt x="36" y="346"/>
                    <a:pt x="60" y="381"/>
                    <a:pt x="84" y="405"/>
                  </a:cubicBezTo>
                  <a:lnTo>
                    <a:pt x="132" y="453"/>
                  </a:lnTo>
                  <a:cubicBezTo>
                    <a:pt x="179" y="477"/>
                    <a:pt x="203" y="477"/>
                    <a:pt x="263" y="477"/>
                  </a:cubicBezTo>
                  <a:cubicBezTo>
                    <a:pt x="298" y="477"/>
                    <a:pt x="322" y="477"/>
                    <a:pt x="370" y="465"/>
                  </a:cubicBezTo>
                  <a:cubicBezTo>
                    <a:pt x="394" y="453"/>
                    <a:pt x="429" y="441"/>
                    <a:pt x="441" y="417"/>
                  </a:cubicBezTo>
                  <a:cubicBezTo>
                    <a:pt x="477" y="393"/>
                    <a:pt x="489" y="381"/>
                    <a:pt x="489" y="346"/>
                  </a:cubicBezTo>
                  <a:cubicBezTo>
                    <a:pt x="501" y="322"/>
                    <a:pt x="513" y="286"/>
                    <a:pt x="501" y="238"/>
                  </a:cubicBezTo>
                  <a:cubicBezTo>
                    <a:pt x="489" y="227"/>
                    <a:pt x="489" y="215"/>
                    <a:pt x="489" y="179"/>
                  </a:cubicBezTo>
                  <a:cubicBezTo>
                    <a:pt x="477" y="143"/>
                    <a:pt x="453" y="107"/>
                    <a:pt x="429" y="84"/>
                  </a:cubicBezTo>
                  <a:lnTo>
                    <a:pt x="382" y="36"/>
                  </a:lnTo>
                  <a:cubicBezTo>
                    <a:pt x="334" y="0"/>
                    <a:pt x="310" y="0"/>
                    <a:pt x="2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1027924" y="346016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218" y="334"/>
                    <a:pt x="222" y="334"/>
                    <a:pt x="225" y="334"/>
                  </a:cubicBezTo>
                  <a:cubicBezTo>
                    <a:pt x="417" y="334"/>
                    <a:pt x="414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31"/>
            <p:cNvSpPr/>
            <p:nvPr/>
          </p:nvSpPr>
          <p:spPr>
            <a:xfrm>
              <a:off x="1016613" y="3421884"/>
              <a:ext cx="15655" cy="12442"/>
            </a:xfrm>
            <a:custGeom>
              <a:avLst/>
              <a:gdLst/>
              <a:ahLst/>
              <a:cxnLst/>
              <a:rect l="l" t="t" r="r" b="b"/>
              <a:pathLst>
                <a:path w="346" h="275" extrusionOk="0">
                  <a:moveTo>
                    <a:pt x="179" y="1"/>
                  </a:moveTo>
                  <a:cubicBezTo>
                    <a:pt x="1" y="1"/>
                    <a:pt x="1" y="275"/>
                    <a:pt x="179" y="275"/>
                  </a:cubicBezTo>
                  <a:cubicBezTo>
                    <a:pt x="346" y="275"/>
                    <a:pt x="346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31"/>
            <p:cNvSpPr/>
            <p:nvPr/>
          </p:nvSpPr>
          <p:spPr>
            <a:xfrm>
              <a:off x="576831" y="2540619"/>
              <a:ext cx="16198" cy="16198"/>
            </a:xfrm>
            <a:custGeom>
              <a:avLst/>
              <a:gdLst/>
              <a:ahLst/>
              <a:cxnLst/>
              <a:rect l="l" t="t" r="r" b="b"/>
              <a:pathLst>
                <a:path w="358" h="358" extrusionOk="0">
                  <a:moveTo>
                    <a:pt x="143" y="0"/>
                  </a:moveTo>
                  <a:cubicBezTo>
                    <a:pt x="131" y="0"/>
                    <a:pt x="95" y="0"/>
                    <a:pt x="83" y="12"/>
                  </a:cubicBezTo>
                  <a:cubicBezTo>
                    <a:pt x="71" y="12"/>
                    <a:pt x="60" y="36"/>
                    <a:pt x="48" y="48"/>
                  </a:cubicBezTo>
                  <a:lnTo>
                    <a:pt x="12" y="72"/>
                  </a:lnTo>
                  <a:cubicBezTo>
                    <a:pt x="0" y="107"/>
                    <a:pt x="0" y="119"/>
                    <a:pt x="0" y="155"/>
                  </a:cubicBezTo>
                  <a:lnTo>
                    <a:pt x="0" y="179"/>
                  </a:lnTo>
                  <a:lnTo>
                    <a:pt x="0" y="226"/>
                  </a:lnTo>
                  <a:cubicBezTo>
                    <a:pt x="0" y="238"/>
                    <a:pt x="12" y="250"/>
                    <a:pt x="12" y="274"/>
                  </a:cubicBezTo>
                  <a:cubicBezTo>
                    <a:pt x="24" y="286"/>
                    <a:pt x="48" y="310"/>
                    <a:pt x="60" y="310"/>
                  </a:cubicBezTo>
                  <a:cubicBezTo>
                    <a:pt x="71" y="334"/>
                    <a:pt x="83" y="334"/>
                    <a:pt x="107" y="346"/>
                  </a:cubicBezTo>
                  <a:cubicBezTo>
                    <a:pt x="119" y="357"/>
                    <a:pt x="131" y="357"/>
                    <a:pt x="143" y="357"/>
                  </a:cubicBezTo>
                  <a:lnTo>
                    <a:pt x="191" y="357"/>
                  </a:lnTo>
                  <a:cubicBezTo>
                    <a:pt x="202" y="357"/>
                    <a:pt x="226" y="357"/>
                    <a:pt x="238" y="346"/>
                  </a:cubicBezTo>
                  <a:cubicBezTo>
                    <a:pt x="250" y="346"/>
                    <a:pt x="286" y="334"/>
                    <a:pt x="298" y="310"/>
                  </a:cubicBezTo>
                  <a:cubicBezTo>
                    <a:pt x="310" y="298"/>
                    <a:pt x="310" y="286"/>
                    <a:pt x="321" y="286"/>
                  </a:cubicBezTo>
                  <a:cubicBezTo>
                    <a:pt x="321" y="274"/>
                    <a:pt x="345" y="250"/>
                    <a:pt x="345" y="238"/>
                  </a:cubicBezTo>
                  <a:lnTo>
                    <a:pt x="345" y="191"/>
                  </a:lnTo>
                  <a:cubicBezTo>
                    <a:pt x="357" y="167"/>
                    <a:pt x="357" y="155"/>
                    <a:pt x="357" y="131"/>
                  </a:cubicBezTo>
                  <a:cubicBezTo>
                    <a:pt x="357" y="119"/>
                    <a:pt x="345" y="107"/>
                    <a:pt x="345" y="96"/>
                  </a:cubicBezTo>
                  <a:cubicBezTo>
                    <a:pt x="321" y="72"/>
                    <a:pt x="310" y="48"/>
                    <a:pt x="298" y="48"/>
                  </a:cubicBezTo>
                  <a:cubicBezTo>
                    <a:pt x="274" y="36"/>
                    <a:pt x="262" y="36"/>
                    <a:pt x="250" y="12"/>
                  </a:cubicBezTo>
                  <a:cubicBezTo>
                    <a:pt x="238" y="0"/>
                    <a:pt x="202" y="0"/>
                    <a:pt x="1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31"/>
            <p:cNvSpPr/>
            <p:nvPr/>
          </p:nvSpPr>
          <p:spPr>
            <a:xfrm>
              <a:off x="530999" y="2537904"/>
              <a:ext cx="11356" cy="8687"/>
            </a:xfrm>
            <a:custGeom>
              <a:avLst/>
              <a:gdLst/>
              <a:ahLst/>
              <a:cxnLst/>
              <a:rect l="l" t="t" r="r" b="b"/>
              <a:pathLst>
                <a:path w="251" h="192" extrusionOk="0">
                  <a:moveTo>
                    <a:pt x="132" y="1"/>
                  </a:moveTo>
                  <a:cubicBezTo>
                    <a:pt x="1" y="1"/>
                    <a:pt x="1" y="191"/>
                    <a:pt x="132" y="191"/>
                  </a:cubicBezTo>
                  <a:cubicBezTo>
                    <a:pt x="251" y="191"/>
                    <a:pt x="251" y="1"/>
                    <a:pt x="1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1"/>
            <p:cNvSpPr/>
            <p:nvPr/>
          </p:nvSpPr>
          <p:spPr>
            <a:xfrm>
              <a:off x="553123" y="2499673"/>
              <a:ext cx="18867" cy="14569"/>
            </a:xfrm>
            <a:custGeom>
              <a:avLst/>
              <a:gdLst/>
              <a:ahLst/>
              <a:cxnLst/>
              <a:rect l="l" t="t" r="r" b="b"/>
              <a:pathLst>
                <a:path w="417" h="322" extrusionOk="0">
                  <a:moveTo>
                    <a:pt x="214" y="0"/>
                  </a:moveTo>
                  <a:cubicBezTo>
                    <a:pt x="0" y="0"/>
                    <a:pt x="0" y="322"/>
                    <a:pt x="214" y="322"/>
                  </a:cubicBezTo>
                  <a:cubicBezTo>
                    <a:pt x="417" y="322"/>
                    <a:pt x="417" y="0"/>
                    <a:pt x="2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31"/>
            <p:cNvSpPr/>
            <p:nvPr/>
          </p:nvSpPr>
          <p:spPr>
            <a:xfrm>
              <a:off x="480371" y="2406470"/>
              <a:ext cx="19455" cy="15112"/>
            </a:xfrm>
            <a:custGeom>
              <a:avLst/>
              <a:gdLst/>
              <a:ahLst/>
              <a:cxnLst/>
              <a:rect l="l" t="t" r="r" b="b"/>
              <a:pathLst>
                <a:path w="430" h="334" extrusionOk="0">
                  <a:moveTo>
                    <a:pt x="215" y="1"/>
                  </a:moveTo>
                  <a:cubicBezTo>
                    <a:pt x="1" y="1"/>
                    <a:pt x="1" y="334"/>
                    <a:pt x="215" y="334"/>
                  </a:cubicBezTo>
                  <a:cubicBezTo>
                    <a:pt x="429" y="334"/>
                    <a:pt x="429" y="1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31"/>
            <p:cNvSpPr/>
            <p:nvPr/>
          </p:nvSpPr>
          <p:spPr>
            <a:xfrm>
              <a:off x="960909" y="2764170"/>
              <a:ext cx="18324" cy="17555"/>
            </a:xfrm>
            <a:custGeom>
              <a:avLst/>
              <a:gdLst/>
              <a:ahLst/>
              <a:cxnLst/>
              <a:rect l="l" t="t" r="r" b="b"/>
              <a:pathLst>
                <a:path w="405" h="388" extrusionOk="0">
                  <a:moveTo>
                    <a:pt x="203" y="0"/>
                  </a:moveTo>
                  <a:cubicBezTo>
                    <a:pt x="167" y="0"/>
                    <a:pt x="155" y="0"/>
                    <a:pt x="119" y="12"/>
                  </a:cubicBezTo>
                  <a:cubicBezTo>
                    <a:pt x="107" y="12"/>
                    <a:pt x="84" y="36"/>
                    <a:pt x="60" y="48"/>
                  </a:cubicBezTo>
                  <a:cubicBezTo>
                    <a:pt x="48" y="60"/>
                    <a:pt x="48" y="72"/>
                    <a:pt x="36" y="72"/>
                  </a:cubicBezTo>
                  <a:cubicBezTo>
                    <a:pt x="24" y="107"/>
                    <a:pt x="0" y="131"/>
                    <a:pt x="0" y="167"/>
                  </a:cubicBezTo>
                  <a:cubicBezTo>
                    <a:pt x="0" y="179"/>
                    <a:pt x="0" y="215"/>
                    <a:pt x="24" y="227"/>
                  </a:cubicBezTo>
                  <a:lnTo>
                    <a:pt x="24" y="238"/>
                  </a:lnTo>
                  <a:lnTo>
                    <a:pt x="60" y="334"/>
                  </a:lnTo>
                  <a:cubicBezTo>
                    <a:pt x="95" y="358"/>
                    <a:pt x="119" y="369"/>
                    <a:pt x="155" y="369"/>
                  </a:cubicBezTo>
                  <a:cubicBezTo>
                    <a:pt x="167" y="381"/>
                    <a:pt x="185" y="387"/>
                    <a:pt x="204" y="387"/>
                  </a:cubicBezTo>
                  <a:cubicBezTo>
                    <a:pt x="223" y="387"/>
                    <a:pt x="244" y="381"/>
                    <a:pt x="262" y="369"/>
                  </a:cubicBezTo>
                  <a:lnTo>
                    <a:pt x="345" y="334"/>
                  </a:lnTo>
                  <a:cubicBezTo>
                    <a:pt x="381" y="298"/>
                    <a:pt x="393" y="274"/>
                    <a:pt x="393" y="238"/>
                  </a:cubicBezTo>
                  <a:cubicBezTo>
                    <a:pt x="405" y="191"/>
                    <a:pt x="405" y="167"/>
                    <a:pt x="405" y="131"/>
                  </a:cubicBezTo>
                  <a:lnTo>
                    <a:pt x="369" y="48"/>
                  </a:lnTo>
                  <a:cubicBezTo>
                    <a:pt x="334" y="12"/>
                    <a:pt x="310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1"/>
            <p:cNvSpPr/>
            <p:nvPr/>
          </p:nvSpPr>
          <p:spPr>
            <a:xfrm>
              <a:off x="900010" y="2758243"/>
              <a:ext cx="19455" cy="14614"/>
            </a:xfrm>
            <a:custGeom>
              <a:avLst/>
              <a:gdLst/>
              <a:ahLst/>
              <a:cxnLst/>
              <a:rect l="l" t="t" r="r" b="b"/>
              <a:pathLst>
                <a:path w="430" h="323" extrusionOk="0">
                  <a:moveTo>
                    <a:pt x="203" y="0"/>
                  </a:moveTo>
                  <a:cubicBezTo>
                    <a:pt x="1" y="0"/>
                    <a:pt x="1" y="322"/>
                    <a:pt x="203" y="322"/>
                  </a:cubicBezTo>
                  <a:cubicBezTo>
                    <a:pt x="207" y="322"/>
                    <a:pt x="211" y="322"/>
                    <a:pt x="215" y="322"/>
                  </a:cubicBezTo>
                  <a:cubicBezTo>
                    <a:pt x="429" y="322"/>
                    <a:pt x="42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31"/>
            <p:cNvSpPr/>
            <p:nvPr/>
          </p:nvSpPr>
          <p:spPr>
            <a:xfrm>
              <a:off x="921592" y="2708158"/>
              <a:ext cx="14569" cy="12397"/>
            </a:xfrm>
            <a:custGeom>
              <a:avLst/>
              <a:gdLst/>
              <a:ahLst/>
              <a:cxnLst/>
              <a:rect l="l" t="t" r="r" b="b"/>
              <a:pathLst>
                <a:path w="322" h="274" extrusionOk="0">
                  <a:moveTo>
                    <a:pt x="167" y="0"/>
                  </a:moveTo>
                  <a:cubicBezTo>
                    <a:pt x="0" y="0"/>
                    <a:pt x="0" y="274"/>
                    <a:pt x="167" y="274"/>
                  </a:cubicBezTo>
                  <a:cubicBezTo>
                    <a:pt x="321" y="274"/>
                    <a:pt x="321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31"/>
            <p:cNvSpPr/>
            <p:nvPr/>
          </p:nvSpPr>
          <p:spPr>
            <a:xfrm>
              <a:off x="894626" y="2651557"/>
              <a:ext cx="13528" cy="10316"/>
            </a:xfrm>
            <a:custGeom>
              <a:avLst/>
              <a:gdLst/>
              <a:ahLst/>
              <a:cxnLst/>
              <a:rect l="l" t="t" r="r" b="b"/>
              <a:pathLst>
                <a:path w="299" h="228" extrusionOk="0">
                  <a:moveTo>
                    <a:pt x="144" y="1"/>
                  </a:moveTo>
                  <a:cubicBezTo>
                    <a:pt x="1" y="1"/>
                    <a:pt x="1" y="227"/>
                    <a:pt x="144" y="227"/>
                  </a:cubicBezTo>
                  <a:cubicBezTo>
                    <a:pt x="298" y="227"/>
                    <a:pt x="298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1"/>
            <p:cNvSpPr/>
            <p:nvPr/>
          </p:nvSpPr>
          <p:spPr>
            <a:xfrm>
              <a:off x="1260923" y="2753945"/>
              <a:ext cx="10859" cy="8099"/>
            </a:xfrm>
            <a:custGeom>
              <a:avLst/>
              <a:gdLst/>
              <a:ahLst/>
              <a:cxnLst/>
              <a:rect l="l" t="t" r="r" b="b"/>
              <a:pathLst>
                <a:path w="240" h="179" extrusionOk="0">
                  <a:moveTo>
                    <a:pt x="120" y="0"/>
                  </a:moveTo>
                  <a:cubicBezTo>
                    <a:pt x="1" y="0"/>
                    <a:pt x="1" y="179"/>
                    <a:pt x="120" y="179"/>
                  </a:cubicBezTo>
                  <a:cubicBezTo>
                    <a:pt x="239" y="179"/>
                    <a:pt x="239" y="0"/>
                    <a:pt x="1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9" name="Google Shape;1599;p31"/>
          <p:cNvGrpSpPr/>
          <p:nvPr/>
        </p:nvGrpSpPr>
        <p:grpSpPr>
          <a:xfrm flipH="1">
            <a:off x="5965478" y="2398312"/>
            <a:ext cx="2209227" cy="404031"/>
            <a:chOff x="676459" y="2747475"/>
            <a:chExt cx="2209227" cy="404031"/>
          </a:xfrm>
        </p:grpSpPr>
        <p:sp>
          <p:nvSpPr>
            <p:cNvPr id="1600" name="Google Shape;1600;p31"/>
            <p:cNvSpPr/>
            <p:nvPr/>
          </p:nvSpPr>
          <p:spPr>
            <a:xfrm>
              <a:off x="2189649" y="2885272"/>
              <a:ext cx="28595" cy="28323"/>
            </a:xfrm>
            <a:custGeom>
              <a:avLst/>
              <a:gdLst/>
              <a:ahLst/>
              <a:cxnLst/>
              <a:rect l="l" t="t" r="r" b="b"/>
              <a:pathLst>
                <a:path w="632" h="626" extrusionOk="0">
                  <a:moveTo>
                    <a:pt x="298" y="0"/>
                  </a:moveTo>
                  <a:cubicBezTo>
                    <a:pt x="250" y="0"/>
                    <a:pt x="215" y="0"/>
                    <a:pt x="179" y="36"/>
                  </a:cubicBezTo>
                  <a:cubicBezTo>
                    <a:pt x="143" y="36"/>
                    <a:pt x="131" y="48"/>
                    <a:pt x="119" y="72"/>
                  </a:cubicBezTo>
                  <a:cubicBezTo>
                    <a:pt x="84" y="96"/>
                    <a:pt x="60" y="119"/>
                    <a:pt x="36" y="167"/>
                  </a:cubicBezTo>
                  <a:cubicBezTo>
                    <a:pt x="24" y="191"/>
                    <a:pt x="24" y="215"/>
                    <a:pt x="12" y="239"/>
                  </a:cubicBezTo>
                  <a:cubicBezTo>
                    <a:pt x="12" y="274"/>
                    <a:pt x="12" y="298"/>
                    <a:pt x="0" y="310"/>
                  </a:cubicBezTo>
                  <a:cubicBezTo>
                    <a:pt x="0" y="358"/>
                    <a:pt x="0" y="393"/>
                    <a:pt x="12" y="417"/>
                  </a:cubicBezTo>
                  <a:cubicBezTo>
                    <a:pt x="12" y="429"/>
                    <a:pt x="24" y="465"/>
                    <a:pt x="36" y="477"/>
                  </a:cubicBezTo>
                  <a:cubicBezTo>
                    <a:pt x="60" y="489"/>
                    <a:pt x="72" y="524"/>
                    <a:pt x="84" y="536"/>
                  </a:cubicBezTo>
                  <a:cubicBezTo>
                    <a:pt x="131" y="584"/>
                    <a:pt x="179" y="596"/>
                    <a:pt x="215" y="608"/>
                  </a:cubicBezTo>
                  <a:cubicBezTo>
                    <a:pt x="238" y="620"/>
                    <a:pt x="268" y="625"/>
                    <a:pt x="298" y="625"/>
                  </a:cubicBezTo>
                  <a:cubicBezTo>
                    <a:pt x="328" y="625"/>
                    <a:pt x="358" y="620"/>
                    <a:pt x="381" y="608"/>
                  </a:cubicBezTo>
                  <a:cubicBezTo>
                    <a:pt x="417" y="608"/>
                    <a:pt x="441" y="596"/>
                    <a:pt x="477" y="584"/>
                  </a:cubicBezTo>
                  <a:cubicBezTo>
                    <a:pt x="500" y="572"/>
                    <a:pt x="536" y="536"/>
                    <a:pt x="548" y="512"/>
                  </a:cubicBezTo>
                  <a:cubicBezTo>
                    <a:pt x="572" y="477"/>
                    <a:pt x="596" y="453"/>
                    <a:pt x="596" y="405"/>
                  </a:cubicBezTo>
                  <a:cubicBezTo>
                    <a:pt x="631" y="346"/>
                    <a:pt x="631" y="286"/>
                    <a:pt x="619" y="239"/>
                  </a:cubicBezTo>
                  <a:lnTo>
                    <a:pt x="619" y="227"/>
                  </a:lnTo>
                  <a:cubicBezTo>
                    <a:pt x="619" y="215"/>
                    <a:pt x="608" y="191"/>
                    <a:pt x="608" y="179"/>
                  </a:cubicBezTo>
                  <a:cubicBezTo>
                    <a:pt x="608" y="155"/>
                    <a:pt x="596" y="131"/>
                    <a:pt x="560" y="108"/>
                  </a:cubicBezTo>
                  <a:cubicBezTo>
                    <a:pt x="560" y="96"/>
                    <a:pt x="548" y="72"/>
                    <a:pt x="536" y="72"/>
                  </a:cubicBezTo>
                  <a:cubicBezTo>
                    <a:pt x="512" y="60"/>
                    <a:pt x="488" y="48"/>
                    <a:pt x="477" y="36"/>
                  </a:cubicBezTo>
                  <a:cubicBezTo>
                    <a:pt x="441" y="12"/>
                    <a:pt x="393" y="0"/>
                    <a:pt x="3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31"/>
            <p:cNvSpPr/>
            <p:nvPr/>
          </p:nvSpPr>
          <p:spPr>
            <a:xfrm>
              <a:off x="2144405" y="2871246"/>
              <a:ext cx="24794" cy="19455"/>
            </a:xfrm>
            <a:custGeom>
              <a:avLst/>
              <a:gdLst/>
              <a:ahLst/>
              <a:cxnLst/>
              <a:rect l="l" t="t" r="r" b="b"/>
              <a:pathLst>
                <a:path w="548" h="430" extrusionOk="0">
                  <a:moveTo>
                    <a:pt x="286" y="1"/>
                  </a:moveTo>
                  <a:cubicBezTo>
                    <a:pt x="0" y="1"/>
                    <a:pt x="0" y="429"/>
                    <a:pt x="286" y="429"/>
                  </a:cubicBezTo>
                  <a:cubicBezTo>
                    <a:pt x="548" y="429"/>
                    <a:pt x="548" y="1"/>
                    <a:pt x="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31"/>
            <p:cNvSpPr/>
            <p:nvPr/>
          </p:nvSpPr>
          <p:spPr>
            <a:xfrm>
              <a:off x="2178881" y="2837313"/>
              <a:ext cx="21582" cy="17284"/>
            </a:xfrm>
            <a:custGeom>
              <a:avLst/>
              <a:gdLst/>
              <a:ahLst/>
              <a:cxnLst/>
              <a:rect l="l" t="t" r="r" b="b"/>
              <a:pathLst>
                <a:path w="477" h="382" extrusionOk="0">
                  <a:moveTo>
                    <a:pt x="238" y="1"/>
                  </a:moveTo>
                  <a:cubicBezTo>
                    <a:pt x="0" y="1"/>
                    <a:pt x="0" y="382"/>
                    <a:pt x="238" y="382"/>
                  </a:cubicBezTo>
                  <a:cubicBezTo>
                    <a:pt x="476" y="382"/>
                    <a:pt x="47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31"/>
            <p:cNvSpPr/>
            <p:nvPr/>
          </p:nvSpPr>
          <p:spPr>
            <a:xfrm>
              <a:off x="2134135" y="2808764"/>
              <a:ext cx="21627" cy="16741"/>
            </a:xfrm>
            <a:custGeom>
              <a:avLst/>
              <a:gdLst/>
              <a:ahLst/>
              <a:cxnLst/>
              <a:rect l="l" t="t" r="r" b="b"/>
              <a:pathLst>
                <a:path w="478" h="370" extrusionOk="0">
                  <a:moveTo>
                    <a:pt x="239" y="1"/>
                  </a:moveTo>
                  <a:cubicBezTo>
                    <a:pt x="1" y="1"/>
                    <a:pt x="1" y="370"/>
                    <a:pt x="239" y="370"/>
                  </a:cubicBezTo>
                  <a:cubicBezTo>
                    <a:pt x="477" y="370"/>
                    <a:pt x="477" y="1"/>
                    <a:pt x="23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31"/>
            <p:cNvSpPr/>
            <p:nvPr/>
          </p:nvSpPr>
          <p:spPr>
            <a:xfrm>
              <a:off x="2204173" y="2801253"/>
              <a:ext cx="21084" cy="19953"/>
            </a:xfrm>
            <a:custGeom>
              <a:avLst/>
              <a:gdLst/>
              <a:ahLst/>
              <a:cxnLst/>
              <a:rect l="l" t="t" r="r" b="b"/>
              <a:pathLst>
                <a:path w="466" h="441" extrusionOk="0">
                  <a:moveTo>
                    <a:pt x="227" y="0"/>
                  </a:moveTo>
                  <a:cubicBezTo>
                    <a:pt x="191" y="0"/>
                    <a:pt x="167" y="0"/>
                    <a:pt x="132" y="12"/>
                  </a:cubicBezTo>
                  <a:cubicBezTo>
                    <a:pt x="108" y="24"/>
                    <a:pt x="96" y="48"/>
                    <a:pt x="60" y="60"/>
                  </a:cubicBezTo>
                  <a:cubicBezTo>
                    <a:pt x="48" y="71"/>
                    <a:pt x="37" y="95"/>
                    <a:pt x="13" y="131"/>
                  </a:cubicBezTo>
                  <a:cubicBezTo>
                    <a:pt x="1" y="155"/>
                    <a:pt x="1" y="191"/>
                    <a:pt x="1" y="214"/>
                  </a:cubicBezTo>
                  <a:cubicBezTo>
                    <a:pt x="1" y="238"/>
                    <a:pt x="1" y="262"/>
                    <a:pt x="13" y="274"/>
                  </a:cubicBezTo>
                  <a:cubicBezTo>
                    <a:pt x="37" y="321"/>
                    <a:pt x="48" y="357"/>
                    <a:pt x="72" y="381"/>
                  </a:cubicBezTo>
                  <a:lnTo>
                    <a:pt x="120" y="417"/>
                  </a:lnTo>
                  <a:cubicBezTo>
                    <a:pt x="156" y="429"/>
                    <a:pt x="191" y="441"/>
                    <a:pt x="239" y="441"/>
                  </a:cubicBezTo>
                  <a:cubicBezTo>
                    <a:pt x="275" y="441"/>
                    <a:pt x="298" y="441"/>
                    <a:pt x="334" y="429"/>
                  </a:cubicBezTo>
                  <a:cubicBezTo>
                    <a:pt x="358" y="417"/>
                    <a:pt x="370" y="393"/>
                    <a:pt x="406" y="381"/>
                  </a:cubicBezTo>
                  <a:cubicBezTo>
                    <a:pt x="418" y="369"/>
                    <a:pt x="429" y="345"/>
                    <a:pt x="453" y="310"/>
                  </a:cubicBezTo>
                  <a:cubicBezTo>
                    <a:pt x="465" y="286"/>
                    <a:pt x="465" y="250"/>
                    <a:pt x="465" y="226"/>
                  </a:cubicBezTo>
                  <a:cubicBezTo>
                    <a:pt x="465" y="202"/>
                    <a:pt x="453" y="179"/>
                    <a:pt x="453" y="167"/>
                  </a:cubicBezTo>
                  <a:cubicBezTo>
                    <a:pt x="429" y="119"/>
                    <a:pt x="418" y="83"/>
                    <a:pt x="394" y="60"/>
                  </a:cubicBezTo>
                  <a:lnTo>
                    <a:pt x="346" y="24"/>
                  </a:lnTo>
                  <a:cubicBezTo>
                    <a:pt x="310" y="12"/>
                    <a:pt x="275" y="0"/>
                    <a:pt x="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31"/>
            <p:cNvSpPr/>
            <p:nvPr/>
          </p:nvSpPr>
          <p:spPr>
            <a:xfrm>
              <a:off x="1245649" y="2966313"/>
              <a:ext cx="24297" cy="25925"/>
            </a:xfrm>
            <a:custGeom>
              <a:avLst/>
              <a:gdLst/>
              <a:ahLst/>
              <a:cxnLst/>
              <a:rect l="l" t="t" r="r" b="b"/>
              <a:pathLst>
                <a:path w="537" h="573" extrusionOk="0">
                  <a:moveTo>
                    <a:pt x="275" y="1"/>
                  </a:moveTo>
                  <a:lnTo>
                    <a:pt x="215" y="12"/>
                  </a:lnTo>
                  <a:cubicBezTo>
                    <a:pt x="191" y="24"/>
                    <a:pt x="168" y="24"/>
                    <a:pt x="156" y="48"/>
                  </a:cubicBezTo>
                  <a:cubicBezTo>
                    <a:pt x="120" y="60"/>
                    <a:pt x="108" y="72"/>
                    <a:pt x="72" y="108"/>
                  </a:cubicBezTo>
                  <a:cubicBezTo>
                    <a:pt x="60" y="132"/>
                    <a:pt x="48" y="143"/>
                    <a:pt x="37" y="191"/>
                  </a:cubicBezTo>
                  <a:cubicBezTo>
                    <a:pt x="37" y="203"/>
                    <a:pt x="37" y="239"/>
                    <a:pt x="13" y="251"/>
                  </a:cubicBezTo>
                  <a:cubicBezTo>
                    <a:pt x="1" y="298"/>
                    <a:pt x="1" y="346"/>
                    <a:pt x="13" y="382"/>
                  </a:cubicBezTo>
                  <a:cubicBezTo>
                    <a:pt x="37" y="429"/>
                    <a:pt x="48" y="465"/>
                    <a:pt x="72" y="501"/>
                  </a:cubicBezTo>
                  <a:lnTo>
                    <a:pt x="120" y="548"/>
                  </a:lnTo>
                  <a:cubicBezTo>
                    <a:pt x="168" y="572"/>
                    <a:pt x="215" y="572"/>
                    <a:pt x="251" y="572"/>
                  </a:cubicBezTo>
                  <a:cubicBezTo>
                    <a:pt x="287" y="572"/>
                    <a:pt x="322" y="572"/>
                    <a:pt x="358" y="560"/>
                  </a:cubicBezTo>
                  <a:cubicBezTo>
                    <a:pt x="394" y="548"/>
                    <a:pt x="418" y="536"/>
                    <a:pt x="453" y="501"/>
                  </a:cubicBezTo>
                  <a:cubicBezTo>
                    <a:pt x="477" y="477"/>
                    <a:pt x="513" y="429"/>
                    <a:pt x="513" y="382"/>
                  </a:cubicBezTo>
                  <a:cubicBezTo>
                    <a:pt x="537" y="322"/>
                    <a:pt x="537" y="286"/>
                    <a:pt x="525" y="239"/>
                  </a:cubicBezTo>
                  <a:cubicBezTo>
                    <a:pt x="525" y="215"/>
                    <a:pt x="525" y="191"/>
                    <a:pt x="513" y="179"/>
                  </a:cubicBezTo>
                  <a:cubicBezTo>
                    <a:pt x="489" y="167"/>
                    <a:pt x="489" y="132"/>
                    <a:pt x="477" y="120"/>
                  </a:cubicBezTo>
                  <a:cubicBezTo>
                    <a:pt x="465" y="84"/>
                    <a:pt x="441" y="72"/>
                    <a:pt x="418" y="48"/>
                  </a:cubicBezTo>
                  <a:cubicBezTo>
                    <a:pt x="406" y="24"/>
                    <a:pt x="382" y="12"/>
                    <a:pt x="358" y="12"/>
                  </a:cubicBezTo>
                  <a:cubicBezTo>
                    <a:pt x="322" y="1"/>
                    <a:pt x="298" y="1"/>
                    <a:pt x="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31"/>
            <p:cNvSpPr/>
            <p:nvPr/>
          </p:nvSpPr>
          <p:spPr>
            <a:xfrm>
              <a:off x="1259675" y="2913513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0" y="1"/>
                    <a:pt x="0" y="286"/>
                    <a:pt x="179" y="286"/>
                  </a:cubicBezTo>
                  <a:cubicBezTo>
                    <a:pt x="358" y="286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31"/>
            <p:cNvSpPr/>
            <p:nvPr/>
          </p:nvSpPr>
          <p:spPr>
            <a:xfrm>
              <a:off x="1172399" y="2940478"/>
              <a:ext cx="20496" cy="16243"/>
            </a:xfrm>
            <a:custGeom>
              <a:avLst/>
              <a:gdLst/>
              <a:ahLst/>
              <a:cxnLst/>
              <a:rect l="l" t="t" r="r" b="b"/>
              <a:pathLst>
                <a:path w="453" h="359" extrusionOk="0">
                  <a:moveTo>
                    <a:pt x="239" y="0"/>
                  </a:moveTo>
                  <a:cubicBezTo>
                    <a:pt x="1" y="0"/>
                    <a:pt x="1" y="357"/>
                    <a:pt x="239" y="357"/>
                  </a:cubicBezTo>
                  <a:cubicBezTo>
                    <a:pt x="245" y="358"/>
                    <a:pt x="251" y="358"/>
                    <a:pt x="258" y="358"/>
                  </a:cubicBezTo>
                  <a:cubicBezTo>
                    <a:pt x="453" y="358"/>
                    <a:pt x="447" y="0"/>
                    <a:pt x="2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31"/>
            <p:cNvSpPr/>
            <p:nvPr/>
          </p:nvSpPr>
          <p:spPr>
            <a:xfrm>
              <a:off x="1143850" y="2852660"/>
              <a:ext cx="20496" cy="15112"/>
            </a:xfrm>
            <a:custGeom>
              <a:avLst/>
              <a:gdLst/>
              <a:ahLst/>
              <a:cxnLst/>
              <a:rect l="l" t="t" r="r" b="b"/>
              <a:pathLst>
                <a:path w="453" h="334" extrusionOk="0">
                  <a:moveTo>
                    <a:pt x="227" y="0"/>
                  </a:moveTo>
                  <a:cubicBezTo>
                    <a:pt x="1" y="0"/>
                    <a:pt x="1" y="334"/>
                    <a:pt x="227" y="334"/>
                  </a:cubicBezTo>
                  <a:cubicBezTo>
                    <a:pt x="453" y="334"/>
                    <a:pt x="453" y="0"/>
                    <a:pt x="2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31"/>
            <p:cNvSpPr/>
            <p:nvPr/>
          </p:nvSpPr>
          <p:spPr>
            <a:xfrm>
              <a:off x="938287" y="3030794"/>
              <a:ext cx="17781" cy="18369"/>
            </a:xfrm>
            <a:custGeom>
              <a:avLst/>
              <a:gdLst/>
              <a:ahLst/>
              <a:cxnLst/>
              <a:rect l="l" t="t" r="r" b="b"/>
              <a:pathLst>
                <a:path w="393" h="406" extrusionOk="0">
                  <a:moveTo>
                    <a:pt x="191" y="1"/>
                  </a:moveTo>
                  <a:cubicBezTo>
                    <a:pt x="167" y="1"/>
                    <a:pt x="131" y="1"/>
                    <a:pt x="119" y="13"/>
                  </a:cubicBezTo>
                  <a:cubicBezTo>
                    <a:pt x="95" y="25"/>
                    <a:pt x="72" y="25"/>
                    <a:pt x="60" y="60"/>
                  </a:cubicBezTo>
                  <a:cubicBezTo>
                    <a:pt x="48" y="72"/>
                    <a:pt x="36" y="108"/>
                    <a:pt x="12" y="120"/>
                  </a:cubicBezTo>
                  <a:cubicBezTo>
                    <a:pt x="0" y="144"/>
                    <a:pt x="0" y="168"/>
                    <a:pt x="0" y="191"/>
                  </a:cubicBezTo>
                  <a:lnTo>
                    <a:pt x="0" y="251"/>
                  </a:lnTo>
                  <a:lnTo>
                    <a:pt x="48" y="346"/>
                  </a:lnTo>
                  <a:cubicBezTo>
                    <a:pt x="60" y="358"/>
                    <a:pt x="72" y="358"/>
                    <a:pt x="95" y="370"/>
                  </a:cubicBezTo>
                  <a:cubicBezTo>
                    <a:pt x="119" y="382"/>
                    <a:pt x="155" y="406"/>
                    <a:pt x="191" y="406"/>
                  </a:cubicBezTo>
                  <a:cubicBezTo>
                    <a:pt x="226" y="406"/>
                    <a:pt x="250" y="406"/>
                    <a:pt x="274" y="382"/>
                  </a:cubicBezTo>
                  <a:cubicBezTo>
                    <a:pt x="298" y="370"/>
                    <a:pt x="310" y="370"/>
                    <a:pt x="333" y="346"/>
                  </a:cubicBezTo>
                  <a:cubicBezTo>
                    <a:pt x="345" y="322"/>
                    <a:pt x="357" y="299"/>
                    <a:pt x="369" y="287"/>
                  </a:cubicBezTo>
                  <a:cubicBezTo>
                    <a:pt x="393" y="251"/>
                    <a:pt x="393" y="239"/>
                    <a:pt x="393" y="215"/>
                  </a:cubicBezTo>
                  <a:lnTo>
                    <a:pt x="393" y="156"/>
                  </a:lnTo>
                  <a:lnTo>
                    <a:pt x="345" y="60"/>
                  </a:lnTo>
                  <a:cubicBezTo>
                    <a:pt x="333" y="49"/>
                    <a:pt x="310" y="49"/>
                    <a:pt x="298" y="25"/>
                  </a:cubicBezTo>
                  <a:cubicBezTo>
                    <a:pt x="274" y="13"/>
                    <a:pt x="238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31"/>
            <p:cNvSpPr/>
            <p:nvPr/>
          </p:nvSpPr>
          <p:spPr>
            <a:xfrm>
              <a:off x="983531" y="3030794"/>
              <a:ext cx="17284" cy="13031"/>
            </a:xfrm>
            <a:custGeom>
              <a:avLst/>
              <a:gdLst/>
              <a:ahLst/>
              <a:cxnLst/>
              <a:rect l="l" t="t" r="r" b="b"/>
              <a:pathLst>
                <a:path w="382" h="288" extrusionOk="0">
                  <a:moveTo>
                    <a:pt x="191" y="1"/>
                  </a:moveTo>
                  <a:cubicBezTo>
                    <a:pt x="0" y="1"/>
                    <a:pt x="0" y="287"/>
                    <a:pt x="191" y="287"/>
                  </a:cubicBezTo>
                  <a:cubicBezTo>
                    <a:pt x="194" y="287"/>
                    <a:pt x="198" y="287"/>
                    <a:pt x="202" y="287"/>
                  </a:cubicBezTo>
                  <a:cubicBezTo>
                    <a:pt x="381" y="287"/>
                    <a:pt x="377" y="1"/>
                    <a:pt x="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1"/>
            <p:cNvSpPr/>
            <p:nvPr/>
          </p:nvSpPr>
          <p:spPr>
            <a:xfrm>
              <a:off x="961949" y="2988807"/>
              <a:ext cx="14614" cy="12442"/>
            </a:xfrm>
            <a:custGeom>
              <a:avLst/>
              <a:gdLst/>
              <a:ahLst/>
              <a:cxnLst/>
              <a:rect l="l" t="t" r="r" b="b"/>
              <a:pathLst>
                <a:path w="323" h="275" extrusionOk="0">
                  <a:moveTo>
                    <a:pt x="168" y="0"/>
                  </a:moveTo>
                  <a:cubicBezTo>
                    <a:pt x="1" y="0"/>
                    <a:pt x="1" y="274"/>
                    <a:pt x="168" y="274"/>
                  </a:cubicBezTo>
                  <a:cubicBezTo>
                    <a:pt x="322" y="274"/>
                    <a:pt x="322" y="0"/>
                    <a:pt x="16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937744" y="2909630"/>
              <a:ext cx="5429" cy="4389"/>
            </a:xfrm>
            <a:custGeom>
              <a:avLst/>
              <a:gdLst/>
              <a:ahLst/>
              <a:cxnLst/>
              <a:rect l="l" t="t" r="r" b="b"/>
              <a:pathLst>
                <a:path w="120" h="97" extrusionOk="0">
                  <a:moveTo>
                    <a:pt x="60" y="0"/>
                  </a:moveTo>
                  <a:cubicBezTo>
                    <a:pt x="0" y="0"/>
                    <a:pt x="0" y="95"/>
                    <a:pt x="60" y="95"/>
                  </a:cubicBezTo>
                  <a:cubicBezTo>
                    <a:pt x="63" y="96"/>
                    <a:pt x="66" y="96"/>
                    <a:pt x="69" y="96"/>
                  </a:cubicBezTo>
                  <a:cubicBezTo>
                    <a:pt x="119" y="96"/>
                    <a:pt x="116" y="0"/>
                    <a:pt x="6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813820" y="3132095"/>
              <a:ext cx="24840" cy="19410"/>
            </a:xfrm>
            <a:custGeom>
              <a:avLst/>
              <a:gdLst/>
              <a:ahLst/>
              <a:cxnLst/>
              <a:rect l="l" t="t" r="r" b="b"/>
              <a:pathLst>
                <a:path w="549" h="429" extrusionOk="0">
                  <a:moveTo>
                    <a:pt x="287" y="0"/>
                  </a:moveTo>
                  <a:cubicBezTo>
                    <a:pt x="1" y="0"/>
                    <a:pt x="1" y="429"/>
                    <a:pt x="287" y="429"/>
                  </a:cubicBezTo>
                  <a:cubicBezTo>
                    <a:pt x="548" y="429"/>
                    <a:pt x="548" y="0"/>
                    <a:pt x="2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676459" y="3060972"/>
              <a:ext cx="14071" cy="10814"/>
            </a:xfrm>
            <a:custGeom>
              <a:avLst/>
              <a:gdLst/>
              <a:ahLst/>
              <a:cxnLst/>
              <a:rect l="l" t="t" r="r" b="b"/>
              <a:pathLst>
                <a:path w="311" h="239" extrusionOk="0">
                  <a:moveTo>
                    <a:pt x="144" y="1"/>
                  </a:moveTo>
                  <a:cubicBezTo>
                    <a:pt x="1" y="1"/>
                    <a:pt x="1" y="239"/>
                    <a:pt x="144" y="239"/>
                  </a:cubicBezTo>
                  <a:cubicBezTo>
                    <a:pt x="310" y="239"/>
                    <a:pt x="310" y="1"/>
                    <a:pt x="1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710392" y="2909087"/>
              <a:ext cx="22668" cy="17284"/>
            </a:xfrm>
            <a:custGeom>
              <a:avLst/>
              <a:gdLst/>
              <a:ahLst/>
              <a:cxnLst/>
              <a:rect l="l" t="t" r="r" b="b"/>
              <a:pathLst>
                <a:path w="501" h="382" extrusionOk="0">
                  <a:moveTo>
                    <a:pt x="263" y="0"/>
                  </a:moveTo>
                  <a:cubicBezTo>
                    <a:pt x="1" y="0"/>
                    <a:pt x="1" y="381"/>
                    <a:pt x="263" y="381"/>
                  </a:cubicBezTo>
                  <a:cubicBezTo>
                    <a:pt x="501" y="381"/>
                    <a:pt x="501" y="0"/>
                    <a:pt x="2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2513914" y="2963235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1" y="0"/>
                    <a:pt x="1" y="334"/>
                    <a:pt x="215" y="334"/>
                  </a:cubicBezTo>
                  <a:cubicBezTo>
                    <a:pt x="418" y="334"/>
                    <a:pt x="418" y="0"/>
                    <a:pt x="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870528" y="2926868"/>
              <a:ext cx="15157" cy="16741"/>
            </a:xfrm>
            <a:custGeom>
              <a:avLst/>
              <a:gdLst/>
              <a:ahLst/>
              <a:cxnLst/>
              <a:rect l="l" t="t" r="r" b="b"/>
              <a:pathLst>
                <a:path w="335" h="370" extrusionOk="0">
                  <a:moveTo>
                    <a:pt x="168" y="0"/>
                  </a:moveTo>
                  <a:cubicBezTo>
                    <a:pt x="156" y="0"/>
                    <a:pt x="144" y="0"/>
                    <a:pt x="144" y="24"/>
                  </a:cubicBezTo>
                  <a:cubicBezTo>
                    <a:pt x="120" y="24"/>
                    <a:pt x="108" y="36"/>
                    <a:pt x="96" y="48"/>
                  </a:cubicBezTo>
                  <a:cubicBezTo>
                    <a:pt x="96" y="48"/>
                    <a:pt x="96" y="60"/>
                    <a:pt x="84" y="60"/>
                  </a:cubicBezTo>
                  <a:cubicBezTo>
                    <a:pt x="84" y="60"/>
                    <a:pt x="84" y="83"/>
                    <a:pt x="60" y="83"/>
                  </a:cubicBezTo>
                  <a:lnTo>
                    <a:pt x="48" y="107"/>
                  </a:lnTo>
                  <a:cubicBezTo>
                    <a:pt x="37" y="131"/>
                    <a:pt x="25" y="155"/>
                    <a:pt x="1" y="179"/>
                  </a:cubicBezTo>
                  <a:lnTo>
                    <a:pt x="1" y="262"/>
                  </a:lnTo>
                  <a:cubicBezTo>
                    <a:pt x="1" y="274"/>
                    <a:pt x="25" y="286"/>
                    <a:pt x="25" y="286"/>
                  </a:cubicBezTo>
                  <a:cubicBezTo>
                    <a:pt x="37" y="321"/>
                    <a:pt x="48" y="333"/>
                    <a:pt x="84" y="345"/>
                  </a:cubicBezTo>
                  <a:cubicBezTo>
                    <a:pt x="96" y="369"/>
                    <a:pt x="108" y="369"/>
                    <a:pt x="144" y="369"/>
                  </a:cubicBezTo>
                  <a:lnTo>
                    <a:pt x="203" y="369"/>
                  </a:lnTo>
                  <a:cubicBezTo>
                    <a:pt x="227" y="369"/>
                    <a:pt x="239" y="345"/>
                    <a:pt x="275" y="321"/>
                  </a:cubicBezTo>
                  <a:cubicBezTo>
                    <a:pt x="287" y="310"/>
                    <a:pt x="298" y="274"/>
                    <a:pt x="322" y="250"/>
                  </a:cubicBezTo>
                  <a:cubicBezTo>
                    <a:pt x="322" y="214"/>
                    <a:pt x="334" y="191"/>
                    <a:pt x="334" y="143"/>
                  </a:cubicBezTo>
                  <a:cubicBezTo>
                    <a:pt x="310" y="143"/>
                    <a:pt x="310" y="131"/>
                    <a:pt x="310" y="107"/>
                  </a:cubicBezTo>
                  <a:cubicBezTo>
                    <a:pt x="310" y="95"/>
                    <a:pt x="287" y="95"/>
                    <a:pt x="287" y="83"/>
                  </a:cubicBezTo>
                  <a:cubicBezTo>
                    <a:pt x="287" y="60"/>
                    <a:pt x="275" y="60"/>
                    <a:pt x="275" y="48"/>
                  </a:cubicBezTo>
                  <a:cubicBezTo>
                    <a:pt x="263" y="36"/>
                    <a:pt x="239" y="24"/>
                    <a:pt x="227" y="24"/>
                  </a:cubicBezTo>
                  <a:cubicBezTo>
                    <a:pt x="215" y="24"/>
                    <a:pt x="215" y="0"/>
                    <a:pt x="2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31"/>
            <p:cNvSpPr/>
            <p:nvPr/>
          </p:nvSpPr>
          <p:spPr>
            <a:xfrm>
              <a:off x="2790265" y="2892890"/>
              <a:ext cx="16198" cy="12985"/>
            </a:xfrm>
            <a:custGeom>
              <a:avLst/>
              <a:gdLst/>
              <a:ahLst/>
              <a:cxnLst/>
              <a:rect l="l" t="t" r="r" b="b"/>
              <a:pathLst>
                <a:path w="358" h="287" extrusionOk="0">
                  <a:moveTo>
                    <a:pt x="179" y="1"/>
                  </a:moveTo>
                  <a:cubicBezTo>
                    <a:pt x="1" y="1"/>
                    <a:pt x="1" y="287"/>
                    <a:pt x="179" y="287"/>
                  </a:cubicBezTo>
                  <a:cubicBezTo>
                    <a:pt x="358" y="287"/>
                    <a:pt x="358" y="1"/>
                    <a:pt x="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31"/>
            <p:cNvSpPr/>
            <p:nvPr/>
          </p:nvSpPr>
          <p:spPr>
            <a:xfrm>
              <a:off x="2788682" y="2941391"/>
              <a:ext cx="12397" cy="10271"/>
            </a:xfrm>
            <a:custGeom>
              <a:avLst/>
              <a:gdLst/>
              <a:ahLst/>
              <a:cxnLst/>
              <a:rect l="l" t="t" r="r" b="b"/>
              <a:pathLst>
                <a:path w="274" h="227" extrusionOk="0">
                  <a:moveTo>
                    <a:pt x="131" y="0"/>
                  </a:moveTo>
                  <a:cubicBezTo>
                    <a:pt x="0" y="0"/>
                    <a:pt x="0" y="227"/>
                    <a:pt x="131" y="227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2797278" y="2949988"/>
              <a:ext cx="10814" cy="8144"/>
            </a:xfrm>
            <a:custGeom>
              <a:avLst/>
              <a:gdLst/>
              <a:ahLst/>
              <a:cxnLst/>
              <a:rect l="l" t="t" r="r" b="b"/>
              <a:pathLst>
                <a:path w="239" h="180" extrusionOk="0">
                  <a:moveTo>
                    <a:pt x="120" y="1"/>
                  </a:moveTo>
                  <a:cubicBezTo>
                    <a:pt x="1" y="1"/>
                    <a:pt x="1" y="180"/>
                    <a:pt x="120" y="180"/>
                  </a:cubicBezTo>
                  <a:cubicBezTo>
                    <a:pt x="239" y="180"/>
                    <a:pt x="239" y="1"/>
                    <a:pt x="1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2522556" y="2747475"/>
              <a:ext cx="14569" cy="14026"/>
            </a:xfrm>
            <a:custGeom>
              <a:avLst/>
              <a:gdLst/>
              <a:ahLst/>
              <a:cxnLst/>
              <a:rect l="l" t="t" r="r" b="b"/>
              <a:pathLst>
                <a:path w="322" h="310" extrusionOk="0">
                  <a:moveTo>
                    <a:pt x="155" y="0"/>
                  </a:moveTo>
                  <a:cubicBezTo>
                    <a:pt x="143" y="0"/>
                    <a:pt x="108" y="0"/>
                    <a:pt x="96" y="12"/>
                  </a:cubicBezTo>
                  <a:cubicBezTo>
                    <a:pt x="84" y="12"/>
                    <a:pt x="60" y="24"/>
                    <a:pt x="48" y="48"/>
                  </a:cubicBezTo>
                  <a:cubicBezTo>
                    <a:pt x="36" y="60"/>
                    <a:pt x="24" y="72"/>
                    <a:pt x="24" y="84"/>
                  </a:cubicBezTo>
                  <a:cubicBezTo>
                    <a:pt x="0" y="107"/>
                    <a:pt x="0" y="131"/>
                    <a:pt x="0" y="143"/>
                  </a:cubicBezTo>
                  <a:lnTo>
                    <a:pt x="0" y="191"/>
                  </a:lnTo>
                  <a:cubicBezTo>
                    <a:pt x="24" y="226"/>
                    <a:pt x="24" y="238"/>
                    <a:pt x="48" y="262"/>
                  </a:cubicBezTo>
                  <a:lnTo>
                    <a:pt x="84" y="298"/>
                  </a:lnTo>
                  <a:cubicBezTo>
                    <a:pt x="108" y="310"/>
                    <a:pt x="119" y="310"/>
                    <a:pt x="155" y="310"/>
                  </a:cubicBezTo>
                  <a:cubicBezTo>
                    <a:pt x="167" y="310"/>
                    <a:pt x="191" y="310"/>
                    <a:pt x="215" y="298"/>
                  </a:cubicBezTo>
                  <a:cubicBezTo>
                    <a:pt x="227" y="298"/>
                    <a:pt x="239" y="274"/>
                    <a:pt x="250" y="262"/>
                  </a:cubicBezTo>
                  <a:cubicBezTo>
                    <a:pt x="274" y="250"/>
                    <a:pt x="286" y="238"/>
                    <a:pt x="286" y="226"/>
                  </a:cubicBezTo>
                  <a:cubicBezTo>
                    <a:pt x="298" y="203"/>
                    <a:pt x="298" y="179"/>
                    <a:pt x="298" y="167"/>
                  </a:cubicBezTo>
                  <a:cubicBezTo>
                    <a:pt x="322" y="143"/>
                    <a:pt x="322" y="131"/>
                    <a:pt x="298" y="119"/>
                  </a:cubicBezTo>
                  <a:cubicBezTo>
                    <a:pt x="286" y="84"/>
                    <a:pt x="286" y="72"/>
                    <a:pt x="262" y="48"/>
                  </a:cubicBezTo>
                  <a:lnTo>
                    <a:pt x="227" y="12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2" name="Google Shape;1622;p31"/>
          <p:cNvGrpSpPr/>
          <p:nvPr/>
        </p:nvGrpSpPr>
        <p:grpSpPr>
          <a:xfrm>
            <a:off x="4502178" y="292474"/>
            <a:ext cx="602833" cy="495062"/>
            <a:chOff x="668641" y="1116349"/>
            <a:chExt cx="602833" cy="495062"/>
          </a:xfrm>
        </p:grpSpPr>
        <p:sp>
          <p:nvSpPr>
            <p:cNvPr id="1623" name="Google Shape;1623;p31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31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31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31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31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31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31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31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31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673158" y="823971"/>
            <a:ext cx="716407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" indent="276225" algn="just">
              <a:lnSpc>
                <a:spcPct val="115000"/>
              </a:lnSpc>
              <a:buFontTx/>
              <a:buChar char="-"/>
              <a:tabLst>
                <a:tab pos="630555" algn="l"/>
              </a:tabLst>
            </a:pP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lệ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tin,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linh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phản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thiếu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Trường mầm non Mây Ngọc - Home | Facebook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94" r="-393" b="14913"/>
          <a:stretch/>
        </p:blipFill>
        <p:spPr bwMode="auto">
          <a:xfrm>
            <a:off x="2647177" y="2946782"/>
            <a:ext cx="2424515" cy="17120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214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44" name="Diagram 43"/>
          <p:cNvGraphicFramePr/>
          <p:nvPr>
            <p:extLst>
              <p:ext uri="{D42A27DB-BD31-4B8C-83A1-F6EECF244321}">
                <p14:modId xmlns:p14="http://schemas.microsoft.com/office/powerpoint/2010/main" val="2972448541"/>
              </p:ext>
            </p:extLst>
          </p:nvPr>
        </p:nvGraphicFramePr>
        <p:xfrm>
          <a:off x="85899" y="-335406"/>
          <a:ext cx="8472488" cy="6029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5150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4" grpId="0">
        <p:bldAsOne/>
      </p:bldGraphic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p32"/>
          <p:cNvSpPr/>
          <p:nvPr/>
        </p:nvSpPr>
        <p:spPr>
          <a:xfrm>
            <a:off x="4779675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9" name="Google Shape;1639;p32"/>
          <p:cNvSpPr/>
          <p:nvPr/>
        </p:nvSpPr>
        <p:spPr>
          <a:xfrm>
            <a:off x="1221800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0" name="Google Shape;1640;p32"/>
          <p:cNvSpPr/>
          <p:nvPr/>
        </p:nvSpPr>
        <p:spPr>
          <a:xfrm>
            <a:off x="4779675" y="3154025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1" name="Google Shape;1641;p32"/>
          <p:cNvSpPr/>
          <p:nvPr/>
        </p:nvSpPr>
        <p:spPr>
          <a:xfrm>
            <a:off x="1221800" y="1734800"/>
            <a:ext cx="909625" cy="870624"/>
          </a:xfrm>
          <a:custGeom>
            <a:avLst/>
            <a:gdLst/>
            <a:ahLst/>
            <a:cxnLst/>
            <a:rect l="l" t="t" r="r" b="b"/>
            <a:pathLst>
              <a:path w="1143" h="1094" extrusionOk="0">
                <a:moveTo>
                  <a:pt x="491" y="1"/>
                </a:moveTo>
                <a:cubicBezTo>
                  <a:pt x="377" y="1"/>
                  <a:pt x="260" y="23"/>
                  <a:pt x="170" y="95"/>
                </a:cubicBezTo>
                <a:cubicBezTo>
                  <a:pt x="62" y="181"/>
                  <a:pt x="28" y="323"/>
                  <a:pt x="4" y="458"/>
                </a:cubicBezTo>
                <a:cubicBezTo>
                  <a:pt x="1" y="467"/>
                  <a:pt x="7" y="479"/>
                  <a:pt x="19" y="485"/>
                </a:cubicBezTo>
                <a:cubicBezTo>
                  <a:pt x="1" y="697"/>
                  <a:pt x="68" y="927"/>
                  <a:pt x="268" y="1029"/>
                </a:cubicBezTo>
                <a:cubicBezTo>
                  <a:pt x="362" y="1073"/>
                  <a:pt x="463" y="1094"/>
                  <a:pt x="565" y="1094"/>
                </a:cubicBezTo>
                <a:cubicBezTo>
                  <a:pt x="590" y="1094"/>
                  <a:pt x="615" y="1092"/>
                  <a:pt x="639" y="1090"/>
                </a:cubicBezTo>
                <a:cubicBezTo>
                  <a:pt x="759" y="1087"/>
                  <a:pt x="873" y="1047"/>
                  <a:pt x="968" y="976"/>
                </a:cubicBezTo>
                <a:cubicBezTo>
                  <a:pt x="1060" y="906"/>
                  <a:pt x="1121" y="801"/>
                  <a:pt x="1137" y="685"/>
                </a:cubicBezTo>
                <a:cubicBezTo>
                  <a:pt x="1143" y="620"/>
                  <a:pt x="1143" y="556"/>
                  <a:pt x="1131" y="491"/>
                </a:cubicBezTo>
                <a:cubicBezTo>
                  <a:pt x="1124" y="427"/>
                  <a:pt x="1112" y="366"/>
                  <a:pt x="1097" y="304"/>
                </a:cubicBezTo>
                <a:cubicBezTo>
                  <a:pt x="1069" y="197"/>
                  <a:pt x="992" y="111"/>
                  <a:pt x="891" y="68"/>
                </a:cubicBezTo>
                <a:cubicBezTo>
                  <a:pt x="784" y="28"/>
                  <a:pt x="670" y="6"/>
                  <a:pt x="556" y="3"/>
                </a:cubicBezTo>
                <a:cubicBezTo>
                  <a:pt x="535" y="2"/>
                  <a:pt x="513" y="1"/>
                  <a:pt x="49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5" name="Google Shape;1655;p32"/>
          <p:cNvSpPr/>
          <p:nvPr/>
        </p:nvSpPr>
        <p:spPr>
          <a:xfrm rot="-288372">
            <a:off x="3249321" y="852327"/>
            <a:ext cx="2645357" cy="214796"/>
          </a:xfrm>
          <a:custGeom>
            <a:avLst/>
            <a:gdLst/>
            <a:ahLst/>
            <a:cxnLst/>
            <a:rect l="l" t="t" r="r" b="b"/>
            <a:pathLst>
              <a:path w="997" h="391" extrusionOk="0">
                <a:moveTo>
                  <a:pt x="44" y="0"/>
                </a:moveTo>
                <a:cubicBezTo>
                  <a:pt x="13" y="0"/>
                  <a:pt x="0" y="46"/>
                  <a:pt x="31" y="63"/>
                </a:cubicBezTo>
                <a:lnTo>
                  <a:pt x="940" y="388"/>
                </a:lnTo>
                <a:cubicBezTo>
                  <a:pt x="944" y="390"/>
                  <a:pt x="949" y="391"/>
                  <a:pt x="953" y="391"/>
                </a:cubicBezTo>
                <a:cubicBezTo>
                  <a:pt x="984" y="391"/>
                  <a:pt x="997" y="344"/>
                  <a:pt x="961" y="330"/>
                </a:cubicBezTo>
                <a:lnTo>
                  <a:pt x="53" y="1"/>
                </a:lnTo>
                <a:cubicBezTo>
                  <a:pt x="50" y="1"/>
                  <a:pt x="47" y="0"/>
                  <a:pt x="4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6" name="Google Shape;1656;p32"/>
          <p:cNvGrpSpPr/>
          <p:nvPr/>
        </p:nvGrpSpPr>
        <p:grpSpPr>
          <a:xfrm>
            <a:off x="8123544" y="3831999"/>
            <a:ext cx="695848" cy="735264"/>
            <a:chOff x="-2122300" y="1680850"/>
            <a:chExt cx="139025" cy="146900"/>
          </a:xfrm>
        </p:grpSpPr>
        <p:sp>
          <p:nvSpPr>
            <p:cNvPr id="1657" name="Google Shape;1657;p32"/>
            <p:cNvSpPr/>
            <p:nvPr/>
          </p:nvSpPr>
          <p:spPr>
            <a:xfrm>
              <a:off x="-2122300" y="1764625"/>
              <a:ext cx="77425" cy="63125"/>
            </a:xfrm>
            <a:custGeom>
              <a:avLst/>
              <a:gdLst/>
              <a:ahLst/>
              <a:cxnLst/>
              <a:rect l="l" t="t" r="r" b="b"/>
              <a:pathLst>
                <a:path w="3097" h="2525" extrusionOk="0">
                  <a:moveTo>
                    <a:pt x="239" y="1"/>
                  </a:moveTo>
                  <a:lnTo>
                    <a:pt x="143" y="132"/>
                  </a:lnTo>
                  <a:cubicBezTo>
                    <a:pt x="0" y="322"/>
                    <a:pt x="48" y="608"/>
                    <a:pt x="250" y="763"/>
                  </a:cubicBezTo>
                  <a:lnTo>
                    <a:pt x="2751" y="2525"/>
                  </a:lnTo>
                  <a:lnTo>
                    <a:pt x="3096" y="203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-2119025" y="1762250"/>
              <a:ext cx="75625" cy="61950"/>
            </a:xfrm>
            <a:custGeom>
              <a:avLst/>
              <a:gdLst/>
              <a:ahLst/>
              <a:cxnLst/>
              <a:rect l="l" t="t" r="r" b="b"/>
              <a:pathLst>
                <a:path w="3025" h="2478" extrusionOk="0">
                  <a:moveTo>
                    <a:pt x="239" y="1"/>
                  </a:moveTo>
                  <a:lnTo>
                    <a:pt x="155" y="143"/>
                  </a:lnTo>
                  <a:cubicBezTo>
                    <a:pt x="0" y="334"/>
                    <a:pt x="48" y="620"/>
                    <a:pt x="250" y="763"/>
                  </a:cubicBezTo>
                  <a:lnTo>
                    <a:pt x="2667" y="2477"/>
                  </a:lnTo>
                  <a:lnTo>
                    <a:pt x="3025" y="1977"/>
                  </a:lnTo>
                  <a:lnTo>
                    <a:pt x="23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-2114850" y="1681875"/>
              <a:ext cx="131575" cy="137850"/>
            </a:xfrm>
            <a:custGeom>
              <a:avLst/>
              <a:gdLst/>
              <a:ahLst/>
              <a:cxnLst/>
              <a:rect l="l" t="t" r="r" b="b"/>
              <a:pathLst>
                <a:path w="5263" h="5514" extrusionOk="0">
                  <a:moveTo>
                    <a:pt x="2548" y="1"/>
                  </a:moveTo>
                  <a:lnTo>
                    <a:pt x="1834" y="1013"/>
                  </a:lnTo>
                  <a:lnTo>
                    <a:pt x="1417" y="1608"/>
                  </a:lnTo>
                  <a:lnTo>
                    <a:pt x="893" y="2346"/>
                  </a:lnTo>
                  <a:lnTo>
                    <a:pt x="429" y="2977"/>
                  </a:lnTo>
                  <a:lnTo>
                    <a:pt x="0" y="3597"/>
                  </a:lnTo>
                  <a:lnTo>
                    <a:pt x="691" y="4073"/>
                  </a:lnTo>
                  <a:lnTo>
                    <a:pt x="1369" y="4561"/>
                  </a:lnTo>
                  <a:lnTo>
                    <a:pt x="2048" y="5037"/>
                  </a:lnTo>
                  <a:lnTo>
                    <a:pt x="2727" y="5513"/>
                  </a:lnTo>
                  <a:lnTo>
                    <a:pt x="3167" y="4882"/>
                  </a:lnTo>
                  <a:lnTo>
                    <a:pt x="3703" y="4144"/>
                  </a:lnTo>
                  <a:lnTo>
                    <a:pt x="4132" y="3537"/>
                  </a:lnTo>
                  <a:lnTo>
                    <a:pt x="4655" y="2787"/>
                  </a:lnTo>
                  <a:lnTo>
                    <a:pt x="5156" y="2084"/>
                  </a:lnTo>
                  <a:lnTo>
                    <a:pt x="5263" y="1942"/>
                  </a:lnTo>
                  <a:lnTo>
                    <a:pt x="4727" y="1572"/>
                  </a:lnTo>
                  <a:lnTo>
                    <a:pt x="4274" y="1227"/>
                  </a:lnTo>
                  <a:lnTo>
                    <a:pt x="3524" y="703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-2092825" y="1705100"/>
              <a:ext cx="87825" cy="92000"/>
            </a:xfrm>
            <a:custGeom>
              <a:avLst/>
              <a:gdLst/>
              <a:ahLst/>
              <a:cxnLst/>
              <a:rect l="l" t="t" r="r" b="b"/>
              <a:pathLst>
                <a:path w="3513" h="3680" extrusionOk="0">
                  <a:moveTo>
                    <a:pt x="1691" y="1"/>
                  </a:moveTo>
                  <a:lnTo>
                    <a:pt x="1215" y="667"/>
                  </a:lnTo>
                  <a:lnTo>
                    <a:pt x="929" y="1072"/>
                  </a:lnTo>
                  <a:lnTo>
                    <a:pt x="595" y="1548"/>
                  </a:lnTo>
                  <a:lnTo>
                    <a:pt x="274" y="1977"/>
                  </a:lnTo>
                  <a:lnTo>
                    <a:pt x="0" y="2382"/>
                  </a:lnTo>
                  <a:lnTo>
                    <a:pt x="441" y="2703"/>
                  </a:lnTo>
                  <a:lnTo>
                    <a:pt x="905" y="3037"/>
                  </a:lnTo>
                  <a:lnTo>
                    <a:pt x="1369" y="3346"/>
                  </a:lnTo>
                  <a:lnTo>
                    <a:pt x="1810" y="3680"/>
                  </a:lnTo>
                  <a:lnTo>
                    <a:pt x="2108" y="3263"/>
                  </a:lnTo>
                  <a:lnTo>
                    <a:pt x="2465" y="2751"/>
                  </a:lnTo>
                  <a:lnTo>
                    <a:pt x="2751" y="2346"/>
                  </a:lnTo>
                  <a:lnTo>
                    <a:pt x="3108" y="1846"/>
                  </a:lnTo>
                  <a:lnTo>
                    <a:pt x="3429" y="1382"/>
                  </a:lnTo>
                  <a:lnTo>
                    <a:pt x="3513" y="1275"/>
                  </a:lnTo>
                  <a:lnTo>
                    <a:pt x="3155" y="1024"/>
                  </a:lnTo>
                  <a:lnTo>
                    <a:pt x="2834" y="798"/>
                  </a:lnTo>
                  <a:lnTo>
                    <a:pt x="2346" y="465"/>
                  </a:lnTo>
                  <a:lnTo>
                    <a:pt x="16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-2120825" y="1680975"/>
              <a:ext cx="73550" cy="93800"/>
            </a:xfrm>
            <a:custGeom>
              <a:avLst/>
              <a:gdLst/>
              <a:ahLst/>
              <a:cxnLst/>
              <a:rect l="l" t="t" r="r" b="b"/>
              <a:pathLst>
                <a:path w="2942" h="3752" extrusionOk="0">
                  <a:moveTo>
                    <a:pt x="2665" y="1"/>
                  </a:moveTo>
                  <a:cubicBezTo>
                    <a:pt x="2605" y="1"/>
                    <a:pt x="2540" y="30"/>
                    <a:pt x="2501" y="84"/>
                  </a:cubicBezTo>
                  <a:lnTo>
                    <a:pt x="1" y="3609"/>
                  </a:lnTo>
                  <a:cubicBezTo>
                    <a:pt x="31" y="3579"/>
                    <a:pt x="66" y="3567"/>
                    <a:pt x="100" y="3567"/>
                  </a:cubicBezTo>
                  <a:cubicBezTo>
                    <a:pt x="147" y="3567"/>
                    <a:pt x="193" y="3588"/>
                    <a:pt x="227" y="3609"/>
                  </a:cubicBezTo>
                  <a:lnTo>
                    <a:pt x="418" y="3752"/>
                  </a:lnTo>
                  <a:lnTo>
                    <a:pt x="2942" y="156"/>
                  </a:lnTo>
                  <a:lnTo>
                    <a:pt x="2751" y="25"/>
                  </a:lnTo>
                  <a:cubicBezTo>
                    <a:pt x="2727" y="9"/>
                    <a:pt x="2697" y="1"/>
                    <a:pt x="2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-2120525" y="1680850"/>
              <a:ext cx="71175" cy="90350"/>
            </a:xfrm>
            <a:custGeom>
              <a:avLst/>
              <a:gdLst/>
              <a:ahLst/>
              <a:cxnLst/>
              <a:rect l="l" t="t" r="r" b="b"/>
              <a:pathLst>
                <a:path w="2847" h="3614" extrusionOk="0">
                  <a:moveTo>
                    <a:pt x="2666" y="0"/>
                  </a:moveTo>
                  <a:cubicBezTo>
                    <a:pt x="2605" y="0"/>
                    <a:pt x="2540" y="35"/>
                    <a:pt x="2501" y="89"/>
                  </a:cubicBezTo>
                  <a:lnTo>
                    <a:pt x="1" y="3614"/>
                  </a:lnTo>
                  <a:cubicBezTo>
                    <a:pt x="25" y="3602"/>
                    <a:pt x="49" y="3590"/>
                    <a:pt x="60" y="3578"/>
                  </a:cubicBezTo>
                  <a:cubicBezTo>
                    <a:pt x="358" y="3066"/>
                    <a:pt x="2013" y="923"/>
                    <a:pt x="2846" y="89"/>
                  </a:cubicBezTo>
                  <a:lnTo>
                    <a:pt x="2751" y="30"/>
                  </a:lnTo>
                  <a:cubicBezTo>
                    <a:pt x="2727" y="10"/>
                    <a:pt x="2697" y="0"/>
                    <a:pt x="26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3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4" name="Google Shape;1664;p32"/>
          <p:cNvGrpSpPr/>
          <p:nvPr/>
        </p:nvGrpSpPr>
        <p:grpSpPr>
          <a:xfrm flipH="1">
            <a:off x="789305" y="693159"/>
            <a:ext cx="871283" cy="493034"/>
            <a:chOff x="6499193" y="92109"/>
            <a:chExt cx="871283" cy="493034"/>
          </a:xfrm>
        </p:grpSpPr>
        <p:sp>
          <p:nvSpPr>
            <p:cNvPr id="1665" name="Google Shape;1665;p32"/>
            <p:cNvSpPr/>
            <p:nvPr/>
          </p:nvSpPr>
          <p:spPr>
            <a:xfrm>
              <a:off x="6504984" y="126585"/>
              <a:ext cx="865492" cy="458558"/>
            </a:xfrm>
            <a:custGeom>
              <a:avLst/>
              <a:gdLst/>
              <a:ahLst/>
              <a:cxnLst/>
              <a:rect l="l" t="t" r="r" b="b"/>
              <a:pathLst>
                <a:path w="19129" h="10135" extrusionOk="0">
                  <a:moveTo>
                    <a:pt x="13283" y="0"/>
                  </a:moveTo>
                  <a:cubicBezTo>
                    <a:pt x="13283" y="0"/>
                    <a:pt x="9997" y="3227"/>
                    <a:pt x="10044" y="5846"/>
                  </a:cubicBezTo>
                  <a:cubicBezTo>
                    <a:pt x="8237" y="5048"/>
                    <a:pt x="4439" y="4631"/>
                    <a:pt x="2150" y="4631"/>
                  </a:cubicBezTo>
                  <a:cubicBezTo>
                    <a:pt x="820" y="4631"/>
                    <a:pt x="0" y="4771"/>
                    <a:pt x="377" y="5060"/>
                  </a:cubicBezTo>
                  <a:cubicBezTo>
                    <a:pt x="1412" y="5846"/>
                    <a:pt x="2436" y="7811"/>
                    <a:pt x="2436" y="7811"/>
                  </a:cubicBezTo>
                  <a:cubicBezTo>
                    <a:pt x="3591" y="8001"/>
                    <a:pt x="6568" y="7846"/>
                    <a:pt x="11366" y="10025"/>
                  </a:cubicBezTo>
                  <a:cubicBezTo>
                    <a:pt x="11520" y="10097"/>
                    <a:pt x="11665" y="10134"/>
                    <a:pt x="11803" y="10134"/>
                  </a:cubicBezTo>
                  <a:cubicBezTo>
                    <a:pt x="12327" y="10134"/>
                    <a:pt x="12752" y="9596"/>
                    <a:pt x="13176" y="8370"/>
                  </a:cubicBezTo>
                  <a:cubicBezTo>
                    <a:pt x="13712" y="6822"/>
                    <a:pt x="16867" y="2441"/>
                    <a:pt x="19129" y="2238"/>
                  </a:cubicBezTo>
                  <a:cubicBezTo>
                    <a:pt x="19129" y="2238"/>
                    <a:pt x="15057" y="238"/>
                    <a:pt x="132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6499193" y="92109"/>
              <a:ext cx="865356" cy="458875"/>
            </a:xfrm>
            <a:custGeom>
              <a:avLst/>
              <a:gdLst/>
              <a:ahLst/>
              <a:cxnLst/>
              <a:rect l="l" t="t" r="r" b="b"/>
              <a:pathLst>
                <a:path w="19126" h="10142" extrusionOk="0">
                  <a:moveTo>
                    <a:pt x="13292" y="0"/>
                  </a:moveTo>
                  <a:cubicBezTo>
                    <a:pt x="13292" y="0"/>
                    <a:pt x="10065" y="3167"/>
                    <a:pt x="10053" y="5786"/>
                  </a:cubicBezTo>
                  <a:lnTo>
                    <a:pt x="10053" y="5846"/>
                  </a:lnTo>
                  <a:cubicBezTo>
                    <a:pt x="10030" y="5846"/>
                    <a:pt x="10018" y="5834"/>
                    <a:pt x="10006" y="5834"/>
                  </a:cubicBezTo>
                  <a:cubicBezTo>
                    <a:pt x="8179" y="5045"/>
                    <a:pt x="4416" y="4635"/>
                    <a:pt x="2145" y="4635"/>
                  </a:cubicBezTo>
                  <a:cubicBezTo>
                    <a:pt x="818" y="4635"/>
                    <a:pt x="0" y="4775"/>
                    <a:pt x="374" y="5060"/>
                  </a:cubicBezTo>
                  <a:cubicBezTo>
                    <a:pt x="1398" y="5846"/>
                    <a:pt x="2433" y="7811"/>
                    <a:pt x="2433" y="7811"/>
                  </a:cubicBezTo>
                  <a:cubicBezTo>
                    <a:pt x="3588" y="8013"/>
                    <a:pt x="6565" y="7846"/>
                    <a:pt x="11363" y="10037"/>
                  </a:cubicBezTo>
                  <a:cubicBezTo>
                    <a:pt x="11515" y="10106"/>
                    <a:pt x="11659" y="10142"/>
                    <a:pt x="11796" y="10142"/>
                  </a:cubicBezTo>
                  <a:cubicBezTo>
                    <a:pt x="12322" y="10142"/>
                    <a:pt x="12747" y="9611"/>
                    <a:pt x="13173" y="8382"/>
                  </a:cubicBezTo>
                  <a:cubicBezTo>
                    <a:pt x="13709" y="6834"/>
                    <a:pt x="16864" y="2441"/>
                    <a:pt x="19126" y="2250"/>
                  </a:cubicBezTo>
                  <a:cubicBezTo>
                    <a:pt x="19126" y="2250"/>
                    <a:pt x="15054" y="238"/>
                    <a:pt x="132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6951317" y="353892"/>
              <a:ext cx="87866" cy="174238"/>
            </a:xfrm>
            <a:custGeom>
              <a:avLst/>
              <a:gdLst/>
              <a:ahLst/>
              <a:cxnLst/>
              <a:rect l="l" t="t" r="r" b="b"/>
              <a:pathLst>
                <a:path w="1942" h="3851" extrusionOk="0">
                  <a:moveTo>
                    <a:pt x="37" y="0"/>
                  </a:moveTo>
                  <a:lnTo>
                    <a:pt x="37" y="60"/>
                  </a:lnTo>
                  <a:cubicBezTo>
                    <a:pt x="25" y="60"/>
                    <a:pt x="13" y="48"/>
                    <a:pt x="1" y="48"/>
                  </a:cubicBezTo>
                  <a:cubicBezTo>
                    <a:pt x="25" y="96"/>
                    <a:pt x="37" y="131"/>
                    <a:pt x="72" y="179"/>
                  </a:cubicBezTo>
                  <a:cubicBezTo>
                    <a:pt x="144" y="298"/>
                    <a:pt x="215" y="429"/>
                    <a:pt x="298" y="548"/>
                  </a:cubicBezTo>
                  <a:cubicBezTo>
                    <a:pt x="441" y="810"/>
                    <a:pt x="596" y="1060"/>
                    <a:pt x="727" y="1322"/>
                  </a:cubicBezTo>
                  <a:cubicBezTo>
                    <a:pt x="1013" y="1846"/>
                    <a:pt x="1275" y="2382"/>
                    <a:pt x="1513" y="2918"/>
                  </a:cubicBezTo>
                  <a:cubicBezTo>
                    <a:pt x="1644" y="3215"/>
                    <a:pt x="1787" y="3525"/>
                    <a:pt x="1918" y="3846"/>
                  </a:cubicBezTo>
                  <a:cubicBezTo>
                    <a:pt x="1921" y="3849"/>
                    <a:pt x="1924" y="3851"/>
                    <a:pt x="1927" y="3851"/>
                  </a:cubicBezTo>
                  <a:cubicBezTo>
                    <a:pt x="1935" y="3851"/>
                    <a:pt x="1942" y="3840"/>
                    <a:pt x="1942" y="3822"/>
                  </a:cubicBezTo>
                  <a:cubicBezTo>
                    <a:pt x="1525" y="2727"/>
                    <a:pt x="1013" y="1667"/>
                    <a:pt x="429" y="643"/>
                  </a:cubicBezTo>
                  <a:cubicBezTo>
                    <a:pt x="334" y="489"/>
                    <a:pt x="251" y="358"/>
                    <a:pt x="156" y="215"/>
                  </a:cubicBezTo>
                  <a:cubicBezTo>
                    <a:pt x="132" y="131"/>
                    <a:pt x="84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7040765" y="177756"/>
              <a:ext cx="281243" cy="352866"/>
            </a:xfrm>
            <a:custGeom>
              <a:avLst/>
              <a:gdLst/>
              <a:ahLst/>
              <a:cxnLst/>
              <a:rect l="l" t="t" r="r" b="b"/>
              <a:pathLst>
                <a:path w="6216" h="7799" extrusionOk="0">
                  <a:moveTo>
                    <a:pt x="6180" y="0"/>
                  </a:moveTo>
                  <a:cubicBezTo>
                    <a:pt x="5584" y="203"/>
                    <a:pt x="5025" y="548"/>
                    <a:pt x="4525" y="905"/>
                  </a:cubicBezTo>
                  <a:cubicBezTo>
                    <a:pt x="4013" y="1274"/>
                    <a:pt x="3560" y="1691"/>
                    <a:pt x="3120" y="2155"/>
                  </a:cubicBezTo>
                  <a:cubicBezTo>
                    <a:pt x="2191" y="3167"/>
                    <a:pt x="1477" y="4346"/>
                    <a:pt x="893" y="5584"/>
                  </a:cubicBezTo>
                  <a:cubicBezTo>
                    <a:pt x="727" y="5929"/>
                    <a:pt x="560" y="6287"/>
                    <a:pt x="417" y="6656"/>
                  </a:cubicBezTo>
                  <a:cubicBezTo>
                    <a:pt x="262" y="7025"/>
                    <a:pt x="96" y="7394"/>
                    <a:pt x="0" y="7787"/>
                  </a:cubicBezTo>
                  <a:cubicBezTo>
                    <a:pt x="0" y="7787"/>
                    <a:pt x="0" y="7799"/>
                    <a:pt x="12" y="7799"/>
                  </a:cubicBezTo>
                  <a:lnTo>
                    <a:pt x="24" y="7799"/>
                  </a:lnTo>
                  <a:cubicBezTo>
                    <a:pt x="48" y="7799"/>
                    <a:pt x="48" y="7787"/>
                    <a:pt x="48" y="7787"/>
                  </a:cubicBezTo>
                  <a:cubicBezTo>
                    <a:pt x="322" y="7144"/>
                    <a:pt x="560" y="6489"/>
                    <a:pt x="846" y="5858"/>
                  </a:cubicBezTo>
                  <a:cubicBezTo>
                    <a:pt x="1143" y="5227"/>
                    <a:pt x="1453" y="4596"/>
                    <a:pt x="1834" y="4001"/>
                  </a:cubicBezTo>
                  <a:cubicBezTo>
                    <a:pt x="2512" y="2905"/>
                    <a:pt x="3358" y="1893"/>
                    <a:pt x="4394" y="1096"/>
                  </a:cubicBezTo>
                  <a:cubicBezTo>
                    <a:pt x="4953" y="667"/>
                    <a:pt x="5560" y="345"/>
                    <a:pt x="6215" y="48"/>
                  </a:cubicBezTo>
                  <a:cubicBezTo>
                    <a:pt x="6203" y="24"/>
                    <a:pt x="6192" y="0"/>
                    <a:pt x="6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7054429" y="439313"/>
              <a:ext cx="33979" cy="81079"/>
            </a:xfrm>
            <a:custGeom>
              <a:avLst/>
              <a:gdLst/>
              <a:ahLst/>
              <a:cxnLst/>
              <a:rect l="l" t="t" r="r" b="b"/>
              <a:pathLst>
                <a:path w="751" h="1792" extrusionOk="0">
                  <a:moveTo>
                    <a:pt x="720" y="1"/>
                  </a:moveTo>
                  <a:cubicBezTo>
                    <a:pt x="714" y="1"/>
                    <a:pt x="710" y="2"/>
                    <a:pt x="710" y="6"/>
                  </a:cubicBezTo>
                  <a:cubicBezTo>
                    <a:pt x="413" y="553"/>
                    <a:pt x="198" y="1160"/>
                    <a:pt x="8" y="1756"/>
                  </a:cubicBezTo>
                  <a:cubicBezTo>
                    <a:pt x="0" y="1779"/>
                    <a:pt x="17" y="1792"/>
                    <a:pt x="34" y="1792"/>
                  </a:cubicBezTo>
                  <a:cubicBezTo>
                    <a:pt x="43" y="1792"/>
                    <a:pt x="51" y="1788"/>
                    <a:pt x="55" y="1780"/>
                  </a:cubicBezTo>
                  <a:cubicBezTo>
                    <a:pt x="163" y="1482"/>
                    <a:pt x="282" y="1184"/>
                    <a:pt x="377" y="899"/>
                  </a:cubicBezTo>
                  <a:cubicBezTo>
                    <a:pt x="496" y="601"/>
                    <a:pt x="639" y="315"/>
                    <a:pt x="734" y="17"/>
                  </a:cubicBezTo>
                  <a:cubicBezTo>
                    <a:pt x="751" y="9"/>
                    <a:pt x="732" y="1"/>
                    <a:pt x="7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7156319" y="276389"/>
              <a:ext cx="49136" cy="56285"/>
            </a:xfrm>
            <a:custGeom>
              <a:avLst/>
              <a:gdLst/>
              <a:ahLst/>
              <a:cxnLst/>
              <a:rect l="l" t="t" r="r" b="b"/>
              <a:pathLst>
                <a:path w="1086" h="1244" extrusionOk="0">
                  <a:moveTo>
                    <a:pt x="1063" y="1"/>
                  </a:moveTo>
                  <a:cubicBezTo>
                    <a:pt x="1057" y="1"/>
                    <a:pt x="1049" y="4"/>
                    <a:pt x="1042" y="11"/>
                  </a:cubicBezTo>
                  <a:cubicBezTo>
                    <a:pt x="685" y="380"/>
                    <a:pt x="351" y="797"/>
                    <a:pt x="18" y="1178"/>
                  </a:cubicBezTo>
                  <a:cubicBezTo>
                    <a:pt x="1" y="1204"/>
                    <a:pt x="15" y="1243"/>
                    <a:pt x="38" y="1243"/>
                  </a:cubicBezTo>
                  <a:cubicBezTo>
                    <a:pt x="47" y="1243"/>
                    <a:pt x="56" y="1238"/>
                    <a:pt x="66" y="1225"/>
                  </a:cubicBezTo>
                  <a:cubicBezTo>
                    <a:pt x="411" y="821"/>
                    <a:pt x="768" y="440"/>
                    <a:pt x="1078" y="23"/>
                  </a:cubicBezTo>
                  <a:cubicBezTo>
                    <a:pt x="1086" y="15"/>
                    <a:pt x="1077" y="1"/>
                    <a:pt x="10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6613615" y="421532"/>
              <a:ext cx="420779" cy="106869"/>
            </a:xfrm>
            <a:custGeom>
              <a:avLst/>
              <a:gdLst/>
              <a:ahLst/>
              <a:cxnLst/>
              <a:rect l="l" t="t" r="r" b="b"/>
              <a:pathLst>
                <a:path w="9300" h="2362" extrusionOk="0">
                  <a:moveTo>
                    <a:pt x="930" y="0"/>
                  </a:moveTo>
                  <a:cubicBezTo>
                    <a:pt x="632" y="0"/>
                    <a:pt x="334" y="10"/>
                    <a:pt x="35" y="29"/>
                  </a:cubicBezTo>
                  <a:cubicBezTo>
                    <a:pt x="5" y="29"/>
                    <a:pt x="0" y="56"/>
                    <a:pt x="22" y="56"/>
                  </a:cubicBezTo>
                  <a:cubicBezTo>
                    <a:pt x="26" y="56"/>
                    <a:pt x="30" y="55"/>
                    <a:pt x="35" y="53"/>
                  </a:cubicBezTo>
                  <a:cubicBezTo>
                    <a:pt x="238" y="48"/>
                    <a:pt x="441" y="45"/>
                    <a:pt x="644" y="45"/>
                  </a:cubicBezTo>
                  <a:cubicBezTo>
                    <a:pt x="1700" y="45"/>
                    <a:pt x="2749" y="125"/>
                    <a:pt x="3798" y="315"/>
                  </a:cubicBezTo>
                  <a:cubicBezTo>
                    <a:pt x="5036" y="530"/>
                    <a:pt x="6250" y="911"/>
                    <a:pt x="7405" y="1399"/>
                  </a:cubicBezTo>
                  <a:cubicBezTo>
                    <a:pt x="8036" y="1684"/>
                    <a:pt x="8667" y="1994"/>
                    <a:pt x="9263" y="2351"/>
                  </a:cubicBezTo>
                  <a:cubicBezTo>
                    <a:pt x="9270" y="2358"/>
                    <a:pt x="9277" y="2361"/>
                    <a:pt x="9282" y="2361"/>
                  </a:cubicBezTo>
                  <a:cubicBezTo>
                    <a:pt x="9295" y="2361"/>
                    <a:pt x="9300" y="2344"/>
                    <a:pt x="9275" y="2327"/>
                  </a:cubicBezTo>
                  <a:cubicBezTo>
                    <a:pt x="8215" y="1696"/>
                    <a:pt x="7072" y="1172"/>
                    <a:pt x="5869" y="791"/>
                  </a:cubicBezTo>
                  <a:cubicBezTo>
                    <a:pt x="4679" y="399"/>
                    <a:pt x="3429" y="160"/>
                    <a:pt x="2178" y="53"/>
                  </a:cubicBezTo>
                  <a:cubicBezTo>
                    <a:pt x="1762" y="19"/>
                    <a:pt x="1346" y="0"/>
                    <a:pt x="9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6806943" y="463790"/>
              <a:ext cx="223058" cy="74835"/>
            </a:xfrm>
            <a:custGeom>
              <a:avLst/>
              <a:gdLst/>
              <a:ahLst/>
              <a:cxnLst/>
              <a:rect l="l" t="t" r="r" b="b"/>
              <a:pathLst>
                <a:path w="4930" h="1654" extrusionOk="0">
                  <a:moveTo>
                    <a:pt x="37" y="0"/>
                  </a:moveTo>
                  <a:cubicBezTo>
                    <a:pt x="1" y="0"/>
                    <a:pt x="1" y="36"/>
                    <a:pt x="13" y="36"/>
                  </a:cubicBezTo>
                  <a:cubicBezTo>
                    <a:pt x="1323" y="334"/>
                    <a:pt x="2608" y="715"/>
                    <a:pt x="3859" y="1203"/>
                  </a:cubicBezTo>
                  <a:cubicBezTo>
                    <a:pt x="4216" y="1346"/>
                    <a:pt x="4561" y="1501"/>
                    <a:pt x="4918" y="1643"/>
                  </a:cubicBezTo>
                  <a:cubicBezTo>
                    <a:pt x="4922" y="1650"/>
                    <a:pt x="4924" y="1653"/>
                    <a:pt x="4926" y="1653"/>
                  </a:cubicBezTo>
                  <a:cubicBezTo>
                    <a:pt x="4929" y="1653"/>
                    <a:pt x="4927" y="1636"/>
                    <a:pt x="4918" y="1620"/>
                  </a:cubicBezTo>
                  <a:cubicBezTo>
                    <a:pt x="4621" y="1453"/>
                    <a:pt x="4287" y="1346"/>
                    <a:pt x="3990" y="1203"/>
                  </a:cubicBezTo>
                  <a:cubicBezTo>
                    <a:pt x="3692" y="1084"/>
                    <a:pt x="3382" y="965"/>
                    <a:pt x="3085" y="870"/>
                  </a:cubicBezTo>
                  <a:cubicBezTo>
                    <a:pt x="2442" y="643"/>
                    <a:pt x="1799" y="429"/>
                    <a:pt x="1144" y="274"/>
                  </a:cubicBezTo>
                  <a:cubicBezTo>
                    <a:pt x="775" y="167"/>
                    <a:pt x="406" y="72"/>
                    <a:pt x="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6628139" y="436100"/>
              <a:ext cx="176139" cy="17103"/>
            </a:xfrm>
            <a:custGeom>
              <a:avLst/>
              <a:gdLst/>
              <a:ahLst/>
              <a:cxnLst/>
              <a:rect l="l" t="t" r="r" b="b"/>
              <a:pathLst>
                <a:path w="3893" h="378" extrusionOk="0">
                  <a:moveTo>
                    <a:pt x="459" y="1"/>
                  </a:moveTo>
                  <a:cubicBezTo>
                    <a:pt x="313" y="1"/>
                    <a:pt x="168" y="2"/>
                    <a:pt x="24" y="5"/>
                  </a:cubicBezTo>
                  <a:cubicBezTo>
                    <a:pt x="0" y="5"/>
                    <a:pt x="0" y="29"/>
                    <a:pt x="24" y="29"/>
                  </a:cubicBezTo>
                  <a:cubicBezTo>
                    <a:pt x="168" y="26"/>
                    <a:pt x="313" y="25"/>
                    <a:pt x="457" y="25"/>
                  </a:cubicBezTo>
                  <a:cubicBezTo>
                    <a:pt x="955" y="25"/>
                    <a:pt x="1452" y="42"/>
                    <a:pt x="1941" y="88"/>
                  </a:cubicBezTo>
                  <a:cubicBezTo>
                    <a:pt x="2596" y="148"/>
                    <a:pt x="3239" y="255"/>
                    <a:pt x="3882" y="374"/>
                  </a:cubicBezTo>
                  <a:cubicBezTo>
                    <a:pt x="3884" y="377"/>
                    <a:pt x="3886" y="378"/>
                    <a:pt x="3887" y="378"/>
                  </a:cubicBezTo>
                  <a:cubicBezTo>
                    <a:pt x="3893" y="378"/>
                    <a:pt x="3891" y="362"/>
                    <a:pt x="3882" y="362"/>
                  </a:cubicBezTo>
                  <a:cubicBezTo>
                    <a:pt x="3250" y="196"/>
                    <a:pt x="2619" y="124"/>
                    <a:pt x="1977" y="65"/>
                  </a:cubicBezTo>
                  <a:cubicBezTo>
                    <a:pt x="1469" y="19"/>
                    <a:pt x="961" y="1"/>
                    <a:pt x="4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4" name="Google Shape;1674;p32"/>
          <p:cNvGrpSpPr/>
          <p:nvPr/>
        </p:nvGrpSpPr>
        <p:grpSpPr>
          <a:xfrm>
            <a:off x="186466" y="4239799"/>
            <a:ext cx="602833" cy="495062"/>
            <a:chOff x="668641" y="1116349"/>
            <a:chExt cx="602833" cy="495062"/>
          </a:xfrm>
        </p:grpSpPr>
        <p:sp>
          <p:nvSpPr>
            <p:cNvPr id="1675" name="Google Shape;1675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 flipH="1">
            <a:off x="8325291" y="407649"/>
            <a:ext cx="602833" cy="495062"/>
            <a:chOff x="668641" y="1116349"/>
            <a:chExt cx="602833" cy="495062"/>
          </a:xfrm>
        </p:grpSpPr>
        <p:sp>
          <p:nvSpPr>
            <p:cNvPr id="1687" name="Google Shape;1687;p32"/>
            <p:cNvSpPr/>
            <p:nvPr/>
          </p:nvSpPr>
          <p:spPr>
            <a:xfrm>
              <a:off x="919112" y="1339901"/>
              <a:ext cx="293097" cy="171931"/>
            </a:xfrm>
            <a:custGeom>
              <a:avLst/>
              <a:gdLst/>
              <a:ahLst/>
              <a:cxnLst/>
              <a:rect l="l" t="t" r="r" b="b"/>
              <a:pathLst>
                <a:path w="6478" h="3800" extrusionOk="0">
                  <a:moveTo>
                    <a:pt x="1572" y="0"/>
                  </a:moveTo>
                  <a:lnTo>
                    <a:pt x="1132" y="24"/>
                  </a:lnTo>
                  <a:cubicBezTo>
                    <a:pt x="1132" y="24"/>
                    <a:pt x="1578" y="868"/>
                    <a:pt x="1553" y="868"/>
                  </a:cubicBezTo>
                  <a:cubicBezTo>
                    <a:pt x="1548" y="868"/>
                    <a:pt x="1521" y="830"/>
                    <a:pt x="1465" y="738"/>
                  </a:cubicBezTo>
                  <a:cubicBezTo>
                    <a:pt x="1132" y="226"/>
                    <a:pt x="1" y="48"/>
                    <a:pt x="1" y="48"/>
                  </a:cubicBezTo>
                  <a:lnTo>
                    <a:pt x="1" y="48"/>
                  </a:lnTo>
                  <a:cubicBezTo>
                    <a:pt x="1813" y="813"/>
                    <a:pt x="2271" y="3800"/>
                    <a:pt x="2809" y="3800"/>
                  </a:cubicBezTo>
                  <a:cubicBezTo>
                    <a:pt x="2882" y="3800"/>
                    <a:pt x="2957" y="3744"/>
                    <a:pt x="3037" y="3620"/>
                  </a:cubicBezTo>
                  <a:cubicBezTo>
                    <a:pt x="3716" y="2572"/>
                    <a:pt x="6478" y="1512"/>
                    <a:pt x="6478" y="1512"/>
                  </a:cubicBezTo>
                  <a:cubicBezTo>
                    <a:pt x="6172" y="1233"/>
                    <a:pt x="4974" y="988"/>
                    <a:pt x="4228" y="988"/>
                  </a:cubicBezTo>
                  <a:cubicBezTo>
                    <a:pt x="3987" y="988"/>
                    <a:pt x="3793" y="1014"/>
                    <a:pt x="3692" y="1072"/>
                  </a:cubicBezTo>
                  <a:cubicBezTo>
                    <a:pt x="3275" y="1322"/>
                    <a:pt x="2846" y="2262"/>
                    <a:pt x="2846" y="2262"/>
                  </a:cubicBezTo>
                  <a:cubicBezTo>
                    <a:pt x="2894" y="1572"/>
                    <a:pt x="2084" y="72"/>
                    <a:pt x="2084" y="72"/>
                  </a:cubicBezTo>
                  <a:lnTo>
                    <a:pt x="1811" y="24"/>
                  </a:lnTo>
                  <a:lnTo>
                    <a:pt x="2072" y="1131"/>
                  </a:lnTo>
                  <a:lnTo>
                    <a:pt x="157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832379" y="1226202"/>
              <a:ext cx="22170" cy="20405"/>
            </a:xfrm>
            <a:custGeom>
              <a:avLst/>
              <a:gdLst/>
              <a:ahLst/>
              <a:cxnLst/>
              <a:rect l="l" t="t" r="r" b="b"/>
              <a:pathLst>
                <a:path w="490" h="451" extrusionOk="0">
                  <a:moveTo>
                    <a:pt x="215" y="1"/>
                  </a:moveTo>
                  <a:cubicBezTo>
                    <a:pt x="179" y="1"/>
                    <a:pt x="156" y="1"/>
                    <a:pt x="132" y="13"/>
                  </a:cubicBezTo>
                  <a:cubicBezTo>
                    <a:pt x="120" y="13"/>
                    <a:pt x="108" y="25"/>
                    <a:pt x="96" y="37"/>
                  </a:cubicBezTo>
                  <a:cubicBezTo>
                    <a:pt x="60" y="61"/>
                    <a:pt x="49" y="72"/>
                    <a:pt x="37" y="96"/>
                  </a:cubicBezTo>
                  <a:cubicBezTo>
                    <a:pt x="37" y="120"/>
                    <a:pt x="13" y="132"/>
                    <a:pt x="13" y="144"/>
                  </a:cubicBezTo>
                  <a:cubicBezTo>
                    <a:pt x="13" y="156"/>
                    <a:pt x="13" y="180"/>
                    <a:pt x="1" y="203"/>
                  </a:cubicBezTo>
                  <a:cubicBezTo>
                    <a:pt x="1" y="227"/>
                    <a:pt x="1" y="263"/>
                    <a:pt x="13" y="275"/>
                  </a:cubicBezTo>
                  <a:cubicBezTo>
                    <a:pt x="37" y="311"/>
                    <a:pt x="49" y="322"/>
                    <a:pt x="60" y="346"/>
                  </a:cubicBezTo>
                  <a:cubicBezTo>
                    <a:pt x="72" y="370"/>
                    <a:pt x="96" y="370"/>
                    <a:pt x="96" y="382"/>
                  </a:cubicBezTo>
                  <a:cubicBezTo>
                    <a:pt x="120" y="406"/>
                    <a:pt x="156" y="430"/>
                    <a:pt x="191" y="442"/>
                  </a:cubicBezTo>
                  <a:cubicBezTo>
                    <a:pt x="215" y="447"/>
                    <a:pt x="236" y="450"/>
                    <a:pt x="255" y="450"/>
                  </a:cubicBezTo>
                  <a:cubicBezTo>
                    <a:pt x="275" y="450"/>
                    <a:pt x="293" y="447"/>
                    <a:pt x="310" y="442"/>
                  </a:cubicBezTo>
                  <a:cubicBezTo>
                    <a:pt x="334" y="442"/>
                    <a:pt x="346" y="430"/>
                    <a:pt x="370" y="430"/>
                  </a:cubicBezTo>
                  <a:cubicBezTo>
                    <a:pt x="406" y="406"/>
                    <a:pt x="430" y="382"/>
                    <a:pt x="453" y="346"/>
                  </a:cubicBezTo>
                  <a:cubicBezTo>
                    <a:pt x="465" y="322"/>
                    <a:pt x="477" y="287"/>
                    <a:pt x="477" y="263"/>
                  </a:cubicBezTo>
                  <a:cubicBezTo>
                    <a:pt x="489" y="251"/>
                    <a:pt x="489" y="215"/>
                    <a:pt x="477" y="191"/>
                  </a:cubicBezTo>
                  <a:cubicBezTo>
                    <a:pt x="465" y="144"/>
                    <a:pt x="453" y="120"/>
                    <a:pt x="418" y="84"/>
                  </a:cubicBezTo>
                  <a:cubicBezTo>
                    <a:pt x="394" y="61"/>
                    <a:pt x="358" y="37"/>
                    <a:pt x="310" y="25"/>
                  </a:cubicBezTo>
                  <a:cubicBezTo>
                    <a:pt x="299" y="25"/>
                    <a:pt x="287" y="13"/>
                    <a:pt x="275" y="13"/>
                  </a:cubicBezTo>
                  <a:cubicBezTo>
                    <a:pt x="251" y="13"/>
                    <a:pt x="239" y="13"/>
                    <a:pt x="2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885179" y="1138971"/>
              <a:ext cx="12442" cy="10271"/>
            </a:xfrm>
            <a:custGeom>
              <a:avLst/>
              <a:gdLst/>
              <a:ahLst/>
              <a:cxnLst/>
              <a:rect l="l" t="t" r="r" b="b"/>
              <a:pathLst>
                <a:path w="275" h="227" extrusionOk="0">
                  <a:moveTo>
                    <a:pt x="132" y="0"/>
                  </a:moveTo>
                  <a:cubicBezTo>
                    <a:pt x="1" y="0"/>
                    <a:pt x="1" y="226"/>
                    <a:pt x="132" y="226"/>
                  </a:cubicBezTo>
                  <a:cubicBezTo>
                    <a:pt x="275" y="226"/>
                    <a:pt x="275" y="0"/>
                    <a:pt x="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32"/>
            <p:cNvSpPr/>
            <p:nvPr/>
          </p:nvSpPr>
          <p:spPr>
            <a:xfrm>
              <a:off x="915900" y="1116349"/>
              <a:ext cx="12442" cy="9185"/>
            </a:xfrm>
            <a:custGeom>
              <a:avLst/>
              <a:gdLst/>
              <a:ahLst/>
              <a:cxnLst/>
              <a:rect l="l" t="t" r="r" b="b"/>
              <a:pathLst>
                <a:path w="275" h="203" extrusionOk="0">
                  <a:moveTo>
                    <a:pt x="131" y="0"/>
                  </a:moveTo>
                  <a:cubicBezTo>
                    <a:pt x="0" y="0"/>
                    <a:pt x="0" y="203"/>
                    <a:pt x="131" y="203"/>
                  </a:cubicBezTo>
                  <a:cubicBezTo>
                    <a:pt x="274" y="203"/>
                    <a:pt x="274" y="0"/>
                    <a:pt x="1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32"/>
            <p:cNvSpPr/>
            <p:nvPr/>
          </p:nvSpPr>
          <p:spPr>
            <a:xfrm>
              <a:off x="894364" y="1219778"/>
              <a:ext cx="13483" cy="14569"/>
            </a:xfrm>
            <a:custGeom>
              <a:avLst/>
              <a:gdLst/>
              <a:ahLst/>
              <a:cxnLst/>
              <a:rect l="l" t="t" r="r" b="b"/>
              <a:pathLst>
                <a:path w="298" h="322" extrusionOk="0">
                  <a:moveTo>
                    <a:pt x="155" y="0"/>
                  </a:moveTo>
                  <a:cubicBezTo>
                    <a:pt x="131" y="0"/>
                    <a:pt x="107" y="0"/>
                    <a:pt x="95" y="24"/>
                  </a:cubicBezTo>
                  <a:cubicBezTo>
                    <a:pt x="72" y="24"/>
                    <a:pt x="60" y="36"/>
                    <a:pt x="48" y="48"/>
                  </a:cubicBezTo>
                  <a:cubicBezTo>
                    <a:pt x="36" y="60"/>
                    <a:pt x="12" y="83"/>
                    <a:pt x="12" y="95"/>
                  </a:cubicBezTo>
                  <a:cubicBezTo>
                    <a:pt x="0" y="107"/>
                    <a:pt x="0" y="143"/>
                    <a:pt x="0" y="155"/>
                  </a:cubicBezTo>
                  <a:lnTo>
                    <a:pt x="0" y="203"/>
                  </a:lnTo>
                  <a:cubicBezTo>
                    <a:pt x="12" y="226"/>
                    <a:pt x="12" y="238"/>
                    <a:pt x="48" y="274"/>
                  </a:cubicBezTo>
                  <a:lnTo>
                    <a:pt x="72" y="298"/>
                  </a:lnTo>
                  <a:cubicBezTo>
                    <a:pt x="107" y="322"/>
                    <a:pt x="119" y="322"/>
                    <a:pt x="155" y="322"/>
                  </a:cubicBezTo>
                  <a:cubicBezTo>
                    <a:pt x="167" y="322"/>
                    <a:pt x="191" y="322"/>
                    <a:pt x="214" y="298"/>
                  </a:cubicBezTo>
                  <a:cubicBezTo>
                    <a:pt x="226" y="298"/>
                    <a:pt x="238" y="286"/>
                    <a:pt x="250" y="274"/>
                  </a:cubicBezTo>
                  <a:cubicBezTo>
                    <a:pt x="274" y="262"/>
                    <a:pt x="286" y="238"/>
                    <a:pt x="286" y="226"/>
                  </a:cubicBezTo>
                  <a:cubicBezTo>
                    <a:pt x="298" y="214"/>
                    <a:pt x="298" y="179"/>
                    <a:pt x="298" y="167"/>
                  </a:cubicBezTo>
                  <a:lnTo>
                    <a:pt x="298" y="119"/>
                  </a:lnTo>
                  <a:cubicBezTo>
                    <a:pt x="286" y="95"/>
                    <a:pt x="286" y="83"/>
                    <a:pt x="250" y="48"/>
                  </a:cubicBezTo>
                  <a:lnTo>
                    <a:pt x="226" y="24"/>
                  </a:lnTo>
                  <a:cubicBezTo>
                    <a:pt x="191" y="0"/>
                    <a:pt x="179" y="0"/>
                    <a:pt x="1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48263" y="1126891"/>
              <a:ext cx="23211" cy="24161"/>
            </a:xfrm>
            <a:custGeom>
              <a:avLst/>
              <a:gdLst/>
              <a:ahLst/>
              <a:cxnLst/>
              <a:rect l="l" t="t" r="r" b="b"/>
              <a:pathLst>
                <a:path w="513" h="534" extrusionOk="0">
                  <a:moveTo>
                    <a:pt x="286" y="0"/>
                  </a:moveTo>
                  <a:cubicBezTo>
                    <a:pt x="277" y="0"/>
                    <a:pt x="269" y="2"/>
                    <a:pt x="262" y="5"/>
                  </a:cubicBezTo>
                  <a:cubicBezTo>
                    <a:pt x="251" y="5"/>
                    <a:pt x="215" y="5"/>
                    <a:pt x="203" y="17"/>
                  </a:cubicBezTo>
                  <a:cubicBezTo>
                    <a:pt x="191" y="29"/>
                    <a:pt x="155" y="29"/>
                    <a:pt x="143" y="53"/>
                  </a:cubicBezTo>
                  <a:cubicBezTo>
                    <a:pt x="96" y="65"/>
                    <a:pt x="72" y="89"/>
                    <a:pt x="48" y="136"/>
                  </a:cubicBezTo>
                  <a:cubicBezTo>
                    <a:pt x="48" y="136"/>
                    <a:pt x="48" y="148"/>
                    <a:pt x="36" y="148"/>
                  </a:cubicBezTo>
                  <a:cubicBezTo>
                    <a:pt x="24" y="184"/>
                    <a:pt x="1" y="231"/>
                    <a:pt x="1" y="267"/>
                  </a:cubicBezTo>
                  <a:cubicBezTo>
                    <a:pt x="1" y="315"/>
                    <a:pt x="24" y="351"/>
                    <a:pt x="36" y="386"/>
                  </a:cubicBezTo>
                  <a:cubicBezTo>
                    <a:pt x="36" y="386"/>
                    <a:pt x="36" y="410"/>
                    <a:pt x="48" y="410"/>
                  </a:cubicBezTo>
                  <a:cubicBezTo>
                    <a:pt x="72" y="434"/>
                    <a:pt x="84" y="470"/>
                    <a:pt x="108" y="481"/>
                  </a:cubicBezTo>
                  <a:cubicBezTo>
                    <a:pt x="131" y="493"/>
                    <a:pt x="143" y="505"/>
                    <a:pt x="167" y="505"/>
                  </a:cubicBezTo>
                  <a:cubicBezTo>
                    <a:pt x="193" y="523"/>
                    <a:pt x="213" y="534"/>
                    <a:pt x="236" y="534"/>
                  </a:cubicBezTo>
                  <a:cubicBezTo>
                    <a:pt x="244" y="534"/>
                    <a:pt x="253" y="532"/>
                    <a:pt x="262" y="529"/>
                  </a:cubicBezTo>
                  <a:lnTo>
                    <a:pt x="322" y="505"/>
                  </a:lnTo>
                  <a:cubicBezTo>
                    <a:pt x="334" y="493"/>
                    <a:pt x="358" y="493"/>
                    <a:pt x="382" y="481"/>
                  </a:cubicBezTo>
                  <a:cubicBezTo>
                    <a:pt x="405" y="470"/>
                    <a:pt x="441" y="446"/>
                    <a:pt x="453" y="422"/>
                  </a:cubicBezTo>
                  <a:cubicBezTo>
                    <a:pt x="465" y="410"/>
                    <a:pt x="489" y="386"/>
                    <a:pt x="489" y="362"/>
                  </a:cubicBezTo>
                  <a:cubicBezTo>
                    <a:pt x="501" y="327"/>
                    <a:pt x="512" y="303"/>
                    <a:pt x="501" y="267"/>
                  </a:cubicBezTo>
                  <a:lnTo>
                    <a:pt x="501" y="184"/>
                  </a:lnTo>
                  <a:cubicBezTo>
                    <a:pt x="489" y="160"/>
                    <a:pt x="489" y="136"/>
                    <a:pt x="465" y="124"/>
                  </a:cubicBezTo>
                  <a:cubicBezTo>
                    <a:pt x="453" y="89"/>
                    <a:pt x="441" y="65"/>
                    <a:pt x="405" y="53"/>
                  </a:cubicBezTo>
                  <a:cubicBezTo>
                    <a:pt x="393" y="29"/>
                    <a:pt x="382" y="17"/>
                    <a:pt x="346" y="17"/>
                  </a:cubicBezTo>
                  <a:cubicBezTo>
                    <a:pt x="329" y="9"/>
                    <a:pt x="306" y="0"/>
                    <a:pt x="2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190079" y="1121191"/>
              <a:ext cx="14614" cy="11356"/>
            </a:xfrm>
            <a:custGeom>
              <a:avLst/>
              <a:gdLst/>
              <a:ahLst/>
              <a:cxnLst/>
              <a:rect l="l" t="t" r="r" b="b"/>
              <a:pathLst>
                <a:path w="323" h="251" extrusionOk="0">
                  <a:moveTo>
                    <a:pt x="167" y="0"/>
                  </a:moveTo>
                  <a:cubicBezTo>
                    <a:pt x="1" y="0"/>
                    <a:pt x="1" y="250"/>
                    <a:pt x="167" y="250"/>
                  </a:cubicBezTo>
                  <a:cubicBezTo>
                    <a:pt x="171" y="251"/>
                    <a:pt x="174" y="251"/>
                    <a:pt x="177" y="251"/>
                  </a:cubicBezTo>
                  <a:cubicBezTo>
                    <a:pt x="322" y="251"/>
                    <a:pt x="319" y="0"/>
                    <a:pt x="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32"/>
            <p:cNvSpPr/>
            <p:nvPr/>
          </p:nvSpPr>
          <p:spPr>
            <a:xfrm>
              <a:off x="699361" y="1591458"/>
              <a:ext cx="25337" cy="19953"/>
            </a:xfrm>
            <a:custGeom>
              <a:avLst/>
              <a:gdLst/>
              <a:ahLst/>
              <a:cxnLst/>
              <a:rect l="l" t="t" r="r" b="b"/>
              <a:pathLst>
                <a:path w="560" h="441" extrusionOk="0">
                  <a:moveTo>
                    <a:pt x="274" y="0"/>
                  </a:moveTo>
                  <a:cubicBezTo>
                    <a:pt x="0" y="0"/>
                    <a:pt x="0" y="441"/>
                    <a:pt x="274" y="441"/>
                  </a:cubicBezTo>
                  <a:cubicBezTo>
                    <a:pt x="560" y="417"/>
                    <a:pt x="560" y="0"/>
                    <a:pt x="274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32"/>
            <p:cNvSpPr/>
            <p:nvPr/>
          </p:nvSpPr>
          <p:spPr>
            <a:xfrm>
              <a:off x="668641" y="1585531"/>
              <a:ext cx="18912" cy="15112"/>
            </a:xfrm>
            <a:custGeom>
              <a:avLst/>
              <a:gdLst/>
              <a:ahLst/>
              <a:cxnLst/>
              <a:rect l="l" t="t" r="r" b="b"/>
              <a:pathLst>
                <a:path w="418" h="334" extrusionOk="0">
                  <a:moveTo>
                    <a:pt x="215" y="0"/>
                  </a:moveTo>
                  <a:cubicBezTo>
                    <a:pt x="0" y="0"/>
                    <a:pt x="0" y="334"/>
                    <a:pt x="215" y="334"/>
                  </a:cubicBezTo>
                  <a:cubicBezTo>
                    <a:pt x="417" y="334"/>
                    <a:pt x="417" y="0"/>
                    <a:pt x="215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730580" y="1542413"/>
              <a:ext cx="14614" cy="10859"/>
            </a:xfrm>
            <a:custGeom>
              <a:avLst/>
              <a:gdLst/>
              <a:ahLst/>
              <a:cxnLst/>
              <a:rect l="l" t="t" r="r" b="b"/>
              <a:pathLst>
                <a:path w="323" h="240" extrusionOk="0">
                  <a:moveTo>
                    <a:pt x="155" y="1"/>
                  </a:moveTo>
                  <a:cubicBezTo>
                    <a:pt x="1" y="1"/>
                    <a:pt x="1" y="239"/>
                    <a:pt x="155" y="239"/>
                  </a:cubicBezTo>
                  <a:cubicBezTo>
                    <a:pt x="322" y="239"/>
                    <a:pt x="322" y="1"/>
                    <a:pt x="155" y="1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700402" y="1499884"/>
              <a:ext cx="16243" cy="12985"/>
            </a:xfrm>
            <a:custGeom>
              <a:avLst/>
              <a:gdLst/>
              <a:ahLst/>
              <a:cxnLst/>
              <a:rect l="l" t="t" r="r" b="b"/>
              <a:pathLst>
                <a:path w="359" h="287" extrusionOk="0">
                  <a:moveTo>
                    <a:pt x="179" y="0"/>
                  </a:moveTo>
                  <a:cubicBezTo>
                    <a:pt x="1" y="0"/>
                    <a:pt x="1" y="286"/>
                    <a:pt x="179" y="286"/>
                  </a:cubicBezTo>
                  <a:cubicBezTo>
                    <a:pt x="358" y="274"/>
                    <a:pt x="358" y="0"/>
                    <a:pt x="179" y="0"/>
                  </a:cubicBezTo>
                  <a:close/>
                </a:path>
              </a:pathLst>
            </a:custGeom>
            <a:solidFill>
              <a:srgbClr val="FCDE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 rot="-5400000">
            <a:off x="8545309" y="3110126"/>
            <a:ext cx="348363" cy="342683"/>
            <a:chOff x="8351027" y="3635349"/>
            <a:chExt cx="348363" cy="342683"/>
          </a:xfrm>
        </p:grpSpPr>
        <p:sp>
          <p:nvSpPr>
            <p:cNvPr id="1699" name="Google Shape;1699;p32"/>
            <p:cNvSpPr/>
            <p:nvPr/>
          </p:nvSpPr>
          <p:spPr>
            <a:xfrm>
              <a:off x="8651365" y="3700054"/>
              <a:ext cx="22825" cy="22825"/>
            </a:xfrm>
            <a:custGeom>
              <a:avLst/>
              <a:gdLst/>
              <a:ahLst/>
              <a:cxnLst/>
              <a:rect l="l" t="t" r="r" b="b"/>
              <a:pathLst>
                <a:path w="442" h="442" extrusionOk="0">
                  <a:moveTo>
                    <a:pt x="263" y="1"/>
                  </a:moveTo>
                  <a:lnTo>
                    <a:pt x="1" y="251"/>
                  </a:lnTo>
                  <a:lnTo>
                    <a:pt x="191" y="441"/>
                  </a:lnTo>
                  <a:lnTo>
                    <a:pt x="441" y="191"/>
                  </a:lnTo>
                  <a:lnTo>
                    <a:pt x="263" y="1"/>
                  </a:lnTo>
                  <a:close/>
                </a:path>
              </a:pathLst>
            </a:custGeom>
            <a:solidFill>
              <a:srgbClr val="E03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8567760" y="3706974"/>
              <a:ext cx="120579" cy="117326"/>
            </a:xfrm>
            <a:custGeom>
              <a:avLst/>
              <a:gdLst/>
              <a:ahLst/>
              <a:cxnLst/>
              <a:rect l="l" t="t" r="r" b="b"/>
              <a:pathLst>
                <a:path w="2335" h="2272" extrusionOk="0">
                  <a:moveTo>
                    <a:pt x="2120" y="1"/>
                  </a:moveTo>
                  <a:cubicBezTo>
                    <a:pt x="2081" y="1"/>
                    <a:pt x="2043" y="16"/>
                    <a:pt x="2013" y="45"/>
                  </a:cubicBezTo>
                  <a:lnTo>
                    <a:pt x="72" y="1974"/>
                  </a:lnTo>
                  <a:cubicBezTo>
                    <a:pt x="1" y="2034"/>
                    <a:pt x="1" y="2129"/>
                    <a:pt x="72" y="2188"/>
                  </a:cubicBezTo>
                  <a:lnTo>
                    <a:pt x="108" y="2236"/>
                  </a:lnTo>
                  <a:cubicBezTo>
                    <a:pt x="132" y="2260"/>
                    <a:pt x="170" y="2272"/>
                    <a:pt x="211" y="2272"/>
                  </a:cubicBezTo>
                  <a:cubicBezTo>
                    <a:pt x="251" y="2272"/>
                    <a:pt x="292" y="2260"/>
                    <a:pt x="322" y="2236"/>
                  </a:cubicBezTo>
                  <a:lnTo>
                    <a:pt x="2275" y="295"/>
                  </a:lnTo>
                  <a:cubicBezTo>
                    <a:pt x="2334" y="236"/>
                    <a:pt x="2334" y="152"/>
                    <a:pt x="2275" y="93"/>
                  </a:cubicBezTo>
                  <a:lnTo>
                    <a:pt x="2227" y="45"/>
                  </a:lnTo>
                  <a:cubicBezTo>
                    <a:pt x="2197" y="16"/>
                    <a:pt x="2159" y="1"/>
                    <a:pt x="21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8374111" y="3657658"/>
              <a:ext cx="301319" cy="298841"/>
            </a:xfrm>
            <a:custGeom>
              <a:avLst/>
              <a:gdLst/>
              <a:ahLst/>
              <a:cxnLst/>
              <a:rect l="l" t="t" r="r" b="b"/>
              <a:pathLst>
                <a:path w="5835" h="5787" extrusionOk="0">
                  <a:moveTo>
                    <a:pt x="5120" y="0"/>
                  </a:moveTo>
                  <a:lnTo>
                    <a:pt x="0" y="5048"/>
                  </a:lnTo>
                  <a:lnTo>
                    <a:pt x="726" y="5787"/>
                  </a:lnTo>
                  <a:lnTo>
                    <a:pt x="5834" y="726"/>
                  </a:lnTo>
                  <a:lnTo>
                    <a:pt x="51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32"/>
            <p:cNvSpPr/>
            <p:nvPr/>
          </p:nvSpPr>
          <p:spPr>
            <a:xfrm>
              <a:off x="8385781" y="3680999"/>
              <a:ext cx="289029" cy="275499"/>
            </a:xfrm>
            <a:custGeom>
              <a:avLst/>
              <a:gdLst/>
              <a:ahLst/>
              <a:cxnLst/>
              <a:rect l="l" t="t" r="r" b="b"/>
              <a:pathLst>
                <a:path w="5597" h="5335" extrusionOk="0">
                  <a:moveTo>
                    <a:pt x="5334" y="1"/>
                  </a:moveTo>
                  <a:cubicBezTo>
                    <a:pt x="5227" y="72"/>
                    <a:pt x="1917" y="3251"/>
                    <a:pt x="0" y="4846"/>
                  </a:cubicBezTo>
                  <a:lnTo>
                    <a:pt x="477" y="5335"/>
                  </a:lnTo>
                  <a:lnTo>
                    <a:pt x="5596" y="274"/>
                  </a:lnTo>
                  <a:lnTo>
                    <a:pt x="5334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32"/>
            <p:cNvSpPr/>
            <p:nvPr/>
          </p:nvSpPr>
          <p:spPr>
            <a:xfrm>
              <a:off x="8352577" y="3919575"/>
              <a:ext cx="58456" cy="58456"/>
            </a:xfrm>
            <a:custGeom>
              <a:avLst/>
              <a:gdLst/>
              <a:ahLst/>
              <a:cxnLst/>
              <a:rect l="l" t="t" r="r" b="b"/>
              <a:pathLst>
                <a:path w="1132" h="1132" extrusionOk="0">
                  <a:moveTo>
                    <a:pt x="417" y="0"/>
                  </a:moveTo>
                  <a:lnTo>
                    <a:pt x="24" y="988"/>
                  </a:lnTo>
                  <a:cubicBezTo>
                    <a:pt x="0" y="1036"/>
                    <a:pt x="24" y="1072"/>
                    <a:pt x="48" y="1108"/>
                  </a:cubicBezTo>
                  <a:cubicBezTo>
                    <a:pt x="48" y="1119"/>
                    <a:pt x="60" y="1119"/>
                    <a:pt x="60" y="1119"/>
                  </a:cubicBezTo>
                  <a:cubicBezTo>
                    <a:pt x="60" y="1119"/>
                    <a:pt x="84" y="1131"/>
                    <a:pt x="96" y="1131"/>
                  </a:cubicBezTo>
                  <a:lnTo>
                    <a:pt x="108" y="1131"/>
                  </a:lnTo>
                  <a:cubicBezTo>
                    <a:pt x="143" y="1131"/>
                    <a:pt x="155" y="1131"/>
                    <a:pt x="167" y="1119"/>
                  </a:cubicBezTo>
                  <a:lnTo>
                    <a:pt x="1132" y="715"/>
                  </a:lnTo>
                  <a:lnTo>
                    <a:pt x="41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8354436" y="3931866"/>
              <a:ext cx="56597" cy="46166"/>
            </a:xfrm>
            <a:custGeom>
              <a:avLst/>
              <a:gdLst/>
              <a:ahLst/>
              <a:cxnLst/>
              <a:rect l="l" t="t" r="r" b="b"/>
              <a:pathLst>
                <a:path w="1096" h="894" extrusionOk="0">
                  <a:moveTo>
                    <a:pt x="607" y="0"/>
                  </a:moveTo>
                  <a:cubicBezTo>
                    <a:pt x="441" y="238"/>
                    <a:pt x="262" y="477"/>
                    <a:pt x="107" y="703"/>
                  </a:cubicBezTo>
                  <a:cubicBezTo>
                    <a:pt x="72" y="750"/>
                    <a:pt x="24" y="810"/>
                    <a:pt x="0" y="870"/>
                  </a:cubicBezTo>
                  <a:cubicBezTo>
                    <a:pt x="12" y="881"/>
                    <a:pt x="48" y="893"/>
                    <a:pt x="60" y="893"/>
                  </a:cubicBezTo>
                  <a:lnTo>
                    <a:pt x="72" y="893"/>
                  </a:lnTo>
                  <a:cubicBezTo>
                    <a:pt x="107" y="893"/>
                    <a:pt x="119" y="893"/>
                    <a:pt x="131" y="881"/>
                  </a:cubicBezTo>
                  <a:lnTo>
                    <a:pt x="1096" y="477"/>
                  </a:lnTo>
                  <a:lnTo>
                    <a:pt x="607" y="0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8351027" y="3961352"/>
              <a:ext cx="16990" cy="16060"/>
            </a:xfrm>
            <a:custGeom>
              <a:avLst/>
              <a:gdLst/>
              <a:ahLst/>
              <a:cxnLst/>
              <a:rect l="l" t="t" r="r" b="b"/>
              <a:pathLst>
                <a:path w="329" h="311" extrusionOk="0">
                  <a:moveTo>
                    <a:pt x="90" y="1"/>
                  </a:moveTo>
                  <a:lnTo>
                    <a:pt x="30" y="144"/>
                  </a:lnTo>
                  <a:cubicBezTo>
                    <a:pt x="1" y="223"/>
                    <a:pt x="62" y="310"/>
                    <a:pt x="138" y="310"/>
                  </a:cubicBezTo>
                  <a:cubicBezTo>
                    <a:pt x="153" y="310"/>
                    <a:pt x="169" y="307"/>
                    <a:pt x="185" y="299"/>
                  </a:cubicBezTo>
                  <a:lnTo>
                    <a:pt x="328" y="239"/>
                  </a:lnTo>
                  <a:lnTo>
                    <a:pt x="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8634789" y="3648414"/>
              <a:ext cx="49833" cy="50452"/>
            </a:xfrm>
            <a:custGeom>
              <a:avLst/>
              <a:gdLst/>
              <a:ahLst/>
              <a:cxnLst/>
              <a:rect l="l" t="t" r="r" b="b"/>
              <a:pathLst>
                <a:path w="965" h="977" extrusionOk="0">
                  <a:moveTo>
                    <a:pt x="191" y="1"/>
                  </a:moveTo>
                  <a:lnTo>
                    <a:pt x="0" y="203"/>
                  </a:lnTo>
                  <a:lnTo>
                    <a:pt x="762" y="977"/>
                  </a:lnTo>
                  <a:lnTo>
                    <a:pt x="965" y="775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8656323" y="3670568"/>
              <a:ext cx="28299" cy="28299"/>
            </a:xfrm>
            <a:custGeom>
              <a:avLst/>
              <a:gdLst/>
              <a:ahLst/>
              <a:cxnLst/>
              <a:rect l="l" t="t" r="r" b="b"/>
              <a:pathLst>
                <a:path w="548" h="548" extrusionOk="0">
                  <a:moveTo>
                    <a:pt x="203" y="0"/>
                  </a:moveTo>
                  <a:lnTo>
                    <a:pt x="0" y="203"/>
                  </a:lnTo>
                  <a:lnTo>
                    <a:pt x="345" y="548"/>
                  </a:lnTo>
                  <a:lnTo>
                    <a:pt x="548" y="346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8650178" y="3635349"/>
              <a:ext cx="49213" cy="47560"/>
            </a:xfrm>
            <a:custGeom>
              <a:avLst/>
              <a:gdLst/>
              <a:ahLst/>
              <a:cxnLst/>
              <a:rect l="l" t="t" r="r" b="b"/>
              <a:pathLst>
                <a:path w="953" h="921" extrusionOk="0">
                  <a:moveTo>
                    <a:pt x="496" y="1"/>
                  </a:moveTo>
                  <a:cubicBezTo>
                    <a:pt x="411" y="1"/>
                    <a:pt x="328" y="33"/>
                    <a:pt x="262" y="99"/>
                  </a:cubicBezTo>
                  <a:lnTo>
                    <a:pt x="0" y="361"/>
                  </a:lnTo>
                  <a:lnTo>
                    <a:pt x="572" y="920"/>
                  </a:lnTo>
                  <a:lnTo>
                    <a:pt x="822" y="670"/>
                  </a:lnTo>
                  <a:cubicBezTo>
                    <a:pt x="953" y="539"/>
                    <a:pt x="953" y="325"/>
                    <a:pt x="822" y="194"/>
                  </a:cubicBezTo>
                  <a:lnTo>
                    <a:pt x="738" y="99"/>
                  </a:lnTo>
                  <a:cubicBezTo>
                    <a:pt x="667" y="33"/>
                    <a:pt x="581" y="1"/>
                    <a:pt x="4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32"/>
            <p:cNvSpPr/>
            <p:nvPr/>
          </p:nvSpPr>
          <p:spPr>
            <a:xfrm>
              <a:off x="8667994" y="3649653"/>
              <a:ext cx="30158" cy="33256"/>
            </a:xfrm>
            <a:custGeom>
              <a:avLst/>
              <a:gdLst/>
              <a:ahLst/>
              <a:cxnLst/>
              <a:rect l="l" t="t" r="r" b="b"/>
              <a:pathLst>
                <a:path w="584" h="644" extrusionOk="0">
                  <a:moveTo>
                    <a:pt x="524" y="0"/>
                  </a:moveTo>
                  <a:lnTo>
                    <a:pt x="524" y="0"/>
                  </a:lnTo>
                  <a:cubicBezTo>
                    <a:pt x="393" y="155"/>
                    <a:pt x="215" y="298"/>
                    <a:pt x="36" y="393"/>
                  </a:cubicBezTo>
                  <a:cubicBezTo>
                    <a:pt x="12" y="393"/>
                    <a:pt x="0" y="405"/>
                    <a:pt x="0" y="405"/>
                  </a:cubicBezTo>
                  <a:lnTo>
                    <a:pt x="227" y="643"/>
                  </a:lnTo>
                  <a:lnTo>
                    <a:pt x="429" y="441"/>
                  </a:lnTo>
                  <a:cubicBezTo>
                    <a:pt x="548" y="334"/>
                    <a:pt x="584" y="155"/>
                    <a:pt x="52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2187783" y="1191276"/>
            <a:ext cx="6425071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hỗ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trợ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thoải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MẦM NON CHIẾC LÁ NHỎ - MẦM NON CHIẾC LÁ NHỎ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6" r="62534"/>
          <a:stretch/>
        </p:blipFill>
        <p:spPr bwMode="auto">
          <a:xfrm>
            <a:off x="483483" y="1022582"/>
            <a:ext cx="1981378" cy="24684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10189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1" name="Google Shape;641;p41"/>
          <p:cNvGrpSpPr/>
          <p:nvPr/>
        </p:nvGrpSpPr>
        <p:grpSpPr>
          <a:xfrm>
            <a:off x="215398" y="1456006"/>
            <a:ext cx="2253482" cy="2619589"/>
            <a:chOff x="1277509" y="960459"/>
            <a:chExt cx="3107876" cy="3333186"/>
          </a:xfrm>
        </p:grpSpPr>
        <p:sp>
          <p:nvSpPr>
            <p:cNvPr id="642" name="Google Shape;642;p41"/>
            <p:cNvSpPr/>
            <p:nvPr/>
          </p:nvSpPr>
          <p:spPr>
            <a:xfrm rot="-94148">
              <a:off x="3379964" y="1393054"/>
              <a:ext cx="1005421" cy="1970524"/>
            </a:xfrm>
            <a:custGeom>
              <a:avLst/>
              <a:gdLst/>
              <a:ahLst/>
              <a:cxnLst/>
              <a:rect l="l" t="t" r="r" b="b"/>
              <a:pathLst>
                <a:path w="37331" h="73165" extrusionOk="0">
                  <a:moveTo>
                    <a:pt x="23592" y="479"/>
                  </a:moveTo>
                  <a:cubicBezTo>
                    <a:pt x="24815" y="479"/>
                    <a:pt x="26046" y="688"/>
                    <a:pt x="27232" y="1119"/>
                  </a:cubicBezTo>
                  <a:cubicBezTo>
                    <a:pt x="32101" y="2778"/>
                    <a:pt x="34734" y="7683"/>
                    <a:pt x="35635" y="12480"/>
                  </a:cubicBezTo>
                  <a:cubicBezTo>
                    <a:pt x="36284" y="15943"/>
                    <a:pt x="35960" y="19513"/>
                    <a:pt x="34084" y="22543"/>
                  </a:cubicBezTo>
                  <a:cubicBezTo>
                    <a:pt x="32461" y="24996"/>
                    <a:pt x="29973" y="26799"/>
                    <a:pt x="27087" y="27484"/>
                  </a:cubicBezTo>
                  <a:cubicBezTo>
                    <a:pt x="26835" y="26979"/>
                    <a:pt x="26366" y="26619"/>
                    <a:pt x="25825" y="26474"/>
                  </a:cubicBezTo>
                  <a:cubicBezTo>
                    <a:pt x="25711" y="26449"/>
                    <a:pt x="25599" y="26437"/>
                    <a:pt x="25491" y="26437"/>
                  </a:cubicBezTo>
                  <a:cubicBezTo>
                    <a:pt x="24679" y="26437"/>
                    <a:pt x="24051" y="27113"/>
                    <a:pt x="23733" y="27845"/>
                  </a:cubicBezTo>
                  <a:cubicBezTo>
                    <a:pt x="18539" y="27629"/>
                    <a:pt x="14572" y="24130"/>
                    <a:pt x="13021" y="19225"/>
                  </a:cubicBezTo>
                  <a:cubicBezTo>
                    <a:pt x="11434" y="14103"/>
                    <a:pt x="12011" y="7756"/>
                    <a:pt x="15834" y="3752"/>
                  </a:cubicBezTo>
                  <a:cubicBezTo>
                    <a:pt x="17908" y="1628"/>
                    <a:pt x="20726" y="479"/>
                    <a:pt x="23592" y="479"/>
                  </a:cubicBezTo>
                  <a:close/>
                  <a:moveTo>
                    <a:pt x="25585" y="26904"/>
                  </a:moveTo>
                  <a:cubicBezTo>
                    <a:pt x="26373" y="26904"/>
                    <a:pt x="26975" y="27870"/>
                    <a:pt x="26871" y="28566"/>
                  </a:cubicBezTo>
                  <a:cubicBezTo>
                    <a:pt x="26763" y="29324"/>
                    <a:pt x="25789" y="29360"/>
                    <a:pt x="25248" y="29360"/>
                  </a:cubicBezTo>
                  <a:cubicBezTo>
                    <a:pt x="24454" y="29360"/>
                    <a:pt x="23841" y="28999"/>
                    <a:pt x="24094" y="28133"/>
                  </a:cubicBezTo>
                  <a:cubicBezTo>
                    <a:pt x="24274" y="27484"/>
                    <a:pt x="24815" y="26979"/>
                    <a:pt x="25500" y="26907"/>
                  </a:cubicBezTo>
                  <a:cubicBezTo>
                    <a:pt x="25529" y="26905"/>
                    <a:pt x="25557" y="26904"/>
                    <a:pt x="25585" y="26904"/>
                  </a:cubicBezTo>
                  <a:close/>
                  <a:moveTo>
                    <a:pt x="23376" y="1"/>
                  </a:moveTo>
                  <a:cubicBezTo>
                    <a:pt x="23339" y="1"/>
                    <a:pt x="23301" y="1"/>
                    <a:pt x="23264" y="1"/>
                  </a:cubicBezTo>
                  <a:cubicBezTo>
                    <a:pt x="19405" y="73"/>
                    <a:pt x="15943" y="2273"/>
                    <a:pt x="13923" y="5483"/>
                  </a:cubicBezTo>
                  <a:cubicBezTo>
                    <a:pt x="11146" y="9847"/>
                    <a:pt x="11110" y="16267"/>
                    <a:pt x="13165" y="20956"/>
                  </a:cubicBezTo>
                  <a:cubicBezTo>
                    <a:pt x="14933" y="25176"/>
                    <a:pt x="19008" y="28025"/>
                    <a:pt x="23589" y="28278"/>
                  </a:cubicBezTo>
                  <a:cubicBezTo>
                    <a:pt x="23481" y="29143"/>
                    <a:pt x="24022" y="29648"/>
                    <a:pt x="24923" y="29793"/>
                  </a:cubicBezTo>
                  <a:cubicBezTo>
                    <a:pt x="25086" y="29811"/>
                    <a:pt x="25248" y="29820"/>
                    <a:pt x="25410" y="29820"/>
                  </a:cubicBezTo>
                  <a:cubicBezTo>
                    <a:pt x="25573" y="29820"/>
                    <a:pt x="25735" y="29811"/>
                    <a:pt x="25897" y="29793"/>
                  </a:cubicBezTo>
                  <a:lnTo>
                    <a:pt x="25897" y="29793"/>
                  </a:lnTo>
                  <a:cubicBezTo>
                    <a:pt x="26691" y="33544"/>
                    <a:pt x="26799" y="37439"/>
                    <a:pt x="25573" y="41154"/>
                  </a:cubicBezTo>
                  <a:cubicBezTo>
                    <a:pt x="24599" y="44147"/>
                    <a:pt x="22687" y="46744"/>
                    <a:pt x="20415" y="48908"/>
                  </a:cubicBezTo>
                  <a:cubicBezTo>
                    <a:pt x="16087" y="53020"/>
                    <a:pt x="10605" y="55617"/>
                    <a:pt x="5988" y="59295"/>
                  </a:cubicBezTo>
                  <a:cubicBezTo>
                    <a:pt x="4004" y="60882"/>
                    <a:pt x="2165" y="62758"/>
                    <a:pt x="1155" y="65102"/>
                  </a:cubicBezTo>
                  <a:cubicBezTo>
                    <a:pt x="1" y="67627"/>
                    <a:pt x="145" y="70440"/>
                    <a:pt x="903" y="73073"/>
                  </a:cubicBezTo>
                  <a:cubicBezTo>
                    <a:pt x="941" y="73136"/>
                    <a:pt x="1001" y="73164"/>
                    <a:pt x="1063" y="73164"/>
                  </a:cubicBezTo>
                  <a:cubicBezTo>
                    <a:pt x="1178" y="73164"/>
                    <a:pt x="1299" y="73069"/>
                    <a:pt x="1299" y="72929"/>
                  </a:cubicBezTo>
                  <a:cubicBezTo>
                    <a:pt x="542" y="70188"/>
                    <a:pt x="470" y="67375"/>
                    <a:pt x="1768" y="64778"/>
                  </a:cubicBezTo>
                  <a:cubicBezTo>
                    <a:pt x="2922" y="62433"/>
                    <a:pt x="4942" y="60594"/>
                    <a:pt x="7034" y="59043"/>
                  </a:cubicBezTo>
                  <a:cubicBezTo>
                    <a:pt x="11759" y="55472"/>
                    <a:pt x="17169" y="52839"/>
                    <a:pt x="21389" y="48584"/>
                  </a:cubicBezTo>
                  <a:cubicBezTo>
                    <a:pt x="23553" y="46420"/>
                    <a:pt x="25176" y="43787"/>
                    <a:pt x="26114" y="40901"/>
                  </a:cubicBezTo>
                  <a:cubicBezTo>
                    <a:pt x="27268" y="37258"/>
                    <a:pt x="27087" y="33363"/>
                    <a:pt x="26330" y="29648"/>
                  </a:cubicBezTo>
                  <a:cubicBezTo>
                    <a:pt x="26763" y="29540"/>
                    <a:pt x="27123" y="29252"/>
                    <a:pt x="27268" y="28819"/>
                  </a:cubicBezTo>
                  <a:cubicBezTo>
                    <a:pt x="27376" y="28530"/>
                    <a:pt x="27376" y="28206"/>
                    <a:pt x="27268" y="27917"/>
                  </a:cubicBezTo>
                  <a:cubicBezTo>
                    <a:pt x="31415" y="26871"/>
                    <a:pt x="34698" y="23661"/>
                    <a:pt x="35924" y="19549"/>
                  </a:cubicBezTo>
                  <a:cubicBezTo>
                    <a:pt x="37330" y="14789"/>
                    <a:pt x="35924" y="8874"/>
                    <a:pt x="33002" y="4906"/>
                  </a:cubicBezTo>
                  <a:cubicBezTo>
                    <a:pt x="30752" y="1834"/>
                    <a:pt x="27193" y="1"/>
                    <a:pt x="2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3" name="Google Shape;643;p41"/>
            <p:cNvGrpSpPr/>
            <p:nvPr/>
          </p:nvGrpSpPr>
          <p:grpSpPr>
            <a:xfrm>
              <a:off x="1734241" y="3531776"/>
              <a:ext cx="234750" cy="231562"/>
              <a:chOff x="3322547" y="2370389"/>
              <a:chExt cx="230486" cy="227356"/>
            </a:xfrm>
          </p:grpSpPr>
          <p:sp>
            <p:nvSpPr>
              <p:cNvPr id="644" name="Google Shape;644;p41"/>
              <p:cNvSpPr/>
              <p:nvPr/>
            </p:nvSpPr>
            <p:spPr>
              <a:xfrm rot="-941277">
                <a:off x="3353346" y="2400841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4" y="1"/>
                    </a:moveTo>
                    <a:cubicBezTo>
                      <a:pt x="2958" y="1"/>
                      <a:pt x="2742" y="37"/>
                      <a:pt x="2525" y="73"/>
                    </a:cubicBezTo>
                    <a:cubicBezTo>
                      <a:pt x="974" y="397"/>
                      <a:pt x="73" y="1551"/>
                      <a:pt x="0" y="3283"/>
                    </a:cubicBezTo>
                    <a:cubicBezTo>
                      <a:pt x="73" y="5338"/>
                      <a:pt x="1732" y="6276"/>
                      <a:pt x="3210" y="6276"/>
                    </a:cubicBezTo>
                    <a:cubicBezTo>
                      <a:pt x="3250" y="6278"/>
                      <a:pt x="3289" y="6278"/>
                      <a:pt x="3328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0" y="3752"/>
                      <a:pt x="6276" y="2922"/>
                    </a:cubicBezTo>
                    <a:cubicBezTo>
                      <a:pt x="6132" y="1299"/>
                      <a:pt x="4797" y="73"/>
                      <a:pt x="31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5" name="Google Shape;645;p41"/>
              <p:cNvSpPr/>
              <p:nvPr/>
            </p:nvSpPr>
            <p:spPr>
              <a:xfrm rot="-941277">
                <a:off x="3343840" y="2392378"/>
                <a:ext cx="187901" cy="183379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35" extrusionOk="0">
                    <a:moveTo>
                      <a:pt x="3479" y="455"/>
                    </a:moveTo>
                    <a:cubicBezTo>
                      <a:pt x="5024" y="455"/>
                      <a:pt x="6368" y="1635"/>
                      <a:pt x="6529" y="3247"/>
                    </a:cubicBezTo>
                    <a:cubicBezTo>
                      <a:pt x="6810" y="5385"/>
                      <a:pt x="5210" y="6489"/>
                      <a:pt x="3583" y="6489"/>
                    </a:cubicBezTo>
                    <a:cubicBezTo>
                      <a:pt x="2081" y="6489"/>
                      <a:pt x="556" y="5547"/>
                      <a:pt x="470" y="3608"/>
                    </a:cubicBezTo>
                    <a:cubicBezTo>
                      <a:pt x="542" y="2021"/>
                      <a:pt x="1335" y="830"/>
                      <a:pt x="2922" y="506"/>
                    </a:cubicBezTo>
                    <a:cubicBezTo>
                      <a:pt x="3109" y="471"/>
                      <a:pt x="3296" y="455"/>
                      <a:pt x="3479" y="455"/>
                    </a:cubicBezTo>
                    <a:close/>
                    <a:moveTo>
                      <a:pt x="3355" y="1"/>
                    </a:moveTo>
                    <a:cubicBezTo>
                      <a:pt x="1371" y="1"/>
                      <a:pt x="73" y="1696"/>
                      <a:pt x="1" y="3608"/>
                    </a:cubicBezTo>
                    <a:cubicBezTo>
                      <a:pt x="109" y="5817"/>
                      <a:pt x="1827" y="6935"/>
                      <a:pt x="3534" y="6935"/>
                    </a:cubicBezTo>
                    <a:cubicBezTo>
                      <a:pt x="5226" y="6935"/>
                      <a:pt x="6908" y="5835"/>
                      <a:pt x="6998" y="3608"/>
                    </a:cubicBezTo>
                    <a:cubicBezTo>
                      <a:pt x="7106" y="1516"/>
                      <a:pt x="5339" y="37"/>
                      <a:pt x="33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46" name="Google Shape;646;p41"/>
            <p:cNvSpPr/>
            <p:nvPr/>
          </p:nvSpPr>
          <p:spPr>
            <a:xfrm rot="-941337">
              <a:off x="1436010" y="2976831"/>
              <a:ext cx="190401" cy="186146"/>
            </a:xfrm>
            <a:custGeom>
              <a:avLst/>
              <a:gdLst/>
              <a:ahLst/>
              <a:cxnLst/>
              <a:rect l="l" t="t" r="r" b="b"/>
              <a:pathLst>
                <a:path w="7070" h="6912" extrusionOk="0">
                  <a:moveTo>
                    <a:pt x="3528" y="443"/>
                  </a:moveTo>
                  <a:cubicBezTo>
                    <a:pt x="5060" y="443"/>
                    <a:pt x="6405" y="1619"/>
                    <a:pt x="6564" y="3246"/>
                  </a:cubicBezTo>
                  <a:cubicBezTo>
                    <a:pt x="6827" y="5365"/>
                    <a:pt x="5208" y="6470"/>
                    <a:pt x="3573" y="6470"/>
                  </a:cubicBezTo>
                  <a:cubicBezTo>
                    <a:pt x="2062" y="6470"/>
                    <a:pt x="538" y="5527"/>
                    <a:pt x="469" y="3571"/>
                  </a:cubicBezTo>
                  <a:cubicBezTo>
                    <a:pt x="505" y="2020"/>
                    <a:pt x="1335" y="830"/>
                    <a:pt x="2922" y="505"/>
                  </a:cubicBezTo>
                  <a:cubicBezTo>
                    <a:pt x="3125" y="463"/>
                    <a:pt x="3328" y="443"/>
                    <a:pt x="3528" y="443"/>
                  </a:cubicBezTo>
                  <a:close/>
                  <a:moveTo>
                    <a:pt x="3354" y="0"/>
                  </a:moveTo>
                  <a:cubicBezTo>
                    <a:pt x="1299" y="0"/>
                    <a:pt x="72" y="1695"/>
                    <a:pt x="0" y="3571"/>
                  </a:cubicBezTo>
                  <a:cubicBezTo>
                    <a:pt x="90" y="5793"/>
                    <a:pt x="1801" y="6911"/>
                    <a:pt x="3509" y="6911"/>
                  </a:cubicBezTo>
                  <a:cubicBezTo>
                    <a:pt x="5210" y="6911"/>
                    <a:pt x="6907" y="5802"/>
                    <a:pt x="6997" y="3571"/>
                  </a:cubicBezTo>
                  <a:cubicBezTo>
                    <a:pt x="7069" y="1479"/>
                    <a:pt x="5338" y="0"/>
                    <a:pt x="33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47" name="Google Shape;647;p41"/>
            <p:cNvGrpSpPr/>
            <p:nvPr/>
          </p:nvGrpSpPr>
          <p:grpSpPr>
            <a:xfrm>
              <a:off x="3932673" y="3668544"/>
              <a:ext cx="234495" cy="230654"/>
              <a:chOff x="3664872" y="3683274"/>
              <a:chExt cx="230236" cy="226465"/>
            </a:xfrm>
          </p:grpSpPr>
          <p:sp>
            <p:nvSpPr>
              <p:cNvPr id="648" name="Google Shape;648;p41"/>
              <p:cNvSpPr/>
              <p:nvPr/>
            </p:nvSpPr>
            <p:spPr>
              <a:xfrm rot="-941277">
                <a:off x="3695396" y="3712842"/>
                <a:ext cx="169787" cy="166033"/>
              </a:xfrm>
              <a:custGeom>
                <a:avLst/>
                <a:gdLst/>
                <a:ahLst/>
                <a:cxnLst/>
                <a:rect l="l" t="t" r="r" b="b"/>
                <a:pathLst>
                  <a:path w="6421" h="6279" extrusionOk="0">
                    <a:moveTo>
                      <a:pt x="3175" y="0"/>
                    </a:moveTo>
                    <a:cubicBezTo>
                      <a:pt x="2958" y="0"/>
                      <a:pt x="2742" y="36"/>
                      <a:pt x="2526" y="72"/>
                    </a:cubicBezTo>
                    <a:cubicBezTo>
                      <a:pt x="975" y="397"/>
                      <a:pt x="37" y="1551"/>
                      <a:pt x="1" y="3282"/>
                    </a:cubicBezTo>
                    <a:cubicBezTo>
                      <a:pt x="73" y="5338"/>
                      <a:pt x="1732" y="6276"/>
                      <a:pt x="3211" y="6276"/>
                    </a:cubicBezTo>
                    <a:cubicBezTo>
                      <a:pt x="3250" y="6277"/>
                      <a:pt x="3290" y="6278"/>
                      <a:pt x="3329" y="6278"/>
                    </a:cubicBezTo>
                    <a:cubicBezTo>
                      <a:pt x="4221" y="6278"/>
                      <a:pt x="5041" y="5888"/>
                      <a:pt x="5663" y="5266"/>
                    </a:cubicBezTo>
                    <a:cubicBezTo>
                      <a:pt x="6204" y="4617"/>
                      <a:pt x="6421" y="3751"/>
                      <a:pt x="6277" y="2922"/>
                    </a:cubicBezTo>
                    <a:cubicBezTo>
                      <a:pt x="6132" y="1298"/>
                      <a:pt x="4798" y="36"/>
                      <a:pt x="31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41"/>
              <p:cNvSpPr/>
              <p:nvPr/>
            </p:nvSpPr>
            <p:spPr>
              <a:xfrm rot="-941277">
                <a:off x="3686040" y="3705279"/>
                <a:ext cx="187901" cy="182453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6900" extrusionOk="0">
                    <a:moveTo>
                      <a:pt x="3528" y="445"/>
                    </a:moveTo>
                    <a:cubicBezTo>
                      <a:pt x="5053" y="445"/>
                      <a:pt x="6369" y="1617"/>
                      <a:pt x="6528" y="3212"/>
                    </a:cubicBezTo>
                    <a:cubicBezTo>
                      <a:pt x="6810" y="5330"/>
                      <a:pt x="5209" y="6435"/>
                      <a:pt x="3583" y="6435"/>
                    </a:cubicBezTo>
                    <a:cubicBezTo>
                      <a:pt x="2081" y="6435"/>
                      <a:pt x="556" y="5493"/>
                      <a:pt x="469" y="3536"/>
                    </a:cubicBezTo>
                    <a:cubicBezTo>
                      <a:pt x="505" y="1985"/>
                      <a:pt x="1335" y="795"/>
                      <a:pt x="2922" y="506"/>
                    </a:cubicBezTo>
                    <a:cubicBezTo>
                      <a:pt x="3126" y="465"/>
                      <a:pt x="3329" y="445"/>
                      <a:pt x="3528" y="445"/>
                    </a:cubicBezTo>
                    <a:close/>
                    <a:moveTo>
                      <a:pt x="3294" y="1"/>
                    </a:moveTo>
                    <a:cubicBezTo>
                      <a:pt x="1344" y="1"/>
                      <a:pt x="72" y="1716"/>
                      <a:pt x="0" y="3572"/>
                    </a:cubicBezTo>
                    <a:cubicBezTo>
                      <a:pt x="109" y="5781"/>
                      <a:pt x="1826" y="6899"/>
                      <a:pt x="3533" y="6899"/>
                    </a:cubicBezTo>
                    <a:cubicBezTo>
                      <a:pt x="5226" y="6899"/>
                      <a:pt x="6907" y="5799"/>
                      <a:pt x="6997" y="3572"/>
                    </a:cubicBezTo>
                    <a:cubicBezTo>
                      <a:pt x="7105" y="1480"/>
                      <a:pt x="5338" y="2"/>
                      <a:pt x="3354" y="2"/>
                    </a:cubicBezTo>
                    <a:cubicBezTo>
                      <a:pt x="3334" y="1"/>
                      <a:pt x="3314" y="1"/>
                      <a:pt x="32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0" name="Google Shape;650;p41"/>
            <p:cNvSpPr/>
            <p:nvPr/>
          </p:nvSpPr>
          <p:spPr>
            <a:xfrm rot="-941337">
              <a:off x="1277509" y="1519828"/>
              <a:ext cx="319373" cy="331788"/>
            </a:xfrm>
            <a:custGeom>
              <a:avLst/>
              <a:gdLst/>
              <a:ahLst/>
              <a:cxnLst/>
              <a:rect l="l" t="t" r="r" b="b"/>
              <a:pathLst>
                <a:path w="11859" h="12320" extrusionOk="0">
                  <a:moveTo>
                    <a:pt x="6809" y="876"/>
                  </a:moveTo>
                  <a:cubicBezTo>
                    <a:pt x="6918" y="2066"/>
                    <a:pt x="7026" y="3293"/>
                    <a:pt x="7098" y="4483"/>
                  </a:cubicBezTo>
                  <a:cubicBezTo>
                    <a:pt x="7098" y="4591"/>
                    <a:pt x="7170" y="4663"/>
                    <a:pt x="7278" y="4699"/>
                  </a:cubicBezTo>
                  <a:cubicBezTo>
                    <a:pt x="8468" y="5096"/>
                    <a:pt x="9695" y="5529"/>
                    <a:pt x="10885" y="5926"/>
                  </a:cubicBezTo>
                  <a:cubicBezTo>
                    <a:pt x="9767" y="6394"/>
                    <a:pt x="8613" y="6791"/>
                    <a:pt x="7495" y="7224"/>
                  </a:cubicBezTo>
                  <a:cubicBezTo>
                    <a:pt x="7386" y="7260"/>
                    <a:pt x="7314" y="7332"/>
                    <a:pt x="7314" y="7440"/>
                  </a:cubicBezTo>
                  <a:cubicBezTo>
                    <a:pt x="7423" y="8739"/>
                    <a:pt x="7531" y="10073"/>
                    <a:pt x="7639" y="11372"/>
                  </a:cubicBezTo>
                  <a:cubicBezTo>
                    <a:pt x="7278" y="10867"/>
                    <a:pt x="6882" y="10398"/>
                    <a:pt x="6521" y="9893"/>
                  </a:cubicBezTo>
                  <a:cubicBezTo>
                    <a:pt x="6268" y="9568"/>
                    <a:pt x="5475" y="8162"/>
                    <a:pt x="5042" y="8162"/>
                  </a:cubicBezTo>
                  <a:cubicBezTo>
                    <a:pt x="4501" y="8162"/>
                    <a:pt x="3744" y="8595"/>
                    <a:pt x="3239" y="8811"/>
                  </a:cubicBezTo>
                  <a:lnTo>
                    <a:pt x="858" y="9677"/>
                  </a:lnTo>
                  <a:cubicBezTo>
                    <a:pt x="1688" y="8486"/>
                    <a:pt x="2481" y="7260"/>
                    <a:pt x="3311" y="6070"/>
                  </a:cubicBezTo>
                  <a:cubicBezTo>
                    <a:pt x="3347" y="6034"/>
                    <a:pt x="3383" y="5962"/>
                    <a:pt x="3383" y="5889"/>
                  </a:cubicBezTo>
                  <a:cubicBezTo>
                    <a:pt x="3347" y="5853"/>
                    <a:pt x="3347" y="5817"/>
                    <a:pt x="3347" y="5781"/>
                  </a:cubicBezTo>
                  <a:lnTo>
                    <a:pt x="3347" y="5745"/>
                  </a:lnTo>
                  <a:cubicBezTo>
                    <a:pt x="2517" y="4699"/>
                    <a:pt x="1760" y="3617"/>
                    <a:pt x="1003" y="2571"/>
                  </a:cubicBezTo>
                  <a:lnTo>
                    <a:pt x="1003" y="2571"/>
                  </a:lnTo>
                  <a:cubicBezTo>
                    <a:pt x="2193" y="2968"/>
                    <a:pt x="3419" y="3401"/>
                    <a:pt x="4645" y="3798"/>
                  </a:cubicBezTo>
                  <a:cubicBezTo>
                    <a:pt x="4790" y="3798"/>
                    <a:pt x="4898" y="3725"/>
                    <a:pt x="4898" y="3581"/>
                  </a:cubicBezTo>
                  <a:cubicBezTo>
                    <a:pt x="4898" y="3329"/>
                    <a:pt x="5655" y="2499"/>
                    <a:pt x="5836" y="2283"/>
                  </a:cubicBezTo>
                  <a:cubicBezTo>
                    <a:pt x="6160" y="1814"/>
                    <a:pt x="6485" y="1345"/>
                    <a:pt x="6809" y="876"/>
                  </a:cubicBezTo>
                  <a:close/>
                  <a:moveTo>
                    <a:pt x="6950" y="1"/>
                  </a:moveTo>
                  <a:cubicBezTo>
                    <a:pt x="6882" y="1"/>
                    <a:pt x="6815" y="36"/>
                    <a:pt x="6773" y="119"/>
                  </a:cubicBezTo>
                  <a:cubicBezTo>
                    <a:pt x="6268" y="840"/>
                    <a:pt x="5727" y="1597"/>
                    <a:pt x="5258" y="2319"/>
                  </a:cubicBezTo>
                  <a:cubicBezTo>
                    <a:pt x="4970" y="2643"/>
                    <a:pt x="4754" y="2968"/>
                    <a:pt x="4537" y="3293"/>
                  </a:cubicBezTo>
                  <a:cubicBezTo>
                    <a:pt x="3167" y="2824"/>
                    <a:pt x="1796" y="2355"/>
                    <a:pt x="426" y="1886"/>
                  </a:cubicBezTo>
                  <a:cubicBezTo>
                    <a:pt x="409" y="1883"/>
                    <a:pt x="393" y="1882"/>
                    <a:pt x="378" y="1882"/>
                  </a:cubicBezTo>
                  <a:cubicBezTo>
                    <a:pt x="189" y="1882"/>
                    <a:pt x="73" y="2077"/>
                    <a:pt x="173" y="2211"/>
                  </a:cubicBezTo>
                  <a:cubicBezTo>
                    <a:pt x="1039" y="3473"/>
                    <a:pt x="1940" y="4699"/>
                    <a:pt x="2878" y="5889"/>
                  </a:cubicBezTo>
                  <a:cubicBezTo>
                    <a:pt x="1940" y="7260"/>
                    <a:pt x="1039" y="8631"/>
                    <a:pt x="101" y="10001"/>
                  </a:cubicBezTo>
                  <a:cubicBezTo>
                    <a:pt x="1" y="10168"/>
                    <a:pt x="117" y="10366"/>
                    <a:pt x="278" y="10366"/>
                  </a:cubicBezTo>
                  <a:cubicBezTo>
                    <a:pt x="291" y="10366"/>
                    <a:pt x="304" y="10364"/>
                    <a:pt x="317" y="10362"/>
                  </a:cubicBezTo>
                  <a:lnTo>
                    <a:pt x="4393" y="8847"/>
                  </a:lnTo>
                  <a:cubicBezTo>
                    <a:pt x="4513" y="8803"/>
                    <a:pt x="4622" y="8784"/>
                    <a:pt x="4723" y="8784"/>
                  </a:cubicBezTo>
                  <a:cubicBezTo>
                    <a:pt x="5287" y="8784"/>
                    <a:pt x="5576" y="9403"/>
                    <a:pt x="5944" y="9893"/>
                  </a:cubicBezTo>
                  <a:cubicBezTo>
                    <a:pt x="6521" y="10650"/>
                    <a:pt x="7134" y="11444"/>
                    <a:pt x="7711" y="12237"/>
                  </a:cubicBezTo>
                  <a:cubicBezTo>
                    <a:pt x="7747" y="12273"/>
                    <a:pt x="7783" y="12309"/>
                    <a:pt x="7819" y="12309"/>
                  </a:cubicBezTo>
                  <a:lnTo>
                    <a:pt x="7855" y="12309"/>
                  </a:lnTo>
                  <a:cubicBezTo>
                    <a:pt x="7875" y="12316"/>
                    <a:pt x="7895" y="12319"/>
                    <a:pt x="7914" y="12319"/>
                  </a:cubicBezTo>
                  <a:cubicBezTo>
                    <a:pt x="8001" y="12319"/>
                    <a:pt x="8078" y="12260"/>
                    <a:pt x="8108" y="12201"/>
                  </a:cubicBezTo>
                  <a:cubicBezTo>
                    <a:pt x="8144" y="12129"/>
                    <a:pt x="8144" y="12093"/>
                    <a:pt x="8108" y="12057"/>
                  </a:cubicBezTo>
                  <a:cubicBezTo>
                    <a:pt x="7964" y="10650"/>
                    <a:pt x="7891" y="9244"/>
                    <a:pt x="7783" y="7837"/>
                  </a:cubicBezTo>
                  <a:cubicBezTo>
                    <a:pt x="7747" y="7260"/>
                    <a:pt x="11029" y="6358"/>
                    <a:pt x="11606" y="6142"/>
                  </a:cubicBezTo>
                  <a:cubicBezTo>
                    <a:pt x="11859" y="6106"/>
                    <a:pt x="11859" y="5745"/>
                    <a:pt x="11606" y="5673"/>
                  </a:cubicBezTo>
                  <a:cubicBezTo>
                    <a:pt x="10344" y="5240"/>
                    <a:pt x="9082" y="4771"/>
                    <a:pt x="7783" y="4375"/>
                  </a:cubicBezTo>
                  <a:cubicBezTo>
                    <a:pt x="7314" y="4230"/>
                    <a:pt x="7423" y="2752"/>
                    <a:pt x="7386" y="2355"/>
                  </a:cubicBezTo>
                  <a:cubicBezTo>
                    <a:pt x="7314" y="1634"/>
                    <a:pt x="7242" y="948"/>
                    <a:pt x="7170" y="227"/>
                  </a:cubicBezTo>
                  <a:cubicBezTo>
                    <a:pt x="7170" y="93"/>
                    <a:pt x="7060" y="1"/>
                    <a:pt x="6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1"/>
            <p:cNvSpPr/>
            <p:nvPr/>
          </p:nvSpPr>
          <p:spPr>
            <a:xfrm rot="-941337">
              <a:off x="4133841" y="3004249"/>
              <a:ext cx="235079" cy="241112"/>
            </a:xfrm>
            <a:custGeom>
              <a:avLst/>
              <a:gdLst/>
              <a:ahLst/>
              <a:cxnLst/>
              <a:rect l="l" t="t" r="r" b="b"/>
              <a:pathLst>
                <a:path w="8729" h="8953" extrusionOk="0">
                  <a:moveTo>
                    <a:pt x="3102" y="844"/>
                  </a:moveTo>
                  <a:lnTo>
                    <a:pt x="4617" y="2575"/>
                  </a:lnTo>
                  <a:cubicBezTo>
                    <a:pt x="4653" y="2611"/>
                    <a:pt x="4725" y="2647"/>
                    <a:pt x="4797" y="2647"/>
                  </a:cubicBezTo>
                  <a:lnTo>
                    <a:pt x="4869" y="2647"/>
                  </a:lnTo>
                  <a:cubicBezTo>
                    <a:pt x="5627" y="2322"/>
                    <a:pt x="6384" y="2034"/>
                    <a:pt x="7177" y="1745"/>
                  </a:cubicBezTo>
                  <a:lnTo>
                    <a:pt x="7177" y="1745"/>
                  </a:lnTo>
                  <a:cubicBezTo>
                    <a:pt x="6781" y="2467"/>
                    <a:pt x="6384" y="3188"/>
                    <a:pt x="6023" y="3909"/>
                  </a:cubicBezTo>
                  <a:cubicBezTo>
                    <a:pt x="5987" y="3981"/>
                    <a:pt x="5987" y="4054"/>
                    <a:pt x="6023" y="4090"/>
                  </a:cubicBezTo>
                  <a:cubicBezTo>
                    <a:pt x="6023" y="4126"/>
                    <a:pt x="6023" y="4162"/>
                    <a:pt x="6059" y="4198"/>
                  </a:cubicBezTo>
                  <a:cubicBezTo>
                    <a:pt x="6672" y="4883"/>
                    <a:pt x="7250" y="5532"/>
                    <a:pt x="7899" y="6182"/>
                  </a:cubicBezTo>
                  <a:lnTo>
                    <a:pt x="5338" y="5496"/>
                  </a:lnTo>
                  <a:lnTo>
                    <a:pt x="5230" y="5496"/>
                  </a:lnTo>
                  <a:cubicBezTo>
                    <a:pt x="5158" y="5496"/>
                    <a:pt x="5122" y="5532"/>
                    <a:pt x="5085" y="5605"/>
                  </a:cubicBezTo>
                  <a:cubicBezTo>
                    <a:pt x="4653" y="6398"/>
                    <a:pt x="4184" y="7191"/>
                    <a:pt x="3751" y="7985"/>
                  </a:cubicBezTo>
                  <a:cubicBezTo>
                    <a:pt x="3643" y="7047"/>
                    <a:pt x="3535" y="6109"/>
                    <a:pt x="3462" y="5172"/>
                  </a:cubicBezTo>
                  <a:cubicBezTo>
                    <a:pt x="3426" y="5064"/>
                    <a:pt x="3390" y="4991"/>
                    <a:pt x="3282" y="4955"/>
                  </a:cubicBezTo>
                  <a:lnTo>
                    <a:pt x="902" y="4306"/>
                  </a:lnTo>
                  <a:lnTo>
                    <a:pt x="3138" y="3368"/>
                  </a:lnTo>
                  <a:cubicBezTo>
                    <a:pt x="3174" y="3332"/>
                    <a:pt x="3210" y="3332"/>
                    <a:pt x="3210" y="3296"/>
                  </a:cubicBezTo>
                  <a:cubicBezTo>
                    <a:pt x="3282" y="3260"/>
                    <a:pt x="3282" y="3188"/>
                    <a:pt x="3282" y="3116"/>
                  </a:cubicBezTo>
                  <a:cubicBezTo>
                    <a:pt x="3210" y="2358"/>
                    <a:pt x="3138" y="1601"/>
                    <a:pt x="3102" y="844"/>
                  </a:cubicBezTo>
                  <a:close/>
                  <a:moveTo>
                    <a:pt x="2811" y="0"/>
                  </a:moveTo>
                  <a:cubicBezTo>
                    <a:pt x="2700" y="0"/>
                    <a:pt x="2597" y="81"/>
                    <a:pt x="2597" y="231"/>
                  </a:cubicBezTo>
                  <a:cubicBezTo>
                    <a:pt x="2633" y="1168"/>
                    <a:pt x="2705" y="2106"/>
                    <a:pt x="2777" y="3044"/>
                  </a:cubicBezTo>
                  <a:cubicBezTo>
                    <a:pt x="1876" y="3404"/>
                    <a:pt x="1046" y="3801"/>
                    <a:pt x="144" y="4162"/>
                  </a:cubicBezTo>
                  <a:cubicBezTo>
                    <a:pt x="0" y="4270"/>
                    <a:pt x="0" y="4486"/>
                    <a:pt x="180" y="4595"/>
                  </a:cubicBezTo>
                  <a:lnTo>
                    <a:pt x="3030" y="5352"/>
                  </a:lnTo>
                  <a:cubicBezTo>
                    <a:pt x="3138" y="6470"/>
                    <a:pt x="3282" y="7588"/>
                    <a:pt x="3390" y="8742"/>
                  </a:cubicBezTo>
                  <a:cubicBezTo>
                    <a:pt x="3390" y="8874"/>
                    <a:pt x="3498" y="8953"/>
                    <a:pt x="3606" y="8953"/>
                  </a:cubicBezTo>
                  <a:cubicBezTo>
                    <a:pt x="3675" y="8953"/>
                    <a:pt x="3745" y="8921"/>
                    <a:pt x="3787" y="8851"/>
                  </a:cubicBezTo>
                  <a:cubicBezTo>
                    <a:pt x="4328" y="7877"/>
                    <a:pt x="4869" y="6939"/>
                    <a:pt x="5410" y="5965"/>
                  </a:cubicBezTo>
                  <a:lnTo>
                    <a:pt x="8476" y="6795"/>
                  </a:lnTo>
                  <a:lnTo>
                    <a:pt x="8620" y="6795"/>
                  </a:lnTo>
                  <a:cubicBezTo>
                    <a:pt x="8656" y="6759"/>
                    <a:pt x="8692" y="6723"/>
                    <a:pt x="8728" y="6687"/>
                  </a:cubicBezTo>
                  <a:lnTo>
                    <a:pt x="8728" y="6650"/>
                  </a:lnTo>
                  <a:lnTo>
                    <a:pt x="8728" y="6614"/>
                  </a:lnTo>
                  <a:lnTo>
                    <a:pt x="8728" y="6578"/>
                  </a:lnTo>
                  <a:lnTo>
                    <a:pt x="8728" y="6542"/>
                  </a:lnTo>
                  <a:lnTo>
                    <a:pt x="8728" y="6506"/>
                  </a:lnTo>
                  <a:cubicBezTo>
                    <a:pt x="8692" y="6470"/>
                    <a:pt x="8692" y="6470"/>
                    <a:pt x="8656" y="6434"/>
                  </a:cubicBezTo>
                  <a:cubicBezTo>
                    <a:pt x="7935" y="5641"/>
                    <a:pt x="7177" y="4811"/>
                    <a:pt x="6456" y="3981"/>
                  </a:cubicBezTo>
                  <a:cubicBezTo>
                    <a:pt x="6889" y="3152"/>
                    <a:pt x="7358" y="2286"/>
                    <a:pt x="7791" y="1421"/>
                  </a:cubicBezTo>
                  <a:cubicBezTo>
                    <a:pt x="7886" y="1294"/>
                    <a:pt x="7786" y="1083"/>
                    <a:pt x="7613" y="1083"/>
                  </a:cubicBezTo>
                  <a:cubicBezTo>
                    <a:pt x="7589" y="1083"/>
                    <a:pt x="7564" y="1087"/>
                    <a:pt x="7538" y="1096"/>
                  </a:cubicBezTo>
                  <a:cubicBezTo>
                    <a:pt x="6636" y="1421"/>
                    <a:pt x="5735" y="1781"/>
                    <a:pt x="4833" y="2178"/>
                  </a:cubicBezTo>
                  <a:cubicBezTo>
                    <a:pt x="4220" y="1457"/>
                    <a:pt x="3607" y="772"/>
                    <a:pt x="2958" y="50"/>
                  </a:cubicBezTo>
                  <a:cubicBezTo>
                    <a:pt x="2913" y="17"/>
                    <a:pt x="2861" y="0"/>
                    <a:pt x="28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2" name="Google Shape;652;p41"/>
            <p:cNvGrpSpPr/>
            <p:nvPr/>
          </p:nvGrpSpPr>
          <p:grpSpPr>
            <a:xfrm>
              <a:off x="1356890" y="2198379"/>
              <a:ext cx="422114" cy="446447"/>
              <a:chOff x="1192626" y="2123962"/>
              <a:chExt cx="414446" cy="438338"/>
            </a:xfrm>
          </p:grpSpPr>
          <p:sp>
            <p:nvSpPr>
              <p:cNvPr id="653" name="Google Shape;653;p41"/>
              <p:cNvSpPr/>
              <p:nvPr/>
            </p:nvSpPr>
            <p:spPr>
              <a:xfrm rot="-941277">
                <a:off x="1246724" y="2169070"/>
                <a:ext cx="309986" cy="345286"/>
              </a:xfrm>
              <a:custGeom>
                <a:avLst/>
                <a:gdLst/>
                <a:ahLst/>
                <a:cxnLst/>
                <a:rect l="l" t="t" r="r" b="b"/>
                <a:pathLst>
                  <a:path w="11723" h="13058" extrusionOk="0">
                    <a:moveTo>
                      <a:pt x="2345" y="1"/>
                    </a:moveTo>
                    <a:cubicBezTo>
                      <a:pt x="2128" y="1"/>
                      <a:pt x="1948" y="37"/>
                      <a:pt x="1731" y="73"/>
                    </a:cubicBezTo>
                    <a:cubicBezTo>
                      <a:pt x="1118" y="289"/>
                      <a:pt x="577" y="758"/>
                      <a:pt x="325" y="1371"/>
                    </a:cubicBezTo>
                    <a:cubicBezTo>
                      <a:pt x="0" y="2129"/>
                      <a:pt x="36" y="2994"/>
                      <a:pt x="433" y="3716"/>
                    </a:cubicBezTo>
                    <a:cubicBezTo>
                      <a:pt x="1046" y="4870"/>
                      <a:pt x="2128" y="5772"/>
                      <a:pt x="3138" y="6637"/>
                    </a:cubicBezTo>
                    <a:cubicBezTo>
                      <a:pt x="3427" y="6890"/>
                      <a:pt x="3715" y="7106"/>
                      <a:pt x="4004" y="7359"/>
                    </a:cubicBezTo>
                    <a:cubicBezTo>
                      <a:pt x="5302" y="8513"/>
                      <a:pt x="6564" y="9667"/>
                      <a:pt x="7863" y="10821"/>
                    </a:cubicBezTo>
                    <a:cubicBezTo>
                      <a:pt x="8512" y="11398"/>
                      <a:pt x="9161" y="11939"/>
                      <a:pt x="9883" y="12408"/>
                    </a:cubicBezTo>
                    <a:lnTo>
                      <a:pt x="10027" y="12552"/>
                    </a:lnTo>
                    <a:cubicBezTo>
                      <a:pt x="10351" y="12805"/>
                      <a:pt x="10748" y="13021"/>
                      <a:pt x="11181" y="13057"/>
                    </a:cubicBezTo>
                    <a:lnTo>
                      <a:pt x="11217" y="13057"/>
                    </a:lnTo>
                    <a:cubicBezTo>
                      <a:pt x="11289" y="13057"/>
                      <a:pt x="11397" y="13021"/>
                      <a:pt x="11434" y="12949"/>
                    </a:cubicBezTo>
                    <a:cubicBezTo>
                      <a:pt x="11722" y="12444"/>
                      <a:pt x="10351" y="10064"/>
                      <a:pt x="10351" y="10064"/>
                    </a:cubicBezTo>
                    <a:cubicBezTo>
                      <a:pt x="9017" y="7791"/>
                      <a:pt x="7538" y="5519"/>
                      <a:pt x="5987" y="3247"/>
                    </a:cubicBezTo>
                    <a:lnTo>
                      <a:pt x="5735" y="2850"/>
                    </a:lnTo>
                    <a:cubicBezTo>
                      <a:pt x="4941" y="1660"/>
                      <a:pt x="3823" y="1"/>
                      <a:pt x="234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1"/>
              <p:cNvSpPr/>
              <p:nvPr/>
            </p:nvSpPr>
            <p:spPr>
              <a:xfrm rot="-941277">
                <a:off x="1235588" y="2161616"/>
                <a:ext cx="328522" cy="363029"/>
              </a:xfrm>
              <a:custGeom>
                <a:avLst/>
                <a:gdLst/>
                <a:ahLst/>
                <a:cxnLst/>
                <a:rect l="l" t="t" r="r" b="b"/>
                <a:pathLst>
                  <a:path w="12424" h="13729" extrusionOk="0">
                    <a:moveTo>
                      <a:pt x="2733" y="407"/>
                    </a:moveTo>
                    <a:cubicBezTo>
                      <a:pt x="4343" y="407"/>
                      <a:pt x="5563" y="2515"/>
                      <a:pt x="6312" y="3622"/>
                    </a:cubicBezTo>
                    <a:cubicBezTo>
                      <a:pt x="7827" y="5858"/>
                      <a:pt x="9306" y="8130"/>
                      <a:pt x="10676" y="10439"/>
                    </a:cubicBezTo>
                    <a:cubicBezTo>
                      <a:pt x="10821" y="10691"/>
                      <a:pt x="12227" y="13252"/>
                      <a:pt x="11614" y="13252"/>
                    </a:cubicBezTo>
                    <a:cubicBezTo>
                      <a:pt x="11181" y="13252"/>
                      <a:pt x="10712" y="12855"/>
                      <a:pt x="10352" y="12639"/>
                    </a:cubicBezTo>
                    <a:cubicBezTo>
                      <a:pt x="9666" y="12134"/>
                      <a:pt x="8981" y="11593"/>
                      <a:pt x="8368" y="11016"/>
                    </a:cubicBezTo>
                    <a:lnTo>
                      <a:pt x="4509" y="7589"/>
                    </a:lnTo>
                    <a:cubicBezTo>
                      <a:pt x="3283" y="6471"/>
                      <a:pt x="1768" y="5425"/>
                      <a:pt x="974" y="3983"/>
                    </a:cubicBezTo>
                    <a:cubicBezTo>
                      <a:pt x="325" y="2684"/>
                      <a:pt x="722" y="953"/>
                      <a:pt x="2201" y="520"/>
                    </a:cubicBezTo>
                    <a:lnTo>
                      <a:pt x="2201" y="484"/>
                    </a:lnTo>
                    <a:cubicBezTo>
                      <a:pt x="2382" y="432"/>
                      <a:pt x="2560" y="407"/>
                      <a:pt x="2733" y="407"/>
                    </a:cubicBezTo>
                    <a:close/>
                    <a:moveTo>
                      <a:pt x="2636" y="1"/>
                    </a:moveTo>
                    <a:cubicBezTo>
                      <a:pt x="2541" y="1"/>
                      <a:pt x="2444" y="5"/>
                      <a:pt x="2345" y="15"/>
                    </a:cubicBezTo>
                    <a:cubicBezTo>
                      <a:pt x="1227" y="196"/>
                      <a:pt x="397" y="1061"/>
                      <a:pt x="253" y="2179"/>
                    </a:cubicBezTo>
                    <a:cubicBezTo>
                      <a:pt x="0" y="4091"/>
                      <a:pt x="1335" y="5353"/>
                      <a:pt x="2633" y="6507"/>
                    </a:cubicBezTo>
                    <a:cubicBezTo>
                      <a:pt x="4437" y="8130"/>
                      <a:pt x="6240" y="9753"/>
                      <a:pt x="8043" y="11340"/>
                    </a:cubicBezTo>
                    <a:cubicBezTo>
                      <a:pt x="9017" y="12170"/>
                      <a:pt x="10280" y="13540"/>
                      <a:pt x="11614" y="13721"/>
                    </a:cubicBezTo>
                    <a:cubicBezTo>
                      <a:pt x="11653" y="13726"/>
                      <a:pt x="11690" y="13728"/>
                      <a:pt x="11725" y="13728"/>
                    </a:cubicBezTo>
                    <a:cubicBezTo>
                      <a:pt x="12423" y="13728"/>
                      <a:pt x="12222" y="12727"/>
                      <a:pt x="12119" y="12314"/>
                    </a:cubicBezTo>
                    <a:cubicBezTo>
                      <a:pt x="11650" y="10872"/>
                      <a:pt x="10676" y="9573"/>
                      <a:pt x="9883" y="8311"/>
                    </a:cubicBezTo>
                    <a:cubicBezTo>
                      <a:pt x="8693" y="6399"/>
                      <a:pt x="7502" y="4524"/>
                      <a:pt x="6240" y="2684"/>
                    </a:cubicBezTo>
                    <a:cubicBezTo>
                      <a:pt x="5388" y="1423"/>
                      <a:pt x="4278" y="1"/>
                      <a:pt x="263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55" name="Google Shape;655;p41"/>
            <p:cNvSpPr/>
            <p:nvPr/>
          </p:nvSpPr>
          <p:spPr>
            <a:xfrm rot="86484">
              <a:off x="1743577" y="960459"/>
              <a:ext cx="1021966" cy="509636"/>
            </a:xfrm>
            <a:custGeom>
              <a:avLst/>
              <a:gdLst/>
              <a:ahLst/>
              <a:cxnLst/>
              <a:rect l="l" t="t" r="r" b="b"/>
              <a:pathLst>
                <a:path w="37944" h="18922" extrusionOk="0">
                  <a:moveTo>
                    <a:pt x="14816" y="519"/>
                  </a:moveTo>
                  <a:cubicBezTo>
                    <a:pt x="16095" y="519"/>
                    <a:pt x="17429" y="858"/>
                    <a:pt x="18431" y="1708"/>
                  </a:cubicBezTo>
                  <a:cubicBezTo>
                    <a:pt x="19874" y="2970"/>
                    <a:pt x="19693" y="5062"/>
                    <a:pt x="19188" y="6758"/>
                  </a:cubicBezTo>
                  <a:cubicBezTo>
                    <a:pt x="19152" y="6830"/>
                    <a:pt x="19188" y="6938"/>
                    <a:pt x="19297" y="7010"/>
                  </a:cubicBezTo>
                  <a:cubicBezTo>
                    <a:pt x="19324" y="7038"/>
                    <a:pt x="19357" y="7049"/>
                    <a:pt x="19391" y="7049"/>
                  </a:cubicBezTo>
                  <a:cubicBezTo>
                    <a:pt x="19446" y="7049"/>
                    <a:pt x="19505" y="7019"/>
                    <a:pt x="19549" y="6974"/>
                  </a:cubicBezTo>
                  <a:cubicBezTo>
                    <a:pt x="20207" y="6170"/>
                    <a:pt x="21078" y="5646"/>
                    <a:pt x="21997" y="5646"/>
                  </a:cubicBezTo>
                  <a:cubicBezTo>
                    <a:pt x="22439" y="5646"/>
                    <a:pt x="22891" y="5767"/>
                    <a:pt x="23336" y="6036"/>
                  </a:cubicBezTo>
                  <a:cubicBezTo>
                    <a:pt x="24851" y="6938"/>
                    <a:pt x="24598" y="8813"/>
                    <a:pt x="23589" y="10004"/>
                  </a:cubicBezTo>
                  <a:cubicBezTo>
                    <a:pt x="23553" y="10040"/>
                    <a:pt x="23553" y="10076"/>
                    <a:pt x="23553" y="10148"/>
                  </a:cubicBezTo>
                  <a:cubicBezTo>
                    <a:pt x="23516" y="10220"/>
                    <a:pt x="23589" y="10328"/>
                    <a:pt x="23697" y="10364"/>
                  </a:cubicBezTo>
                  <a:cubicBezTo>
                    <a:pt x="23715" y="10382"/>
                    <a:pt x="23733" y="10391"/>
                    <a:pt x="23751" y="10391"/>
                  </a:cubicBezTo>
                  <a:cubicBezTo>
                    <a:pt x="23769" y="10391"/>
                    <a:pt x="23787" y="10382"/>
                    <a:pt x="23805" y="10364"/>
                  </a:cubicBezTo>
                  <a:cubicBezTo>
                    <a:pt x="24399" y="10341"/>
                    <a:pt x="24993" y="10330"/>
                    <a:pt x="25587" y="10330"/>
                  </a:cubicBezTo>
                  <a:cubicBezTo>
                    <a:pt x="27806" y="10330"/>
                    <a:pt x="30025" y="10492"/>
                    <a:pt x="32245" y="10833"/>
                  </a:cubicBezTo>
                  <a:cubicBezTo>
                    <a:pt x="33651" y="11050"/>
                    <a:pt x="35635" y="11266"/>
                    <a:pt x="36753" y="12276"/>
                  </a:cubicBezTo>
                  <a:cubicBezTo>
                    <a:pt x="37691" y="13069"/>
                    <a:pt x="35094" y="13538"/>
                    <a:pt x="34697" y="13646"/>
                  </a:cubicBezTo>
                  <a:cubicBezTo>
                    <a:pt x="32502" y="14090"/>
                    <a:pt x="30223" y="14197"/>
                    <a:pt x="27963" y="14197"/>
                  </a:cubicBezTo>
                  <a:cubicBezTo>
                    <a:pt x="26918" y="14197"/>
                    <a:pt x="25877" y="14174"/>
                    <a:pt x="24851" y="14151"/>
                  </a:cubicBezTo>
                  <a:cubicBezTo>
                    <a:pt x="24779" y="14151"/>
                    <a:pt x="24707" y="14187"/>
                    <a:pt x="24671" y="14259"/>
                  </a:cubicBezTo>
                  <a:cubicBezTo>
                    <a:pt x="24635" y="14332"/>
                    <a:pt x="24635" y="14440"/>
                    <a:pt x="24671" y="14512"/>
                  </a:cubicBezTo>
                  <a:cubicBezTo>
                    <a:pt x="26510" y="17542"/>
                    <a:pt x="21461" y="18407"/>
                    <a:pt x="19513" y="18479"/>
                  </a:cubicBezTo>
                  <a:cubicBezTo>
                    <a:pt x="19419" y="18482"/>
                    <a:pt x="19324" y="18483"/>
                    <a:pt x="19229" y="18483"/>
                  </a:cubicBezTo>
                  <a:cubicBezTo>
                    <a:pt x="16699" y="18483"/>
                    <a:pt x="13862" y="17537"/>
                    <a:pt x="14175" y="14548"/>
                  </a:cubicBezTo>
                  <a:cubicBezTo>
                    <a:pt x="14211" y="14512"/>
                    <a:pt x="14211" y="14476"/>
                    <a:pt x="14175" y="14440"/>
                  </a:cubicBezTo>
                  <a:cubicBezTo>
                    <a:pt x="14175" y="14351"/>
                    <a:pt x="14102" y="14286"/>
                    <a:pt x="14016" y="14286"/>
                  </a:cubicBezTo>
                  <a:cubicBezTo>
                    <a:pt x="13997" y="14286"/>
                    <a:pt x="13978" y="14289"/>
                    <a:pt x="13959" y="14296"/>
                  </a:cubicBezTo>
                  <a:cubicBezTo>
                    <a:pt x="13887" y="14296"/>
                    <a:pt x="13814" y="14332"/>
                    <a:pt x="13778" y="14404"/>
                  </a:cubicBezTo>
                  <a:cubicBezTo>
                    <a:pt x="13210" y="15152"/>
                    <a:pt x="12319" y="15577"/>
                    <a:pt x="11394" y="15577"/>
                  </a:cubicBezTo>
                  <a:cubicBezTo>
                    <a:pt x="11204" y="15577"/>
                    <a:pt x="11012" y="15559"/>
                    <a:pt x="10821" y="15522"/>
                  </a:cubicBezTo>
                  <a:cubicBezTo>
                    <a:pt x="9595" y="15305"/>
                    <a:pt x="8909" y="14332"/>
                    <a:pt x="9450" y="13141"/>
                  </a:cubicBezTo>
                  <a:lnTo>
                    <a:pt x="9450" y="13105"/>
                  </a:lnTo>
                  <a:lnTo>
                    <a:pt x="9450" y="13069"/>
                  </a:lnTo>
                  <a:cubicBezTo>
                    <a:pt x="9450" y="12925"/>
                    <a:pt x="9378" y="12853"/>
                    <a:pt x="9270" y="12817"/>
                  </a:cubicBezTo>
                  <a:lnTo>
                    <a:pt x="9162" y="12817"/>
                  </a:lnTo>
                  <a:cubicBezTo>
                    <a:pt x="8545" y="12849"/>
                    <a:pt x="7928" y="12865"/>
                    <a:pt x="7312" y="12865"/>
                  </a:cubicBezTo>
                  <a:cubicBezTo>
                    <a:pt x="5872" y="12865"/>
                    <a:pt x="4433" y="12777"/>
                    <a:pt x="2994" y="12600"/>
                  </a:cubicBezTo>
                  <a:cubicBezTo>
                    <a:pt x="2381" y="12528"/>
                    <a:pt x="975" y="12420"/>
                    <a:pt x="614" y="11807"/>
                  </a:cubicBezTo>
                  <a:cubicBezTo>
                    <a:pt x="361" y="11446"/>
                    <a:pt x="1660" y="11013"/>
                    <a:pt x="1840" y="10977"/>
                  </a:cubicBezTo>
                  <a:cubicBezTo>
                    <a:pt x="3139" y="10581"/>
                    <a:pt x="4509" y="10364"/>
                    <a:pt x="5844" y="10292"/>
                  </a:cubicBezTo>
                  <a:lnTo>
                    <a:pt x="5916" y="10292"/>
                  </a:lnTo>
                  <a:lnTo>
                    <a:pt x="5952" y="10256"/>
                  </a:lnTo>
                  <a:lnTo>
                    <a:pt x="5988" y="10256"/>
                  </a:lnTo>
                  <a:lnTo>
                    <a:pt x="6024" y="10220"/>
                  </a:lnTo>
                  <a:cubicBezTo>
                    <a:pt x="6096" y="10148"/>
                    <a:pt x="6096" y="10040"/>
                    <a:pt x="6024" y="9931"/>
                  </a:cubicBezTo>
                  <a:cubicBezTo>
                    <a:pt x="5988" y="9895"/>
                    <a:pt x="5952" y="9895"/>
                    <a:pt x="5916" y="9859"/>
                  </a:cubicBezTo>
                  <a:cubicBezTo>
                    <a:pt x="4617" y="9246"/>
                    <a:pt x="4257" y="7515"/>
                    <a:pt x="5267" y="6469"/>
                  </a:cubicBezTo>
                  <a:cubicBezTo>
                    <a:pt x="5754" y="5898"/>
                    <a:pt x="6321" y="5661"/>
                    <a:pt x="6893" y="5661"/>
                  </a:cubicBezTo>
                  <a:cubicBezTo>
                    <a:pt x="7802" y="5661"/>
                    <a:pt x="8722" y="6263"/>
                    <a:pt x="9342" y="7082"/>
                  </a:cubicBezTo>
                  <a:cubicBezTo>
                    <a:pt x="9384" y="7145"/>
                    <a:pt x="9450" y="7184"/>
                    <a:pt x="9520" y="7184"/>
                  </a:cubicBezTo>
                  <a:cubicBezTo>
                    <a:pt x="9570" y="7184"/>
                    <a:pt x="9621" y="7164"/>
                    <a:pt x="9667" y="7118"/>
                  </a:cubicBezTo>
                  <a:cubicBezTo>
                    <a:pt x="9775" y="7082"/>
                    <a:pt x="9811" y="6938"/>
                    <a:pt x="9739" y="6830"/>
                  </a:cubicBezTo>
                  <a:cubicBezTo>
                    <a:pt x="7755" y="3403"/>
                    <a:pt x="10821" y="915"/>
                    <a:pt x="14103" y="554"/>
                  </a:cubicBezTo>
                  <a:cubicBezTo>
                    <a:pt x="14337" y="531"/>
                    <a:pt x="14576" y="519"/>
                    <a:pt x="14816" y="519"/>
                  </a:cubicBezTo>
                  <a:close/>
                  <a:moveTo>
                    <a:pt x="14873" y="0"/>
                  </a:moveTo>
                  <a:cubicBezTo>
                    <a:pt x="14563" y="0"/>
                    <a:pt x="14257" y="17"/>
                    <a:pt x="13959" y="49"/>
                  </a:cubicBezTo>
                  <a:cubicBezTo>
                    <a:pt x="12300" y="229"/>
                    <a:pt x="10568" y="915"/>
                    <a:pt x="9450" y="2249"/>
                  </a:cubicBezTo>
                  <a:cubicBezTo>
                    <a:pt x="8621" y="3259"/>
                    <a:pt x="8404" y="4630"/>
                    <a:pt x="8873" y="5856"/>
                  </a:cubicBezTo>
                  <a:cubicBezTo>
                    <a:pt x="8281" y="5412"/>
                    <a:pt x="7613" y="5138"/>
                    <a:pt x="6937" y="5138"/>
                  </a:cubicBezTo>
                  <a:cubicBezTo>
                    <a:pt x="6296" y="5138"/>
                    <a:pt x="5647" y="5385"/>
                    <a:pt x="5050" y="5964"/>
                  </a:cubicBezTo>
                  <a:cubicBezTo>
                    <a:pt x="3932" y="7046"/>
                    <a:pt x="4004" y="8849"/>
                    <a:pt x="5194" y="9859"/>
                  </a:cubicBezTo>
                  <a:cubicBezTo>
                    <a:pt x="3932" y="9931"/>
                    <a:pt x="2706" y="10184"/>
                    <a:pt x="1516" y="10581"/>
                  </a:cubicBezTo>
                  <a:cubicBezTo>
                    <a:pt x="1047" y="10761"/>
                    <a:pt x="1" y="11158"/>
                    <a:pt x="145" y="11843"/>
                  </a:cubicBezTo>
                  <a:cubicBezTo>
                    <a:pt x="325" y="12600"/>
                    <a:pt x="1624" y="12817"/>
                    <a:pt x="2237" y="12925"/>
                  </a:cubicBezTo>
                  <a:cubicBezTo>
                    <a:pt x="3858" y="13164"/>
                    <a:pt x="5500" y="13306"/>
                    <a:pt x="7146" y="13306"/>
                  </a:cubicBezTo>
                  <a:cubicBezTo>
                    <a:pt x="7733" y="13306"/>
                    <a:pt x="8321" y="13288"/>
                    <a:pt x="8909" y="13250"/>
                  </a:cubicBezTo>
                  <a:lnTo>
                    <a:pt x="8909" y="13250"/>
                  </a:lnTo>
                  <a:cubicBezTo>
                    <a:pt x="8549" y="14404"/>
                    <a:pt x="9018" y="15342"/>
                    <a:pt x="10208" y="15810"/>
                  </a:cubicBezTo>
                  <a:cubicBezTo>
                    <a:pt x="10601" y="15965"/>
                    <a:pt x="11010" y="16041"/>
                    <a:pt x="11415" y="16041"/>
                  </a:cubicBezTo>
                  <a:cubicBezTo>
                    <a:pt x="12237" y="16041"/>
                    <a:pt x="13042" y="15729"/>
                    <a:pt x="13670" y="15125"/>
                  </a:cubicBezTo>
                  <a:cubicBezTo>
                    <a:pt x="13704" y="18049"/>
                    <a:pt x="16718" y="18922"/>
                    <a:pt x="19330" y="18922"/>
                  </a:cubicBezTo>
                  <a:cubicBezTo>
                    <a:pt x="19489" y="18922"/>
                    <a:pt x="19646" y="18918"/>
                    <a:pt x="19802" y="18912"/>
                  </a:cubicBezTo>
                  <a:cubicBezTo>
                    <a:pt x="22074" y="18840"/>
                    <a:pt x="26654" y="17614"/>
                    <a:pt x="25212" y="14620"/>
                  </a:cubicBezTo>
                  <a:lnTo>
                    <a:pt x="25212" y="14620"/>
                  </a:lnTo>
                  <a:cubicBezTo>
                    <a:pt x="26108" y="14640"/>
                    <a:pt x="27015" y="14657"/>
                    <a:pt x="27925" y="14657"/>
                  </a:cubicBezTo>
                  <a:cubicBezTo>
                    <a:pt x="30382" y="14657"/>
                    <a:pt x="32859" y="14533"/>
                    <a:pt x="35202" y="14007"/>
                  </a:cubicBezTo>
                  <a:cubicBezTo>
                    <a:pt x="35887" y="13863"/>
                    <a:pt x="37943" y="13358"/>
                    <a:pt x="37330" y="12204"/>
                  </a:cubicBezTo>
                  <a:cubicBezTo>
                    <a:pt x="37006" y="11771"/>
                    <a:pt x="36537" y="11446"/>
                    <a:pt x="36032" y="11266"/>
                  </a:cubicBezTo>
                  <a:cubicBezTo>
                    <a:pt x="35094" y="10905"/>
                    <a:pt x="34120" y="10617"/>
                    <a:pt x="33146" y="10472"/>
                  </a:cubicBezTo>
                  <a:cubicBezTo>
                    <a:pt x="30760" y="10031"/>
                    <a:pt x="28326" y="9829"/>
                    <a:pt x="25884" y="9829"/>
                  </a:cubicBezTo>
                  <a:cubicBezTo>
                    <a:pt x="25335" y="9829"/>
                    <a:pt x="24787" y="9839"/>
                    <a:pt x="24238" y="9859"/>
                  </a:cubicBezTo>
                  <a:cubicBezTo>
                    <a:pt x="25140" y="8561"/>
                    <a:pt x="25212" y="6938"/>
                    <a:pt x="23913" y="5820"/>
                  </a:cubicBezTo>
                  <a:cubicBezTo>
                    <a:pt x="23340" y="5311"/>
                    <a:pt x="22711" y="5096"/>
                    <a:pt x="22088" y="5096"/>
                  </a:cubicBezTo>
                  <a:cubicBezTo>
                    <a:pt x="21299" y="5096"/>
                    <a:pt x="20519" y="5440"/>
                    <a:pt x="19874" y="5964"/>
                  </a:cubicBezTo>
                  <a:cubicBezTo>
                    <a:pt x="20234" y="4377"/>
                    <a:pt x="20090" y="2646"/>
                    <a:pt x="18864" y="1420"/>
                  </a:cubicBezTo>
                  <a:cubicBezTo>
                    <a:pt x="17853" y="379"/>
                    <a:pt x="16327" y="0"/>
                    <a:pt x="14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6" name="Google Shape;656;p41"/>
            <p:cNvGrpSpPr/>
            <p:nvPr/>
          </p:nvGrpSpPr>
          <p:grpSpPr>
            <a:xfrm>
              <a:off x="1997251" y="1725328"/>
              <a:ext cx="1620989" cy="2515366"/>
              <a:chOff x="1764605" y="1775354"/>
              <a:chExt cx="1591545" cy="2469677"/>
            </a:xfrm>
          </p:grpSpPr>
          <p:sp>
            <p:nvSpPr>
              <p:cNvPr id="657" name="Google Shape;657;p41"/>
              <p:cNvSpPr/>
              <p:nvPr/>
            </p:nvSpPr>
            <p:spPr>
              <a:xfrm rot="-941277">
                <a:off x="2882532" y="2309409"/>
                <a:ext cx="121160" cy="219764"/>
              </a:xfrm>
              <a:custGeom>
                <a:avLst/>
                <a:gdLst/>
                <a:ahLst/>
                <a:cxnLst/>
                <a:rect l="l" t="t" r="r" b="b"/>
                <a:pathLst>
                  <a:path w="4582" h="8311" extrusionOk="0">
                    <a:moveTo>
                      <a:pt x="1322" y="1"/>
                    </a:moveTo>
                    <a:cubicBezTo>
                      <a:pt x="1191" y="1"/>
                      <a:pt x="1065" y="10"/>
                      <a:pt x="939" y="28"/>
                    </a:cubicBezTo>
                    <a:cubicBezTo>
                      <a:pt x="866" y="28"/>
                      <a:pt x="830" y="64"/>
                      <a:pt x="830" y="136"/>
                    </a:cubicBezTo>
                    <a:cubicBezTo>
                      <a:pt x="794" y="1290"/>
                      <a:pt x="758" y="2300"/>
                      <a:pt x="722" y="3202"/>
                    </a:cubicBezTo>
                    <a:cubicBezTo>
                      <a:pt x="686" y="3274"/>
                      <a:pt x="758" y="3310"/>
                      <a:pt x="794" y="3310"/>
                    </a:cubicBezTo>
                    <a:lnTo>
                      <a:pt x="902" y="3310"/>
                    </a:lnTo>
                    <a:cubicBezTo>
                      <a:pt x="1624" y="3382"/>
                      <a:pt x="2165" y="4031"/>
                      <a:pt x="2093" y="4753"/>
                    </a:cubicBezTo>
                    <a:cubicBezTo>
                      <a:pt x="2093" y="5618"/>
                      <a:pt x="1371" y="6340"/>
                      <a:pt x="506" y="6412"/>
                    </a:cubicBezTo>
                    <a:cubicBezTo>
                      <a:pt x="434" y="6412"/>
                      <a:pt x="398" y="6448"/>
                      <a:pt x="361" y="6520"/>
                    </a:cubicBezTo>
                    <a:cubicBezTo>
                      <a:pt x="289" y="7061"/>
                      <a:pt x="181" y="7602"/>
                      <a:pt x="1" y="8107"/>
                    </a:cubicBezTo>
                    <a:cubicBezTo>
                      <a:pt x="1" y="8143"/>
                      <a:pt x="1" y="8179"/>
                      <a:pt x="1" y="8215"/>
                    </a:cubicBezTo>
                    <a:cubicBezTo>
                      <a:pt x="37" y="8215"/>
                      <a:pt x="37" y="8251"/>
                      <a:pt x="73" y="8251"/>
                    </a:cubicBezTo>
                    <a:lnTo>
                      <a:pt x="253" y="8287"/>
                    </a:lnTo>
                    <a:cubicBezTo>
                      <a:pt x="378" y="8303"/>
                      <a:pt x="502" y="8310"/>
                      <a:pt x="626" y="8310"/>
                    </a:cubicBezTo>
                    <a:cubicBezTo>
                      <a:pt x="1650" y="8310"/>
                      <a:pt x="2631" y="7790"/>
                      <a:pt x="3211" y="6953"/>
                    </a:cubicBezTo>
                    <a:cubicBezTo>
                      <a:pt x="4293" y="5438"/>
                      <a:pt x="4581" y="3526"/>
                      <a:pt x="3968" y="1795"/>
                    </a:cubicBezTo>
                    <a:cubicBezTo>
                      <a:pt x="3608" y="821"/>
                      <a:pt x="2742" y="136"/>
                      <a:pt x="1732" y="28"/>
                    </a:cubicBezTo>
                    <a:cubicBezTo>
                      <a:pt x="1588" y="10"/>
                      <a:pt x="1453" y="1"/>
                      <a:pt x="1322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41"/>
              <p:cNvSpPr/>
              <p:nvPr/>
            </p:nvSpPr>
            <p:spPr>
              <a:xfrm rot="-941277">
                <a:off x="3037158" y="2119285"/>
                <a:ext cx="119229" cy="368159"/>
              </a:xfrm>
              <a:custGeom>
                <a:avLst/>
                <a:gdLst/>
                <a:ahLst/>
                <a:cxnLst/>
                <a:rect l="l" t="t" r="r" b="b"/>
                <a:pathLst>
                  <a:path w="4509" h="13923" extrusionOk="0">
                    <a:moveTo>
                      <a:pt x="2453" y="1"/>
                    </a:moveTo>
                    <a:cubicBezTo>
                      <a:pt x="2200" y="43"/>
                      <a:pt x="1946" y="60"/>
                      <a:pt x="1692" y="60"/>
                    </a:cubicBezTo>
                    <a:cubicBezTo>
                      <a:pt x="1513" y="60"/>
                      <a:pt x="1334" y="52"/>
                      <a:pt x="1155" y="37"/>
                    </a:cubicBezTo>
                    <a:cubicBezTo>
                      <a:pt x="1119" y="37"/>
                      <a:pt x="1046" y="73"/>
                      <a:pt x="1046" y="109"/>
                    </a:cubicBezTo>
                    <a:cubicBezTo>
                      <a:pt x="866" y="506"/>
                      <a:pt x="650" y="866"/>
                      <a:pt x="397" y="1191"/>
                    </a:cubicBezTo>
                    <a:cubicBezTo>
                      <a:pt x="361" y="1191"/>
                      <a:pt x="361" y="1227"/>
                      <a:pt x="361" y="1263"/>
                    </a:cubicBezTo>
                    <a:cubicBezTo>
                      <a:pt x="325" y="2020"/>
                      <a:pt x="181" y="2778"/>
                      <a:pt x="0" y="3499"/>
                    </a:cubicBezTo>
                    <a:cubicBezTo>
                      <a:pt x="0" y="3535"/>
                      <a:pt x="0" y="3571"/>
                      <a:pt x="0" y="3607"/>
                    </a:cubicBezTo>
                    <a:cubicBezTo>
                      <a:pt x="866" y="6781"/>
                      <a:pt x="758" y="10208"/>
                      <a:pt x="614" y="13526"/>
                    </a:cubicBezTo>
                    <a:lnTo>
                      <a:pt x="614" y="13778"/>
                    </a:lnTo>
                    <a:cubicBezTo>
                      <a:pt x="614" y="13814"/>
                      <a:pt x="650" y="13850"/>
                      <a:pt x="722" y="13887"/>
                    </a:cubicBezTo>
                    <a:lnTo>
                      <a:pt x="722" y="13923"/>
                    </a:lnTo>
                    <a:cubicBezTo>
                      <a:pt x="758" y="13923"/>
                      <a:pt x="794" y="13923"/>
                      <a:pt x="830" y="13850"/>
                    </a:cubicBezTo>
                    <a:cubicBezTo>
                      <a:pt x="1407" y="12444"/>
                      <a:pt x="1912" y="10965"/>
                      <a:pt x="2417" y="9342"/>
                    </a:cubicBezTo>
                    <a:cubicBezTo>
                      <a:pt x="2417" y="9317"/>
                      <a:pt x="2435" y="9291"/>
                      <a:pt x="2458" y="9291"/>
                    </a:cubicBezTo>
                    <a:cubicBezTo>
                      <a:pt x="2468" y="9291"/>
                      <a:pt x="2479" y="9295"/>
                      <a:pt x="2489" y="9306"/>
                    </a:cubicBezTo>
                    <a:cubicBezTo>
                      <a:pt x="2561" y="9306"/>
                      <a:pt x="2597" y="9342"/>
                      <a:pt x="2633" y="9414"/>
                    </a:cubicBezTo>
                    <a:cubicBezTo>
                      <a:pt x="2742" y="9811"/>
                      <a:pt x="2850" y="10244"/>
                      <a:pt x="2922" y="10713"/>
                    </a:cubicBezTo>
                    <a:cubicBezTo>
                      <a:pt x="3138" y="11614"/>
                      <a:pt x="3355" y="12516"/>
                      <a:pt x="3607" y="13418"/>
                    </a:cubicBezTo>
                    <a:cubicBezTo>
                      <a:pt x="3643" y="13454"/>
                      <a:pt x="3679" y="13490"/>
                      <a:pt x="3715" y="13490"/>
                    </a:cubicBezTo>
                    <a:cubicBezTo>
                      <a:pt x="3788" y="13490"/>
                      <a:pt x="3824" y="13454"/>
                      <a:pt x="3824" y="13418"/>
                    </a:cubicBezTo>
                    <a:cubicBezTo>
                      <a:pt x="4509" y="8909"/>
                      <a:pt x="4112" y="4365"/>
                      <a:pt x="2597" y="73"/>
                    </a:cubicBezTo>
                    <a:cubicBezTo>
                      <a:pt x="2561" y="37"/>
                      <a:pt x="2525" y="1"/>
                      <a:pt x="248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41"/>
              <p:cNvSpPr/>
              <p:nvPr/>
            </p:nvSpPr>
            <p:spPr>
              <a:xfrm rot="-941277">
                <a:off x="2857497" y="1775354"/>
                <a:ext cx="263262" cy="356630"/>
              </a:xfrm>
              <a:custGeom>
                <a:avLst/>
                <a:gdLst/>
                <a:ahLst/>
                <a:cxnLst/>
                <a:rect l="l" t="t" r="r" b="b"/>
                <a:pathLst>
                  <a:path w="9956" h="13487" extrusionOk="0">
                    <a:moveTo>
                      <a:pt x="3941" y="1"/>
                    </a:moveTo>
                    <a:cubicBezTo>
                      <a:pt x="2456" y="1"/>
                      <a:pt x="763" y="519"/>
                      <a:pt x="37" y="2002"/>
                    </a:cubicBezTo>
                    <a:cubicBezTo>
                      <a:pt x="1" y="2038"/>
                      <a:pt x="37" y="2110"/>
                      <a:pt x="73" y="2146"/>
                    </a:cubicBezTo>
                    <a:cubicBezTo>
                      <a:pt x="1732" y="3301"/>
                      <a:pt x="2850" y="5392"/>
                      <a:pt x="3247" y="6222"/>
                    </a:cubicBezTo>
                    <a:cubicBezTo>
                      <a:pt x="3968" y="7809"/>
                      <a:pt x="5086" y="10802"/>
                      <a:pt x="4257" y="13327"/>
                    </a:cubicBezTo>
                    <a:cubicBezTo>
                      <a:pt x="4257" y="13363"/>
                      <a:pt x="4257" y="13363"/>
                      <a:pt x="4257" y="13399"/>
                    </a:cubicBezTo>
                    <a:cubicBezTo>
                      <a:pt x="4293" y="13435"/>
                      <a:pt x="4329" y="13471"/>
                      <a:pt x="4365" y="13471"/>
                    </a:cubicBezTo>
                    <a:lnTo>
                      <a:pt x="4401" y="13471"/>
                    </a:lnTo>
                    <a:cubicBezTo>
                      <a:pt x="4523" y="13482"/>
                      <a:pt x="4646" y="13487"/>
                      <a:pt x="4768" y="13487"/>
                    </a:cubicBezTo>
                    <a:cubicBezTo>
                      <a:pt x="5941" y="13487"/>
                      <a:pt x="7083" y="13019"/>
                      <a:pt x="7899" y="12137"/>
                    </a:cubicBezTo>
                    <a:cubicBezTo>
                      <a:pt x="9270" y="10766"/>
                      <a:pt x="9955" y="8350"/>
                      <a:pt x="9703" y="6006"/>
                    </a:cubicBezTo>
                    <a:cubicBezTo>
                      <a:pt x="9523" y="3986"/>
                      <a:pt x="8513" y="1461"/>
                      <a:pt x="6385" y="487"/>
                    </a:cubicBezTo>
                    <a:cubicBezTo>
                      <a:pt x="5880" y="271"/>
                      <a:pt x="5339" y="91"/>
                      <a:pt x="4762" y="54"/>
                    </a:cubicBezTo>
                    <a:cubicBezTo>
                      <a:pt x="4501" y="20"/>
                      <a:pt x="4225" y="1"/>
                      <a:pt x="39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1" name="Google Shape;661;p41"/>
              <p:cNvSpPr/>
              <p:nvPr/>
            </p:nvSpPr>
            <p:spPr>
              <a:xfrm rot="-941277">
                <a:off x="2812904" y="1840464"/>
                <a:ext cx="192687" cy="334762"/>
              </a:xfrm>
              <a:custGeom>
                <a:avLst/>
                <a:gdLst/>
                <a:ahLst/>
                <a:cxnLst/>
                <a:rect l="l" t="t" r="r" b="b"/>
                <a:pathLst>
                  <a:path w="7287" h="12660" extrusionOk="0">
                    <a:moveTo>
                      <a:pt x="145" y="0"/>
                    </a:moveTo>
                    <a:cubicBezTo>
                      <a:pt x="109" y="0"/>
                      <a:pt x="37" y="36"/>
                      <a:pt x="37" y="72"/>
                    </a:cubicBezTo>
                    <a:cubicBezTo>
                      <a:pt x="1" y="108"/>
                      <a:pt x="1" y="181"/>
                      <a:pt x="73" y="217"/>
                    </a:cubicBezTo>
                    <a:cubicBezTo>
                      <a:pt x="830" y="830"/>
                      <a:pt x="1516" y="1515"/>
                      <a:pt x="2093" y="2309"/>
                    </a:cubicBezTo>
                    <a:cubicBezTo>
                      <a:pt x="4221" y="5302"/>
                      <a:pt x="5447" y="8873"/>
                      <a:pt x="5555" y="12552"/>
                    </a:cubicBezTo>
                    <a:cubicBezTo>
                      <a:pt x="5555" y="12588"/>
                      <a:pt x="5591" y="12624"/>
                      <a:pt x="5627" y="12660"/>
                    </a:cubicBezTo>
                    <a:lnTo>
                      <a:pt x="5627" y="12624"/>
                    </a:lnTo>
                    <a:cubicBezTo>
                      <a:pt x="5663" y="12624"/>
                      <a:pt x="5736" y="12588"/>
                      <a:pt x="5736" y="12552"/>
                    </a:cubicBezTo>
                    <a:cubicBezTo>
                      <a:pt x="7286" y="9847"/>
                      <a:pt x="5736" y="6060"/>
                      <a:pt x="5231" y="4941"/>
                    </a:cubicBezTo>
                    <a:cubicBezTo>
                      <a:pt x="4437" y="3246"/>
                      <a:pt x="2742" y="325"/>
                      <a:pt x="2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2" name="Google Shape;662;p41"/>
              <p:cNvSpPr/>
              <p:nvPr/>
            </p:nvSpPr>
            <p:spPr>
              <a:xfrm rot="-941277">
                <a:off x="1895156" y="2047581"/>
                <a:ext cx="244170" cy="340500"/>
              </a:xfrm>
              <a:custGeom>
                <a:avLst/>
                <a:gdLst/>
                <a:ahLst/>
                <a:cxnLst/>
                <a:rect l="l" t="t" r="r" b="b"/>
                <a:pathLst>
                  <a:path w="9234" h="12877" extrusionOk="0">
                    <a:moveTo>
                      <a:pt x="9162" y="0"/>
                    </a:moveTo>
                    <a:cubicBezTo>
                      <a:pt x="6529" y="109"/>
                      <a:pt x="3896" y="1804"/>
                      <a:pt x="2165" y="4509"/>
                    </a:cubicBezTo>
                    <a:cubicBezTo>
                      <a:pt x="433" y="7250"/>
                      <a:pt x="1" y="10352"/>
                      <a:pt x="1010" y="12804"/>
                    </a:cubicBezTo>
                    <a:cubicBezTo>
                      <a:pt x="1010" y="12840"/>
                      <a:pt x="1047" y="12876"/>
                      <a:pt x="1119" y="12876"/>
                    </a:cubicBezTo>
                    <a:lnTo>
                      <a:pt x="1155" y="12876"/>
                    </a:lnTo>
                    <a:cubicBezTo>
                      <a:pt x="1191" y="12876"/>
                      <a:pt x="1227" y="12840"/>
                      <a:pt x="1227" y="12768"/>
                    </a:cubicBezTo>
                    <a:cubicBezTo>
                      <a:pt x="1551" y="9666"/>
                      <a:pt x="2634" y="6709"/>
                      <a:pt x="4437" y="4148"/>
                    </a:cubicBezTo>
                    <a:cubicBezTo>
                      <a:pt x="5699" y="2489"/>
                      <a:pt x="7322" y="1118"/>
                      <a:pt x="9198" y="181"/>
                    </a:cubicBezTo>
                    <a:cubicBezTo>
                      <a:pt x="9234" y="181"/>
                      <a:pt x="9234" y="109"/>
                      <a:pt x="9234" y="72"/>
                    </a:cubicBezTo>
                    <a:cubicBezTo>
                      <a:pt x="9234" y="36"/>
                      <a:pt x="9198" y="0"/>
                      <a:pt x="91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41"/>
              <p:cNvSpPr/>
              <p:nvPr/>
            </p:nvSpPr>
            <p:spPr>
              <a:xfrm rot="-941277">
                <a:off x="1779435" y="2011948"/>
                <a:ext cx="298536" cy="356128"/>
              </a:xfrm>
              <a:custGeom>
                <a:avLst/>
                <a:gdLst/>
                <a:ahLst/>
                <a:cxnLst/>
                <a:rect l="l" t="t" r="r" b="b"/>
                <a:pathLst>
                  <a:path w="11290" h="13468" extrusionOk="0">
                    <a:moveTo>
                      <a:pt x="7022" y="0"/>
                    </a:moveTo>
                    <a:cubicBezTo>
                      <a:pt x="6735" y="0"/>
                      <a:pt x="6446" y="27"/>
                      <a:pt x="6168" y="86"/>
                    </a:cubicBezTo>
                    <a:cubicBezTo>
                      <a:pt x="4184" y="483"/>
                      <a:pt x="2309" y="2034"/>
                      <a:pt x="1263" y="4054"/>
                    </a:cubicBezTo>
                    <a:cubicBezTo>
                      <a:pt x="108" y="6254"/>
                      <a:pt x="0" y="9103"/>
                      <a:pt x="902" y="11015"/>
                    </a:cubicBezTo>
                    <a:cubicBezTo>
                      <a:pt x="1515" y="12313"/>
                      <a:pt x="2741" y="13215"/>
                      <a:pt x="4184" y="13467"/>
                    </a:cubicBezTo>
                    <a:cubicBezTo>
                      <a:pt x="4184" y="13467"/>
                      <a:pt x="4220" y="13467"/>
                      <a:pt x="4256" y="13431"/>
                    </a:cubicBezTo>
                    <a:cubicBezTo>
                      <a:pt x="4292" y="13431"/>
                      <a:pt x="4292" y="13395"/>
                      <a:pt x="4292" y="13359"/>
                    </a:cubicBezTo>
                    <a:cubicBezTo>
                      <a:pt x="3643" y="8887"/>
                      <a:pt x="6889" y="3729"/>
                      <a:pt x="11217" y="2323"/>
                    </a:cubicBezTo>
                    <a:cubicBezTo>
                      <a:pt x="11253" y="2323"/>
                      <a:pt x="11253" y="2286"/>
                      <a:pt x="11289" y="2250"/>
                    </a:cubicBezTo>
                    <a:cubicBezTo>
                      <a:pt x="11289" y="2214"/>
                      <a:pt x="11289" y="2178"/>
                      <a:pt x="11289" y="2178"/>
                    </a:cubicBezTo>
                    <a:cubicBezTo>
                      <a:pt x="10712" y="1060"/>
                      <a:pt x="9306" y="231"/>
                      <a:pt x="7719" y="50"/>
                    </a:cubicBezTo>
                    <a:cubicBezTo>
                      <a:pt x="7492" y="18"/>
                      <a:pt x="7257" y="0"/>
                      <a:pt x="70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41"/>
              <p:cNvSpPr/>
              <p:nvPr/>
            </p:nvSpPr>
            <p:spPr>
              <a:xfrm rot="-941277">
                <a:off x="1855948" y="2383127"/>
                <a:ext cx="163097" cy="367604"/>
              </a:xfrm>
              <a:custGeom>
                <a:avLst/>
                <a:gdLst/>
                <a:ahLst/>
                <a:cxnLst/>
                <a:rect l="l" t="t" r="r" b="b"/>
                <a:pathLst>
                  <a:path w="6168" h="13902" extrusionOk="0">
                    <a:moveTo>
                      <a:pt x="4621" y="1"/>
                    </a:moveTo>
                    <a:cubicBezTo>
                      <a:pt x="4596" y="1"/>
                      <a:pt x="4570" y="26"/>
                      <a:pt x="4545" y="52"/>
                    </a:cubicBezTo>
                    <a:cubicBezTo>
                      <a:pt x="2020" y="3803"/>
                      <a:pt x="469" y="8131"/>
                      <a:pt x="0" y="12639"/>
                    </a:cubicBezTo>
                    <a:cubicBezTo>
                      <a:pt x="0" y="12711"/>
                      <a:pt x="36" y="12747"/>
                      <a:pt x="73" y="12747"/>
                    </a:cubicBezTo>
                    <a:lnTo>
                      <a:pt x="109" y="12747"/>
                    </a:lnTo>
                    <a:cubicBezTo>
                      <a:pt x="119" y="12758"/>
                      <a:pt x="130" y="12762"/>
                      <a:pt x="140" y="12762"/>
                    </a:cubicBezTo>
                    <a:cubicBezTo>
                      <a:pt x="166" y="12762"/>
                      <a:pt x="191" y="12737"/>
                      <a:pt x="217" y="12711"/>
                    </a:cubicBezTo>
                    <a:cubicBezTo>
                      <a:pt x="722" y="11918"/>
                      <a:pt x="1155" y="11052"/>
                      <a:pt x="1551" y="10223"/>
                    </a:cubicBezTo>
                    <a:cubicBezTo>
                      <a:pt x="1768" y="9826"/>
                      <a:pt x="1984" y="9429"/>
                      <a:pt x="2201" y="9032"/>
                    </a:cubicBezTo>
                    <a:cubicBezTo>
                      <a:pt x="2201" y="8996"/>
                      <a:pt x="2273" y="8960"/>
                      <a:pt x="2345" y="8960"/>
                    </a:cubicBezTo>
                    <a:cubicBezTo>
                      <a:pt x="2381" y="8960"/>
                      <a:pt x="2417" y="8996"/>
                      <a:pt x="2417" y="9068"/>
                    </a:cubicBezTo>
                    <a:cubicBezTo>
                      <a:pt x="2489" y="10764"/>
                      <a:pt x="2597" y="12278"/>
                      <a:pt x="2814" y="13793"/>
                    </a:cubicBezTo>
                    <a:cubicBezTo>
                      <a:pt x="2850" y="13829"/>
                      <a:pt x="2886" y="13865"/>
                      <a:pt x="2922" y="13901"/>
                    </a:cubicBezTo>
                    <a:lnTo>
                      <a:pt x="2958" y="13901"/>
                    </a:lnTo>
                    <a:cubicBezTo>
                      <a:pt x="2994" y="13901"/>
                      <a:pt x="3030" y="13865"/>
                      <a:pt x="3066" y="13829"/>
                    </a:cubicBezTo>
                    <a:lnTo>
                      <a:pt x="3102" y="13577"/>
                    </a:lnTo>
                    <a:cubicBezTo>
                      <a:pt x="3824" y="10331"/>
                      <a:pt x="4545" y="6977"/>
                      <a:pt x="6168" y="4127"/>
                    </a:cubicBezTo>
                    <a:cubicBezTo>
                      <a:pt x="6168" y="4091"/>
                      <a:pt x="6168" y="4055"/>
                      <a:pt x="6168" y="4055"/>
                    </a:cubicBezTo>
                    <a:cubicBezTo>
                      <a:pt x="6096" y="3442"/>
                      <a:pt x="6096" y="2865"/>
                      <a:pt x="6132" y="2288"/>
                    </a:cubicBezTo>
                    <a:cubicBezTo>
                      <a:pt x="6132" y="2252"/>
                      <a:pt x="6096" y="2216"/>
                      <a:pt x="6060" y="2180"/>
                    </a:cubicBezTo>
                    <a:cubicBezTo>
                      <a:pt x="6060" y="2180"/>
                      <a:pt x="6060" y="2180"/>
                      <a:pt x="6060" y="2144"/>
                    </a:cubicBezTo>
                    <a:cubicBezTo>
                      <a:pt x="5735" y="1530"/>
                      <a:pt x="5483" y="881"/>
                      <a:pt x="5338" y="232"/>
                    </a:cubicBezTo>
                    <a:cubicBezTo>
                      <a:pt x="5338" y="160"/>
                      <a:pt x="5302" y="124"/>
                      <a:pt x="5266" y="124"/>
                    </a:cubicBezTo>
                    <a:cubicBezTo>
                      <a:pt x="5050" y="88"/>
                      <a:pt x="4869" y="52"/>
                      <a:pt x="4653" y="16"/>
                    </a:cubicBezTo>
                    <a:cubicBezTo>
                      <a:pt x="4643" y="5"/>
                      <a:pt x="4632" y="1"/>
                      <a:pt x="46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1"/>
              <p:cNvSpPr/>
              <p:nvPr/>
            </p:nvSpPr>
            <p:spPr>
              <a:xfrm rot="-941277">
                <a:off x="1891339" y="1898178"/>
                <a:ext cx="1143533" cy="579964"/>
              </a:xfrm>
              <a:custGeom>
                <a:avLst/>
                <a:gdLst/>
                <a:ahLst/>
                <a:cxnLst/>
                <a:rect l="l" t="t" r="r" b="b"/>
                <a:pathLst>
                  <a:path w="43246" h="21933" extrusionOk="0">
                    <a:moveTo>
                      <a:pt x="16475" y="1"/>
                    </a:moveTo>
                    <a:cubicBezTo>
                      <a:pt x="15289" y="1"/>
                      <a:pt x="14103" y="128"/>
                      <a:pt x="12949" y="364"/>
                    </a:cubicBezTo>
                    <a:cubicBezTo>
                      <a:pt x="12191" y="508"/>
                      <a:pt x="11470" y="725"/>
                      <a:pt x="10749" y="1013"/>
                    </a:cubicBezTo>
                    <a:cubicBezTo>
                      <a:pt x="10749" y="1013"/>
                      <a:pt x="10713" y="1013"/>
                      <a:pt x="10677" y="1049"/>
                    </a:cubicBezTo>
                    <a:cubicBezTo>
                      <a:pt x="8440" y="1915"/>
                      <a:pt x="6493" y="3394"/>
                      <a:pt x="5086" y="5341"/>
                    </a:cubicBezTo>
                    <a:cubicBezTo>
                      <a:pt x="1948" y="9742"/>
                      <a:pt x="1" y="17965"/>
                      <a:pt x="4473" y="21896"/>
                    </a:cubicBezTo>
                    <a:lnTo>
                      <a:pt x="4545" y="21896"/>
                    </a:lnTo>
                    <a:lnTo>
                      <a:pt x="4617" y="21932"/>
                    </a:lnTo>
                    <a:cubicBezTo>
                      <a:pt x="4617" y="21932"/>
                      <a:pt x="4653" y="21896"/>
                      <a:pt x="4689" y="21860"/>
                    </a:cubicBezTo>
                    <a:cubicBezTo>
                      <a:pt x="5107" y="20705"/>
                      <a:pt x="6209" y="19949"/>
                      <a:pt x="7438" y="19949"/>
                    </a:cubicBezTo>
                    <a:cubicBezTo>
                      <a:pt x="7590" y="19949"/>
                      <a:pt x="7744" y="19961"/>
                      <a:pt x="7899" y="19985"/>
                    </a:cubicBezTo>
                    <a:cubicBezTo>
                      <a:pt x="7899" y="19949"/>
                      <a:pt x="7935" y="19949"/>
                      <a:pt x="7935" y="19949"/>
                    </a:cubicBezTo>
                    <a:cubicBezTo>
                      <a:pt x="7972" y="19912"/>
                      <a:pt x="7972" y="19876"/>
                      <a:pt x="7972" y="19876"/>
                    </a:cubicBezTo>
                    <a:lnTo>
                      <a:pt x="7972" y="18109"/>
                    </a:lnTo>
                    <a:cubicBezTo>
                      <a:pt x="7972" y="18073"/>
                      <a:pt x="7972" y="18037"/>
                      <a:pt x="7935" y="18001"/>
                    </a:cubicBezTo>
                    <a:lnTo>
                      <a:pt x="7863" y="18001"/>
                    </a:lnTo>
                    <a:cubicBezTo>
                      <a:pt x="7286" y="18037"/>
                      <a:pt x="6709" y="18037"/>
                      <a:pt x="6168" y="18037"/>
                    </a:cubicBezTo>
                    <a:cubicBezTo>
                      <a:pt x="6096" y="18037"/>
                      <a:pt x="6060" y="17965"/>
                      <a:pt x="6096" y="17929"/>
                    </a:cubicBezTo>
                    <a:cubicBezTo>
                      <a:pt x="6096" y="17870"/>
                      <a:pt x="6120" y="17811"/>
                      <a:pt x="6168" y="17811"/>
                    </a:cubicBezTo>
                    <a:cubicBezTo>
                      <a:pt x="6179" y="17811"/>
                      <a:pt x="6191" y="17814"/>
                      <a:pt x="6204" y="17821"/>
                    </a:cubicBezTo>
                    <a:cubicBezTo>
                      <a:pt x="6391" y="17831"/>
                      <a:pt x="6577" y="17836"/>
                      <a:pt x="6762" y="17836"/>
                    </a:cubicBezTo>
                    <a:cubicBezTo>
                      <a:pt x="10542" y="17836"/>
                      <a:pt x="13921" y="15787"/>
                      <a:pt x="16087" y="14033"/>
                    </a:cubicBezTo>
                    <a:cubicBezTo>
                      <a:pt x="18936" y="11761"/>
                      <a:pt x="20703" y="9525"/>
                      <a:pt x="21533" y="7289"/>
                    </a:cubicBezTo>
                    <a:cubicBezTo>
                      <a:pt x="21533" y="7217"/>
                      <a:pt x="21569" y="7217"/>
                      <a:pt x="21641" y="7217"/>
                    </a:cubicBezTo>
                    <a:lnTo>
                      <a:pt x="21677" y="7217"/>
                    </a:lnTo>
                    <a:cubicBezTo>
                      <a:pt x="21713" y="7217"/>
                      <a:pt x="21713" y="7253"/>
                      <a:pt x="21749" y="7289"/>
                    </a:cubicBezTo>
                    <a:cubicBezTo>
                      <a:pt x="22831" y="10283"/>
                      <a:pt x="25428" y="12699"/>
                      <a:pt x="27448" y="14250"/>
                    </a:cubicBezTo>
                    <a:cubicBezTo>
                      <a:pt x="30081" y="16234"/>
                      <a:pt x="32641" y="17424"/>
                      <a:pt x="35130" y="17712"/>
                    </a:cubicBezTo>
                    <a:cubicBezTo>
                      <a:pt x="35542" y="17781"/>
                      <a:pt x="35953" y="17806"/>
                      <a:pt x="36365" y="17806"/>
                    </a:cubicBezTo>
                    <a:cubicBezTo>
                      <a:pt x="36602" y="17806"/>
                      <a:pt x="36840" y="17798"/>
                      <a:pt x="37078" y="17784"/>
                    </a:cubicBezTo>
                    <a:cubicBezTo>
                      <a:pt x="37150" y="17821"/>
                      <a:pt x="37186" y="17857"/>
                      <a:pt x="37186" y="17929"/>
                    </a:cubicBezTo>
                    <a:cubicBezTo>
                      <a:pt x="37186" y="17965"/>
                      <a:pt x="37150" y="18001"/>
                      <a:pt x="37114" y="18001"/>
                    </a:cubicBezTo>
                    <a:cubicBezTo>
                      <a:pt x="36875" y="18016"/>
                      <a:pt x="36642" y="18025"/>
                      <a:pt x="36410" y="18025"/>
                    </a:cubicBezTo>
                    <a:cubicBezTo>
                      <a:pt x="36082" y="18025"/>
                      <a:pt x="35757" y="18007"/>
                      <a:pt x="35419" y="17965"/>
                    </a:cubicBezTo>
                    <a:cubicBezTo>
                      <a:pt x="35383" y="17965"/>
                      <a:pt x="35383" y="18001"/>
                      <a:pt x="35346" y="18001"/>
                    </a:cubicBezTo>
                    <a:cubicBezTo>
                      <a:pt x="35310" y="18037"/>
                      <a:pt x="35310" y="18073"/>
                      <a:pt x="35310" y="18073"/>
                    </a:cubicBezTo>
                    <a:cubicBezTo>
                      <a:pt x="35274" y="18686"/>
                      <a:pt x="35274" y="19263"/>
                      <a:pt x="35274" y="19840"/>
                    </a:cubicBezTo>
                    <a:cubicBezTo>
                      <a:pt x="35274" y="19876"/>
                      <a:pt x="35310" y="19912"/>
                      <a:pt x="35310" y="19949"/>
                    </a:cubicBezTo>
                    <a:cubicBezTo>
                      <a:pt x="35346" y="19949"/>
                      <a:pt x="35346" y="19949"/>
                      <a:pt x="35383" y="19985"/>
                    </a:cubicBezTo>
                    <a:cubicBezTo>
                      <a:pt x="35527" y="19967"/>
                      <a:pt x="35662" y="19958"/>
                      <a:pt x="35793" y="19958"/>
                    </a:cubicBezTo>
                    <a:cubicBezTo>
                      <a:pt x="35924" y="19958"/>
                      <a:pt x="36050" y="19967"/>
                      <a:pt x="36176" y="19985"/>
                    </a:cubicBezTo>
                    <a:cubicBezTo>
                      <a:pt x="37294" y="20093"/>
                      <a:pt x="38232" y="20814"/>
                      <a:pt x="38629" y="21824"/>
                    </a:cubicBezTo>
                    <a:cubicBezTo>
                      <a:pt x="38629" y="21860"/>
                      <a:pt x="38665" y="21896"/>
                      <a:pt x="38701" y="21896"/>
                    </a:cubicBezTo>
                    <a:cubicBezTo>
                      <a:pt x="38737" y="21896"/>
                      <a:pt x="38773" y="21896"/>
                      <a:pt x="38773" y="21860"/>
                    </a:cubicBezTo>
                    <a:cubicBezTo>
                      <a:pt x="43245" y="17965"/>
                      <a:pt x="41298" y="9309"/>
                      <a:pt x="37979" y="5089"/>
                    </a:cubicBezTo>
                    <a:cubicBezTo>
                      <a:pt x="37258" y="4151"/>
                      <a:pt x="36429" y="3322"/>
                      <a:pt x="35455" y="2636"/>
                    </a:cubicBezTo>
                    <a:cubicBezTo>
                      <a:pt x="35455" y="2636"/>
                      <a:pt x="35419" y="2636"/>
                      <a:pt x="35383" y="2564"/>
                    </a:cubicBezTo>
                    <a:cubicBezTo>
                      <a:pt x="33760" y="1374"/>
                      <a:pt x="31884" y="617"/>
                      <a:pt x="29900" y="292"/>
                    </a:cubicBezTo>
                    <a:lnTo>
                      <a:pt x="29287" y="220"/>
                    </a:lnTo>
                    <a:cubicBezTo>
                      <a:pt x="28272" y="79"/>
                      <a:pt x="27340" y="10"/>
                      <a:pt x="26487" y="10"/>
                    </a:cubicBezTo>
                    <a:cubicBezTo>
                      <a:pt x="24492" y="10"/>
                      <a:pt x="22926" y="389"/>
                      <a:pt x="21713" y="1121"/>
                    </a:cubicBezTo>
                    <a:lnTo>
                      <a:pt x="21569" y="1121"/>
                    </a:lnTo>
                    <a:cubicBezTo>
                      <a:pt x="20595" y="544"/>
                      <a:pt x="19477" y="220"/>
                      <a:pt x="18359" y="112"/>
                    </a:cubicBezTo>
                    <a:cubicBezTo>
                      <a:pt x="17734" y="37"/>
                      <a:pt x="17104" y="1"/>
                      <a:pt x="164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1"/>
              <p:cNvSpPr/>
              <p:nvPr/>
            </p:nvSpPr>
            <p:spPr>
              <a:xfrm rot="-941277">
                <a:off x="2115940" y="2525281"/>
                <a:ext cx="120208" cy="219394"/>
              </a:xfrm>
              <a:custGeom>
                <a:avLst/>
                <a:gdLst/>
                <a:ahLst/>
                <a:cxnLst/>
                <a:rect l="l" t="t" r="r" b="b"/>
                <a:pathLst>
                  <a:path w="4546" h="8297" extrusionOk="0">
                    <a:moveTo>
                      <a:pt x="3237" y="0"/>
                    </a:moveTo>
                    <a:cubicBezTo>
                      <a:pt x="1241" y="0"/>
                      <a:pt x="388" y="1538"/>
                      <a:pt x="217" y="3044"/>
                    </a:cubicBezTo>
                    <a:cubicBezTo>
                      <a:pt x="1" y="5280"/>
                      <a:pt x="1263" y="8021"/>
                      <a:pt x="3463" y="8273"/>
                    </a:cubicBezTo>
                    <a:cubicBezTo>
                      <a:pt x="3598" y="8288"/>
                      <a:pt x="3732" y="8297"/>
                      <a:pt x="3867" y="8297"/>
                    </a:cubicBezTo>
                    <a:cubicBezTo>
                      <a:pt x="4057" y="8297"/>
                      <a:pt x="4247" y="8279"/>
                      <a:pt x="4437" y="8237"/>
                    </a:cubicBezTo>
                    <a:cubicBezTo>
                      <a:pt x="4473" y="8237"/>
                      <a:pt x="4509" y="8201"/>
                      <a:pt x="4509" y="8201"/>
                    </a:cubicBezTo>
                    <a:cubicBezTo>
                      <a:pt x="4545" y="8165"/>
                      <a:pt x="4545" y="8129"/>
                      <a:pt x="4509" y="8093"/>
                    </a:cubicBezTo>
                    <a:cubicBezTo>
                      <a:pt x="4365" y="7552"/>
                      <a:pt x="4221" y="7047"/>
                      <a:pt x="4149" y="6506"/>
                    </a:cubicBezTo>
                    <a:cubicBezTo>
                      <a:pt x="4112" y="6434"/>
                      <a:pt x="4076" y="6398"/>
                      <a:pt x="4040" y="6398"/>
                    </a:cubicBezTo>
                    <a:lnTo>
                      <a:pt x="3860" y="6398"/>
                    </a:lnTo>
                    <a:cubicBezTo>
                      <a:pt x="2994" y="6254"/>
                      <a:pt x="2381" y="5496"/>
                      <a:pt x="2417" y="4594"/>
                    </a:cubicBezTo>
                    <a:cubicBezTo>
                      <a:pt x="2417" y="3873"/>
                      <a:pt x="2994" y="3296"/>
                      <a:pt x="3716" y="3296"/>
                    </a:cubicBezTo>
                    <a:cubicBezTo>
                      <a:pt x="3752" y="3296"/>
                      <a:pt x="3824" y="3260"/>
                      <a:pt x="3788" y="3188"/>
                    </a:cubicBezTo>
                    <a:cubicBezTo>
                      <a:pt x="3752" y="2214"/>
                      <a:pt x="3716" y="1168"/>
                      <a:pt x="3680" y="122"/>
                    </a:cubicBezTo>
                    <a:cubicBezTo>
                      <a:pt x="3680" y="50"/>
                      <a:pt x="3644" y="14"/>
                      <a:pt x="3571" y="14"/>
                    </a:cubicBezTo>
                    <a:cubicBezTo>
                      <a:pt x="3457" y="5"/>
                      <a:pt x="3345" y="0"/>
                      <a:pt x="3237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1"/>
              <p:cNvSpPr/>
              <p:nvPr/>
            </p:nvSpPr>
            <p:spPr>
              <a:xfrm rot="-941277">
                <a:off x="2189642" y="2610780"/>
                <a:ext cx="37231" cy="69650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2634" extrusionOk="0">
                    <a:moveTo>
                      <a:pt x="1083" y="0"/>
                    </a:moveTo>
                    <a:cubicBezTo>
                      <a:pt x="470" y="0"/>
                      <a:pt x="1" y="505"/>
                      <a:pt x="1" y="1119"/>
                    </a:cubicBezTo>
                    <a:cubicBezTo>
                      <a:pt x="1" y="1874"/>
                      <a:pt x="539" y="2522"/>
                      <a:pt x="1294" y="2633"/>
                    </a:cubicBezTo>
                    <a:lnTo>
                      <a:pt x="1294" y="2633"/>
                    </a:lnTo>
                    <a:cubicBezTo>
                      <a:pt x="1319" y="2631"/>
                      <a:pt x="1345" y="2623"/>
                      <a:pt x="1371" y="2597"/>
                    </a:cubicBezTo>
                    <a:cubicBezTo>
                      <a:pt x="1371" y="2561"/>
                      <a:pt x="1407" y="2525"/>
                      <a:pt x="1407" y="2525"/>
                    </a:cubicBezTo>
                    <a:cubicBezTo>
                      <a:pt x="1335" y="2056"/>
                      <a:pt x="1263" y="1587"/>
                      <a:pt x="1227" y="974"/>
                    </a:cubicBezTo>
                    <a:cubicBezTo>
                      <a:pt x="1227" y="794"/>
                      <a:pt x="1191" y="578"/>
                      <a:pt x="1191" y="361"/>
                    </a:cubicBezTo>
                    <a:lnTo>
                      <a:pt x="1191" y="109"/>
                    </a:lnTo>
                    <a:cubicBezTo>
                      <a:pt x="1191" y="73"/>
                      <a:pt x="1155" y="37"/>
                      <a:pt x="1155" y="37"/>
                    </a:cubicBezTo>
                    <a:cubicBezTo>
                      <a:pt x="1119" y="0"/>
                      <a:pt x="1119" y="0"/>
                      <a:pt x="1083" y="0"/>
                    </a:cubicBezTo>
                    <a:close/>
                    <a:moveTo>
                      <a:pt x="1294" y="2633"/>
                    </a:moveTo>
                    <a:cubicBezTo>
                      <a:pt x="1283" y="2633"/>
                      <a:pt x="1273" y="2633"/>
                      <a:pt x="1263" y="2633"/>
                    </a:cubicBezTo>
                    <a:lnTo>
                      <a:pt x="1299" y="2633"/>
                    </a:lnTo>
                    <a:cubicBezTo>
                      <a:pt x="1297" y="2633"/>
                      <a:pt x="1295" y="2633"/>
                      <a:pt x="1294" y="2633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1"/>
              <p:cNvSpPr/>
              <p:nvPr/>
            </p:nvSpPr>
            <p:spPr>
              <a:xfrm rot="-941277">
                <a:off x="2183243" y="2093973"/>
                <a:ext cx="709585" cy="725477"/>
              </a:xfrm>
              <a:custGeom>
                <a:avLst/>
                <a:gdLst/>
                <a:ahLst/>
                <a:cxnLst/>
                <a:rect l="l" t="t" r="r" b="b"/>
                <a:pathLst>
                  <a:path w="26835" h="27436" extrusionOk="0">
                    <a:moveTo>
                      <a:pt x="13418" y="1"/>
                    </a:moveTo>
                    <a:cubicBezTo>
                      <a:pt x="13382" y="1"/>
                      <a:pt x="13346" y="1"/>
                      <a:pt x="13310" y="73"/>
                    </a:cubicBezTo>
                    <a:cubicBezTo>
                      <a:pt x="12083" y="2994"/>
                      <a:pt x="9487" y="5339"/>
                      <a:pt x="7539" y="6782"/>
                    </a:cubicBezTo>
                    <a:cubicBezTo>
                      <a:pt x="4978" y="8657"/>
                      <a:pt x="2490" y="9775"/>
                      <a:pt x="73" y="10100"/>
                    </a:cubicBezTo>
                    <a:cubicBezTo>
                      <a:pt x="37" y="10100"/>
                      <a:pt x="1" y="10172"/>
                      <a:pt x="1" y="10208"/>
                    </a:cubicBezTo>
                    <a:cubicBezTo>
                      <a:pt x="1" y="12769"/>
                      <a:pt x="73" y="14897"/>
                      <a:pt x="253" y="16844"/>
                    </a:cubicBezTo>
                    <a:cubicBezTo>
                      <a:pt x="434" y="19153"/>
                      <a:pt x="722" y="21136"/>
                      <a:pt x="2129" y="22759"/>
                    </a:cubicBezTo>
                    <a:cubicBezTo>
                      <a:pt x="3680" y="24490"/>
                      <a:pt x="5844" y="25428"/>
                      <a:pt x="7539" y="26041"/>
                    </a:cubicBezTo>
                    <a:lnTo>
                      <a:pt x="7683" y="26113"/>
                    </a:lnTo>
                    <a:cubicBezTo>
                      <a:pt x="9126" y="26691"/>
                      <a:pt x="10641" y="27123"/>
                      <a:pt x="12192" y="27376"/>
                    </a:cubicBezTo>
                    <a:lnTo>
                      <a:pt x="12156" y="27376"/>
                    </a:lnTo>
                    <a:cubicBezTo>
                      <a:pt x="12451" y="27418"/>
                      <a:pt x="12760" y="27436"/>
                      <a:pt x="13073" y="27436"/>
                    </a:cubicBezTo>
                    <a:cubicBezTo>
                      <a:pt x="13294" y="27436"/>
                      <a:pt x="13518" y="27427"/>
                      <a:pt x="13743" y="27412"/>
                    </a:cubicBezTo>
                    <a:cubicBezTo>
                      <a:pt x="16087" y="27304"/>
                      <a:pt x="18503" y="26402"/>
                      <a:pt x="20235" y="25717"/>
                    </a:cubicBezTo>
                    <a:cubicBezTo>
                      <a:pt x="21930" y="24995"/>
                      <a:pt x="24058" y="23877"/>
                      <a:pt x="25212" y="22074"/>
                    </a:cubicBezTo>
                    <a:cubicBezTo>
                      <a:pt x="26366" y="20235"/>
                      <a:pt x="26510" y="18071"/>
                      <a:pt x="26655" y="15979"/>
                    </a:cubicBezTo>
                    <a:cubicBezTo>
                      <a:pt x="26763" y="14103"/>
                      <a:pt x="26835" y="12192"/>
                      <a:pt x="26835" y="10208"/>
                    </a:cubicBezTo>
                    <a:cubicBezTo>
                      <a:pt x="26835" y="10136"/>
                      <a:pt x="26799" y="10100"/>
                      <a:pt x="26727" y="10100"/>
                    </a:cubicBezTo>
                    <a:cubicBezTo>
                      <a:pt x="23553" y="9667"/>
                      <a:pt x="20812" y="7936"/>
                      <a:pt x="19080" y="6565"/>
                    </a:cubicBezTo>
                    <a:cubicBezTo>
                      <a:pt x="16267" y="4401"/>
                      <a:pt x="14464" y="2237"/>
                      <a:pt x="13526" y="73"/>
                    </a:cubicBezTo>
                    <a:cubicBezTo>
                      <a:pt x="13490" y="1"/>
                      <a:pt x="13454" y="1"/>
                      <a:pt x="13418" y="1"/>
                    </a:cubicBezTo>
                    <a:close/>
                  </a:path>
                </a:pathLst>
              </a:custGeom>
              <a:solidFill>
                <a:srgbClr val="B47B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41"/>
              <p:cNvSpPr/>
              <p:nvPr/>
            </p:nvSpPr>
            <p:spPr>
              <a:xfrm rot="-941277">
                <a:off x="2527188" y="2802702"/>
                <a:ext cx="143080" cy="43048"/>
              </a:xfrm>
              <a:custGeom>
                <a:avLst/>
                <a:gdLst/>
                <a:ahLst/>
                <a:cxnLst/>
                <a:rect l="l" t="t" r="r" b="b"/>
                <a:pathLst>
                  <a:path w="5411" h="1628" extrusionOk="0">
                    <a:moveTo>
                      <a:pt x="144" y="1"/>
                    </a:moveTo>
                    <a:cubicBezTo>
                      <a:pt x="108" y="1"/>
                      <a:pt x="72" y="37"/>
                      <a:pt x="36" y="73"/>
                    </a:cubicBezTo>
                    <a:cubicBezTo>
                      <a:pt x="0" y="109"/>
                      <a:pt x="0" y="145"/>
                      <a:pt x="36" y="181"/>
                    </a:cubicBezTo>
                    <a:cubicBezTo>
                      <a:pt x="685" y="975"/>
                      <a:pt x="1587" y="1480"/>
                      <a:pt x="2597" y="1588"/>
                    </a:cubicBezTo>
                    <a:cubicBezTo>
                      <a:pt x="2777" y="1615"/>
                      <a:pt x="2957" y="1628"/>
                      <a:pt x="3136" y="1628"/>
                    </a:cubicBezTo>
                    <a:cubicBezTo>
                      <a:pt x="3925" y="1628"/>
                      <a:pt x="4691" y="1373"/>
                      <a:pt x="5338" y="903"/>
                    </a:cubicBezTo>
                    <a:cubicBezTo>
                      <a:pt x="5374" y="867"/>
                      <a:pt x="5410" y="831"/>
                      <a:pt x="5374" y="758"/>
                    </a:cubicBezTo>
                    <a:cubicBezTo>
                      <a:pt x="5374" y="722"/>
                      <a:pt x="5338" y="686"/>
                      <a:pt x="5302" y="686"/>
                    </a:cubicBezTo>
                    <a:lnTo>
                      <a:pt x="5266" y="686"/>
                    </a:lnTo>
                    <a:cubicBezTo>
                      <a:pt x="4941" y="722"/>
                      <a:pt x="4653" y="758"/>
                      <a:pt x="4328" y="758"/>
                    </a:cubicBezTo>
                    <a:cubicBezTo>
                      <a:pt x="3895" y="758"/>
                      <a:pt x="3426" y="722"/>
                      <a:pt x="2994" y="650"/>
                    </a:cubicBezTo>
                    <a:cubicBezTo>
                      <a:pt x="2020" y="542"/>
                      <a:pt x="1082" y="326"/>
                      <a:pt x="144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41"/>
              <p:cNvSpPr/>
              <p:nvPr/>
            </p:nvSpPr>
            <p:spPr>
              <a:xfrm rot="-941277">
                <a:off x="2257029" y="2842651"/>
                <a:ext cx="28637" cy="16236"/>
              </a:xfrm>
              <a:custGeom>
                <a:avLst/>
                <a:gdLst/>
                <a:ahLst/>
                <a:cxnLst/>
                <a:rect l="l" t="t" r="r" b="b"/>
                <a:pathLst>
                  <a:path w="1083" h="614" extrusionOk="0">
                    <a:moveTo>
                      <a:pt x="541" y="0"/>
                    </a:moveTo>
                    <a:cubicBezTo>
                      <a:pt x="397" y="0"/>
                      <a:pt x="217" y="37"/>
                      <a:pt x="36" y="397"/>
                    </a:cubicBezTo>
                    <a:cubicBezTo>
                      <a:pt x="0" y="433"/>
                      <a:pt x="0" y="469"/>
                      <a:pt x="36" y="505"/>
                    </a:cubicBezTo>
                    <a:cubicBezTo>
                      <a:pt x="36" y="541"/>
                      <a:pt x="72" y="541"/>
                      <a:pt x="109" y="541"/>
                    </a:cubicBezTo>
                    <a:lnTo>
                      <a:pt x="974" y="614"/>
                    </a:lnTo>
                    <a:cubicBezTo>
                      <a:pt x="1010" y="614"/>
                      <a:pt x="1046" y="578"/>
                      <a:pt x="1082" y="541"/>
                    </a:cubicBezTo>
                    <a:cubicBezTo>
                      <a:pt x="1082" y="505"/>
                      <a:pt x="1082" y="469"/>
                      <a:pt x="1082" y="433"/>
                    </a:cubicBezTo>
                    <a:cubicBezTo>
                      <a:pt x="974" y="217"/>
                      <a:pt x="758" y="73"/>
                      <a:pt x="5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41"/>
              <p:cNvSpPr/>
              <p:nvPr/>
            </p:nvSpPr>
            <p:spPr>
              <a:xfrm rot="-941277">
                <a:off x="1764605" y="2753914"/>
                <a:ext cx="534112" cy="264610"/>
              </a:xfrm>
              <a:custGeom>
                <a:avLst/>
                <a:gdLst/>
                <a:ahLst/>
                <a:cxnLst/>
                <a:rect l="l" t="t" r="r" b="b"/>
                <a:pathLst>
                  <a:path w="20199" h="10007" extrusionOk="0">
                    <a:moveTo>
                      <a:pt x="1525" y="1"/>
                    </a:moveTo>
                    <a:cubicBezTo>
                      <a:pt x="1476" y="1"/>
                      <a:pt x="1433" y="26"/>
                      <a:pt x="1407" y="52"/>
                    </a:cubicBezTo>
                    <a:cubicBezTo>
                      <a:pt x="1299" y="196"/>
                      <a:pt x="1227" y="521"/>
                      <a:pt x="1299" y="1062"/>
                    </a:cubicBezTo>
                    <a:cubicBezTo>
                      <a:pt x="1407" y="2035"/>
                      <a:pt x="1624" y="3009"/>
                      <a:pt x="1840" y="3947"/>
                    </a:cubicBezTo>
                    <a:cubicBezTo>
                      <a:pt x="1948" y="4416"/>
                      <a:pt x="2020" y="4921"/>
                      <a:pt x="2129" y="5354"/>
                    </a:cubicBezTo>
                    <a:cubicBezTo>
                      <a:pt x="2129" y="5390"/>
                      <a:pt x="2165" y="5426"/>
                      <a:pt x="2201" y="5426"/>
                    </a:cubicBezTo>
                    <a:cubicBezTo>
                      <a:pt x="2417" y="5570"/>
                      <a:pt x="2706" y="5678"/>
                      <a:pt x="2958" y="5714"/>
                    </a:cubicBezTo>
                    <a:cubicBezTo>
                      <a:pt x="3030" y="5714"/>
                      <a:pt x="3066" y="5786"/>
                      <a:pt x="3066" y="5858"/>
                    </a:cubicBezTo>
                    <a:cubicBezTo>
                      <a:pt x="3066" y="5895"/>
                      <a:pt x="2994" y="5931"/>
                      <a:pt x="2958" y="5931"/>
                    </a:cubicBezTo>
                    <a:cubicBezTo>
                      <a:pt x="2309" y="5822"/>
                      <a:pt x="1732" y="5534"/>
                      <a:pt x="1299" y="5029"/>
                    </a:cubicBezTo>
                    <a:cubicBezTo>
                      <a:pt x="1299" y="5029"/>
                      <a:pt x="650" y="4416"/>
                      <a:pt x="289" y="4344"/>
                    </a:cubicBezTo>
                    <a:cubicBezTo>
                      <a:pt x="217" y="4344"/>
                      <a:pt x="145" y="4344"/>
                      <a:pt x="73" y="4416"/>
                    </a:cubicBezTo>
                    <a:cubicBezTo>
                      <a:pt x="1" y="4524"/>
                      <a:pt x="1" y="4632"/>
                      <a:pt x="37" y="4776"/>
                    </a:cubicBezTo>
                    <a:cubicBezTo>
                      <a:pt x="73" y="5029"/>
                      <a:pt x="145" y="5281"/>
                      <a:pt x="289" y="5534"/>
                    </a:cubicBezTo>
                    <a:cubicBezTo>
                      <a:pt x="722" y="6399"/>
                      <a:pt x="1696" y="7878"/>
                      <a:pt x="2958" y="8022"/>
                    </a:cubicBezTo>
                    <a:lnTo>
                      <a:pt x="2922" y="8022"/>
                    </a:lnTo>
                    <a:cubicBezTo>
                      <a:pt x="2992" y="8028"/>
                      <a:pt x="3062" y="8031"/>
                      <a:pt x="3130" y="8031"/>
                    </a:cubicBezTo>
                    <a:cubicBezTo>
                      <a:pt x="3484" y="8031"/>
                      <a:pt x="3816" y="7951"/>
                      <a:pt x="4148" y="7770"/>
                    </a:cubicBezTo>
                    <a:lnTo>
                      <a:pt x="4221" y="7770"/>
                    </a:lnTo>
                    <a:cubicBezTo>
                      <a:pt x="4725" y="7842"/>
                      <a:pt x="5194" y="7878"/>
                      <a:pt x="5699" y="7950"/>
                    </a:cubicBezTo>
                    <a:cubicBezTo>
                      <a:pt x="8152" y="8275"/>
                      <a:pt x="10640" y="8636"/>
                      <a:pt x="13021" y="8996"/>
                    </a:cubicBezTo>
                    <a:cubicBezTo>
                      <a:pt x="15257" y="9357"/>
                      <a:pt x="17529" y="9682"/>
                      <a:pt x="19802" y="10006"/>
                    </a:cubicBezTo>
                    <a:cubicBezTo>
                      <a:pt x="19838" y="10006"/>
                      <a:pt x="19874" y="9970"/>
                      <a:pt x="19910" y="9898"/>
                    </a:cubicBezTo>
                    <a:cubicBezTo>
                      <a:pt x="20018" y="9573"/>
                      <a:pt x="20090" y="9213"/>
                      <a:pt x="20126" y="8852"/>
                    </a:cubicBezTo>
                    <a:cubicBezTo>
                      <a:pt x="20198" y="8203"/>
                      <a:pt x="20162" y="7518"/>
                      <a:pt x="19982" y="6832"/>
                    </a:cubicBezTo>
                    <a:lnTo>
                      <a:pt x="19946" y="6724"/>
                    </a:lnTo>
                    <a:cubicBezTo>
                      <a:pt x="19946" y="6688"/>
                      <a:pt x="19910" y="6688"/>
                      <a:pt x="19874" y="6688"/>
                    </a:cubicBezTo>
                    <a:lnTo>
                      <a:pt x="18431" y="6580"/>
                    </a:lnTo>
                    <a:cubicBezTo>
                      <a:pt x="14644" y="6399"/>
                      <a:pt x="10785" y="6147"/>
                      <a:pt x="6962" y="5895"/>
                    </a:cubicBezTo>
                    <a:lnTo>
                      <a:pt x="6421" y="5895"/>
                    </a:lnTo>
                    <a:cubicBezTo>
                      <a:pt x="6168" y="5895"/>
                      <a:pt x="5880" y="5858"/>
                      <a:pt x="5591" y="5822"/>
                    </a:cubicBezTo>
                    <a:cubicBezTo>
                      <a:pt x="5303" y="5822"/>
                      <a:pt x="4978" y="5714"/>
                      <a:pt x="4689" y="5534"/>
                    </a:cubicBezTo>
                    <a:cubicBezTo>
                      <a:pt x="3932" y="4849"/>
                      <a:pt x="3355" y="3983"/>
                      <a:pt x="3102" y="3009"/>
                    </a:cubicBezTo>
                    <a:cubicBezTo>
                      <a:pt x="3030" y="2829"/>
                      <a:pt x="2994" y="2648"/>
                      <a:pt x="2922" y="2468"/>
                    </a:cubicBezTo>
                    <a:cubicBezTo>
                      <a:pt x="2778" y="1963"/>
                      <a:pt x="2561" y="1458"/>
                      <a:pt x="2345" y="953"/>
                    </a:cubicBezTo>
                    <a:lnTo>
                      <a:pt x="2273" y="845"/>
                    </a:lnTo>
                    <a:cubicBezTo>
                      <a:pt x="2165" y="521"/>
                      <a:pt x="1984" y="268"/>
                      <a:pt x="1732" y="52"/>
                    </a:cubicBezTo>
                    <a:cubicBezTo>
                      <a:pt x="1696" y="16"/>
                      <a:pt x="1624" y="16"/>
                      <a:pt x="1588" y="16"/>
                    </a:cubicBezTo>
                    <a:cubicBezTo>
                      <a:pt x="1566" y="5"/>
                      <a:pt x="1545" y="1"/>
                      <a:pt x="1525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1"/>
              <p:cNvSpPr/>
              <p:nvPr/>
            </p:nvSpPr>
            <p:spPr>
              <a:xfrm rot="-941277">
                <a:off x="2279820" y="2950676"/>
                <a:ext cx="39135" cy="3863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1461" extrusionOk="0">
                    <a:moveTo>
                      <a:pt x="146" y="0"/>
                    </a:moveTo>
                    <a:cubicBezTo>
                      <a:pt x="125" y="0"/>
                      <a:pt x="109" y="16"/>
                      <a:pt x="109" y="16"/>
                    </a:cubicBezTo>
                    <a:cubicBezTo>
                      <a:pt x="73" y="52"/>
                      <a:pt x="73" y="88"/>
                      <a:pt x="73" y="125"/>
                    </a:cubicBezTo>
                    <a:cubicBezTo>
                      <a:pt x="1" y="521"/>
                      <a:pt x="109" y="954"/>
                      <a:pt x="361" y="1315"/>
                    </a:cubicBezTo>
                    <a:cubicBezTo>
                      <a:pt x="397" y="1387"/>
                      <a:pt x="506" y="1423"/>
                      <a:pt x="578" y="1459"/>
                    </a:cubicBezTo>
                    <a:cubicBezTo>
                      <a:pt x="589" y="1460"/>
                      <a:pt x="599" y="1461"/>
                      <a:pt x="610" y="1461"/>
                    </a:cubicBezTo>
                    <a:cubicBezTo>
                      <a:pt x="953" y="1461"/>
                      <a:pt x="1194" y="913"/>
                      <a:pt x="1299" y="738"/>
                    </a:cubicBezTo>
                    <a:cubicBezTo>
                      <a:pt x="1371" y="593"/>
                      <a:pt x="1407" y="449"/>
                      <a:pt x="1479" y="305"/>
                    </a:cubicBezTo>
                    <a:cubicBezTo>
                      <a:pt x="1479" y="305"/>
                      <a:pt x="1479" y="233"/>
                      <a:pt x="1479" y="233"/>
                    </a:cubicBezTo>
                    <a:cubicBezTo>
                      <a:pt x="1443" y="197"/>
                      <a:pt x="1407" y="161"/>
                      <a:pt x="1371" y="161"/>
                    </a:cubicBezTo>
                    <a:lnTo>
                      <a:pt x="181" y="16"/>
                    </a:lnTo>
                    <a:cubicBezTo>
                      <a:pt x="169" y="4"/>
                      <a:pt x="157" y="0"/>
                      <a:pt x="1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1"/>
              <p:cNvSpPr/>
              <p:nvPr/>
            </p:nvSpPr>
            <p:spPr>
              <a:xfrm rot="-941277">
                <a:off x="2312817" y="3183681"/>
                <a:ext cx="62008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2345" h="2201" extrusionOk="0">
                    <a:moveTo>
                      <a:pt x="1443" y="1"/>
                    </a:moveTo>
                    <a:cubicBezTo>
                      <a:pt x="1443" y="1"/>
                      <a:pt x="1407" y="1"/>
                      <a:pt x="1371" y="37"/>
                    </a:cubicBezTo>
                    <a:cubicBezTo>
                      <a:pt x="1226" y="145"/>
                      <a:pt x="1082" y="253"/>
                      <a:pt x="938" y="362"/>
                    </a:cubicBezTo>
                    <a:cubicBezTo>
                      <a:pt x="902" y="362"/>
                      <a:pt x="902" y="398"/>
                      <a:pt x="866" y="398"/>
                    </a:cubicBezTo>
                    <a:cubicBezTo>
                      <a:pt x="758" y="722"/>
                      <a:pt x="577" y="1011"/>
                      <a:pt x="433" y="1299"/>
                    </a:cubicBezTo>
                    <a:cubicBezTo>
                      <a:pt x="289" y="1552"/>
                      <a:pt x="144" y="1804"/>
                      <a:pt x="36" y="2057"/>
                    </a:cubicBezTo>
                    <a:cubicBezTo>
                      <a:pt x="0" y="2093"/>
                      <a:pt x="0" y="2129"/>
                      <a:pt x="36" y="2165"/>
                    </a:cubicBezTo>
                    <a:cubicBezTo>
                      <a:pt x="72" y="2201"/>
                      <a:pt x="72" y="2201"/>
                      <a:pt x="108" y="2201"/>
                    </a:cubicBezTo>
                    <a:lnTo>
                      <a:pt x="144" y="2201"/>
                    </a:lnTo>
                    <a:cubicBezTo>
                      <a:pt x="866" y="1985"/>
                      <a:pt x="1587" y="1660"/>
                      <a:pt x="2272" y="1299"/>
                    </a:cubicBezTo>
                    <a:cubicBezTo>
                      <a:pt x="2308" y="1299"/>
                      <a:pt x="2345" y="1263"/>
                      <a:pt x="2345" y="1227"/>
                    </a:cubicBezTo>
                    <a:cubicBezTo>
                      <a:pt x="2345" y="1191"/>
                      <a:pt x="2345" y="1155"/>
                      <a:pt x="2308" y="1119"/>
                    </a:cubicBezTo>
                    <a:cubicBezTo>
                      <a:pt x="2092" y="867"/>
                      <a:pt x="1876" y="614"/>
                      <a:pt x="1695" y="326"/>
                    </a:cubicBezTo>
                    <a:cubicBezTo>
                      <a:pt x="1623" y="253"/>
                      <a:pt x="1587" y="145"/>
                      <a:pt x="1551" y="73"/>
                    </a:cubicBezTo>
                    <a:cubicBezTo>
                      <a:pt x="1515" y="37"/>
                      <a:pt x="1479" y="1"/>
                      <a:pt x="14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1"/>
              <p:cNvSpPr/>
              <p:nvPr/>
            </p:nvSpPr>
            <p:spPr>
              <a:xfrm rot="-941277">
                <a:off x="2010195" y="4112727"/>
                <a:ext cx="176451" cy="120366"/>
              </a:xfrm>
              <a:custGeom>
                <a:avLst/>
                <a:gdLst/>
                <a:ahLst/>
                <a:cxnLst/>
                <a:rect l="l" t="t" r="r" b="b"/>
                <a:pathLst>
                  <a:path w="6673" h="4552" extrusionOk="0">
                    <a:moveTo>
                      <a:pt x="181" y="0"/>
                    </a:moveTo>
                    <a:cubicBezTo>
                      <a:pt x="145" y="0"/>
                      <a:pt x="108" y="0"/>
                      <a:pt x="108" y="72"/>
                    </a:cubicBezTo>
                    <a:cubicBezTo>
                      <a:pt x="72" y="180"/>
                      <a:pt x="36" y="289"/>
                      <a:pt x="36" y="433"/>
                    </a:cubicBezTo>
                    <a:cubicBezTo>
                      <a:pt x="0" y="974"/>
                      <a:pt x="649" y="1515"/>
                      <a:pt x="1010" y="1876"/>
                    </a:cubicBezTo>
                    <a:lnTo>
                      <a:pt x="1082" y="1948"/>
                    </a:lnTo>
                    <a:cubicBezTo>
                      <a:pt x="2164" y="2885"/>
                      <a:pt x="3787" y="4184"/>
                      <a:pt x="5446" y="4545"/>
                    </a:cubicBezTo>
                    <a:lnTo>
                      <a:pt x="5591" y="4545"/>
                    </a:lnTo>
                    <a:cubicBezTo>
                      <a:pt x="5635" y="4549"/>
                      <a:pt x="5680" y="4551"/>
                      <a:pt x="5725" y="4551"/>
                    </a:cubicBezTo>
                    <a:cubicBezTo>
                      <a:pt x="6047" y="4551"/>
                      <a:pt x="6379" y="4437"/>
                      <a:pt x="6601" y="4184"/>
                    </a:cubicBezTo>
                    <a:cubicBezTo>
                      <a:pt x="6673" y="4148"/>
                      <a:pt x="6637" y="4004"/>
                      <a:pt x="6528" y="4004"/>
                    </a:cubicBezTo>
                    <a:lnTo>
                      <a:pt x="6240" y="4004"/>
                    </a:lnTo>
                    <a:cubicBezTo>
                      <a:pt x="5374" y="3895"/>
                      <a:pt x="4400" y="3318"/>
                      <a:pt x="3679" y="2849"/>
                    </a:cubicBezTo>
                    <a:lnTo>
                      <a:pt x="3427" y="2705"/>
                    </a:lnTo>
                    <a:cubicBezTo>
                      <a:pt x="2345" y="2020"/>
                      <a:pt x="938" y="1190"/>
                      <a:pt x="289" y="36"/>
                    </a:cubicBezTo>
                    <a:cubicBezTo>
                      <a:pt x="289" y="0"/>
                      <a:pt x="253" y="0"/>
                      <a:pt x="2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1"/>
              <p:cNvSpPr/>
              <p:nvPr/>
            </p:nvSpPr>
            <p:spPr>
              <a:xfrm rot="-941277">
                <a:off x="2005654" y="4059728"/>
                <a:ext cx="206040" cy="154768"/>
              </a:xfrm>
              <a:custGeom>
                <a:avLst/>
                <a:gdLst/>
                <a:ahLst/>
                <a:cxnLst/>
                <a:rect l="l" t="t" r="r" b="b"/>
                <a:pathLst>
                  <a:path w="7792" h="5853" extrusionOk="0">
                    <a:moveTo>
                      <a:pt x="4922" y="0"/>
                    </a:moveTo>
                    <a:cubicBezTo>
                      <a:pt x="4784" y="0"/>
                      <a:pt x="4670" y="65"/>
                      <a:pt x="4581" y="154"/>
                    </a:cubicBezTo>
                    <a:cubicBezTo>
                      <a:pt x="4437" y="298"/>
                      <a:pt x="4329" y="442"/>
                      <a:pt x="4257" y="587"/>
                    </a:cubicBezTo>
                    <a:cubicBezTo>
                      <a:pt x="4004" y="911"/>
                      <a:pt x="3752" y="1272"/>
                      <a:pt x="3391" y="1272"/>
                    </a:cubicBezTo>
                    <a:lnTo>
                      <a:pt x="3283" y="1272"/>
                    </a:lnTo>
                    <a:cubicBezTo>
                      <a:pt x="2958" y="1200"/>
                      <a:pt x="2634" y="1092"/>
                      <a:pt x="2381" y="875"/>
                    </a:cubicBezTo>
                    <a:cubicBezTo>
                      <a:pt x="2165" y="767"/>
                      <a:pt x="1948" y="695"/>
                      <a:pt x="1732" y="659"/>
                    </a:cubicBezTo>
                    <a:cubicBezTo>
                      <a:pt x="1671" y="653"/>
                      <a:pt x="1610" y="650"/>
                      <a:pt x="1550" y="650"/>
                    </a:cubicBezTo>
                    <a:cubicBezTo>
                      <a:pt x="897" y="650"/>
                      <a:pt x="301" y="1002"/>
                      <a:pt x="37" y="1597"/>
                    </a:cubicBezTo>
                    <a:cubicBezTo>
                      <a:pt x="1" y="1633"/>
                      <a:pt x="1" y="1669"/>
                      <a:pt x="37" y="1705"/>
                    </a:cubicBezTo>
                    <a:cubicBezTo>
                      <a:pt x="614" y="2931"/>
                      <a:pt x="2129" y="3833"/>
                      <a:pt x="3102" y="4446"/>
                    </a:cubicBezTo>
                    <a:lnTo>
                      <a:pt x="3391" y="4626"/>
                    </a:lnTo>
                    <a:cubicBezTo>
                      <a:pt x="4112" y="5059"/>
                      <a:pt x="5194" y="5708"/>
                      <a:pt x="6096" y="5853"/>
                    </a:cubicBezTo>
                    <a:lnTo>
                      <a:pt x="6601" y="5853"/>
                    </a:lnTo>
                    <a:cubicBezTo>
                      <a:pt x="6601" y="5853"/>
                      <a:pt x="6637" y="5816"/>
                      <a:pt x="6673" y="5816"/>
                    </a:cubicBezTo>
                    <a:cubicBezTo>
                      <a:pt x="6781" y="5636"/>
                      <a:pt x="6889" y="5456"/>
                      <a:pt x="7034" y="5239"/>
                    </a:cubicBezTo>
                    <a:lnTo>
                      <a:pt x="7214" y="4987"/>
                    </a:lnTo>
                    <a:cubicBezTo>
                      <a:pt x="7503" y="4626"/>
                      <a:pt x="7683" y="4193"/>
                      <a:pt x="7791" y="3761"/>
                    </a:cubicBezTo>
                    <a:cubicBezTo>
                      <a:pt x="7791" y="3580"/>
                      <a:pt x="7719" y="3400"/>
                      <a:pt x="7575" y="3292"/>
                    </a:cubicBezTo>
                    <a:cubicBezTo>
                      <a:pt x="7575" y="3292"/>
                      <a:pt x="7539" y="3256"/>
                      <a:pt x="7503" y="3220"/>
                    </a:cubicBezTo>
                    <a:cubicBezTo>
                      <a:pt x="7286" y="3003"/>
                      <a:pt x="7034" y="2787"/>
                      <a:pt x="6745" y="2643"/>
                    </a:cubicBezTo>
                    <a:lnTo>
                      <a:pt x="6637" y="2570"/>
                    </a:lnTo>
                    <a:cubicBezTo>
                      <a:pt x="6637" y="2570"/>
                      <a:pt x="6637" y="2534"/>
                      <a:pt x="6601" y="2534"/>
                    </a:cubicBezTo>
                    <a:cubicBezTo>
                      <a:pt x="6565" y="2534"/>
                      <a:pt x="6529" y="2570"/>
                      <a:pt x="6493" y="2570"/>
                    </a:cubicBezTo>
                    <a:cubicBezTo>
                      <a:pt x="6240" y="2859"/>
                      <a:pt x="5988" y="3148"/>
                      <a:pt x="5699" y="3400"/>
                    </a:cubicBezTo>
                    <a:cubicBezTo>
                      <a:pt x="5699" y="3436"/>
                      <a:pt x="5663" y="3436"/>
                      <a:pt x="5627" y="3436"/>
                    </a:cubicBezTo>
                    <a:cubicBezTo>
                      <a:pt x="5591" y="3400"/>
                      <a:pt x="5555" y="3400"/>
                      <a:pt x="5555" y="3328"/>
                    </a:cubicBezTo>
                    <a:cubicBezTo>
                      <a:pt x="5519" y="3292"/>
                      <a:pt x="5555" y="3256"/>
                      <a:pt x="5591" y="3220"/>
                    </a:cubicBezTo>
                    <a:cubicBezTo>
                      <a:pt x="5627" y="3148"/>
                      <a:pt x="5699" y="3075"/>
                      <a:pt x="5771" y="3039"/>
                    </a:cubicBezTo>
                    <a:cubicBezTo>
                      <a:pt x="6168" y="2679"/>
                      <a:pt x="6673" y="2246"/>
                      <a:pt x="6673" y="1741"/>
                    </a:cubicBezTo>
                    <a:cubicBezTo>
                      <a:pt x="6673" y="1416"/>
                      <a:pt x="6565" y="1164"/>
                      <a:pt x="6348" y="947"/>
                    </a:cubicBezTo>
                    <a:cubicBezTo>
                      <a:pt x="6096" y="695"/>
                      <a:pt x="5807" y="442"/>
                      <a:pt x="5519" y="226"/>
                    </a:cubicBezTo>
                    <a:lnTo>
                      <a:pt x="5483" y="190"/>
                    </a:lnTo>
                    <a:cubicBezTo>
                      <a:pt x="5339" y="82"/>
                      <a:pt x="5158" y="46"/>
                      <a:pt x="5014" y="10"/>
                    </a:cubicBezTo>
                    <a:cubicBezTo>
                      <a:pt x="4982" y="3"/>
                      <a:pt x="4951" y="0"/>
                      <a:pt x="49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41"/>
              <p:cNvSpPr/>
              <p:nvPr/>
            </p:nvSpPr>
            <p:spPr>
              <a:xfrm rot="-941277">
                <a:off x="2101913" y="3720288"/>
                <a:ext cx="324291" cy="367207"/>
              </a:xfrm>
              <a:custGeom>
                <a:avLst/>
                <a:gdLst/>
                <a:ahLst/>
                <a:cxnLst/>
                <a:rect l="l" t="t" r="r" b="b"/>
                <a:pathLst>
                  <a:path w="12264" h="13887" extrusionOk="0">
                    <a:moveTo>
                      <a:pt x="8152" y="0"/>
                    </a:moveTo>
                    <a:cubicBezTo>
                      <a:pt x="8116" y="0"/>
                      <a:pt x="8079" y="0"/>
                      <a:pt x="8079" y="36"/>
                    </a:cubicBezTo>
                    <a:cubicBezTo>
                      <a:pt x="6781" y="1768"/>
                      <a:pt x="5483" y="3535"/>
                      <a:pt x="4220" y="5230"/>
                    </a:cubicBezTo>
                    <a:cubicBezTo>
                      <a:pt x="2850" y="7106"/>
                      <a:pt x="1407" y="9017"/>
                      <a:pt x="36" y="10929"/>
                    </a:cubicBezTo>
                    <a:cubicBezTo>
                      <a:pt x="0" y="10965"/>
                      <a:pt x="0" y="11001"/>
                      <a:pt x="0" y="11037"/>
                    </a:cubicBezTo>
                    <a:cubicBezTo>
                      <a:pt x="0" y="11037"/>
                      <a:pt x="36" y="11073"/>
                      <a:pt x="73" y="11109"/>
                    </a:cubicBezTo>
                    <a:cubicBezTo>
                      <a:pt x="253" y="11253"/>
                      <a:pt x="469" y="11398"/>
                      <a:pt x="650" y="11614"/>
                    </a:cubicBezTo>
                    <a:cubicBezTo>
                      <a:pt x="1335" y="12335"/>
                      <a:pt x="1227" y="12804"/>
                      <a:pt x="1010" y="13165"/>
                    </a:cubicBezTo>
                    <a:cubicBezTo>
                      <a:pt x="1010" y="13201"/>
                      <a:pt x="1010" y="13273"/>
                      <a:pt x="1046" y="13309"/>
                    </a:cubicBezTo>
                    <a:cubicBezTo>
                      <a:pt x="1119" y="13381"/>
                      <a:pt x="1227" y="13417"/>
                      <a:pt x="1299" y="13489"/>
                    </a:cubicBezTo>
                    <a:cubicBezTo>
                      <a:pt x="1479" y="13598"/>
                      <a:pt x="1623" y="13742"/>
                      <a:pt x="1804" y="13886"/>
                    </a:cubicBezTo>
                    <a:lnTo>
                      <a:pt x="1876" y="13886"/>
                    </a:lnTo>
                    <a:cubicBezTo>
                      <a:pt x="1876" y="13886"/>
                      <a:pt x="1912" y="13886"/>
                      <a:pt x="1912" y="13850"/>
                    </a:cubicBezTo>
                    <a:cubicBezTo>
                      <a:pt x="5086" y="10460"/>
                      <a:pt x="8476" y="6961"/>
                      <a:pt x="12227" y="3246"/>
                    </a:cubicBezTo>
                    <a:cubicBezTo>
                      <a:pt x="12227" y="3246"/>
                      <a:pt x="12263" y="3210"/>
                      <a:pt x="12227" y="3174"/>
                    </a:cubicBezTo>
                    <a:cubicBezTo>
                      <a:pt x="12227" y="3138"/>
                      <a:pt x="12227" y="3102"/>
                      <a:pt x="12191" y="3102"/>
                    </a:cubicBezTo>
                    <a:cubicBezTo>
                      <a:pt x="10748" y="2237"/>
                      <a:pt x="9414" y="1191"/>
                      <a:pt x="822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41"/>
              <p:cNvSpPr/>
              <p:nvPr/>
            </p:nvSpPr>
            <p:spPr>
              <a:xfrm rot="-941277">
                <a:off x="2788417" y="4199947"/>
                <a:ext cx="203158" cy="45084"/>
              </a:xfrm>
              <a:custGeom>
                <a:avLst/>
                <a:gdLst/>
                <a:ahLst/>
                <a:cxnLst/>
                <a:rect l="l" t="t" r="r" b="b"/>
                <a:pathLst>
                  <a:path w="7683" h="1705" extrusionOk="0">
                    <a:moveTo>
                      <a:pt x="72" y="0"/>
                    </a:moveTo>
                    <a:cubicBezTo>
                      <a:pt x="36" y="36"/>
                      <a:pt x="0" y="72"/>
                      <a:pt x="0" y="108"/>
                    </a:cubicBezTo>
                    <a:cubicBezTo>
                      <a:pt x="72" y="649"/>
                      <a:pt x="469" y="1082"/>
                      <a:pt x="974" y="1154"/>
                    </a:cubicBezTo>
                    <a:cubicBezTo>
                      <a:pt x="1623" y="1371"/>
                      <a:pt x="2272" y="1515"/>
                      <a:pt x="2921" y="1623"/>
                    </a:cubicBezTo>
                    <a:cubicBezTo>
                      <a:pt x="3408" y="1677"/>
                      <a:pt x="3886" y="1704"/>
                      <a:pt x="4364" y="1704"/>
                    </a:cubicBezTo>
                    <a:cubicBezTo>
                      <a:pt x="4842" y="1704"/>
                      <a:pt x="5320" y="1677"/>
                      <a:pt x="5807" y="1623"/>
                    </a:cubicBezTo>
                    <a:lnTo>
                      <a:pt x="5987" y="1623"/>
                    </a:lnTo>
                    <a:cubicBezTo>
                      <a:pt x="6564" y="1551"/>
                      <a:pt x="7430" y="1479"/>
                      <a:pt x="7646" y="830"/>
                    </a:cubicBezTo>
                    <a:lnTo>
                      <a:pt x="7646" y="758"/>
                    </a:lnTo>
                    <a:cubicBezTo>
                      <a:pt x="7682" y="722"/>
                      <a:pt x="7646" y="685"/>
                      <a:pt x="7610" y="649"/>
                    </a:cubicBezTo>
                    <a:cubicBezTo>
                      <a:pt x="7610" y="613"/>
                      <a:pt x="7574" y="613"/>
                      <a:pt x="7574" y="613"/>
                    </a:cubicBezTo>
                    <a:lnTo>
                      <a:pt x="7502" y="613"/>
                    </a:lnTo>
                    <a:cubicBezTo>
                      <a:pt x="6896" y="879"/>
                      <a:pt x="6180" y="975"/>
                      <a:pt x="5417" y="975"/>
                    </a:cubicBezTo>
                    <a:cubicBezTo>
                      <a:pt x="4728" y="975"/>
                      <a:pt x="4001" y="896"/>
                      <a:pt x="3282" y="794"/>
                    </a:cubicBezTo>
                    <a:lnTo>
                      <a:pt x="2597" y="722"/>
                    </a:lnTo>
                    <a:cubicBezTo>
                      <a:pt x="1731" y="613"/>
                      <a:pt x="793" y="469"/>
                      <a:pt x="1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41"/>
              <p:cNvSpPr/>
              <p:nvPr/>
            </p:nvSpPr>
            <p:spPr>
              <a:xfrm rot="-941277">
                <a:off x="2771369" y="4096504"/>
                <a:ext cx="206966" cy="130097"/>
              </a:xfrm>
              <a:custGeom>
                <a:avLst/>
                <a:gdLst/>
                <a:ahLst/>
                <a:cxnLst/>
                <a:rect l="l" t="t" r="r" b="b"/>
                <a:pathLst>
                  <a:path w="7827" h="4920" extrusionOk="0">
                    <a:moveTo>
                      <a:pt x="3785" y="0"/>
                    </a:moveTo>
                    <a:cubicBezTo>
                      <a:pt x="3378" y="0"/>
                      <a:pt x="2970" y="81"/>
                      <a:pt x="2597" y="230"/>
                    </a:cubicBezTo>
                    <a:cubicBezTo>
                      <a:pt x="1948" y="555"/>
                      <a:pt x="2164" y="1493"/>
                      <a:pt x="2272" y="2106"/>
                    </a:cubicBezTo>
                    <a:cubicBezTo>
                      <a:pt x="2308" y="2214"/>
                      <a:pt x="2308" y="2286"/>
                      <a:pt x="2308" y="2358"/>
                    </a:cubicBezTo>
                    <a:cubicBezTo>
                      <a:pt x="2344" y="2394"/>
                      <a:pt x="2344" y="2430"/>
                      <a:pt x="2308" y="2466"/>
                    </a:cubicBezTo>
                    <a:cubicBezTo>
                      <a:pt x="2272" y="2502"/>
                      <a:pt x="2236" y="2502"/>
                      <a:pt x="2200" y="2502"/>
                    </a:cubicBezTo>
                    <a:cubicBezTo>
                      <a:pt x="2164" y="2502"/>
                      <a:pt x="2128" y="2466"/>
                      <a:pt x="2128" y="2394"/>
                    </a:cubicBezTo>
                    <a:cubicBezTo>
                      <a:pt x="2056" y="2034"/>
                      <a:pt x="2020" y="1673"/>
                      <a:pt x="1984" y="1312"/>
                    </a:cubicBezTo>
                    <a:cubicBezTo>
                      <a:pt x="1984" y="1240"/>
                      <a:pt x="1948" y="1204"/>
                      <a:pt x="1876" y="1204"/>
                    </a:cubicBezTo>
                    <a:lnTo>
                      <a:pt x="1695" y="1204"/>
                    </a:lnTo>
                    <a:cubicBezTo>
                      <a:pt x="1587" y="1198"/>
                      <a:pt x="1475" y="1192"/>
                      <a:pt x="1362" y="1192"/>
                    </a:cubicBezTo>
                    <a:cubicBezTo>
                      <a:pt x="834" y="1192"/>
                      <a:pt x="293" y="1307"/>
                      <a:pt x="144" y="1961"/>
                    </a:cubicBezTo>
                    <a:cubicBezTo>
                      <a:pt x="72" y="2394"/>
                      <a:pt x="0" y="2863"/>
                      <a:pt x="0" y="3296"/>
                    </a:cubicBezTo>
                    <a:lnTo>
                      <a:pt x="0" y="3801"/>
                    </a:lnTo>
                    <a:cubicBezTo>
                      <a:pt x="0" y="3837"/>
                      <a:pt x="0" y="3873"/>
                      <a:pt x="36" y="3873"/>
                    </a:cubicBezTo>
                    <a:cubicBezTo>
                      <a:pt x="469" y="4306"/>
                      <a:pt x="1262" y="4594"/>
                      <a:pt x="2453" y="4739"/>
                    </a:cubicBezTo>
                    <a:lnTo>
                      <a:pt x="2417" y="4703"/>
                    </a:lnTo>
                    <a:lnTo>
                      <a:pt x="2417" y="4703"/>
                    </a:lnTo>
                    <a:cubicBezTo>
                      <a:pt x="2813" y="4739"/>
                      <a:pt x="3174" y="4775"/>
                      <a:pt x="3499" y="4811"/>
                    </a:cubicBezTo>
                    <a:lnTo>
                      <a:pt x="3895" y="4847"/>
                    </a:lnTo>
                    <a:cubicBezTo>
                      <a:pt x="4378" y="4877"/>
                      <a:pt x="4917" y="4920"/>
                      <a:pt x="5463" y="4920"/>
                    </a:cubicBezTo>
                    <a:cubicBezTo>
                      <a:pt x="6223" y="4920"/>
                      <a:pt x="6996" y="4837"/>
                      <a:pt x="7646" y="4522"/>
                    </a:cubicBezTo>
                    <a:cubicBezTo>
                      <a:pt x="7682" y="4486"/>
                      <a:pt x="7718" y="4486"/>
                      <a:pt x="7718" y="4450"/>
                    </a:cubicBezTo>
                    <a:cubicBezTo>
                      <a:pt x="7827" y="3945"/>
                      <a:pt x="7754" y="3440"/>
                      <a:pt x="7502" y="3007"/>
                    </a:cubicBezTo>
                    <a:cubicBezTo>
                      <a:pt x="7213" y="2683"/>
                      <a:pt x="6817" y="2466"/>
                      <a:pt x="6384" y="2430"/>
                    </a:cubicBezTo>
                    <a:lnTo>
                      <a:pt x="5951" y="2430"/>
                    </a:lnTo>
                    <a:cubicBezTo>
                      <a:pt x="5771" y="2430"/>
                      <a:pt x="5626" y="2358"/>
                      <a:pt x="5482" y="2286"/>
                    </a:cubicBezTo>
                    <a:cubicBezTo>
                      <a:pt x="5194" y="2106"/>
                      <a:pt x="5049" y="1961"/>
                      <a:pt x="5013" y="1709"/>
                    </a:cubicBezTo>
                    <a:cubicBezTo>
                      <a:pt x="5013" y="1601"/>
                      <a:pt x="5013" y="1493"/>
                      <a:pt x="5013" y="1384"/>
                    </a:cubicBezTo>
                    <a:cubicBezTo>
                      <a:pt x="5013" y="879"/>
                      <a:pt x="5049" y="122"/>
                      <a:pt x="4328" y="50"/>
                    </a:cubicBezTo>
                    <a:cubicBezTo>
                      <a:pt x="4149" y="16"/>
                      <a:pt x="3967" y="0"/>
                      <a:pt x="378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9" name="Google Shape;679;p41"/>
              <p:cNvSpPr/>
              <p:nvPr/>
            </p:nvSpPr>
            <p:spPr>
              <a:xfrm rot="-941277">
                <a:off x="2683112" y="3747908"/>
                <a:ext cx="140225" cy="398674"/>
              </a:xfrm>
              <a:custGeom>
                <a:avLst/>
                <a:gdLst/>
                <a:ahLst/>
                <a:cxnLst/>
                <a:rect l="l" t="t" r="r" b="b"/>
                <a:pathLst>
                  <a:path w="5303" h="15077" extrusionOk="0">
                    <a:moveTo>
                      <a:pt x="144" y="0"/>
                    </a:moveTo>
                    <a:cubicBezTo>
                      <a:pt x="108" y="0"/>
                      <a:pt x="72" y="0"/>
                      <a:pt x="36" y="37"/>
                    </a:cubicBezTo>
                    <a:cubicBezTo>
                      <a:pt x="36" y="73"/>
                      <a:pt x="0" y="109"/>
                      <a:pt x="36" y="145"/>
                    </a:cubicBezTo>
                    <a:cubicBezTo>
                      <a:pt x="794" y="5411"/>
                      <a:pt x="1371" y="10280"/>
                      <a:pt x="1840" y="14968"/>
                    </a:cubicBezTo>
                    <a:cubicBezTo>
                      <a:pt x="1840" y="15040"/>
                      <a:pt x="1876" y="15077"/>
                      <a:pt x="1912" y="15077"/>
                    </a:cubicBezTo>
                    <a:lnTo>
                      <a:pt x="2850" y="15077"/>
                    </a:lnTo>
                    <a:cubicBezTo>
                      <a:pt x="2922" y="15077"/>
                      <a:pt x="2958" y="15040"/>
                      <a:pt x="2958" y="14968"/>
                    </a:cubicBezTo>
                    <a:cubicBezTo>
                      <a:pt x="3066" y="14355"/>
                      <a:pt x="3463" y="14031"/>
                      <a:pt x="4220" y="13958"/>
                    </a:cubicBezTo>
                    <a:cubicBezTo>
                      <a:pt x="4473" y="13922"/>
                      <a:pt x="4725" y="13922"/>
                      <a:pt x="4977" y="13922"/>
                    </a:cubicBezTo>
                    <a:cubicBezTo>
                      <a:pt x="5014" y="13922"/>
                      <a:pt x="5050" y="13922"/>
                      <a:pt x="5050" y="13886"/>
                    </a:cubicBezTo>
                    <a:cubicBezTo>
                      <a:pt x="5086" y="13886"/>
                      <a:pt x="5086" y="13850"/>
                      <a:pt x="5086" y="13814"/>
                    </a:cubicBezTo>
                    <a:cubicBezTo>
                      <a:pt x="5158" y="11434"/>
                      <a:pt x="5194" y="9017"/>
                      <a:pt x="5230" y="6709"/>
                    </a:cubicBezTo>
                    <a:cubicBezTo>
                      <a:pt x="5230" y="4545"/>
                      <a:pt x="5266" y="2309"/>
                      <a:pt x="5302" y="109"/>
                    </a:cubicBezTo>
                    <a:cubicBezTo>
                      <a:pt x="5302" y="73"/>
                      <a:pt x="5302" y="73"/>
                      <a:pt x="5266" y="37"/>
                    </a:cubicBezTo>
                    <a:cubicBezTo>
                      <a:pt x="5266" y="37"/>
                      <a:pt x="5230" y="0"/>
                      <a:pt x="5230" y="0"/>
                    </a:cubicBezTo>
                    <a:lnTo>
                      <a:pt x="5194" y="0"/>
                    </a:lnTo>
                    <a:cubicBezTo>
                      <a:pt x="4346" y="91"/>
                      <a:pt x="3499" y="136"/>
                      <a:pt x="2656" y="136"/>
                    </a:cubicBezTo>
                    <a:cubicBezTo>
                      <a:pt x="1813" y="136"/>
                      <a:pt x="974" y="91"/>
                      <a:pt x="144" y="0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1"/>
              <p:cNvSpPr/>
              <p:nvPr/>
            </p:nvSpPr>
            <p:spPr>
              <a:xfrm rot="-941277">
                <a:off x="2057087" y="3168966"/>
                <a:ext cx="865041" cy="632003"/>
              </a:xfrm>
              <a:custGeom>
                <a:avLst/>
                <a:gdLst/>
                <a:ahLst/>
                <a:cxnLst/>
                <a:rect l="l" t="t" r="r" b="b"/>
                <a:pathLst>
                  <a:path w="32714" h="23901" extrusionOk="0">
                    <a:moveTo>
                      <a:pt x="13287" y="1"/>
                    </a:moveTo>
                    <a:cubicBezTo>
                      <a:pt x="13273" y="1"/>
                      <a:pt x="13255" y="10"/>
                      <a:pt x="13237" y="28"/>
                    </a:cubicBezTo>
                    <a:cubicBezTo>
                      <a:pt x="11470" y="1110"/>
                      <a:pt x="9342" y="1615"/>
                      <a:pt x="7286" y="2120"/>
                    </a:cubicBezTo>
                    <a:cubicBezTo>
                      <a:pt x="6637" y="2264"/>
                      <a:pt x="5988" y="2408"/>
                      <a:pt x="5375" y="2589"/>
                    </a:cubicBezTo>
                    <a:lnTo>
                      <a:pt x="5158" y="2661"/>
                    </a:lnTo>
                    <a:cubicBezTo>
                      <a:pt x="3824" y="3022"/>
                      <a:pt x="2309" y="3418"/>
                      <a:pt x="1191" y="4284"/>
                    </a:cubicBezTo>
                    <a:cubicBezTo>
                      <a:pt x="289" y="4969"/>
                      <a:pt x="1" y="5907"/>
                      <a:pt x="289" y="7169"/>
                    </a:cubicBezTo>
                    <a:cubicBezTo>
                      <a:pt x="902" y="9802"/>
                      <a:pt x="1948" y="12327"/>
                      <a:pt x="3463" y="14563"/>
                    </a:cubicBezTo>
                    <a:cubicBezTo>
                      <a:pt x="6168" y="18603"/>
                      <a:pt x="10172" y="21560"/>
                      <a:pt x="14824" y="23003"/>
                    </a:cubicBezTo>
                    <a:cubicBezTo>
                      <a:pt x="16014" y="23327"/>
                      <a:pt x="17205" y="23580"/>
                      <a:pt x="18431" y="23724"/>
                    </a:cubicBezTo>
                    <a:lnTo>
                      <a:pt x="18359" y="23724"/>
                    </a:lnTo>
                    <a:cubicBezTo>
                      <a:pt x="19301" y="23842"/>
                      <a:pt x="20248" y="23900"/>
                      <a:pt x="21194" y="23900"/>
                    </a:cubicBezTo>
                    <a:cubicBezTo>
                      <a:pt x="24012" y="23900"/>
                      <a:pt x="26821" y="23380"/>
                      <a:pt x="29467" y="22354"/>
                    </a:cubicBezTo>
                    <a:lnTo>
                      <a:pt x="29720" y="22245"/>
                    </a:lnTo>
                    <a:cubicBezTo>
                      <a:pt x="30477" y="22029"/>
                      <a:pt x="31163" y="21668"/>
                      <a:pt x="31776" y="21163"/>
                    </a:cubicBezTo>
                    <a:cubicBezTo>
                      <a:pt x="32714" y="20262"/>
                      <a:pt x="32245" y="19432"/>
                      <a:pt x="31776" y="18603"/>
                    </a:cubicBezTo>
                    <a:lnTo>
                      <a:pt x="31595" y="18314"/>
                    </a:lnTo>
                    <a:cubicBezTo>
                      <a:pt x="30838" y="16799"/>
                      <a:pt x="30153" y="15248"/>
                      <a:pt x="29576" y="13661"/>
                    </a:cubicBezTo>
                    <a:cubicBezTo>
                      <a:pt x="28638" y="11245"/>
                      <a:pt x="27736" y="8648"/>
                      <a:pt x="27628" y="5871"/>
                    </a:cubicBezTo>
                    <a:cubicBezTo>
                      <a:pt x="27628" y="5835"/>
                      <a:pt x="27592" y="5799"/>
                      <a:pt x="27520" y="5799"/>
                    </a:cubicBezTo>
                    <a:cubicBezTo>
                      <a:pt x="27510" y="5789"/>
                      <a:pt x="27501" y="5785"/>
                      <a:pt x="27491" y="5785"/>
                    </a:cubicBezTo>
                    <a:cubicBezTo>
                      <a:pt x="27464" y="5785"/>
                      <a:pt x="27438" y="5818"/>
                      <a:pt x="27412" y="5871"/>
                    </a:cubicBezTo>
                    <a:cubicBezTo>
                      <a:pt x="27303" y="6123"/>
                      <a:pt x="27159" y="6376"/>
                      <a:pt x="27015" y="6628"/>
                    </a:cubicBezTo>
                    <a:cubicBezTo>
                      <a:pt x="26871" y="6304"/>
                      <a:pt x="26799" y="5979"/>
                      <a:pt x="26726" y="5654"/>
                    </a:cubicBezTo>
                    <a:cubicBezTo>
                      <a:pt x="26690" y="5510"/>
                      <a:pt x="26654" y="5402"/>
                      <a:pt x="26654" y="5294"/>
                    </a:cubicBezTo>
                    <a:cubicBezTo>
                      <a:pt x="26618" y="5258"/>
                      <a:pt x="26582" y="5222"/>
                      <a:pt x="26546" y="5222"/>
                    </a:cubicBezTo>
                    <a:cubicBezTo>
                      <a:pt x="26510" y="5222"/>
                      <a:pt x="26438" y="5258"/>
                      <a:pt x="26438" y="5294"/>
                    </a:cubicBezTo>
                    <a:cubicBezTo>
                      <a:pt x="26402" y="5366"/>
                      <a:pt x="26366" y="5474"/>
                      <a:pt x="26366" y="5546"/>
                    </a:cubicBezTo>
                    <a:lnTo>
                      <a:pt x="26330" y="5654"/>
                    </a:lnTo>
                    <a:cubicBezTo>
                      <a:pt x="26257" y="5871"/>
                      <a:pt x="26185" y="6087"/>
                      <a:pt x="26113" y="6304"/>
                    </a:cubicBezTo>
                    <a:cubicBezTo>
                      <a:pt x="26041" y="6628"/>
                      <a:pt x="25933" y="6953"/>
                      <a:pt x="25825" y="7241"/>
                    </a:cubicBezTo>
                    <a:cubicBezTo>
                      <a:pt x="25644" y="6556"/>
                      <a:pt x="25500" y="5835"/>
                      <a:pt x="25428" y="5077"/>
                    </a:cubicBezTo>
                    <a:cubicBezTo>
                      <a:pt x="25428" y="5041"/>
                      <a:pt x="25392" y="5005"/>
                      <a:pt x="25356" y="5005"/>
                    </a:cubicBezTo>
                    <a:cubicBezTo>
                      <a:pt x="25335" y="4995"/>
                      <a:pt x="25317" y="4990"/>
                      <a:pt x="25302" y="4990"/>
                    </a:cubicBezTo>
                    <a:cubicBezTo>
                      <a:pt x="25266" y="4990"/>
                      <a:pt x="25248" y="5016"/>
                      <a:pt x="25248" y="5041"/>
                    </a:cubicBezTo>
                    <a:cubicBezTo>
                      <a:pt x="25212" y="5113"/>
                      <a:pt x="25175" y="5186"/>
                      <a:pt x="25139" y="5222"/>
                    </a:cubicBezTo>
                    <a:lnTo>
                      <a:pt x="25031" y="5438"/>
                    </a:lnTo>
                    <a:lnTo>
                      <a:pt x="24851" y="5799"/>
                    </a:lnTo>
                    <a:cubicBezTo>
                      <a:pt x="24671" y="6195"/>
                      <a:pt x="24454" y="6556"/>
                      <a:pt x="24166" y="6881"/>
                    </a:cubicBezTo>
                    <a:cubicBezTo>
                      <a:pt x="24130" y="6592"/>
                      <a:pt x="24093" y="6304"/>
                      <a:pt x="24057" y="6015"/>
                    </a:cubicBezTo>
                    <a:cubicBezTo>
                      <a:pt x="24057" y="5618"/>
                      <a:pt x="23985" y="5258"/>
                      <a:pt x="23877" y="4861"/>
                    </a:cubicBezTo>
                    <a:cubicBezTo>
                      <a:pt x="23877" y="4825"/>
                      <a:pt x="23841" y="4789"/>
                      <a:pt x="23805" y="4789"/>
                    </a:cubicBezTo>
                    <a:cubicBezTo>
                      <a:pt x="23769" y="4789"/>
                      <a:pt x="23733" y="4789"/>
                      <a:pt x="23697" y="4825"/>
                    </a:cubicBezTo>
                    <a:cubicBezTo>
                      <a:pt x="23589" y="4969"/>
                      <a:pt x="23516" y="5077"/>
                      <a:pt x="23372" y="5258"/>
                    </a:cubicBezTo>
                    <a:cubicBezTo>
                      <a:pt x="23228" y="5438"/>
                      <a:pt x="23084" y="5618"/>
                      <a:pt x="22939" y="5799"/>
                    </a:cubicBezTo>
                    <a:cubicBezTo>
                      <a:pt x="22759" y="6123"/>
                      <a:pt x="22507" y="6376"/>
                      <a:pt x="22218" y="6592"/>
                    </a:cubicBezTo>
                    <a:cubicBezTo>
                      <a:pt x="22182" y="6304"/>
                      <a:pt x="22182" y="5979"/>
                      <a:pt x="22182" y="5691"/>
                    </a:cubicBezTo>
                    <a:cubicBezTo>
                      <a:pt x="22182" y="5294"/>
                      <a:pt x="22182" y="4861"/>
                      <a:pt x="22110" y="4464"/>
                    </a:cubicBezTo>
                    <a:cubicBezTo>
                      <a:pt x="22110" y="4428"/>
                      <a:pt x="22074" y="4392"/>
                      <a:pt x="22038" y="4356"/>
                    </a:cubicBezTo>
                    <a:cubicBezTo>
                      <a:pt x="22002" y="4356"/>
                      <a:pt x="21966" y="4392"/>
                      <a:pt x="21929" y="4392"/>
                    </a:cubicBezTo>
                    <a:lnTo>
                      <a:pt x="21713" y="4609"/>
                    </a:lnTo>
                    <a:lnTo>
                      <a:pt x="21605" y="4753"/>
                    </a:lnTo>
                    <a:cubicBezTo>
                      <a:pt x="21208" y="5150"/>
                      <a:pt x="20739" y="5618"/>
                      <a:pt x="20306" y="6015"/>
                    </a:cubicBezTo>
                    <a:cubicBezTo>
                      <a:pt x="20306" y="5727"/>
                      <a:pt x="20342" y="5402"/>
                      <a:pt x="20379" y="5113"/>
                    </a:cubicBezTo>
                    <a:cubicBezTo>
                      <a:pt x="20415" y="4681"/>
                      <a:pt x="20451" y="4248"/>
                      <a:pt x="20415" y="3815"/>
                    </a:cubicBezTo>
                    <a:cubicBezTo>
                      <a:pt x="20415" y="3779"/>
                      <a:pt x="20379" y="3743"/>
                      <a:pt x="20342" y="3743"/>
                    </a:cubicBezTo>
                    <a:cubicBezTo>
                      <a:pt x="20306" y="3743"/>
                      <a:pt x="20270" y="3743"/>
                      <a:pt x="20234" y="3779"/>
                    </a:cubicBezTo>
                    <a:lnTo>
                      <a:pt x="20018" y="3995"/>
                    </a:lnTo>
                    <a:cubicBezTo>
                      <a:pt x="19585" y="4500"/>
                      <a:pt x="19080" y="4933"/>
                      <a:pt x="18503" y="5294"/>
                    </a:cubicBezTo>
                    <a:cubicBezTo>
                      <a:pt x="18575" y="4897"/>
                      <a:pt x="18611" y="4536"/>
                      <a:pt x="18719" y="4140"/>
                    </a:cubicBezTo>
                    <a:cubicBezTo>
                      <a:pt x="18792" y="3887"/>
                      <a:pt x="18828" y="3599"/>
                      <a:pt x="18864" y="3346"/>
                    </a:cubicBezTo>
                    <a:cubicBezTo>
                      <a:pt x="18900" y="3310"/>
                      <a:pt x="18864" y="3238"/>
                      <a:pt x="18828" y="3238"/>
                    </a:cubicBezTo>
                    <a:lnTo>
                      <a:pt x="18792" y="3238"/>
                    </a:lnTo>
                    <a:cubicBezTo>
                      <a:pt x="18756" y="3238"/>
                      <a:pt x="18719" y="3238"/>
                      <a:pt x="18683" y="3274"/>
                    </a:cubicBezTo>
                    <a:cubicBezTo>
                      <a:pt x="18575" y="3382"/>
                      <a:pt x="18431" y="3526"/>
                      <a:pt x="18287" y="3671"/>
                    </a:cubicBezTo>
                    <a:cubicBezTo>
                      <a:pt x="17926" y="4104"/>
                      <a:pt x="17493" y="4500"/>
                      <a:pt x="17024" y="4825"/>
                    </a:cubicBezTo>
                    <a:cubicBezTo>
                      <a:pt x="17096" y="4536"/>
                      <a:pt x="17169" y="4212"/>
                      <a:pt x="17277" y="3887"/>
                    </a:cubicBezTo>
                    <a:cubicBezTo>
                      <a:pt x="17421" y="3490"/>
                      <a:pt x="17493" y="3094"/>
                      <a:pt x="17529" y="2661"/>
                    </a:cubicBezTo>
                    <a:cubicBezTo>
                      <a:pt x="17529" y="2625"/>
                      <a:pt x="17493" y="2589"/>
                      <a:pt x="17457" y="2553"/>
                    </a:cubicBezTo>
                    <a:lnTo>
                      <a:pt x="17349" y="2553"/>
                    </a:lnTo>
                    <a:cubicBezTo>
                      <a:pt x="17024" y="2733"/>
                      <a:pt x="16736" y="2949"/>
                      <a:pt x="16447" y="3166"/>
                    </a:cubicBezTo>
                    <a:cubicBezTo>
                      <a:pt x="16159" y="3418"/>
                      <a:pt x="15798" y="3635"/>
                      <a:pt x="15437" y="3815"/>
                    </a:cubicBezTo>
                    <a:cubicBezTo>
                      <a:pt x="15582" y="3238"/>
                      <a:pt x="15798" y="2697"/>
                      <a:pt x="16014" y="2156"/>
                    </a:cubicBezTo>
                    <a:lnTo>
                      <a:pt x="16123" y="1867"/>
                    </a:lnTo>
                    <a:cubicBezTo>
                      <a:pt x="16123" y="1831"/>
                      <a:pt x="16123" y="1795"/>
                      <a:pt x="16087" y="1759"/>
                    </a:cubicBezTo>
                    <a:cubicBezTo>
                      <a:pt x="16087" y="1759"/>
                      <a:pt x="16051" y="1723"/>
                      <a:pt x="16014" y="1723"/>
                    </a:cubicBezTo>
                    <a:lnTo>
                      <a:pt x="15978" y="1723"/>
                    </a:lnTo>
                    <a:cubicBezTo>
                      <a:pt x="15510" y="1976"/>
                      <a:pt x="15113" y="2264"/>
                      <a:pt x="14680" y="2553"/>
                    </a:cubicBezTo>
                    <a:lnTo>
                      <a:pt x="14319" y="2769"/>
                    </a:lnTo>
                    <a:cubicBezTo>
                      <a:pt x="14427" y="2444"/>
                      <a:pt x="14572" y="2120"/>
                      <a:pt x="14716" y="1795"/>
                    </a:cubicBezTo>
                    <a:cubicBezTo>
                      <a:pt x="14824" y="1507"/>
                      <a:pt x="14932" y="1254"/>
                      <a:pt x="15041" y="966"/>
                    </a:cubicBezTo>
                    <a:cubicBezTo>
                      <a:pt x="15077" y="894"/>
                      <a:pt x="15041" y="858"/>
                      <a:pt x="15005" y="821"/>
                    </a:cubicBezTo>
                    <a:cubicBezTo>
                      <a:pt x="15005" y="821"/>
                      <a:pt x="14968" y="821"/>
                      <a:pt x="14968" y="785"/>
                    </a:cubicBezTo>
                    <a:lnTo>
                      <a:pt x="14896" y="785"/>
                    </a:lnTo>
                    <a:cubicBezTo>
                      <a:pt x="14139" y="1182"/>
                      <a:pt x="13382" y="1507"/>
                      <a:pt x="12588" y="1759"/>
                    </a:cubicBezTo>
                    <a:cubicBezTo>
                      <a:pt x="12732" y="1435"/>
                      <a:pt x="12913" y="1110"/>
                      <a:pt x="13093" y="785"/>
                    </a:cubicBezTo>
                    <a:cubicBezTo>
                      <a:pt x="13201" y="569"/>
                      <a:pt x="13309" y="389"/>
                      <a:pt x="13418" y="172"/>
                    </a:cubicBezTo>
                    <a:cubicBezTo>
                      <a:pt x="13418" y="136"/>
                      <a:pt x="13418" y="64"/>
                      <a:pt x="13382" y="28"/>
                    </a:cubicBezTo>
                    <a:lnTo>
                      <a:pt x="13309" y="28"/>
                    </a:lnTo>
                    <a:cubicBezTo>
                      <a:pt x="13309" y="10"/>
                      <a:pt x="13300" y="1"/>
                      <a:pt x="1328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1"/>
              <p:cNvSpPr/>
              <p:nvPr/>
            </p:nvSpPr>
            <p:spPr>
              <a:xfrm rot="-941277">
                <a:off x="2366283" y="3207803"/>
                <a:ext cx="42943" cy="47702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1804" extrusionOk="0">
                    <a:moveTo>
                      <a:pt x="686" y="0"/>
                    </a:moveTo>
                    <a:cubicBezTo>
                      <a:pt x="650" y="0"/>
                      <a:pt x="614" y="36"/>
                      <a:pt x="614" y="73"/>
                    </a:cubicBezTo>
                    <a:cubicBezTo>
                      <a:pt x="505" y="397"/>
                      <a:pt x="397" y="722"/>
                      <a:pt x="253" y="1010"/>
                    </a:cubicBezTo>
                    <a:cubicBezTo>
                      <a:pt x="181" y="1227"/>
                      <a:pt x="73" y="1443"/>
                      <a:pt x="0" y="1659"/>
                    </a:cubicBezTo>
                    <a:cubicBezTo>
                      <a:pt x="0" y="1696"/>
                      <a:pt x="0" y="1732"/>
                      <a:pt x="37" y="1768"/>
                    </a:cubicBezTo>
                    <a:cubicBezTo>
                      <a:pt x="37" y="1768"/>
                      <a:pt x="73" y="1804"/>
                      <a:pt x="109" y="1804"/>
                    </a:cubicBezTo>
                    <a:cubicBezTo>
                      <a:pt x="109" y="1804"/>
                      <a:pt x="145" y="1804"/>
                      <a:pt x="181" y="1768"/>
                    </a:cubicBezTo>
                    <a:cubicBezTo>
                      <a:pt x="578" y="1479"/>
                      <a:pt x="1083" y="1191"/>
                      <a:pt x="1587" y="866"/>
                    </a:cubicBezTo>
                    <a:cubicBezTo>
                      <a:pt x="1624" y="866"/>
                      <a:pt x="1624" y="830"/>
                      <a:pt x="1624" y="794"/>
                    </a:cubicBezTo>
                    <a:cubicBezTo>
                      <a:pt x="1624" y="758"/>
                      <a:pt x="1624" y="722"/>
                      <a:pt x="1587" y="686"/>
                    </a:cubicBezTo>
                    <a:cubicBezTo>
                      <a:pt x="1299" y="469"/>
                      <a:pt x="1046" y="253"/>
                      <a:pt x="794" y="36"/>
                    </a:cubicBezTo>
                    <a:cubicBezTo>
                      <a:pt x="794" y="0"/>
                      <a:pt x="758" y="0"/>
                      <a:pt x="7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1"/>
              <p:cNvSpPr/>
              <p:nvPr/>
            </p:nvSpPr>
            <p:spPr>
              <a:xfrm rot="-941277">
                <a:off x="2399748" y="3221333"/>
                <a:ext cx="51536" cy="53176"/>
              </a:xfrm>
              <a:custGeom>
                <a:avLst/>
                <a:gdLst/>
                <a:ahLst/>
                <a:cxnLst/>
                <a:rect l="l" t="t" r="r" b="b"/>
                <a:pathLst>
                  <a:path w="1949" h="2011" extrusionOk="0">
                    <a:moveTo>
                      <a:pt x="762" y="0"/>
                    </a:moveTo>
                    <a:cubicBezTo>
                      <a:pt x="758" y="0"/>
                      <a:pt x="758" y="9"/>
                      <a:pt x="758" y="27"/>
                    </a:cubicBezTo>
                    <a:cubicBezTo>
                      <a:pt x="722" y="27"/>
                      <a:pt x="686" y="27"/>
                      <a:pt x="686" y="63"/>
                    </a:cubicBezTo>
                    <a:lnTo>
                      <a:pt x="541" y="388"/>
                    </a:lnTo>
                    <a:cubicBezTo>
                      <a:pt x="361" y="857"/>
                      <a:pt x="181" y="1362"/>
                      <a:pt x="37" y="1866"/>
                    </a:cubicBezTo>
                    <a:cubicBezTo>
                      <a:pt x="0" y="1903"/>
                      <a:pt x="37" y="1975"/>
                      <a:pt x="73" y="1975"/>
                    </a:cubicBezTo>
                    <a:cubicBezTo>
                      <a:pt x="73" y="2011"/>
                      <a:pt x="109" y="2011"/>
                      <a:pt x="109" y="2011"/>
                    </a:cubicBezTo>
                    <a:cubicBezTo>
                      <a:pt x="145" y="2011"/>
                      <a:pt x="181" y="2011"/>
                      <a:pt x="181" y="1975"/>
                    </a:cubicBezTo>
                    <a:cubicBezTo>
                      <a:pt x="469" y="1830"/>
                      <a:pt x="758" y="1614"/>
                      <a:pt x="1010" y="1434"/>
                    </a:cubicBezTo>
                    <a:cubicBezTo>
                      <a:pt x="1299" y="1217"/>
                      <a:pt x="1587" y="1001"/>
                      <a:pt x="1876" y="857"/>
                    </a:cubicBezTo>
                    <a:cubicBezTo>
                      <a:pt x="1912" y="821"/>
                      <a:pt x="1948" y="784"/>
                      <a:pt x="1948" y="748"/>
                    </a:cubicBezTo>
                    <a:cubicBezTo>
                      <a:pt x="1948" y="712"/>
                      <a:pt x="1912" y="676"/>
                      <a:pt x="1876" y="640"/>
                    </a:cubicBezTo>
                    <a:cubicBezTo>
                      <a:pt x="1515" y="424"/>
                      <a:pt x="1155" y="243"/>
                      <a:pt x="830" y="27"/>
                    </a:cubicBezTo>
                    <a:lnTo>
                      <a:pt x="794" y="27"/>
                    </a:lnTo>
                    <a:cubicBezTo>
                      <a:pt x="776" y="9"/>
                      <a:pt x="767" y="0"/>
                      <a:pt x="7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41"/>
              <p:cNvSpPr/>
              <p:nvPr/>
            </p:nvSpPr>
            <p:spPr>
              <a:xfrm rot="-941277">
                <a:off x="2446799" y="3232493"/>
                <a:ext cx="45798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129" extrusionOk="0">
                    <a:moveTo>
                      <a:pt x="505" y="1"/>
                    </a:moveTo>
                    <a:cubicBezTo>
                      <a:pt x="469" y="37"/>
                      <a:pt x="433" y="73"/>
                      <a:pt x="433" y="109"/>
                    </a:cubicBezTo>
                    <a:cubicBezTo>
                      <a:pt x="433" y="506"/>
                      <a:pt x="325" y="902"/>
                      <a:pt x="217" y="1299"/>
                    </a:cubicBezTo>
                    <a:cubicBezTo>
                      <a:pt x="145" y="1551"/>
                      <a:pt x="73" y="1768"/>
                      <a:pt x="0" y="2020"/>
                    </a:cubicBezTo>
                    <a:cubicBezTo>
                      <a:pt x="0" y="2056"/>
                      <a:pt x="36" y="2093"/>
                      <a:pt x="73" y="2129"/>
                    </a:cubicBezTo>
                    <a:lnTo>
                      <a:pt x="181" y="2129"/>
                    </a:lnTo>
                    <a:cubicBezTo>
                      <a:pt x="577" y="1804"/>
                      <a:pt x="938" y="1479"/>
                      <a:pt x="1299" y="1119"/>
                    </a:cubicBezTo>
                    <a:lnTo>
                      <a:pt x="1696" y="686"/>
                    </a:lnTo>
                    <a:cubicBezTo>
                      <a:pt x="1732" y="650"/>
                      <a:pt x="1732" y="614"/>
                      <a:pt x="1732" y="578"/>
                    </a:cubicBezTo>
                    <a:cubicBezTo>
                      <a:pt x="1732" y="542"/>
                      <a:pt x="1696" y="506"/>
                      <a:pt x="1659" y="506"/>
                    </a:cubicBezTo>
                    <a:cubicBezTo>
                      <a:pt x="1299" y="325"/>
                      <a:pt x="938" y="181"/>
                      <a:pt x="61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41"/>
              <p:cNvSpPr/>
              <p:nvPr/>
            </p:nvSpPr>
            <p:spPr>
              <a:xfrm rot="-941277">
                <a:off x="2488705" y="3238490"/>
                <a:ext cx="45798" cy="53440"/>
              </a:xfrm>
              <a:custGeom>
                <a:avLst/>
                <a:gdLst/>
                <a:ahLst/>
                <a:cxnLst/>
                <a:rect l="l" t="t" r="r" b="b"/>
                <a:pathLst>
                  <a:path w="1732" h="2021" extrusionOk="0">
                    <a:moveTo>
                      <a:pt x="433" y="1"/>
                    </a:moveTo>
                    <a:cubicBezTo>
                      <a:pt x="397" y="37"/>
                      <a:pt x="361" y="37"/>
                      <a:pt x="361" y="73"/>
                    </a:cubicBezTo>
                    <a:cubicBezTo>
                      <a:pt x="325" y="398"/>
                      <a:pt x="253" y="686"/>
                      <a:pt x="180" y="975"/>
                    </a:cubicBezTo>
                    <a:cubicBezTo>
                      <a:pt x="108" y="1299"/>
                      <a:pt x="72" y="1588"/>
                      <a:pt x="0" y="1876"/>
                    </a:cubicBezTo>
                    <a:cubicBezTo>
                      <a:pt x="0" y="1948"/>
                      <a:pt x="36" y="1985"/>
                      <a:pt x="72" y="2021"/>
                    </a:cubicBezTo>
                    <a:lnTo>
                      <a:pt x="180" y="2021"/>
                    </a:lnTo>
                    <a:cubicBezTo>
                      <a:pt x="685" y="1660"/>
                      <a:pt x="1154" y="1263"/>
                      <a:pt x="1551" y="794"/>
                    </a:cubicBezTo>
                    <a:lnTo>
                      <a:pt x="1731" y="650"/>
                    </a:lnTo>
                    <a:cubicBezTo>
                      <a:pt x="1731" y="614"/>
                      <a:pt x="1731" y="578"/>
                      <a:pt x="1731" y="542"/>
                    </a:cubicBezTo>
                    <a:cubicBezTo>
                      <a:pt x="1731" y="506"/>
                      <a:pt x="1695" y="470"/>
                      <a:pt x="1659" y="470"/>
                    </a:cubicBezTo>
                    <a:cubicBezTo>
                      <a:pt x="1299" y="325"/>
                      <a:pt x="902" y="181"/>
                      <a:pt x="50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41"/>
              <p:cNvSpPr/>
              <p:nvPr/>
            </p:nvSpPr>
            <p:spPr>
              <a:xfrm rot="-941277">
                <a:off x="2538217" y="3240617"/>
                <a:ext cx="44847" cy="56296"/>
              </a:xfrm>
              <a:custGeom>
                <a:avLst/>
                <a:gdLst/>
                <a:ahLst/>
                <a:cxnLst/>
                <a:rect l="l" t="t" r="r" b="b"/>
                <a:pathLst>
                  <a:path w="1696" h="2129" extrusionOk="0">
                    <a:moveTo>
                      <a:pt x="253" y="1"/>
                    </a:moveTo>
                    <a:cubicBezTo>
                      <a:pt x="181" y="1"/>
                      <a:pt x="145" y="37"/>
                      <a:pt x="145" y="109"/>
                    </a:cubicBezTo>
                    <a:cubicBezTo>
                      <a:pt x="181" y="542"/>
                      <a:pt x="145" y="975"/>
                      <a:pt x="73" y="1371"/>
                    </a:cubicBezTo>
                    <a:cubicBezTo>
                      <a:pt x="73" y="1588"/>
                      <a:pt x="36" y="1804"/>
                      <a:pt x="36" y="2021"/>
                    </a:cubicBezTo>
                    <a:cubicBezTo>
                      <a:pt x="0" y="2093"/>
                      <a:pt x="36" y="2129"/>
                      <a:pt x="73" y="2129"/>
                    </a:cubicBezTo>
                    <a:lnTo>
                      <a:pt x="181" y="2129"/>
                    </a:lnTo>
                    <a:cubicBezTo>
                      <a:pt x="614" y="1732"/>
                      <a:pt x="974" y="1371"/>
                      <a:pt x="1263" y="1011"/>
                    </a:cubicBezTo>
                    <a:lnTo>
                      <a:pt x="1407" y="903"/>
                    </a:lnTo>
                    <a:cubicBezTo>
                      <a:pt x="1515" y="794"/>
                      <a:pt x="1587" y="722"/>
                      <a:pt x="1660" y="614"/>
                    </a:cubicBezTo>
                    <a:cubicBezTo>
                      <a:pt x="1696" y="614"/>
                      <a:pt x="1696" y="542"/>
                      <a:pt x="1696" y="506"/>
                    </a:cubicBezTo>
                    <a:cubicBezTo>
                      <a:pt x="1696" y="470"/>
                      <a:pt x="1660" y="470"/>
                      <a:pt x="1623" y="434"/>
                    </a:cubicBezTo>
                    <a:cubicBezTo>
                      <a:pt x="1227" y="325"/>
                      <a:pt x="866" y="217"/>
                      <a:pt x="505" y="73"/>
                    </a:cubicBezTo>
                    <a:lnTo>
                      <a:pt x="25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41"/>
              <p:cNvSpPr/>
              <p:nvPr/>
            </p:nvSpPr>
            <p:spPr>
              <a:xfrm rot="-941277">
                <a:off x="2589195" y="3241460"/>
                <a:ext cx="42943" cy="58200"/>
              </a:xfrm>
              <a:custGeom>
                <a:avLst/>
                <a:gdLst/>
                <a:ahLst/>
                <a:cxnLst/>
                <a:rect l="l" t="t" r="r" b="b"/>
                <a:pathLst>
                  <a:path w="1624" h="2201" extrusionOk="0">
                    <a:moveTo>
                      <a:pt x="145" y="1"/>
                    </a:moveTo>
                    <a:cubicBezTo>
                      <a:pt x="73" y="1"/>
                      <a:pt x="1" y="37"/>
                      <a:pt x="1" y="109"/>
                    </a:cubicBezTo>
                    <a:cubicBezTo>
                      <a:pt x="73" y="542"/>
                      <a:pt x="73" y="975"/>
                      <a:pt x="73" y="1408"/>
                    </a:cubicBezTo>
                    <a:lnTo>
                      <a:pt x="73" y="2093"/>
                    </a:lnTo>
                    <a:cubicBezTo>
                      <a:pt x="73" y="2165"/>
                      <a:pt x="109" y="2201"/>
                      <a:pt x="145" y="2201"/>
                    </a:cubicBezTo>
                    <a:lnTo>
                      <a:pt x="181" y="2201"/>
                    </a:lnTo>
                    <a:cubicBezTo>
                      <a:pt x="217" y="2201"/>
                      <a:pt x="253" y="2201"/>
                      <a:pt x="289" y="2165"/>
                    </a:cubicBezTo>
                    <a:cubicBezTo>
                      <a:pt x="506" y="1985"/>
                      <a:pt x="722" y="1732"/>
                      <a:pt x="866" y="1480"/>
                    </a:cubicBezTo>
                    <a:lnTo>
                      <a:pt x="1011" y="1299"/>
                    </a:lnTo>
                    <a:cubicBezTo>
                      <a:pt x="1083" y="1155"/>
                      <a:pt x="1227" y="1011"/>
                      <a:pt x="1335" y="903"/>
                    </a:cubicBezTo>
                    <a:cubicBezTo>
                      <a:pt x="1407" y="758"/>
                      <a:pt x="1516" y="650"/>
                      <a:pt x="1624" y="506"/>
                    </a:cubicBezTo>
                    <a:cubicBezTo>
                      <a:pt x="1624" y="470"/>
                      <a:pt x="1624" y="434"/>
                      <a:pt x="1624" y="398"/>
                    </a:cubicBezTo>
                    <a:cubicBezTo>
                      <a:pt x="1588" y="362"/>
                      <a:pt x="1588" y="362"/>
                      <a:pt x="1552" y="326"/>
                    </a:cubicBezTo>
                    <a:cubicBezTo>
                      <a:pt x="1083" y="253"/>
                      <a:pt x="578" y="145"/>
                      <a:pt x="1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1"/>
              <p:cNvSpPr/>
              <p:nvPr/>
            </p:nvSpPr>
            <p:spPr>
              <a:xfrm rot="-941277">
                <a:off x="2635717" y="3240026"/>
                <a:ext cx="37205" cy="54392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2057" extrusionOk="0">
                    <a:moveTo>
                      <a:pt x="108" y="1"/>
                    </a:moveTo>
                    <a:cubicBezTo>
                      <a:pt x="72" y="1"/>
                      <a:pt x="36" y="1"/>
                      <a:pt x="0" y="37"/>
                    </a:cubicBezTo>
                    <a:cubicBezTo>
                      <a:pt x="0" y="73"/>
                      <a:pt x="0" y="109"/>
                      <a:pt x="0" y="145"/>
                    </a:cubicBezTo>
                    <a:cubicBezTo>
                      <a:pt x="108" y="542"/>
                      <a:pt x="180" y="902"/>
                      <a:pt x="216" y="1299"/>
                    </a:cubicBezTo>
                    <a:cubicBezTo>
                      <a:pt x="253" y="1515"/>
                      <a:pt x="253" y="1732"/>
                      <a:pt x="289" y="1948"/>
                    </a:cubicBezTo>
                    <a:cubicBezTo>
                      <a:pt x="289" y="1984"/>
                      <a:pt x="325" y="2020"/>
                      <a:pt x="361" y="2056"/>
                    </a:cubicBezTo>
                    <a:cubicBezTo>
                      <a:pt x="397" y="2056"/>
                      <a:pt x="469" y="2020"/>
                      <a:pt x="469" y="1984"/>
                    </a:cubicBezTo>
                    <a:cubicBezTo>
                      <a:pt x="649" y="1732"/>
                      <a:pt x="794" y="1443"/>
                      <a:pt x="938" y="1155"/>
                    </a:cubicBezTo>
                    <a:cubicBezTo>
                      <a:pt x="1010" y="1047"/>
                      <a:pt x="1082" y="902"/>
                      <a:pt x="1154" y="758"/>
                    </a:cubicBezTo>
                    <a:cubicBezTo>
                      <a:pt x="1154" y="722"/>
                      <a:pt x="1190" y="650"/>
                      <a:pt x="1226" y="614"/>
                    </a:cubicBezTo>
                    <a:cubicBezTo>
                      <a:pt x="1262" y="506"/>
                      <a:pt x="1335" y="433"/>
                      <a:pt x="1371" y="325"/>
                    </a:cubicBezTo>
                    <a:cubicBezTo>
                      <a:pt x="1407" y="289"/>
                      <a:pt x="1407" y="253"/>
                      <a:pt x="1371" y="217"/>
                    </a:cubicBezTo>
                    <a:cubicBezTo>
                      <a:pt x="1371" y="181"/>
                      <a:pt x="1335" y="181"/>
                      <a:pt x="1298" y="181"/>
                    </a:cubicBezTo>
                    <a:lnTo>
                      <a:pt x="866" y="145"/>
                    </a:lnTo>
                    <a:cubicBezTo>
                      <a:pt x="613" y="109"/>
                      <a:pt x="361" y="73"/>
                      <a:pt x="1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1"/>
              <p:cNvSpPr/>
              <p:nvPr/>
            </p:nvSpPr>
            <p:spPr>
              <a:xfrm rot="-941277">
                <a:off x="2677843" y="3235492"/>
                <a:ext cx="27659" cy="54366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2056" extrusionOk="0">
                    <a:moveTo>
                      <a:pt x="108" y="0"/>
                    </a:moveTo>
                    <a:cubicBezTo>
                      <a:pt x="72" y="0"/>
                      <a:pt x="36" y="0"/>
                      <a:pt x="36" y="36"/>
                    </a:cubicBezTo>
                    <a:cubicBezTo>
                      <a:pt x="0" y="36"/>
                      <a:pt x="0" y="72"/>
                      <a:pt x="0" y="108"/>
                    </a:cubicBezTo>
                    <a:cubicBezTo>
                      <a:pt x="36" y="757"/>
                      <a:pt x="144" y="1371"/>
                      <a:pt x="325" y="1984"/>
                    </a:cubicBezTo>
                    <a:cubicBezTo>
                      <a:pt x="325" y="2020"/>
                      <a:pt x="361" y="2056"/>
                      <a:pt x="397" y="2056"/>
                    </a:cubicBezTo>
                    <a:cubicBezTo>
                      <a:pt x="433" y="2056"/>
                      <a:pt x="505" y="2020"/>
                      <a:pt x="505" y="1984"/>
                    </a:cubicBezTo>
                    <a:cubicBezTo>
                      <a:pt x="577" y="1803"/>
                      <a:pt x="613" y="1623"/>
                      <a:pt x="685" y="1443"/>
                    </a:cubicBezTo>
                    <a:lnTo>
                      <a:pt x="757" y="1082"/>
                    </a:lnTo>
                    <a:cubicBezTo>
                      <a:pt x="793" y="1010"/>
                      <a:pt x="830" y="902"/>
                      <a:pt x="866" y="794"/>
                    </a:cubicBezTo>
                    <a:cubicBezTo>
                      <a:pt x="974" y="577"/>
                      <a:pt x="1010" y="325"/>
                      <a:pt x="1046" y="108"/>
                    </a:cubicBezTo>
                    <a:cubicBezTo>
                      <a:pt x="1046" y="72"/>
                      <a:pt x="1046" y="36"/>
                      <a:pt x="1046" y="36"/>
                    </a:cubicBezTo>
                    <a:cubicBezTo>
                      <a:pt x="1010" y="0"/>
                      <a:pt x="974" y="0"/>
                      <a:pt x="9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1"/>
              <p:cNvSpPr/>
              <p:nvPr/>
            </p:nvSpPr>
            <p:spPr>
              <a:xfrm rot="-941277">
                <a:off x="2705157" y="3223685"/>
                <a:ext cx="27685" cy="4677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769" extrusionOk="0">
                    <a:moveTo>
                      <a:pt x="938" y="1"/>
                    </a:moveTo>
                    <a:cubicBezTo>
                      <a:pt x="649" y="73"/>
                      <a:pt x="361" y="109"/>
                      <a:pt x="72" y="109"/>
                    </a:cubicBezTo>
                    <a:cubicBezTo>
                      <a:pt x="36" y="145"/>
                      <a:pt x="36" y="145"/>
                      <a:pt x="0" y="181"/>
                    </a:cubicBezTo>
                    <a:cubicBezTo>
                      <a:pt x="0" y="217"/>
                      <a:pt x="0" y="253"/>
                      <a:pt x="0" y="253"/>
                    </a:cubicBezTo>
                    <a:cubicBezTo>
                      <a:pt x="72" y="470"/>
                      <a:pt x="108" y="650"/>
                      <a:pt x="144" y="866"/>
                    </a:cubicBezTo>
                    <a:cubicBezTo>
                      <a:pt x="217" y="1119"/>
                      <a:pt x="289" y="1407"/>
                      <a:pt x="361" y="1660"/>
                    </a:cubicBezTo>
                    <a:cubicBezTo>
                      <a:pt x="397" y="1732"/>
                      <a:pt x="433" y="1732"/>
                      <a:pt x="469" y="1768"/>
                    </a:cubicBezTo>
                    <a:lnTo>
                      <a:pt x="469" y="1732"/>
                    </a:lnTo>
                    <a:cubicBezTo>
                      <a:pt x="480" y="1743"/>
                      <a:pt x="490" y="1747"/>
                      <a:pt x="501" y="1747"/>
                    </a:cubicBezTo>
                    <a:cubicBezTo>
                      <a:pt x="526" y="1747"/>
                      <a:pt x="552" y="1721"/>
                      <a:pt x="577" y="1696"/>
                    </a:cubicBezTo>
                    <a:cubicBezTo>
                      <a:pt x="794" y="1335"/>
                      <a:pt x="974" y="902"/>
                      <a:pt x="1046" y="506"/>
                    </a:cubicBezTo>
                    <a:lnTo>
                      <a:pt x="1046" y="109"/>
                    </a:lnTo>
                    <a:cubicBezTo>
                      <a:pt x="1046" y="73"/>
                      <a:pt x="1046" y="37"/>
                      <a:pt x="1010" y="37"/>
                    </a:cubicBezTo>
                    <a:cubicBezTo>
                      <a:pt x="1010" y="1"/>
                      <a:pt x="974" y="1"/>
                      <a:pt x="9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1"/>
              <p:cNvSpPr/>
              <p:nvPr/>
            </p:nvSpPr>
            <p:spPr>
              <a:xfrm rot="-941277">
                <a:off x="2338403" y="3035556"/>
                <a:ext cx="411075" cy="227697"/>
              </a:xfrm>
              <a:custGeom>
                <a:avLst/>
                <a:gdLst/>
                <a:ahLst/>
                <a:cxnLst/>
                <a:rect l="l" t="t" r="r" b="b"/>
                <a:pathLst>
                  <a:path w="15546" h="8611" extrusionOk="0">
                    <a:moveTo>
                      <a:pt x="2064" y="0"/>
                    </a:moveTo>
                    <a:cubicBezTo>
                      <a:pt x="1291" y="0"/>
                      <a:pt x="784" y="780"/>
                      <a:pt x="542" y="1195"/>
                    </a:cubicBezTo>
                    <a:cubicBezTo>
                      <a:pt x="1" y="1916"/>
                      <a:pt x="1" y="2890"/>
                      <a:pt x="542" y="3647"/>
                    </a:cubicBezTo>
                    <a:cubicBezTo>
                      <a:pt x="1083" y="4369"/>
                      <a:pt x="1732" y="4982"/>
                      <a:pt x="2525" y="5451"/>
                    </a:cubicBezTo>
                    <a:cubicBezTo>
                      <a:pt x="4004" y="6460"/>
                      <a:pt x="5627" y="7218"/>
                      <a:pt x="7322" y="7759"/>
                    </a:cubicBezTo>
                    <a:cubicBezTo>
                      <a:pt x="8404" y="8083"/>
                      <a:pt x="9522" y="8336"/>
                      <a:pt x="10677" y="8516"/>
                    </a:cubicBezTo>
                    <a:cubicBezTo>
                      <a:pt x="11134" y="8585"/>
                      <a:pt x="11591" y="8610"/>
                      <a:pt x="12048" y="8610"/>
                    </a:cubicBezTo>
                    <a:cubicBezTo>
                      <a:pt x="12313" y="8610"/>
                      <a:pt x="12577" y="8602"/>
                      <a:pt x="12841" y="8588"/>
                    </a:cubicBezTo>
                    <a:cubicBezTo>
                      <a:pt x="13670" y="8552"/>
                      <a:pt x="14608" y="8480"/>
                      <a:pt x="14896" y="7506"/>
                    </a:cubicBezTo>
                    <a:cubicBezTo>
                      <a:pt x="15113" y="6821"/>
                      <a:pt x="15546" y="5415"/>
                      <a:pt x="14752" y="4801"/>
                    </a:cubicBezTo>
                    <a:cubicBezTo>
                      <a:pt x="14716" y="4765"/>
                      <a:pt x="14716" y="4765"/>
                      <a:pt x="14680" y="4765"/>
                    </a:cubicBezTo>
                    <a:lnTo>
                      <a:pt x="14608" y="4765"/>
                    </a:lnTo>
                    <a:cubicBezTo>
                      <a:pt x="14179" y="4942"/>
                      <a:pt x="13714" y="5030"/>
                      <a:pt x="13251" y="5030"/>
                    </a:cubicBezTo>
                    <a:cubicBezTo>
                      <a:pt x="13053" y="5030"/>
                      <a:pt x="12855" y="5014"/>
                      <a:pt x="12660" y="4982"/>
                    </a:cubicBezTo>
                    <a:cubicBezTo>
                      <a:pt x="11831" y="4874"/>
                      <a:pt x="11037" y="4657"/>
                      <a:pt x="10280" y="4405"/>
                    </a:cubicBezTo>
                    <a:lnTo>
                      <a:pt x="9955" y="4296"/>
                    </a:lnTo>
                    <a:cubicBezTo>
                      <a:pt x="8224" y="3792"/>
                      <a:pt x="5663" y="2926"/>
                      <a:pt x="3607" y="1483"/>
                    </a:cubicBezTo>
                    <a:cubicBezTo>
                      <a:pt x="3139" y="1159"/>
                      <a:pt x="2525" y="690"/>
                      <a:pt x="2309" y="113"/>
                    </a:cubicBezTo>
                    <a:cubicBezTo>
                      <a:pt x="2309" y="41"/>
                      <a:pt x="2273" y="41"/>
                      <a:pt x="2237" y="4"/>
                    </a:cubicBezTo>
                    <a:lnTo>
                      <a:pt x="2165" y="4"/>
                    </a:lnTo>
                    <a:cubicBezTo>
                      <a:pt x="2131" y="1"/>
                      <a:pt x="2097" y="0"/>
                      <a:pt x="206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41"/>
              <p:cNvSpPr/>
              <p:nvPr/>
            </p:nvSpPr>
            <p:spPr>
              <a:xfrm rot="-941277">
                <a:off x="2313721" y="2755008"/>
                <a:ext cx="559867" cy="388070"/>
              </a:xfrm>
              <a:custGeom>
                <a:avLst/>
                <a:gdLst/>
                <a:ahLst/>
                <a:cxnLst/>
                <a:rect l="l" t="t" r="r" b="b"/>
                <a:pathLst>
                  <a:path w="21173" h="14676" extrusionOk="0">
                    <a:moveTo>
                      <a:pt x="1300" y="1"/>
                    </a:moveTo>
                    <a:cubicBezTo>
                      <a:pt x="1046" y="1"/>
                      <a:pt x="793" y="5"/>
                      <a:pt x="542" y="13"/>
                    </a:cubicBezTo>
                    <a:cubicBezTo>
                      <a:pt x="506" y="13"/>
                      <a:pt x="470" y="49"/>
                      <a:pt x="433" y="85"/>
                    </a:cubicBezTo>
                    <a:cubicBezTo>
                      <a:pt x="433" y="121"/>
                      <a:pt x="433" y="194"/>
                      <a:pt x="470" y="230"/>
                    </a:cubicBezTo>
                    <a:cubicBezTo>
                      <a:pt x="1227" y="951"/>
                      <a:pt x="1083" y="2935"/>
                      <a:pt x="866" y="3981"/>
                    </a:cubicBezTo>
                    <a:cubicBezTo>
                      <a:pt x="794" y="4197"/>
                      <a:pt x="542" y="5315"/>
                      <a:pt x="37" y="5820"/>
                    </a:cubicBezTo>
                    <a:cubicBezTo>
                      <a:pt x="37" y="5856"/>
                      <a:pt x="1" y="5892"/>
                      <a:pt x="1" y="5928"/>
                    </a:cubicBezTo>
                    <a:cubicBezTo>
                      <a:pt x="37" y="5964"/>
                      <a:pt x="37" y="6000"/>
                      <a:pt x="73" y="6036"/>
                    </a:cubicBezTo>
                    <a:cubicBezTo>
                      <a:pt x="1155" y="6325"/>
                      <a:pt x="2273" y="6613"/>
                      <a:pt x="3355" y="6866"/>
                    </a:cubicBezTo>
                    <a:lnTo>
                      <a:pt x="3499" y="6902"/>
                    </a:lnTo>
                    <a:cubicBezTo>
                      <a:pt x="3535" y="6938"/>
                      <a:pt x="3607" y="7010"/>
                      <a:pt x="3571" y="7082"/>
                    </a:cubicBezTo>
                    <a:cubicBezTo>
                      <a:pt x="3571" y="7154"/>
                      <a:pt x="3535" y="7154"/>
                      <a:pt x="3499" y="7154"/>
                    </a:cubicBezTo>
                    <a:lnTo>
                      <a:pt x="2778" y="6938"/>
                    </a:lnTo>
                    <a:cubicBezTo>
                      <a:pt x="2706" y="6938"/>
                      <a:pt x="2670" y="6974"/>
                      <a:pt x="2634" y="7010"/>
                    </a:cubicBezTo>
                    <a:cubicBezTo>
                      <a:pt x="2453" y="7479"/>
                      <a:pt x="2237" y="7912"/>
                      <a:pt x="2020" y="8381"/>
                    </a:cubicBezTo>
                    <a:cubicBezTo>
                      <a:pt x="1840" y="8741"/>
                      <a:pt x="1660" y="9102"/>
                      <a:pt x="1479" y="9463"/>
                    </a:cubicBezTo>
                    <a:cubicBezTo>
                      <a:pt x="1407" y="9715"/>
                      <a:pt x="1443" y="10004"/>
                      <a:pt x="1660" y="10184"/>
                    </a:cubicBezTo>
                    <a:cubicBezTo>
                      <a:pt x="2093" y="10725"/>
                      <a:pt x="2670" y="11194"/>
                      <a:pt x="3283" y="11519"/>
                    </a:cubicBezTo>
                    <a:cubicBezTo>
                      <a:pt x="5086" y="12565"/>
                      <a:pt x="6998" y="13394"/>
                      <a:pt x="9017" y="13935"/>
                    </a:cubicBezTo>
                    <a:lnTo>
                      <a:pt x="9306" y="14007"/>
                    </a:lnTo>
                    <a:cubicBezTo>
                      <a:pt x="10099" y="14296"/>
                      <a:pt x="10929" y="14476"/>
                      <a:pt x="11795" y="14620"/>
                    </a:cubicBezTo>
                    <a:cubicBezTo>
                      <a:pt x="12051" y="14657"/>
                      <a:pt x="12282" y="14675"/>
                      <a:pt x="12488" y="14675"/>
                    </a:cubicBezTo>
                    <a:cubicBezTo>
                      <a:pt x="13093" y="14675"/>
                      <a:pt x="13482" y="14520"/>
                      <a:pt x="13670" y="14224"/>
                    </a:cubicBezTo>
                    <a:cubicBezTo>
                      <a:pt x="13923" y="13755"/>
                      <a:pt x="14067" y="13286"/>
                      <a:pt x="14175" y="12745"/>
                    </a:cubicBezTo>
                    <a:cubicBezTo>
                      <a:pt x="14247" y="12420"/>
                      <a:pt x="14319" y="12060"/>
                      <a:pt x="14464" y="11735"/>
                    </a:cubicBezTo>
                    <a:cubicBezTo>
                      <a:pt x="14644" y="11302"/>
                      <a:pt x="14860" y="10869"/>
                      <a:pt x="15077" y="10437"/>
                    </a:cubicBezTo>
                    <a:lnTo>
                      <a:pt x="15257" y="10076"/>
                    </a:lnTo>
                    <a:cubicBezTo>
                      <a:pt x="15834" y="9066"/>
                      <a:pt x="16339" y="8020"/>
                      <a:pt x="16700" y="6938"/>
                    </a:cubicBezTo>
                    <a:cubicBezTo>
                      <a:pt x="16700" y="6913"/>
                      <a:pt x="16736" y="6887"/>
                      <a:pt x="16770" y="6887"/>
                    </a:cubicBezTo>
                    <a:cubicBezTo>
                      <a:pt x="16784" y="6887"/>
                      <a:pt x="16797" y="6891"/>
                      <a:pt x="16808" y="6902"/>
                    </a:cubicBezTo>
                    <a:cubicBezTo>
                      <a:pt x="16844" y="6902"/>
                      <a:pt x="16880" y="6938"/>
                      <a:pt x="16916" y="6974"/>
                    </a:cubicBezTo>
                    <a:cubicBezTo>
                      <a:pt x="16916" y="6974"/>
                      <a:pt x="16916" y="7010"/>
                      <a:pt x="16916" y="7046"/>
                    </a:cubicBezTo>
                    <a:cubicBezTo>
                      <a:pt x="16555" y="8056"/>
                      <a:pt x="16087" y="9066"/>
                      <a:pt x="15546" y="10004"/>
                    </a:cubicBezTo>
                    <a:lnTo>
                      <a:pt x="15473" y="10148"/>
                    </a:lnTo>
                    <a:cubicBezTo>
                      <a:pt x="15437" y="10184"/>
                      <a:pt x="15437" y="10220"/>
                      <a:pt x="15473" y="10256"/>
                    </a:cubicBezTo>
                    <a:cubicBezTo>
                      <a:pt x="15473" y="10256"/>
                      <a:pt x="15509" y="10292"/>
                      <a:pt x="15546" y="10292"/>
                    </a:cubicBezTo>
                    <a:cubicBezTo>
                      <a:pt x="15834" y="10364"/>
                      <a:pt x="16123" y="10437"/>
                      <a:pt x="16411" y="10509"/>
                    </a:cubicBezTo>
                    <a:cubicBezTo>
                      <a:pt x="16808" y="10617"/>
                      <a:pt x="17205" y="10725"/>
                      <a:pt x="17601" y="10761"/>
                    </a:cubicBezTo>
                    <a:cubicBezTo>
                      <a:pt x="17733" y="10784"/>
                      <a:pt x="17866" y="10796"/>
                      <a:pt x="17998" y="10796"/>
                    </a:cubicBezTo>
                    <a:cubicBezTo>
                      <a:pt x="18484" y="10796"/>
                      <a:pt x="18964" y="10640"/>
                      <a:pt x="19333" y="10328"/>
                    </a:cubicBezTo>
                    <a:cubicBezTo>
                      <a:pt x="20126" y="9679"/>
                      <a:pt x="20992" y="8525"/>
                      <a:pt x="21100" y="7407"/>
                    </a:cubicBezTo>
                    <a:cubicBezTo>
                      <a:pt x="21172" y="6505"/>
                      <a:pt x="20018" y="5748"/>
                      <a:pt x="19188" y="5171"/>
                    </a:cubicBezTo>
                    <a:cubicBezTo>
                      <a:pt x="18936" y="5027"/>
                      <a:pt x="18719" y="4882"/>
                      <a:pt x="18575" y="4738"/>
                    </a:cubicBezTo>
                    <a:lnTo>
                      <a:pt x="15870" y="2574"/>
                    </a:lnTo>
                    <a:lnTo>
                      <a:pt x="15762" y="2574"/>
                    </a:lnTo>
                    <a:lnTo>
                      <a:pt x="15329" y="2646"/>
                    </a:lnTo>
                    <a:cubicBezTo>
                      <a:pt x="15293" y="2646"/>
                      <a:pt x="15257" y="2682"/>
                      <a:pt x="15257" y="2718"/>
                    </a:cubicBezTo>
                    <a:cubicBezTo>
                      <a:pt x="14443" y="3502"/>
                      <a:pt x="13413" y="3879"/>
                      <a:pt x="12392" y="3879"/>
                    </a:cubicBezTo>
                    <a:cubicBezTo>
                      <a:pt x="11017" y="3879"/>
                      <a:pt x="9660" y="3193"/>
                      <a:pt x="8873" y="1889"/>
                    </a:cubicBezTo>
                    <a:cubicBezTo>
                      <a:pt x="8873" y="1889"/>
                      <a:pt x="8837" y="1853"/>
                      <a:pt x="8801" y="1853"/>
                    </a:cubicBezTo>
                    <a:cubicBezTo>
                      <a:pt x="8260" y="1636"/>
                      <a:pt x="7719" y="1456"/>
                      <a:pt x="6998" y="1167"/>
                    </a:cubicBezTo>
                    <a:cubicBezTo>
                      <a:pt x="6312" y="879"/>
                      <a:pt x="5699" y="626"/>
                      <a:pt x="5122" y="338"/>
                    </a:cubicBezTo>
                    <a:lnTo>
                      <a:pt x="5050" y="338"/>
                    </a:lnTo>
                    <a:lnTo>
                      <a:pt x="3932" y="194"/>
                    </a:lnTo>
                    <a:cubicBezTo>
                      <a:pt x="3065" y="54"/>
                      <a:pt x="2177" y="1"/>
                      <a:pt x="130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41"/>
              <p:cNvSpPr/>
              <p:nvPr/>
            </p:nvSpPr>
            <p:spPr>
              <a:xfrm rot="-941277">
                <a:off x="2854456" y="2824828"/>
                <a:ext cx="501694" cy="297769"/>
              </a:xfrm>
              <a:custGeom>
                <a:avLst/>
                <a:gdLst/>
                <a:ahLst/>
                <a:cxnLst/>
                <a:rect l="l" t="t" r="r" b="b"/>
                <a:pathLst>
                  <a:path w="18973" h="11261" extrusionOk="0">
                    <a:moveTo>
                      <a:pt x="1912" y="1"/>
                    </a:moveTo>
                    <a:cubicBezTo>
                      <a:pt x="1840" y="1"/>
                      <a:pt x="1804" y="37"/>
                      <a:pt x="1768" y="73"/>
                    </a:cubicBezTo>
                    <a:cubicBezTo>
                      <a:pt x="1444" y="1083"/>
                      <a:pt x="866" y="1984"/>
                      <a:pt x="37" y="2634"/>
                    </a:cubicBezTo>
                    <a:cubicBezTo>
                      <a:pt x="1" y="2670"/>
                      <a:pt x="1" y="2706"/>
                      <a:pt x="1" y="2742"/>
                    </a:cubicBezTo>
                    <a:cubicBezTo>
                      <a:pt x="1" y="2778"/>
                      <a:pt x="1" y="2814"/>
                      <a:pt x="37" y="2850"/>
                    </a:cubicBezTo>
                    <a:cubicBezTo>
                      <a:pt x="2129" y="4004"/>
                      <a:pt x="4185" y="5194"/>
                      <a:pt x="6168" y="6349"/>
                    </a:cubicBezTo>
                    <a:cubicBezTo>
                      <a:pt x="8477" y="7683"/>
                      <a:pt x="10857" y="9054"/>
                      <a:pt x="13165" y="10352"/>
                    </a:cubicBezTo>
                    <a:cubicBezTo>
                      <a:pt x="13201" y="10352"/>
                      <a:pt x="13201" y="10388"/>
                      <a:pt x="13237" y="10388"/>
                    </a:cubicBezTo>
                    <a:cubicBezTo>
                      <a:pt x="13237" y="10388"/>
                      <a:pt x="13274" y="10388"/>
                      <a:pt x="13274" y="10424"/>
                    </a:cubicBezTo>
                    <a:cubicBezTo>
                      <a:pt x="13634" y="10893"/>
                      <a:pt x="14139" y="11182"/>
                      <a:pt x="14716" y="11254"/>
                    </a:cubicBezTo>
                    <a:cubicBezTo>
                      <a:pt x="14808" y="11258"/>
                      <a:pt x="14899" y="11261"/>
                      <a:pt x="14989" y="11261"/>
                    </a:cubicBezTo>
                    <a:cubicBezTo>
                      <a:pt x="15611" y="11261"/>
                      <a:pt x="16205" y="11154"/>
                      <a:pt x="16772" y="10965"/>
                    </a:cubicBezTo>
                    <a:cubicBezTo>
                      <a:pt x="16772" y="10965"/>
                      <a:pt x="18143" y="10460"/>
                      <a:pt x="18143" y="10100"/>
                    </a:cubicBezTo>
                    <a:cubicBezTo>
                      <a:pt x="18107" y="9919"/>
                      <a:pt x="17890" y="9883"/>
                      <a:pt x="17782" y="9883"/>
                    </a:cubicBezTo>
                    <a:lnTo>
                      <a:pt x="16592" y="9883"/>
                    </a:lnTo>
                    <a:cubicBezTo>
                      <a:pt x="16484" y="9847"/>
                      <a:pt x="16375" y="9811"/>
                      <a:pt x="16303" y="9739"/>
                    </a:cubicBezTo>
                    <a:cubicBezTo>
                      <a:pt x="16303" y="9703"/>
                      <a:pt x="16267" y="9667"/>
                      <a:pt x="16303" y="9595"/>
                    </a:cubicBezTo>
                    <a:cubicBezTo>
                      <a:pt x="16375" y="9198"/>
                      <a:pt x="16628" y="8873"/>
                      <a:pt x="16988" y="8693"/>
                    </a:cubicBezTo>
                    <a:cubicBezTo>
                      <a:pt x="17097" y="8621"/>
                      <a:pt x="17169" y="8549"/>
                      <a:pt x="17277" y="8477"/>
                    </a:cubicBezTo>
                    <a:lnTo>
                      <a:pt x="17529" y="8260"/>
                    </a:lnTo>
                    <a:cubicBezTo>
                      <a:pt x="17962" y="7972"/>
                      <a:pt x="18323" y="7647"/>
                      <a:pt x="18684" y="7250"/>
                    </a:cubicBezTo>
                    <a:cubicBezTo>
                      <a:pt x="18900" y="6998"/>
                      <a:pt x="18972" y="6854"/>
                      <a:pt x="18936" y="6709"/>
                    </a:cubicBezTo>
                    <a:cubicBezTo>
                      <a:pt x="18900" y="6673"/>
                      <a:pt x="18828" y="6601"/>
                      <a:pt x="18792" y="6601"/>
                    </a:cubicBezTo>
                    <a:cubicBezTo>
                      <a:pt x="18611" y="6601"/>
                      <a:pt x="18431" y="6637"/>
                      <a:pt x="18251" y="6745"/>
                    </a:cubicBezTo>
                    <a:cubicBezTo>
                      <a:pt x="17962" y="6890"/>
                      <a:pt x="17638" y="7034"/>
                      <a:pt x="17349" y="7178"/>
                    </a:cubicBezTo>
                    <a:cubicBezTo>
                      <a:pt x="16556" y="7575"/>
                      <a:pt x="15762" y="7936"/>
                      <a:pt x="14933" y="8188"/>
                    </a:cubicBezTo>
                    <a:cubicBezTo>
                      <a:pt x="14664" y="8308"/>
                      <a:pt x="14370" y="8378"/>
                      <a:pt x="14093" y="8378"/>
                    </a:cubicBezTo>
                    <a:cubicBezTo>
                      <a:pt x="14035" y="8378"/>
                      <a:pt x="13978" y="8375"/>
                      <a:pt x="13923" y="8368"/>
                    </a:cubicBezTo>
                    <a:cubicBezTo>
                      <a:pt x="13815" y="8368"/>
                      <a:pt x="13706" y="8332"/>
                      <a:pt x="13598" y="8296"/>
                    </a:cubicBezTo>
                    <a:cubicBezTo>
                      <a:pt x="12985" y="7936"/>
                      <a:pt x="12408" y="7539"/>
                      <a:pt x="11867" y="7070"/>
                    </a:cubicBezTo>
                    <a:cubicBezTo>
                      <a:pt x="11578" y="6854"/>
                      <a:pt x="11326" y="6637"/>
                      <a:pt x="11037" y="6457"/>
                    </a:cubicBezTo>
                    <a:lnTo>
                      <a:pt x="7250" y="3752"/>
                    </a:lnTo>
                    <a:lnTo>
                      <a:pt x="5772" y="2706"/>
                    </a:lnTo>
                    <a:cubicBezTo>
                      <a:pt x="4473" y="1804"/>
                      <a:pt x="3211" y="902"/>
                      <a:pt x="1948" y="1"/>
                    </a:cubicBezTo>
                    <a:close/>
                  </a:path>
                </a:pathLst>
              </a:custGeom>
              <a:solidFill>
                <a:srgbClr val="94675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41"/>
              <p:cNvSpPr/>
              <p:nvPr/>
            </p:nvSpPr>
            <p:spPr>
              <a:xfrm rot="-941277">
                <a:off x="2532158" y="2544345"/>
                <a:ext cx="79169" cy="39822"/>
              </a:xfrm>
              <a:custGeom>
                <a:avLst/>
                <a:gdLst/>
                <a:ahLst/>
                <a:cxnLst/>
                <a:rect l="l" t="t" r="r" b="b"/>
                <a:pathLst>
                  <a:path w="2994" h="1506" extrusionOk="0">
                    <a:moveTo>
                      <a:pt x="1467" y="0"/>
                    </a:moveTo>
                    <a:cubicBezTo>
                      <a:pt x="1119" y="0"/>
                      <a:pt x="774" y="100"/>
                      <a:pt x="469" y="304"/>
                    </a:cubicBezTo>
                    <a:cubicBezTo>
                      <a:pt x="145" y="556"/>
                      <a:pt x="0" y="953"/>
                      <a:pt x="36" y="1349"/>
                    </a:cubicBezTo>
                    <a:cubicBezTo>
                      <a:pt x="36" y="1465"/>
                      <a:pt x="54" y="1505"/>
                      <a:pt x="79" y="1505"/>
                    </a:cubicBezTo>
                    <a:cubicBezTo>
                      <a:pt x="117" y="1505"/>
                      <a:pt x="173" y="1414"/>
                      <a:pt x="217" y="1349"/>
                    </a:cubicBezTo>
                    <a:cubicBezTo>
                      <a:pt x="289" y="1097"/>
                      <a:pt x="433" y="881"/>
                      <a:pt x="614" y="736"/>
                    </a:cubicBezTo>
                    <a:cubicBezTo>
                      <a:pt x="866" y="538"/>
                      <a:pt x="1173" y="439"/>
                      <a:pt x="1479" y="439"/>
                    </a:cubicBezTo>
                    <a:cubicBezTo>
                      <a:pt x="1786" y="439"/>
                      <a:pt x="2092" y="538"/>
                      <a:pt x="2345" y="736"/>
                    </a:cubicBezTo>
                    <a:cubicBezTo>
                      <a:pt x="2525" y="881"/>
                      <a:pt x="2669" y="1097"/>
                      <a:pt x="2778" y="1349"/>
                    </a:cubicBezTo>
                    <a:cubicBezTo>
                      <a:pt x="2799" y="1414"/>
                      <a:pt x="2847" y="1505"/>
                      <a:pt x="2889" y="1505"/>
                    </a:cubicBezTo>
                    <a:cubicBezTo>
                      <a:pt x="2917" y="1505"/>
                      <a:pt x="2943" y="1465"/>
                      <a:pt x="2958" y="1349"/>
                    </a:cubicBezTo>
                    <a:cubicBezTo>
                      <a:pt x="2994" y="989"/>
                      <a:pt x="2850" y="628"/>
                      <a:pt x="2597" y="376"/>
                    </a:cubicBezTo>
                    <a:cubicBezTo>
                      <a:pt x="2253" y="127"/>
                      <a:pt x="1858" y="0"/>
                      <a:pt x="14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41"/>
              <p:cNvSpPr/>
              <p:nvPr/>
            </p:nvSpPr>
            <p:spPr>
              <a:xfrm rot="-941277">
                <a:off x="2499396" y="2651225"/>
                <a:ext cx="206119" cy="47359"/>
              </a:xfrm>
              <a:custGeom>
                <a:avLst/>
                <a:gdLst/>
                <a:ahLst/>
                <a:cxnLst/>
                <a:rect l="l" t="t" r="r" b="b"/>
                <a:pathLst>
                  <a:path w="7795" h="1791" extrusionOk="0">
                    <a:moveTo>
                      <a:pt x="7724" y="0"/>
                    </a:moveTo>
                    <a:cubicBezTo>
                      <a:pt x="7690" y="0"/>
                      <a:pt x="7593" y="49"/>
                      <a:pt x="7392" y="179"/>
                    </a:cubicBezTo>
                    <a:cubicBezTo>
                      <a:pt x="6504" y="765"/>
                      <a:pt x="5206" y="1045"/>
                      <a:pt x="3914" y="1045"/>
                    </a:cubicBezTo>
                    <a:cubicBezTo>
                      <a:pt x="2581" y="1045"/>
                      <a:pt x="1255" y="747"/>
                      <a:pt x="395" y="179"/>
                    </a:cubicBezTo>
                    <a:cubicBezTo>
                      <a:pt x="212" y="54"/>
                      <a:pt x="120" y="8"/>
                      <a:pt x="82" y="8"/>
                    </a:cubicBezTo>
                    <a:cubicBezTo>
                      <a:pt x="1" y="8"/>
                      <a:pt x="176" y="225"/>
                      <a:pt x="250" y="323"/>
                    </a:cubicBezTo>
                    <a:cubicBezTo>
                      <a:pt x="976" y="1353"/>
                      <a:pt x="2365" y="1790"/>
                      <a:pt x="3757" y="1790"/>
                    </a:cubicBezTo>
                    <a:cubicBezTo>
                      <a:pt x="5338" y="1790"/>
                      <a:pt x="6922" y="1225"/>
                      <a:pt x="7536" y="323"/>
                    </a:cubicBezTo>
                    <a:cubicBezTo>
                      <a:pt x="7609" y="202"/>
                      <a:pt x="7795" y="0"/>
                      <a:pt x="77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41"/>
              <p:cNvSpPr/>
              <p:nvPr/>
            </p:nvSpPr>
            <p:spPr>
              <a:xfrm rot="-941277">
                <a:off x="2646332" y="2292092"/>
                <a:ext cx="171691" cy="74991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36" extrusionOk="0">
                    <a:moveTo>
                      <a:pt x="2099" y="1"/>
                    </a:moveTo>
                    <a:cubicBezTo>
                      <a:pt x="1336" y="1"/>
                      <a:pt x="615" y="174"/>
                      <a:pt x="73" y="550"/>
                    </a:cubicBezTo>
                    <a:cubicBezTo>
                      <a:pt x="0" y="586"/>
                      <a:pt x="37" y="658"/>
                      <a:pt x="109" y="658"/>
                    </a:cubicBezTo>
                    <a:cubicBezTo>
                      <a:pt x="321" y="644"/>
                      <a:pt x="533" y="637"/>
                      <a:pt x="745" y="637"/>
                    </a:cubicBezTo>
                    <a:cubicBezTo>
                      <a:pt x="1614" y="637"/>
                      <a:pt x="2478" y="758"/>
                      <a:pt x="3319" y="1019"/>
                    </a:cubicBezTo>
                    <a:cubicBezTo>
                      <a:pt x="4473" y="1379"/>
                      <a:pt x="5338" y="2137"/>
                      <a:pt x="6312" y="2822"/>
                    </a:cubicBezTo>
                    <a:cubicBezTo>
                      <a:pt x="6330" y="2831"/>
                      <a:pt x="6351" y="2836"/>
                      <a:pt x="6371" y="2836"/>
                    </a:cubicBezTo>
                    <a:cubicBezTo>
                      <a:pt x="6432" y="2836"/>
                      <a:pt x="6493" y="2795"/>
                      <a:pt x="6493" y="2714"/>
                    </a:cubicBezTo>
                    <a:cubicBezTo>
                      <a:pt x="6108" y="1048"/>
                      <a:pt x="3974" y="1"/>
                      <a:pt x="20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41"/>
              <p:cNvSpPr/>
              <p:nvPr/>
            </p:nvSpPr>
            <p:spPr>
              <a:xfrm rot="-941277">
                <a:off x="2216969" y="2406628"/>
                <a:ext cx="171691" cy="75573"/>
              </a:xfrm>
              <a:custGeom>
                <a:avLst/>
                <a:gdLst/>
                <a:ahLst/>
                <a:cxnLst/>
                <a:rect l="l" t="t" r="r" b="b"/>
                <a:pathLst>
                  <a:path w="6493" h="2858" extrusionOk="0">
                    <a:moveTo>
                      <a:pt x="4441" y="0"/>
                    </a:moveTo>
                    <a:cubicBezTo>
                      <a:pt x="2548" y="0"/>
                      <a:pt x="389" y="1071"/>
                      <a:pt x="0" y="2756"/>
                    </a:cubicBezTo>
                    <a:cubicBezTo>
                      <a:pt x="0" y="2807"/>
                      <a:pt x="72" y="2858"/>
                      <a:pt x="140" y="2858"/>
                    </a:cubicBezTo>
                    <a:cubicBezTo>
                      <a:pt x="168" y="2858"/>
                      <a:pt x="195" y="2849"/>
                      <a:pt x="217" y="2828"/>
                    </a:cubicBezTo>
                    <a:cubicBezTo>
                      <a:pt x="1190" y="2142"/>
                      <a:pt x="2020" y="1421"/>
                      <a:pt x="3174" y="1024"/>
                    </a:cubicBezTo>
                    <a:cubicBezTo>
                      <a:pt x="3989" y="733"/>
                      <a:pt x="4875" y="607"/>
                      <a:pt x="5737" y="607"/>
                    </a:cubicBezTo>
                    <a:cubicBezTo>
                      <a:pt x="5942" y="607"/>
                      <a:pt x="6147" y="614"/>
                      <a:pt x="6348" y="628"/>
                    </a:cubicBezTo>
                    <a:cubicBezTo>
                      <a:pt x="6420" y="628"/>
                      <a:pt x="6492" y="555"/>
                      <a:pt x="6420" y="519"/>
                    </a:cubicBezTo>
                    <a:cubicBezTo>
                      <a:pt x="5882" y="164"/>
                      <a:pt x="5182" y="0"/>
                      <a:pt x="44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41"/>
              <p:cNvSpPr/>
              <p:nvPr/>
            </p:nvSpPr>
            <p:spPr>
              <a:xfrm rot="-941277">
                <a:off x="2625607" y="2353475"/>
                <a:ext cx="198398" cy="174891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4" extrusionOk="0">
                    <a:moveTo>
                      <a:pt x="3950" y="0"/>
                    </a:moveTo>
                    <a:cubicBezTo>
                      <a:pt x="3527" y="0"/>
                      <a:pt x="3132" y="65"/>
                      <a:pt x="2814" y="192"/>
                    </a:cubicBezTo>
                    <a:cubicBezTo>
                      <a:pt x="1768" y="517"/>
                      <a:pt x="686" y="1707"/>
                      <a:pt x="289" y="3222"/>
                    </a:cubicBezTo>
                    <a:cubicBezTo>
                      <a:pt x="1" y="4268"/>
                      <a:pt x="145" y="5422"/>
                      <a:pt x="867" y="5999"/>
                    </a:cubicBezTo>
                    <a:cubicBezTo>
                      <a:pt x="1428" y="6448"/>
                      <a:pt x="2208" y="6613"/>
                      <a:pt x="3020" y="6613"/>
                    </a:cubicBezTo>
                    <a:cubicBezTo>
                      <a:pt x="3251" y="6613"/>
                      <a:pt x="3484" y="6600"/>
                      <a:pt x="3716" y="6576"/>
                    </a:cubicBezTo>
                    <a:cubicBezTo>
                      <a:pt x="5483" y="6360"/>
                      <a:pt x="6818" y="5350"/>
                      <a:pt x="7214" y="3799"/>
                    </a:cubicBezTo>
                    <a:cubicBezTo>
                      <a:pt x="7503" y="2897"/>
                      <a:pt x="7359" y="1923"/>
                      <a:pt x="6782" y="1166"/>
                    </a:cubicBezTo>
                    <a:cubicBezTo>
                      <a:pt x="6145" y="376"/>
                      <a:pt x="4967" y="0"/>
                      <a:pt x="395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41"/>
              <p:cNvSpPr/>
              <p:nvPr/>
            </p:nvSpPr>
            <p:spPr>
              <a:xfrm rot="-941277">
                <a:off x="2661065" y="2393858"/>
                <a:ext cx="105876" cy="112328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4248" extrusionOk="0">
                    <a:moveTo>
                      <a:pt x="1874" y="1"/>
                    </a:moveTo>
                    <a:cubicBezTo>
                      <a:pt x="1373" y="1"/>
                      <a:pt x="888" y="218"/>
                      <a:pt x="541" y="628"/>
                    </a:cubicBezTo>
                    <a:cubicBezTo>
                      <a:pt x="217" y="1096"/>
                      <a:pt x="0" y="1673"/>
                      <a:pt x="36" y="2251"/>
                    </a:cubicBezTo>
                    <a:cubicBezTo>
                      <a:pt x="36" y="2828"/>
                      <a:pt x="253" y="3369"/>
                      <a:pt x="686" y="3765"/>
                    </a:cubicBezTo>
                    <a:cubicBezTo>
                      <a:pt x="1046" y="4070"/>
                      <a:pt x="1513" y="4248"/>
                      <a:pt x="1988" y="4248"/>
                    </a:cubicBezTo>
                    <a:cubicBezTo>
                      <a:pt x="2131" y="4248"/>
                      <a:pt x="2275" y="4232"/>
                      <a:pt x="2417" y="4198"/>
                    </a:cubicBezTo>
                    <a:cubicBezTo>
                      <a:pt x="2922" y="4126"/>
                      <a:pt x="3354" y="3838"/>
                      <a:pt x="3607" y="3441"/>
                    </a:cubicBezTo>
                    <a:cubicBezTo>
                      <a:pt x="3932" y="2900"/>
                      <a:pt x="4004" y="2287"/>
                      <a:pt x="3895" y="1673"/>
                    </a:cubicBezTo>
                    <a:cubicBezTo>
                      <a:pt x="3859" y="1241"/>
                      <a:pt x="3643" y="808"/>
                      <a:pt x="3318" y="519"/>
                    </a:cubicBezTo>
                    <a:cubicBezTo>
                      <a:pt x="2958" y="231"/>
                      <a:pt x="2525" y="50"/>
                      <a:pt x="2092" y="14"/>
                    </a:cubicBezTo>
                    <a:cubicBezTo>
                      <a:pt x="2019" y="5"/>
                      <a:pt x="1947" y="1"/>
                      <a:pt x="18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41"/>
              <p:cNvSpPr/>
              <p:nvPr/>
            </p:nvSpPr>
            <p:spPr>
              <a:xfrm rot="-941277">
                <a:off x="2672415" y="2418902"/>
                <a:ext cx="37205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7" h="1500" extrusionOk="0">
                    <a:moveTo>
                      <a:pt x="769" y="1"/>
                    </a:moveTo>
                    <a:cubicBezTo>
                      <a:pt x="742" y="1"/>
                      <a:pt x="714" y="3"/>
                      <a:pt x="686" y="8"/>
                    </a:cubicBezTo>
                    <a:cubicBezTo>
                      <a:pt x="541" y="44"/>
                      <a:pt x="361" y="80"/>
                      <a:pt x="253" y="188"/>
                    </a:cubicBezTo>
                    <a:cubicBezTo>
                      <a:pt x="145" y="296"/>
                      <a:pt x="72" y="441"/>
                      <a:pt x="36" y="621"/>
                    </a:cubicBezTo>
                    <a:cubicBezTo>
                      <a:pt x="0" y="801"/>
                      <a:pt x="36" y="1018"/>
                      <a:pt x="145" y="1234"/>
                    </a:cubicBezTo>
                    <a:cubicBezTo>
                      <a:pt x="253" y="1378"/>
                      <a:pt x="397" y="1450"/>
                      <a:pt x="577" y="1486"/>
                    </a:cubicBezTo>
                    <a:cubicBezTo>
                      <a:pt x="628" y="1495"/>
                      <a:pt x="680" y="1499"/>
                      <a:pt x="730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982"/>
                      <a:pt x="1407" y="801"/>
                    </a:cubicBezTo>
                    <a:cubicBezTo>
                      <a:pt x="1407" y="585"/>
                      <a:pt x="1335" y="404"/>
                      <a:pt x="1227" y="224"/>
                    </a:cubicBezTo>
                    <a:cubicBezTo>
                      <a:pt x="1101" y="99"/>
                      <a:pt x="949" y="1"/>
                      <a:pt x="7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41"/>
              <p:cNvSpPr/>
              <p:nvPr/>
            </p:nvSpPr>
            <p:spPr>
              <a:xfrm rot="-941277">
                <a:off x="2625782" y="2341548"/>
                <a:ext cx="219367" cy="154662"/>
              </a:xfrm>
              <a:custGeom>
                <a:avLst/>
                <a:gdLst/>
                <a:ahLst/>
                <a:cxnLst/>
                <a:rect l="l" t="t" r="r" b="b"/>
                <a:pathLst>
                  <a:path w="8296" h="5849" extrusionOk="0">
                    <a:moveTo>
                      <a:pt x="3914" y="1"/>
                    </a:moveTo>
                    <a:cubicBezTo>
                      <a:pt x="1992" y="1"/>
                      <a:pt x="271" y="1418"/>
                      <a:pt x="0" y="3461"/>
                    </a:cubicBezTo>
                    <a:cubicBezTo>
                      <a:pt x="0" y="3637"/>
                      <a:pt x="11" y="3728"/>
                      <a:pt x="38" y="3728"/>
                    </a:cubicBezTo>
                    <a:cubicBezTo>
                      <a:pt x="61" y="3728"/>
                      <a:pt x="95" y="3664"/>
                      <a:pt x="145" y="3533"/>
                    </a:cubicBezTo>
                    <a:cubicBezTo>
                      <a:pt x="821" y="1967"/>
                      <a:pt x="1954" y="647"/>
                      <a:pt x="3889" y="647"/>
                    </a:cubicBezTo>
                    <a:cubicBezTo>
                      <a:pt x="3915" y="647"/>
                      <a:pt x="3941" y="647"/>
                      <a:pt x="3968" y="647"/>
                    </a:cubicBezTo>
                    <a:cubicBezTo>
                      <a:pt x="4018" y="645"/>
                      <a:pt x="4069" y="643"/>
                      <a:pt x="4119" y="643"/>
                    </a:cubicBezTo>
                    <a:cubicBezTo>
                      <a:pt x="5355" y="643"/>
                      <a:pt x="6434" y="1489"/>
                      <a:pt x="6781" y="2667"/>
                    </a:cubicBezTo>
                    <a:cubicBezTo>
                      <a:pt x="6961" y="3677"/>
                      <a:pt x="6745" y="4759"/>
                      <a:pt x="6096" y="5589"/>
                    </a:cubicBezTo>
                    <a:cubicBezTo>
                      <a:pt x="5982" y="5747"/>
                      <a:pt x="5940" y="5849"/>
                      <a:pt x="5987" y="5849"/>
                    </a:cubicBezTo>
                    <a:cubicBezTo>
                      <a:pt x="6015" y="5849"/>
                      <a:pt x="6074" y="5813"/>
                      <a:pt x="6168" y="5733"/>
                    </a:cubicBezTo>
                    <a:cubicBezTo>
                      <a:pt x="8296" y="4182"/>
                      <a:pt x="7647" y="828"/>
                      <a:pt x="5086" y="179"/>
                    </a:cubicBezTo>
                    <a:cubicBezTo>
                      <a:pt x="4694" y="58"/>
                      <a:pt x="4300" y="1"/>
                      <a:pt x="391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1"/>
              <p:cNvSpPr/>
              <p:nvPr/>
            </p:nvSpPr>
            <p:spPr>
              <a:xfrm rot="-941277">
                <a:off x="2276817" y="2451792"/>
                <a:ext cx="198398" cy="174970"/>
              </a:xfrm>
              <a:custGeom>
                <a:avLst/>
                <a:gdLst/>
                <a:ahLst/>
                <a:cxnLst/>
                <a:rect l="l" t="t" r="r" b="b"/>
                <a:pathLst>
                  <a:path w="7503" h="6617" extrusionOk="0">
                    <a:moveTo>
                      <a:pt x="3503" y="1"/>
                    </a:moveTo>
                    <a:cubicBezTo>
                      <a:pt x="2497" y="1"/>
                      <a:pt x="1348" y="377"/>
                      <a:pt x="722" y="1154"/>
                    </a:cubicBezTo>
                    <a:cubicBezTo>
                      <a:pt x="145" y="1911"/>
                      <a:pt x="0" y="2885"/>
                      <a:pt x="289" y="3787"/>
                    </a:cubicBezTo>
                    <a:cubicBezTo>
                      <a:pt x="686" y="5338"/>
                      <a:pt x="2020" y="6384"/>
                      <a:pt x="3787" y="6564"/>
                    </a:cubicBezTo>
                    <a:cubicBezTo>
                      <a:pt x="4034" y="6598"/>
                      <a:pt x="4285" y="6616"/>
                      <a:pt x="4534" y="6616"/>
                    </a:cubicBezTo>
                    <a:cubicBezTo>
                      <a:pt x="5337" y="6616"/>
                      <a:pt x="6113" y="6428"/>
                      <a:pt x="6637" y="5987"/>
                    </a:cubicBezTo>
                    <a:cubicBezTo>
                      <a:pt x="7358" y="5410"/>
                      <a:pt x="7502" y="4256"/>
                      <a:pt x="7214" y="3210"/>
                    </a:cubicBezTo>
                    <a:cubicBezTo>
                      <a:pt x="6853" y="1695"/>
                      <a:pt x="5735" y="541"/>
                      <a:pt x="4689" y="216"/>
                    </a:cubicBezTo>
                    <a:cubicBezTo>
                      <a:pt x="4359" y="73"/>
                      <a:pt x="3945" y="1"/>
                      <a:pt x="35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1"/>
              <p:cNvSpPr/>
              <p:nvPr/>
            </p:nvSpPr>
            <p:spPr>
              <a:xfrm rot="-941277">
                <a:off x="2337928" y="2484643"/>
                <a:ext cx="105902" cy="112804"/>
              </a:xfrm>
              <a:custGeom>
                <a:avLst/>
                <a:gdLst/>
                <a:ahLst/>
                <a:cxnLst/>
                <a:rect l="l" t="t" r="r" b="b"/>
                <a:pathLst>
                  <a:path w="4005" h="4266" extrusionOk="0">
                    <a:moveTo>
                      <a:pt x="1863" y="1"/>
                    </a:moveTo>
                    <a:cubicBezTo>
                      <a:pt x="1337" y="1"/>
                      <a:pt x="857" y="218"/>
                      <a:pt x="542" y="628"/>
                    </a:cubicBezTo>
                    <a:cubicBezTo>
                      <a:pt x="181" y="1096"/>
                      <a:pt x="1" y="1673"/>
                      <a:pt x="37" y="2251"/>
                    </a:cubicBezTo>
                    <a:cubicBezTo>
                      <a:pt x="1" y="2828"/>
                      <a:pt x="253" y="3369"/>
                      <a:pt x="686" y="3765"/>
                    </a:cubicBezTo>
                    <a:cubicBezTo>
                      <a:pt x="1065" y="4086"/>
                      <a:pt x="1561" y="4265"/>
                      <a:pt x="2061" y="4265"/>
                    </a:cubicBezTo>
                    <a:cubicBezTo>
                      <a:pt x="2180" y="4265"/>
                      <a:pt x="2299" y="4255"/>
                      <a:pt x="2417" y="4234"/>
                    </a:cubicBezTo>
                    <a:cubicBezTo>
                      <a:pt x="2886" y="4126"/>
                      <a:pt x="3355" y="3838"/>
                      <a:pt x="3607" y="3441"/>
                    </a:cubicBezTo>
                    <a:cubicBezTo>
                      <a:pt x="3896" y="2900"/>
                      <a:pt x="4004" y="2287"/>
                      <a:pt x="3896" y="1673"/>
                    </a:cubicBezTo>
                    <a:cubicBezTo>
                      <a:pt x="3860" y="1241"/>
                      <a:pt x="3643" y="844"/>
                      <a:pt x="3283" y="555"/>
                    </a:cubicBezTo>
                    <a:cubicBezTo>
                      <a:pt x="2958" y="231"/>
                      <a:pt x="2525" y="50"/>
                      <a:pt x="2093" y="14"/>
                    </a:cubicBezTo>
                    <a:cubicBezTo>
                      <a:pt x="2015" y="5"/>
                      <a:pt x="1939" y="1"/>
                      <a:pt x="18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1"/>
              <p:cNvSpPr/>
              <p:nvPr/>
            </p:nvSpPr>
            <p:spPr>
              <a:xfrm rot="-941277">
                <a:off x="2349213" y="2509696"/>
                <a:ext cx="37231" cy="39664"/>
              </a:xfrm>
              <a:custGeom>
                <a:avLst/>
                <a:gdLst/>
                <a:ahLst/>
                <a:cxnLst/>
                <a:rect l="l" t="t" r="r" b="b"/>
                <a:pathLst>
                  <a:path w="1408" h="1500" extrusionOk="0">
                    <a:moveTo>
                      <a:pt x="771" y="1"/>
                    </a:moveTo>
                    <a:cubicBezTo>
                      <a:pt x="743" y="1"/>
                      <a:pt x="714" y="3"/>
                      <a:pt x="686" y="8"/>
                    </a:cubicBezTo>
                    <a:cubicBezTo>
                      <a:pt x="542" y="44"/>
                      <a:pt x="361" y="116"/>
                      <a:pt x="253" y="224"/>
                    </a:cubicBezTo>
                    <a:cubicBezTo>
                      <a:pt x="145" y="296"/>
                      <a:pt x="73" y="441"/>
                      <a:pt x="37" y="621"/>
                    </a:cubicBezTo>
                    <a:cubicBezTo>
                      <a:pt x="1" y="801"/>
                      <a:pt x="37" y="1054"/>
                      <a:pt x="145" y="1234"/>
                    </a:cubicBezTo>
                    <a:cubicBezTo>
                      <a:pt x="253" y="1378"/>
                      <a:pt x="397" y="1486"/>
                      <a:pt x="578" y="1486"/>
                    </a:cubicBezTo>
                    <a:cubicBezTo>
                      <a:pt x="629" y="1495"/>
                      <a:pt x="680" y="1499"/>
                      <a:pt x="731" y="1499"/>
                    </a:cubicBezTo>
                    <a:cubicBezTo>
                      <a:pt x="894" y="1499"/>
                      <a:pt x="1053" y="1452"/>
                      <a:pt x="1191" y="1342"/>
                    </a:cubicBezTo>
                    <a:cubicBezTo>
                      <a:pt x="1335" y="1198"/>
                      <a:pt x="1407" y="1018"/>
                      <a:pt x="1407" y="801"/>
                    </a:cubicBezTo>
                    <a:cubicBezTo>
                      <a:pt x="1407" y="585"/>
                      <a:pt x="1371" y="404"/>
                      <a:pt x="1227" y="224"/>
                    </a:cubicBezTo>
                    <a:cubicBezTo>
                      <a:pt x="1133" y="99"/>
                      <a:pt x="957" y="1"/>
                      <a:pt x="77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1"/>
              <p:cNvSpPr/>
              <p:nvPr/>
            </p:nvSpPr>
            <p:spPr>
              <a:xfrm rot="-941277">
                <a:off x="2245724" y="2448254"/>
                <a:ext cx="219896" cy="155218"/>
              </a:xfrm>
              <a:custGeom>
                <a:avLst/>
                <a:gdLst/>
                <a:ahLst/>
                <a:cxnLst/>
                <a:rect l="l" t="t" r="r" b="b"/>
                <a:pathLst>
                  <a:path w="8316" h="5870" extrusionOk="0">
                    <a:moveTo>
                      <a:pt x="4382" y="1"/>
                    </a:moveTo>
                    <a:cubicBezTo>
                      <a:pt x="3996" y="1"/>
                      <a:pt x="3602" y="58"/>
                      <a:pt x="3210" y="179"/>
                    </a:cubicBezTo>
                    <a:cubicBezTo>
                      <a:pt x="650" y="864"/>
                      <a:pt x="1" y="4182"/>
                      <a:pt x="2128" y="5769"/>
                    </a:cubicBezTo>
                    <a:cubicBezTo>
                      <a:pt x="2224" y="5837"/>
                      <a:pt x="2283" y="5869"/>
                      <a:pt x="2310" y="5869"/>
                    </a:cubicBezTo>
                    <a:cubicBezTo>
                      <a:pt x="2355" y="5869"/>
                      <a:pt x="2313" y="5782"/>
                      <a:pt x="2201" y="5625"/>
                    </a:cubicBezTo>
                    <a:cubicBezTo>
                      <a:pt x="1551" y="4759"/>
                      <a:pt x="1299" y="3713"/>
                      <a:pt x="1515" y="2667"/>
                    </a:cubicBezTo>
                    <a:cubicBezTo>
                      <a:pt x="1868" y="1467"/>
                      <a:pt x="2982" y="646"/>
                      <a:pt x="4247" y="646"/>
                    </a:cubicBezTo>
                    <a:cubicBezTo>
                      <a:pt x="4274" y="646"/>
                      <a:pt x="4301" y="647"/>
                      <a:pt x="4329" y="647"/>
                    </a:cubicBezTo>
                    <a:cubicBezTo>
                      <a:pt x="6312" y="647"/>
                      <a:pt x="7466" y="1946"/>
                      <a:pt x="8152" y="3533"/>
                    </a:cubicBezTo>
                    <a:cubicBezTo>
                      <a:pt x="8217" y="3664"/>
                      <a:pt x="8261" y="3728"/>
                      <a:pt x="8285" y="3728"/>
                    </a:cubicBezTo>
                    <a:cubicBezTo>
                      <a:pt x="8314" y="3728"/>
                      <a:pt x="8316" y="3637"/>
                      <a:pt x="8296" y="3461"/>
                    </a:cubicBezTo>
                    <a:cubicBezTo>
                      <a:pt x="8026" y="1418"/>
                      <a:pt x="6304" y="1"/>
                      <a:pt x="438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1"/>
              <p:cNvSpPr/>
              <p:nvPr/>
            </p:nvSpPr>
            <p:spPr>
              <a:xfrm rot="-941277">
                <a:off x="2811355" y="2417400"/>
                <a:ext cx="35803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494" extrusionOk="0">
                    <a:moveTo>
                      <a:pt x="1354" y="0"/>
                    </a:moveTo>
                    <a:lnTo>
                      <a:pt x="1354" y="0"/>
                    </a:lnTo>
                    <a:cubicBezTo>
                      <a:pt x="1151" y="113"/>
                      <a:pt x="934" y="169"/>
                      <a:pt x="711" y="169"/>
                    </a:cubicBezTo>
                    <a:cubicBezTo>
                      <a:pt x="578" y="169"/>
                      <a:pt x="443" y="149"/>
                      <a:pt x="308" y="108"/>
                    </a:cubicBezTo>
                    <a:cubicBezTo>
                      <a:pt x="290" y="102"/>
                      <a:pt x="272" y="100"/>
                      <a:pt x="256" y="100"/>
                    </a:cubicBezTo>
                    <a:cubicBezTo>
                      <a:pt x="75" y="100"/>
                      <a:pt x="1" y="436"/>
                      <a:pt x="199" y="469"/>
                    </a:cubicBezTo>
                    <a:cubicBezTo>
                      <a:pt x="298" y="484"/>
                      <a:pt x="399" y="493"/>
                      <a:pt x="498" y="493"/>
                    </a:cubicBezTo>
                    <a:cubicBezTo>
                      <a:pt x="867" y="493"/>
                      <a:pt x="1211" y="370"/>
                      <a:pt x="135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41"/>
              <p:cNvSpPr/>
              <p:nvPr/>
            </p:nvSpPr>
            <p:spPr>
              <a:xfrm rot="-941277">
                <a:off x="2810460" y="2434411"/>
                <a:ext cx="29589" cy="12243"/>
              </a:xfrm>
              <a:custGeom>
                <a:avLst/>
                <a:gdLst/>
                <a:ahLst/>
                <a:cxnLst/>
                <a:rect l="l" t="t" r="r" b="b"/>
                <a:pathLst>
                  <a:path w="1119" h="463" extrusionOk="0">
                    <a:moveTo>
                      <a:pt x="259" y="1"/>
                    </a:moveTo>
                    <a:cubicBezTo>
                      <a:pt x="96" y="1"/>
                      <a:pt x="0" y="263"/>
                      <a:pt x="181" y="323"/>
                    </a:cubicBezTo>
                    <a:cubicBezTo>
                      <a:pt x="331" y="398"/>
                      <a:pt x="519" y="463"/>
                      <a:pt x="696" y="463"/>
                    </a:cubicBezTo>
                    <a:cubicBezTo>
                      <a:pt x="860" y="463"/>
                      <a:pt x="1015" y="407"/>
                      <a:pt x="1119" y="251"/>
                    </a:cubicBezTo>
                    <a:cubicBezTo>
                      <a:pt x="830" y="251"/>
                      <a:pt x="578" y="179"/>
                      <a:pt x="361" y="34"/>
                    </a:cubicBezTo>
                    <a:cubicBezTo>
                      <a:pt x="326" y="11"/>
                      <a:pt x="291" y="1"/>
                      <a:pt x="2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41"/>
              <p:cNvSpPr/>
              <p:nvPr/>
            </p:nvSpPr>
            <p:spPr>
              <a:xfrm rot="-941277">
                <a:off x="2806982" y="2445354"/>
                <a:ext cx="25517" cy="13671"/>
              </a:xfrm>
              <a:custGeom>
                <a:avLst/>
                <a:gdLst/>
                <a:ahLst/>
                <a:cxnLst/>
                <a:rect l="l" t="t" r="r" b="b"/>
                <a:pathLst>
                  <a:path w="965" h="517" extrusionOk="0">
                    <a:moveTo>
                      <a:pt x="285" y="1"/>
                    </a:moveTo>
                    <a:cubicBezTo>
                      <a:pt x="145" y="1"/>
                      <a:pt x="0" y="228"/>
                      <a:pt x="172" y="343"/>
                    </a:cubicBezTo>
                    <a:cubicBezTo>
                      <a:pt x="324" y="430"/>
                      <a:pt x="502" y="517"/>
                      <a:pt x="667" y="517"/>
                    </a:cubicBezTo>
                    <a:cubicBezTo>
                      <a:pt x="776" y="517"/>
                      <a:pt x="879" y="479"/>
                      <a:pt x="965" y="379"/>
                    </a:cubicBezTo>
                    <a:cubicBezTo>
                      <a:pt x="749" y="343"/>
                      <a:pt x="532" y="234"/>
                      <a:pt x="388" y="54"/>
                    </a:cubicBezTo>
                    <a:cubicBezTo>
                      <a:pt x="358" y="17"/>
                      <a:pt x="322" y="1"/>
                      <a:pt x="2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41"/>
              <p:cNvSpPr/>
              <p:nvPr/>
            </p:nvSpPr>
            <p:spPr>
              <a:xfrm rot="-941277">
                <a:off x="2255428" y="2573585"/>
                <a:ext cx="35750" cy="13063"/>
              </a:xfrm>
              <a:custGeom>
                <a:avLst/>
                <a:gdLst/>
                <a:ahLst/>
                <a:cxnLst/>
                <a:rect l="l" t="t" r="r" b="b"/>
                <a:pathLst>
                  <a:path w="1352" h="494" extrusionOk="0">
                    <a:moveTo>
                      <a:pt x="36" y="0"/>
                    </a:moveTo>
                    <a:cubicBezTo>
                      <a:pt x="0" y="0"/>
                      <a:pt x="0" y="0"/>
                      <a:pt x="0" y="36"/>
                    </a:cubicBezTo>
                    <a:cubicBezTo>
                      <a:pt x="142" y="376"/>
                      <a:pt x="506" y="494"/>
                      <a:pt x="865" y="494"/>
                    </a:cubicBezTo>
                    <a:cubicBezTo>
                      <a:pt x="963" y="494"/>
                      <a:pt x="1061" y="485"/>
                      <a:pt x="1155" y="469"/>
                    </a:cubicBezTo>
                    <a:cubicBezTo>
                      <a:pt x="1351" y="436"/>
                      <a:pt x="1309" y="135"/>
                      <a:pt x="1138" y="135"/>
                    </a:cubicBezTo>
                    <a:cubicBezTo>
                      <a:pt x="1120" y="135"/>
                      <a:pt x="1102" y="138"/>
                      <a:pt x="1082" y="145"/>
                    </a:cubicBezTo>
                    <a:cubicBezTo>
                      <a:pt x="967" y="179"/>
                      <a:pt x="847" y="195"/>
                      <a:pt x="729" y="195"/>
                    </a:cubicBezTo>
                    <a:cubicBezTo>
                      <a:pt x="478" y="195"/>
                      <a:pt x="232" y="123"/>
                      <a:pt x="3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41"/>
              <p:cNvSpPr/>
              <p:nvPr/>
            </p:nvSpPr>
            <p:spPr>
              <a:xfrm rot="-941277">
                <a:off x="2271530" y="2585813"/>
                <a:ext cx="29616" cy="12375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468" extrusionOk="0">
                    <a:moveTo>
                      <a:pt x="847" y="1"/>
                    </a:moveTo>
                    <a:cubicBezTo>
                      <a:pt x="817" y="1"/>
                      <a:pt x="787" y="11"/>
                      <a:pt x="758" y="34"/>
                    </a:cubicBezTo>
                    <a:cubicBezTo>
                      <a:pt x="577" y="185"/>
                      <a:pt x="347" y="260"/>
                      <a:pt x="129" y="260"/>
                    </a:cubicBezTo>
                    <a:cubicBezTo>
                      <a:pt x="85" y="260"/>
                      <a:pt x="42" y="257"/>
                      <a:pt x="0" y="251"/>
                    </a:cubicBezTo>
                    <a:lnTo>
                      <a:pt x="0" y="251"/>
                    </a:lnTo>
                    <a:cubicBezTo>
                      <a:pt x="108" y="413"/>
                      <a:pt x="262" y="467"/>
                      <a:pt x="429" y="467"/>
                    </a:cubicBezTo>
                    <a:cubicBezTo>
                      <a:pt x="595" y="467"/>
                      <a:pt x="776" y="413"/>
                      <a:pt x="938" y="359"/>
                    </a:cubicBezTo>
                    <a:cubicBezTo>
                      <a:pt x="1119" y="268"/>
                      <a:pt x="997" y="1"/>
                      <a:pt x="8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1"/>
              <p:cNvSpPr/>
              <p:nvPr/>
            </p:nvSpPr>
            <p:spPr>
              <a:xfrm rot="-941277">
                <a:off x="2283357" y="2592252"/>
                <a:ext cx="26205" cy="13777"/>
              </a:xfrm>
              <a:custGeom>
                <a:avLst/>
                <a:gdLst/>
                <a:ahLst/>
                <a:cxnLst/>
                <a:rect l="l" t="t" r="r" b="b"/>
                <a:pathLst>
                  <a:path w="991" h="521" extrusionOk="0">
                    <a:moveTo>
                      <a:pt x="708" y="1"/>
                    </a:moveTo>
                    <a:cubicBezTo>
                      <a:pt x="664" y="1"/>
                      <a:pt x="618" y="18"/>
                      <a:pt x="578" y="58"/>
                    </a:cubicBezTo>
                    <a:cubicBezTo>
                      <a:pt x="434" y="238"/>
                      <a:pt x="253" y="347"/>
                      <a:pt x="1" y="383"/>
                    </a:cubicBezTo>
                    <a:cubicBezTo>
                      <a:pt x="101" y="483"/>
                      <a:pt x="213" y="521"/>
                      <a:pt x="324" y="521"/>
                    </a:cubicBezTo>
                    <a:cubicBezTo>
                      <a:pt x="494" y="521"/>
                      <a:pt x="664" y="434"/>
                      <a:pt x="794" y="347"/>
                    </a:cubicBezTo>
                    <a:cubicBezTo>
                      <a:pt x="991" y="206"/>
                      <a:pt x="860" y="1"/>
                      <a:pt x="7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11" name="Google Shape;711;p41"/>
            <p:cNvSpPr/>
            <p:nvPr/>
          </p:nvSpPr>
          <p:spPr>
            <a:xfrm rot="-941337">
              <a:off x="1953558" y="1814419"/>
              <a:ext cx="1732865" cy="2479226"/>
            </a:xfrm>
            <a:custGeom>
              <a:avLst/>
              <a:gdLst/>
              <a:ahLst/>
              <a:cxnLst/>
              <a:rect l="l" t="t" r="r" b="b"/>
              <a:pathLst>
                <a:path w="64345" h="92059" extrusionOk="0">
                  <a:moveTo>
                    <a:pt x="19235" y="420"/>
                  </a:moveTo>
                  <a:cubicBezTo>
                    <a:pt x="20825" y="420"/>
                    <a:pt x="22645" y="1193"/>
                    <a:pt x="23372" y="2525"/>
                  </a:cubicBezTo>
                  <a:cubicBezTo>
                    <a:pt x="19008" y="3932"/>
                    <a:pt x="15690" y="9126"/>
                    <a:pt x="16375" y="13670"/>
                  </a:cubicBezTo>
                  <a:cubicBezTo>
                    <a:pt x="12119" y="12877"/>
                    <a:pt x="11903" y="7611"/>
                    <a:pt x="13562" y="4437"/>
                  </a:cubicBezTo>
                  <a:lnTo>
                    <a:pt x="13526" y="4401"/>
                  </a:lnTo>
                  <a:cubicBezTo>
                    <a:pt x="14500" y="2561"/>
                    <a:pt x="16303" y="938"/>
                    <a:pt x="18359" y="506"/>
                  </a:cubicBezTo>
                  <a:cubicBezTo>
                    <a:pt x="18636" y="448"/>
                    <a:pt x="18931" y="420"/>
                    <a:pt x="19235" y="420"/>
                  </a:cubicBezTo>
                  <a:close/>
                  <a:moveTo>
                    <a:pt x="25320" y="2597"/>
                  </a:moveTo>
                  <a:lnTo>
                    <a:pt x="25320" y="2597"/>
                  </a:lnTo>
                  <a:cubicBezTo>
                    <a:pt x="23408" y="3535"/>
                    <a:pt x="21785" y="4906"/>
                    <a:pt x="20523" y="6601"/>
                  </a:cubicBezTo>
                  <a:cubicBezTo>
                    <a:pt x="18683" y="9162"/>
                    <a:pt x="17601" y="12155"/>
                    <a:pt x="17277" y="15293"/>
                  </a:cubicBezTo>
                  <a:cubicBezTo>
                    <a:pt x="15185" y="10135"/>
                    <a:pt x="19693" y="2922"/>
                    <a:pt x="25320" y="2597"/>
                  </a:cubicBezTo>
                  <a:close/>
                  <a:moveTo>
                    <a:pt x="57808" y="2638"/>
                  </a:moveTo>
                  <a:cubicBezTo>
                    <a:pt x="58666" y="2638"/>
                    <a:pt x="59516" y="2817"/>
                    <a:pt x="60197" y="3138"/>
                  </a:cubicBezTo>
                  <a:lnTo>
                    <a:pt x="60233" y="3138"/>
                  </a:lnTo>
                  <a:cubicBezTo>
                    <a:pt x="62252" y="4076"/>
                    <a:pt x="63262" y="6493"/>
                    <a:pt x="63479" y="8549"/>
                  </a:cubicBezTo>
                  <a:cubicBezTo>
                    <a:pt x="63793" y="11795"/>
                    <a:pt x="62282" y="15920"/>
                    <a:pt x="58653" y="15920"/>
                  </a:cubicBezTo>
                  <a:cubicBezTo>
                    <a:pt x="58533" y="15920"/>
                    <a:pt x="58410" y="15916"/>
                    <a:pt x="58285" y="15906"/>
                  </a:cubicBezTo>
                  <a:cubicBezTo>
                    <a:pt x="59006" y="13598"/>
                    <a:pt x="58213" y="10821"/>
                    <a:pt x="57239" y="8729"/>
                  </a:cubicBezTo>
                  <a:cubicBezTo>
                    <a:pt x="56554" y="7322"/>
                    <a:pt x="55472" y="5591"/>
                    <a:pt x="54029" y="4617"/>
                  </a:cubicBezTo>
                  <a:cubicBezTo>
                    <a:pt x="54679" y="3224"/>
                    <a:pt x="56256" y="2638"/>
                    <a:pt x="57808" y="2638"/>
                  </a:cubicBezTo>
                  <a:close/>
                  <a:moveTo>
                    <a:pt x="51901" y="4257"/>
                  </a:moveTo>
                  <a:lnTo>
                    <a:pt x="51901" y="4257"/>
                  </a:lnTo>
                  <a:cubicBezTo>
                    <a:pt x="54282" y="4437"/>
                    <a:pt x="56013" y="7214"/>
                    <a:pt x="56914" y="9162"/>
                  </a:cubicBezTo>
                  <a:cubicBezTo>
                    <a:pt x="57924" y="11326"/>
                    <a:pt x="58718" y="14464"/>
                    <a:pt x="57455" y="16664"/>
                  </a:cubicBezTo>
                  <a:cubicBezTo>
                    <a:pt x="57311" y="12985"/>
                    <a:pt x="56121" y="9378"/>
                    <a:pt x="53957" y="6385"/>
                  </a:cubicBezTo>
                  <a:cubicBezTo>
                    <a:pt x="53380" y="5591"/>
                    <a:pt x="52695" y="4870"/>
                    <a:pt x="51901" y="4257"/>
                  </a:cubicBezTo>
                  <a:close/>
                  <a:moveTo>
                    <a:pt x="32333" y="1595"/>
                  </a:moveTo>
                  <a:cubicBezTo>
                    <a:pt x="34067" y="1595"/>
                    <a:pt x="35817" y="1876"/>
                    <a:pt x="37186" y="2706"/>
                  </a:cubicBezTo>
                  <a:cubicBezTo>
                    <a:pt x="37222" y="2742"/>
                    <a:pt x="37258" y="2742"/>
                    <a:pt x="37294" y="2742"/>
                  </a:cubicBezTo>
                  <a:cubicBezTo>
                    <a:pt x="37366" y="2742"/>
                    <a:pt x="37402" y="2742"/>
                    <a:pt x="37438" y="2706"/>
                  </a:cubicBezTo>
                  <a:cubicBezTo>
                    <a:pt x="38810" y="1870"/>
                    <a:pt x="40525" y="1607"/>
                    <a:pt x="42221" y="1607"/>
                  </a:cubicBezTo>
                  <a:cubicBezTo>
                    <a:pt x="43379" y="1607"/>
                    <a:pt x="44529" y="1730"/>
                    <a:pt x="45553" y="1876"/>
                  </a:cubicBezTo>
                  <a:cubicBezTo>
                    <a:pt x="47537" y="2201"/>
                    <a:pt x="49412" y="2958"/>
                    <a:pt x="50999" y="4148"/>
                  </a:cubicBezTo>
                  <a:cubicBezTo>
                    <a:pt x="51035" y="4184"/>
                    <a:pt x="51072" y="4184"/>
                    <a:pt x="51144" y="4220"/>
                  </a:cubicBezTo>
                  <a:cubicBezTo>
                    <a:pt x="52045" y="4906"/>
                    <a:pt x="52875" y="5699"/>
                    <a:pt x="53596" y="6637"/>
                  </a:cubicBezTo>
                  <a:cubicBezTo>
                    <a:pt x="56806" y="10713"/>
                    <a:pt x="58898" y="19260"/>
                    <a:pt x="54426" y="23228"/>
                  </a:cubicBezTo>
                  <a:cubicBezTo>
                    <a:pt x="53936" y="22020"/>
                    <a:pt x="52766" y="21255"/>
                    <a:pt x="51478" y="21255"/>
                  </a:cubicBezTo>
                  <a:cubicBezTo>
                    <a:pt x="51344" y="21255"/>
                    <a:pt x="51208" y="21263"/>
                    <a:pt x="51072" y="21280"/>
                  </a:cubicBezTo>
                  <a:cubicBezTo>
                    <a:pt x="51072" y="20703"/>
                    <a:pt x="51072" y="20126"/>
                    <a:pt x="51108" y="19513"/>
                  </a:cubicBezTo>
                  <a:cubicBezTo>
                    <a:pt x="51425" y="19555"/>
                    <a:pt x="51754" y="19573"/>
                    <a:pt x="52088" y="19573"/>
                  </a:cubicBezTo>
                  <a:cubicBezTo>
                    <a:pt x="52325" y="19573"/>
                    <a:pt x="52564" y="19564"/>
                    <a:pt x="52803" y="19549"/>
                  </a:cubicBezTo>
                  <a:cubicBezTo>
                    <a:pt x="53091" y="19549"/>
                    <a:pt x="53019" y="19116"/>
                    <a:pt x="52731" y="19116"/>
                  </a:cubicBezTo>
                  <a:cubicBezTo>
                    <a:pt x="52522" y="19129"/>
                    <a:pt x="52314" y="19135"/>
                    <a:pt x="52107" y="19135"/>
                  </a:cubicBezTo>
                  <a:cubicBezTo>
                    <a:pt x="48810" y="19135"/>
                    <a:pt x="45752" y="17550"/>
                    <a:pt x="43173" y="15582"/>
                  </a:cubicBezTo>
                  <a:cubicBezTo>
                    <a:pt x="40901" y="13814"/>
                    <a:pt x="38520" y="11434"/>
                    <a:pt x="37510" y="8657"/>
                  </a:cubicBezTo>
                  <a:cubicBezTo>
                    <a:pt x="37481" y="8598"/>
                    <a:pt x="37427" y="8539"/>
                    <a:pt x="37350" y="8539"/>
                  </a:cubicBezTo>
                  <a:cubicBezTo>
                    <a:pt x="37332" y="8539"/>
                    <a:pt x="37314" y="8542"/>
                    <a:pt x="37294" y="8549"/>
                  </a:cubicBezTo>
                  <a:cubicBezTo>
                    <a:pt x="37281" y="8542"/>
                    <a:pt x="37266" y="8539"/>
                    <a:pt x="37251" y="8539"/>
                  </a:cubicBezTo>
                  <a:cubicBezTo>
                    <a:pt x="37186" y="8539"/>
                    <a:pt x="37114" y="8598"/>
                    <a:pt x="37114" y="8657"/>
                  </a:cubicBezTo>
                  <a:cubicBezTo>
                    <a:pt x="36104" y="11362"/>
                    <a:pt x="33868" y="13634"/>
                    <a:pt x="31704" y="15401"/>
                  </a:cubicBezTo>
                  <a:cubicBezTo>
                    <a:pt x="29118" y="17476"/>
                    <a:pt x="25891" y="19135"/>
                    <a:pt x="22506" y="19135"/>
                  </a:cubicBezTo>
                  <a:cubicBezTo>
                    <a:pt x="22302" y="19135"/>
                    <a:pt x="22098" y="19128"/>
                    <a:pt x="21893" y="19116"/>
                  </a:cubicBezTo>
                  <a:cubicBezTo>
                    <a:pt x="21605" y="19116"/>
                    <a:pt x="21569" y="19549"/>
                    <a:pt x="21857" y="19585"/>
                  </a:cubicBezTo>
                  <a:cubicBezTo>
                    <a:pt x="22016" y="19596"/>
                    <a:pt x="22177" y="19600"/>
                    <a:pt x="22341" y="19600"/>
                  </a:cubicBezTo>
                  <a:cubicBezTo>
                    <a:pt x="22736" y="19600"/>
                    <a:pt x="23144" y="19575"/>
                    <a:pt x="23552" y="19549"/>
                  </a:cubicBezTo>
                  <a:lnTo>
                    <a:pt x="23552" y="21316"/>
                  </a:lnTo>
                  <a:cubicBezTo>
                    <a:pt x="23399" y="21293"/>
                    <a:pt x="23246" y="21282"/>
                    <a:pt x="23095" y="21282"/>
                  </a:cubicBezTo>
                  <a:cubicBezTo>
                    <a:pt x="21828" y="21282"/>
                    <a:pt x="20685" y="22071"/>
                    <a:pt x="20234" y="23264"/>
                  </a:cubicBezTo>
                  <a:cubicBezTo>
                    <a:pt x="15762" y="19333"/>
                    <a:pt x="17890" y="11073"/>
                    <a:pt x="20883" y="6889"/>
                  </a:cubicBezTo>
                  <a:cubicBezTo>
                    <a:pt x="22254" y="4978"/>
                    <a:pt x="24202" y="3499"/>
                    <a:pt x="26402" y="2634"/>
                  </a:cubicBezTo>
                  <a:cubicBezTo>
                    <a:pt x="26438" y="2634"/>
                    <a:pt x="26474" y="2597"/>
                    <a:pt x="26546" y="2561"/>
                  </a:cubicBezTo>
                  <a:cubicBezTo>
                    <a:pt x="27231" y="2309"/>
                    <a:pt x="27953" y="2093"/>
                    <a:pt x="28674" y="1948"/>
                  </a:cubicBezTo>
                  <a:cubicBezTo>
                    <a:pt x="29778" y="1749"/>
                    <a:pt x="31051" y="1595"/>
                    <a:pt x="32333" y="1595"/>
                  </a:cubicBezTo>
                  <a:close/>
                  <a:moveTo>
                    <a:pt x="50891" y="25248"/>
                  </a:moveTo>
                  <a:cubicBezTo>
                    <a:pt x="52442" y="25392"/>
                    <a:pt x="52009" y="27520"/>
                    <a:pt x="50675" y="27664"/>
                  </a:cubicBezTo>
                  <a:cubicBezTo>
                    <a:pt x="50747" y="27303"/>
                    <a:pt x="50783" y="26907"/>
                    <a:pt x="50819" y="26546"/>
                  </a:cubicBezTo>
                  <a:cubicBezTo>
                    <a:pt x="50855" y="26149"/>
                    <a:pt x="50891" y="25680"/>
                    <a:pt x="50891" y="25248"/>
                  </a:cubicBezTo>
                  <a:close/>
                  <a:moveTo>
                    <a:pt x="15834" y="14031"/>
                  </a:moveTo>
                  <a:cubicBezTo>
                    <a:pt x="16014" y="14067"/>
                    <a:pt x="16231" y="14103"/>
                    <a:pt x="16447" y="14139"/>
                  </a:cubicBezTo>
                  <a:cubicBezTo>
                    <a:pt x="16555" y="14824"/>
                    <a:pt x="16808" y="15509"/>
                    <a:pt x="17132" y="16123"/>
                  </a:cubicBezTo>
                  <a:cubicBezTo>
                    <a:pt x="17132" y="16159"/>
                    <a:pt x="17168" y="16159"/>
                    <a:pt x="17205" y="16195"/>
                  </a:cubicBezTo>
                  <a:cubicBezTo>
                    <a:pt x="17168" y="16772"/>
                    <a:pt x="17205" y="17385"/>
                    <a:pt x="17241" y="17962"/>
                  </a:cubicBezTo>
                  <a:lnTo>
                    <a:pt x="17277" y="17998"/>
                  </a:lnTo>
                  <a:cubicBezTo>
                    <a:pt x="15582" y="20920"/>
                    <a:pt x="14860" y="24382"/>
                    <a:pt x="14139" y="27700"/>
                  </a:cubicBezTo>
                  <a:cubicBezTo>
                    <a:pt x="13922" y="26113"/>
                    <a:pt x="13814" y="24526"/>
                    <a:pt x="13742" y="22939"/>
                  </a:cubicBezTo>
                  <a:cubicBezTo>
                    <a:pt x="13742" y="22826"/>
                    <a:pt x="13644" y="22772"/>
                    <a:pt x="13534" y="22772"/>
                  </a:cubicBezTo>
                  <a:cubicBezTo>
                    <a:pt x="13434" y="22772"/>
                    <a:pt x="13325" y="22817"/>
                    <a:pt x="13273" y="22903"/>
                  </a:cubicBezTo>
                  <a:cubicBezTo>
                    <a:pt x="12624" y="24093"/>
                    <a:pt x="12011" y="25392"/>
                    <a:pt x="11326" y="26546"/>
                  </a:cubicBezTo>
                  <a:cubicBezTo>
                    <a:pt x="11758" y="22074"/>
                    <a:pt x="13309" y="17746"/>
                    <a:pt x="15834" y="14031"/>
                  </a:cubicBezTo>
                  <a:close/>
                  <a:moveTo>
                    <a:pt x="23733" y="25284"/>
                  </a:moveTo>
                  <a:lnTo>
                    <a:pt x="23733" y="25284"/>
                  </a:lnTo>
                  <a:cubicBezTo>
                    <a:pt x="23769" y="25572"/>
                    <a:pt x="23769" y="25861"/>
                    <a:pt x="23805" y="26149"/>
                  </a:cubicBezTo>
                  <a:cubicBezTo>
                    <a:pt x="23841" y="26690"/>
                    <a:pt x="23877" y="27195"/>
                    <a:pt x="23949" y="27700"/>
                  </a:cubicBezTo>
                  <a:cubicBezTo>
                    <a:pt x="22651" y="27556"/>
                    <a:pt x="22218" y="25428"/>
                    <a:pt x="23733" y="25284"/>
                  </a:cubicBezTo>
                  <a:close/>
                  <a:moveTo>
                    <a:pt x="51412" y="21734"/>
                  </a:moveTo>
                  <a:cubicBezTo>
                    <a:pt x="55920" y="21734"/>
                    <a:pt x="54798" y="29809"/>
                    <a:pt x="50809" y="29809"/>
                  </a:cubicBezTo>
                  <a:cubicBezTo>
                    <a:pt x="50626" y="29809"/>
                    <a:pt x="50437" y="29792"/>
                    <a:pt x="50242" y="29756"/>
                  </a:cubicBezTo>
                  <a:cubicBezTo>
                    <a:pt x="50386" y="29215"/>
                    <a:pt x="50531" y="28674"/>
                    <a:pt x="50603" y="28133"/>
                  </a:cubicBezTo>
                  <a:lnTo>
                    <a:pt x="50639" y="28133"/>
                  </a:lnTo>
                  <a:cubicBezTo>
                    <a:pt x="52586" y="28061"/>
                    <a:pt x="53055" y="24959"/>
                    <a:pt x="50927" y="24815"/>
                  </a:cubicBezTo>
                  <a:cubicBezTo>
                    <a:pt x="50999" y="23805"/>
                    <a:pt x="51035" y="22759"/>
                    <a:pt x="51072" y="21749"/>
                  </a:cubicBezTo>
                  <a:cubicBezTo>
                    <a:pt x="51189" y="21739"/>
                    <a:pt x="51302" y="21734"/>
                    <a:pt x="51412" y="21734"/>
                  </a:cubicBezTo>
                  <a:close/>
                  <a:moveTo>
                    <a:pt x="23275" y="21737"/>
                  </a:moveTo>
                  <a:cubicBezTo>
                    <a:pt x="23376" y="21737"/>
                    <a:pt x="23481" y="21741"/>
                    <a:pt x="23588" y="21749"/>
                  </a:cubicBezTo>
                  <a:cubicBezTo>
                    <a:pt x="23588" y="22795"/>
                    <a:pt x="23624" y="23805"/>
                    <a:pt x="23697" y="24851"/>
                  </a:cubicBezTo>
                  <a:cubicBezTo>
                    <a:pt x="21569" y="24959"/>
                    <a:pt x="22074" y="28097"/>
                    <a:pt x="24021" y="28169"/>
                  </a:cubicBezTo>
                  <a:cubicBezTo>
                    <a:pt x="24129" y="28710"/>
                    <a:pt x="24274" y="29251"/>
                    <a:pt x="24418" y="29792"/>
                  </a:cubicBezTo>
                  <a:cubicBezTo>
                    <a:pt x="24222" y="29828"/>
                    <a:pt x="24031" y="29845"/>
                    <a:pt x="23847" y="29845"/>
                  </a:cubicBezTo>
                  <a:cubicBezTo>
                    <a:pt x="19822" y="29845"/>
                    <a:pt x="18734" y="21737"/>
                    <a:pt x="23275" y="21737"/>
                  </a:cubicBezTo>
                  <a:close/>
                  <a:moveTo>
                    <a:pt x="59403" y="16303"/>
                  </a:moveTo>
                  <a:cubicBezTo>
                    <a:pt x="60918" y="20559"/>
                    <a:pt x="61351" y="25103"/>
                    <a:pt x="60665" y="29576"/>
                  </a:cubicBezTo>
                  <a:cubicBezTo>
                    <a:pt x="60269" y="28241"/>
                    <a:pt x="60016" y="26871"/>
                    <a:pt x="59692" y="25500"/>
                  </a:cubicBezTo>
                  <a:cubicBezTo>
                    <a:pt x="59671" y="25396"/>
                    <a:pt x="59553" y="25315"/>
                    <a:pt x="59444" y="25315"/>
                  </a:cubicBezTo>
                  <a:cubicBezTo>
                    <a:pt x="59364" y="25315"/>
                    <a:pt x="59289" y="25358"/>
                    <a:pt x="59259" y="25464"/>
                  </a:cubicBezTo>
                  <a:cubicBezTo>
                    <a:pt x="58754" y="26943"/>
                    <a:pt x="58249" y="28458"/>
                    <a:pt x="57672" y="29936"/>
                  </a:cubicBezTo>
                  <a:cubicBezTo>
                    <a:pt x="57780" y="26546"/>
                    <a:pt x="57924" y="23011"/>
                    <a:pt x="57059" y="19765"/>
                  </a:cubicBezTo>
                  <a:cubicBezTo>
                    <a:pt x="57059" y="19729"/>
                    <a:pt x="57023" y="19729"/>
                    <a:pt x="57023" y="19693"/>
                  </a:cubicBezTo>
                  <a:cubicBezTo>
                    <a:pt x="57239" y="18972"/>
                    <a:pt x="57347" y="18215"/>
                    <a:pt x="57383" y="17457"/>
                  </a:cubicBezTo>
                  <a:cubicBezTo>
                    <a:pt x="57419" y="17421"/>
                    <a:pt x="57419" y="17421"/>
                    <a:pt x="57455" y="17385"/>
                  </a:cubicBezTo>
                  <a:cubicBezTo>
                    <a:pt x="57708" y="17060"/>
                    <a:pt x="57888" y="16700"/>
                    <a:pt x="58069" y="16339"/>
                  </a:cubicBezTo>
                  <a:cubicBezTo>
                    <a:pt x="58248" y="16354"/>
                    <a:pt x="58433" y="16363"/>
                    <a:pt x="58620" y="16363"/>
                  </a:cubicBezTo>
                  <a:cubicBezTo>
                    <a:pt x="58884" y="16363"/>
                    <a:pt x="59150" y="16345"/>
                    <a:pt x="59403" y="16303"/>
                  </a:cubicBezTo>
                  <a:close/>
                  <a:moveTo>
                    <a:pt x="23490" y="34425"/>
                  </a:moveTo>
                  <a:cubicBezTo>
                    <a:pt x="23664" y="34425"/>
                    <a:pt x="23842" y="34580"/>
                    <a:pt x="23985" y="34805"/>
                  </a:cubicBezTo>
                  <a:lnTo>
                    <a:pt x="23120" y="34733"/>
                  </a:lnTo>
                  <a:cubicBezTo>
                    <a:pt x="23229" y="34515"/>
                    <a:pt x="23358" y="34425"/>
                    <a:pt x="23490" y="34425"/>
                  </a:cubicBezTo>
                  <a:close/>
                  <a:moveTo>
                    <a:pt x="37294" y="9378"/>
                  </a:moveTo>
                  <a:cubicBezTo>
                    <a:pt x="38448" y="12011"/>
                    <a:pt x="40720" y="14247"/>
                    <a:pt x="42920" y="15942"/>
                  </a:cubicBezTo>
                  <a:cubicBezTo>
                    <a:pt x="45120" y="17637"/>
                    <a:pt x="47826" y="19080"/>
                    <a:pt x="50639" y="19477"/>
                  </a:cubicBezTo>
                  <a:cubicBezTo>
                    <a:pt x="50639" y="21388"/>
                    <a:pt x="50567" y="23300"/>
                    <a:pt x="50458" y="25212"/>
                  </a:cubicBezTo>
                  <a:cubicBezTo>
                    <a:pt x="50314" y="27303"/>
                    <a:pt x="50170" y="29467"/>
                    <a:pt x="49052" y="31271"/>
                  </a:cubicBezTo>
                  <a:cubicBezTo>
                    <a:pt x="47934" y="33074"/>
                    <a:pt x="45986" y="34084"/>
                    <a:pt x="44075" y="34878"/>
                  </a:cubicBezTo>
                  <a:cubicBezTo>
                    <a:pt x="42055" y="35707"/>
                    <a:pt x="39855" y="36464"/>
                    <a:pt x="37655" y="36609"/>
                  </a:cubicBezTo>
                  <a:cubicBezTo>
                    <a:pt x="37522" y="36615"/>
                    <a:pt x="37390" y="36619"/>
                    <a:pt x="37258" y="36619"/>
                  </a:cubicBezTo>
                  <a:cubicBezTo>
                    <a:pt x="35263" y="36619"/>
                    <a:pt x="33278" y="35881"/>
                    <a:pt x="31451" y="35238"/>
                  </a:cubicBezTo>
                  <a:cubicBezTo>
                    <a:pt x="29467" y="34553"/>
                    <a:pt x="27520" y="33543"/>
                    <a:pt x="26113" y="31956"/>
                  </a:cubicBezTo>
                  <a:lnTo>
                    <a:pt x="26077" y="31956"/>
                  </a:lnTo>
                  <a:cubicBezTo>
                    <a:pt x="24670" y="30333"/>
                    <a:pt x="24418" y="28169"/>
                    <a:pt x="24238" y="26077"/>
                  </a:cubicBezTo>
                  <a:cubicBezTo>
                    <a:pt x="24057" y="23913"/>
                    <a:pt x="23985" y="21677"/>
                    <a:pt x="23985" y="19477"/>
                  </a:cubicBezTo>
                  <a:cubicBezTo>
                    <a:pt x="26726" y="19116"/>
                    <a:pt x="29251" y="17782"/>
                    <a:pt x="31487" y="16123"/>
                  </a:cubicBezTo>
                  <a:cubicBezTo>
                    <a:pt x="33795" y="14427"/>
                    <a:pt x="36140" y="12083"/>
                    <a:pt x="37294" y="9378"/>
                  </a:cubicBezTo>
                  <a:close/>
                  <a:moveTo>
                    <a:pt x="33182" y="36320"/>
                  </a:moveTo>
                  <a:lnTo>
                    <a:pt x="33182" y="36320"/>
                  </a:lnTo>
                  <a:cubicBezTo>
                    <a:pt x="34517" y="36753"/>
                    <a:pt x="35959" y="37006"/>
                    <a:pt x="37402" y="37042"/>
                  </a:cubicBezTo>
                  <a:cubicBezTo>
                    <a:pt x="37691" y="37042"/>
                    <a:pt x="38015" y="37006"/>
                    <a:pt x="38340" y="37006"/>
                  </a:cubicBezTo>
                  <a:cubicBezTo>
                    <a:pt x="37731" y="37470"/>
                    <a:pt x="36952" y="37689"/>
                    <a:pt x="36169" y="37689"/>
                  </a:cubicBezTo>
                  <a:cubicBezTo>
                    <a:pt x="35005" y="37689"/>
                    <a:pt x="33829" y="37204"/>
                    <a:pt x="33182" y="36320"/>
                  </a:cubicBezTo>
                  <a:close/>
                  <a:moveTo>
                    <a:pt x="5928" y="28493"/>
                  </a:moveTo>
                  <a:cubicBezTo>
                    <a:pt x="5955" y="28493"/>
                    <a:pt x="5987" y="28504"/>
                    <a:pt x="6024" y="28530"/>
                  </a:cubicBezTo>
                  <a:cubicBezTo>
                    <a:pt x="6276" y="28746"/>
                    <a:pt x="6493" y="29071"/>
                    <a:pt x="6601" y="29395"/>
                  </a:cubicBezTo>
                  <a:cubicBezTo>
                    <a:pt x="6889" y="30081"/>
                    <a:pt x="7142" y="30766"/>
                    <a:pt x="7358" y="31487"/>
                  </a:cubicBezTo>
                  <a:cubicBezTo>
                    <a:pt x="7611" y="32497"/>
                    <a:pt x="8224" y="33399"/>
                    <a:pt x="9017" y="34084"/>
                  </a:cubicBezTo>
                  <a:cubicBezTo>
                    <a:pt x="9594" y="34517"/>
                    <a:pt x="10568" y="34409"/>
                    <a:pt x="11253" y="34445"/>
                  </a:cubicBezTo>
                  <a:cubicBezTo>
                    <a:pt x="15077" y="34733"/>
                    <a:pt x="18936" y="34950"/>
                    <a:pt x="22759" y="35166"/>
                  </a:cubicBezTo>
                  <a:lnTo>
                    <a:pt x="22795" y="35166"/>
                  </a:lnTo>
                  <a:lnTo>
                    <a:pt x="24166" y="35238"/>
                  </a:lnTo>
                  <a:cubicBezTo>
                    <a:pt x="24166" y="35274"/>
                    <a:pt x="24166" y="35310"/>
                    <a:pt x="24202" y="35346"/>
                  </a:cubicBezTo>
                  <a:cubicBezTo>
                    <a:pt x="24346" y="35996"/>
                    <a:pt x="24382" y="36681"/>
                    <a:pt x="24310" y="37330"/>
                  </a:cubicBezTo>
                  <a:cubicBezTo>
                    <a:pt x="24274" y="37691"/>
                    <a:pt x="24202" y="38015"/>
                    <a:pt x="24093" y="38340"/>
                  </a:cubicBezTo>
                  <a:cubicBezTo>
                    <a:pt x="18972" y="37691"/>
                    <a:pt x="13814" y="36717"/>
                    <a:pt x="8621" y="36104"/>
                  </a:cubicBezTo>
                  <a:lnTo>
                    <a:pt x="8476" y="36104"/>
                  </a:lnTo>
                  <a:cubicBezTo>
                    <a:pt x="8158" y="36273"/>
                    <a:pt x="7853" y="36347"/>
                    <a:pt x="7563" y="36347"/>
                  </a:cubicBezTo>
                  <a:cubicBezTo>
                    <a:pt x="6303" y="36347"/>
                    <a:pt x="5318" y="34959"/>
                    <a:pt x="4761" y="33904"/>
                  </a:cubicBezTo>
                  <a:cubicBezTo>
                    <a:pt x="4653" y="33687"/>
                    <a:pt x="4545" y="33435"/>
                    <a:pt x="4509" y="33182"/>
                  </a:cubicBezTo>
                  <a:cubicBezTo>
                    <a:pt x="4480" y="32967"/>
                    <a:pt x="4540" y="32887"/>
                    <a:pt x="4646" y="32887"/>
                  </a:cubicBezTo>
                  <a:cubicBezTo>
                    <a:pt x="4930" y="32887"/>
                    <a:pt x="5538" y="33464"/>
                    <a:pt x="5591" y="33543"/>
                  </a:cubicBezTo>
                  <a:cubicBezTo>
                    <a:pt x="6024" y="34012"/>
                    <a:pt x="6637" y="34337"/>
                    <a:pt x="7286" y="34445"/>
                  </a:cubicBezTo>
                  <a:cubicBezTo>
                    <a:pt x="7298" y="34446"/>
                    <a:pt x="7310" y="34447"/>
                    <a:pt x="7321" y="34447"/>
                  </a:cubicBezTo>
                  <a:cubicBezTo>
                    <a:pt x="7613" y="34447"/>
                    <a:pt x="7636" y="34011"/>
                    <a:pt x="7358" y="33976"/>
                  </a:cubicBezTo>
                  <a:cubicBezTo>
                    <a:pt x="7106" y="33940"/>
                    <a:pt x="6853" y="33868"/>
                    <a:pt x="6601" y="33723"/>
                  </a:cubicBezTo>
                  <a:cubicBezTo>
                    <a:pt x="6312" y="32317"/>
                    <a:pt x="5952" y="30874"/>
                    <a:pt x="5771" y="29431"/>
                  </a:cubicBezTo>
                  <a:cubicBezTo>
                    <a:pt x="5771" y="29399"/>
                    <a:pt x="5684" y="28493"/>
                    <a:pt x="5928" y="28493"/>
                  </a:cubicBezTo>
                  <a:close/>
                  <a:moveTo>
                    <a:pt x="22795" y="38629"/>
                  </a:moveTo>
                  <a:lnTo>
                    <a:pt x="24021" y="38773"/>
                  </a:lnTo>
                  <a:cubicBezTo>
                    <a:pt x="23949" y="38917"/>
                    <a:pt x="23877" y="39025"/>
                    <a:pt x="23805" y="39170"/>
                  </a:cubicBezTo>
                  <a:lnTo>
                    <a:pt x="23841" y="39170"/>
                  </a:lnTo>
                  <a:cubicBezTo>
                    <a:pt x="23782" y="39288"/>
                    <a:pt x="23530" y="39840"/>
                    <a:pt x="23263" y="39840"/>
                  </a:cubicBezTo>
                  <a:cubicBezTo>
                    <a:pt x="23203" y="39840"/>
                    <a:pt x="23143" y="39812"/>
                    <a:pt x="23083" y="39747"/>
                  </a:cubicBezTo>
                  <a:cubicBezTo>
                    <a:pt x="22867" y="39422"/>
                    <a:pt x="22759" y="39025"/>
                    <a:pt x="22795" y="38629"/>
                  </a:cubicBezTo>
                  <a:close/>
                  <a:moveTo>
                    <a:pt x="24995" y="34238"/>
                  </a:moveTo>
                  <a:cubicBezTo>
                    <a:pt x="26257" y="34238"/>
                    <a:pt x="27576" y="34433"/>
                    <a:pt x="28746" y="34553"/>
                  </a:cubicBezTo>
                  <a:cubicBezTo>
                    <a:pt x="29395" y="34878"/>
                    <a:pt x="30008" y="35166"/>
                    <a:pt x="30694" y="35419"/>
                  </a:cubicBezTo>
                  <a:cubicBezTo>
                    <a:pt x="31271" y="35671"/>
                    <a:pt x="31884" y="35887"/>
                    <a:pt x="32497" y="36104"/>
                  </a:cubicBezTo>
                  <a:cubicBezTo>
                    <a:pt x="33169" y="37405"/>
                    <a:pt x="34707" y="38144"/>
                    <a:pt x="36211" y="38144"/>
                  </a:cubicBezTo>
                  <a:cubicBezTo>
                    <a:pt x="37291" y="38144"/>
                    <a:pt x="38352" y="37763"/>
                    <a:pt x="39061" y="36933"/>
                  </a:cubicBezTo>
                  <a:lnTo>
                    <a:pt x="39530" y="36825"/>
                  </a:lnTo>
                  <a:cubicBezTo>
                    <a:pt x="40432" y="37583"/>
                    <a:pt x="41333" y="38268"/>
                    <a:pt x="42235" y="38989"/>
                  </a:cubicBezTo>
                  <a:cubicBezTo>
                    <a:pt x="42956" y="39602"/>
                    <a:pt x="44796" y="40540"/>
                    <a:pt x="44688" y="41586"/>
                  </a:cubicBezTo>
                  <a:cubicBezTo>
                    <a:pt x="44616" y="42632"/>
                    <a:pt x="43750" y="43714"/>
                    <a:pt x="42993" y="44399"/>
                  </a:cubicBezTo>
                  <a:cubicBezTo>
                    <a:pt x="42622" y="44706"/>
                    <a:pt x="42207" y="44813"/>
                    <a:pt x="41771" y="44813"/>
                  </a:cubicBezTo>
                  <a:cubicBezTo>
                    <a:pt x="40980" y="44813"/>
                    <a:pt x="40120" y="44460"/>
                    <a:pt x="39333" y="44295"/>
                  </a:cubicBezTo>
                  <a:lnTo>
                    <a:pt x="39333" y="44295"/>
                  </a:lnTo>
                  <a:cubicBezTo>
                    <a:pt x="39901" y="43330"/>
                    <a:pt x="40364" y="42295"/>
                    <a:pt x="40756" y="41225"/>
                  </a:cubicBezTo>
                  <a:cubicBezTo>
                    <a:pt x="40804" y="41059"/>
                    <a:pt x="40632" y="40923"/>
                    <a:pt x="40488" y="40923"/>
                  </a:cubicBezTo>
                  <a:cubicBezTo>
                    <a:pt x="40414" y="40923"/>
                    <a:pt x="40348" y="40959"/>
                    <a:pt x="40324" y="41045"/>
                  </a:cubicBezTo>
                  <a:cubicBezTo>
                    <a:pt x="39891" y="42271"/>
                    <a:pt x="39350" y="43425"/>
                    <a:pt x="38701" y="44507"/>
                  </a:cubicBezTo>
                  <a:cubicBezTo>
                    <a:pt x="38484" y="44940"/>
                    <a:pt x="38268" y="45409"/>
                    <a:pt x="38051" y="45842"/>
                  </a:cubicBezTo>
                  <a:cubicBezTo>
                    <a:pt x="37763" y="46599"/>
                    <a:pt x="37727" y="47645"/>
                    <a:pt x="37294" y="48295"/>
                  </a:cubicBezTo>
                  <a:cubicBezTo>
                    <a:pt x="37093" y="48606"/>
                    <a:pt x="36656" y="48719"/>
                    <a:pt x="36124" y="48719"/>
                  </a:cubicBezTo>
                  <a:cubicBezTo>
                    <a:pt x="34934" y="48719"/>
                    <a:pt x="33273" y="48156"/>
                    <a:pt x="32749" y="48006"/>
                  </a:cubicBezTo>
                  <a:cubicBezTo>
                    <a:pt x="30730" y="47429"/>
                    <a:pt x="28818" y="46635"/>
                    <a:pt x="27051" y="45589"/>
                  </a:cubicBezTo>
                  <a:cubicBezTo>
                    <a:pt x="26438" y="45265"/>
                    <a:pt x="25861" y="44832"/>
                    <a:pt x="25428" y="44291"/>
                  </a:cubicBezTo>
                  <a:cubicBezTo>
                    <a:pt x="25284" y="44147"/>
                    <a:pt x="25211" y="43894"/>
                    <a:pt x="25284" y="43678"/>
                  </a:cubicBezTo>
                  <a:cubicBezTo>
                    <a:pt x="25680" y="42848"/>
                    <a:pt x="26077" y="42055"/>
                    <a:pt x="26438" y="41225"/>
                  </a:cubicBezTo>
                  <a:lnTo>
                    <a:pt x="27159" y="41406"/>
                  </a:lnTo>
                  <a:cubicBezTo>
                    <a:pt x="27180" y="41411"/>
                    <a:pt x="27199" y="41413"/>
                    <a:pt x="27217" y="41413"/>
                  </a:cubicBezTo>
                  <a:cubicBezTo>
                    <a:pt x="27451" y="41413"/>
                    <a:pt x="27466" y="41004"/>
                    <a:pt x="27231" y="40937"/>
                  </a:cubicBezTo>
                  <a:cubicBezTo>
                    <a:pt x="26077" y="40648"/>
                    <a:pt x="24959" y="40360"/>
                    <a:pt x="23841" y="40035"/>
                  </a:cubicBezTo>
                  <a:cubicBezTo>
                    <a:pt x="24274" y="39458"/>
                    <a:pt x="24562" y="38809"/>
                    <a:pt x="24670" y="38124"/>
                  </a:cubicBezTo>
                  <a:cubicBezTo>
                    <a:pt x="24887" y="37150"/>
                    <a:pt x="25139" y="35058"/>
                    <a:pt x="24238" y="34264"/>
                  </a:cubicBezTo>
                  <a:cubicBezTo>
                    <a:pt x="24487" y="34246"/>
                    <a:pt x="24740" y="34238"/>
                    <a:pt x="24995" y="34238"/>
                  </a:cubicBezTo>
                  <a:close/>
                  <a:moveTo>
                    <a:pt x="22795" y="47537"/>
                  </a:moveTo>
                  <a:cubicBezTo>
                    <a:pt x="22831" y="47609"/>
                    <a:pt x="22867" y="47717"/>
                    <a:pt x="22939" y="47790"/>
                  </a:cubicBezTo>
                  <a:cubicBezTo>
                    <a:pt x="23120" y="48078"/>
                    <a:pt x="23336" y="48367"/>
                    <a:pt x="23588" y="48619"/>
                  </a:cubicBezTo>
                  <a:cubicBezTo>
                    <a:pt x="22903" y="48980"/>
                    <a:pt x="22182" y="49268"/>
                    <a:pt x="21460" y="49521"/>
                  </a:cubicBezTo>
                  <a:cubicBezTo>
                    <a:pt x="21713" y="48944"/>
                    <a:pt x="22074" y="48439"/>
                    <a:pt x="22326" y="47862"/>
                  </a:cubicBezTo>
                  <a:cubicBezTo>
                    <a:pt x="22470" y="47754"/>
                    <a:pt x="22615" y="47645"/>
                    <a:pt x="22759" y="47537"/>
                  </a:cubicBezTo>
                  <a:close/>
                  <a:moveTo>
                    <a:pt x="23805" y="48872"/>
                  </a:moveTo>
                  <a:cubicBezTo>
                    <a:pt x="24057" y="49124"/>
                    <a:pt x="24310" y="49340"/>
                    <a:pt x="24598" y="49557"/>
                  </a:cubicBezTo>
                  <a:cubicBezTo>
                    <a:pt x="24129" y="49845"/>
                    <a:pt x="23661" y="50134"/>
                    <a:pt x="23192" y="50459"/>
                  </a:cubicBezTo>
                  <a:cubicBezTo>
                    <a:pt x="23372" y="49918"/>
                    <a:pt x="23624" y="49413"/>
                    <a:pt x="23805" y="48872"/>
                  </a:cubicBezTo>
                  <a:close/>
                  <a:moveTo>
                    <a:pt x="24923" y="49773"/>
                  </a:moveTo>
                  <a:cubicBezTo>
                    <a:pt x="25248" y="49990"/>
                    <a:pt x="25572" y="50242"/>
                    <a:pt x="25933" y="50422"/>
                  </a:cubicBezTo>
                  <a:cubicBezTo>
                    <a:pt x="25356" y="50711"/>
                    <a:pt x="24851" y="51216"/>
                    <a:pt x="24274" y="51541"/>
                  </a:cubicBezTo>
                  <a:cubicBezTo>
                    <a:pt x="24454" y="50927"/>
                    <a:pt x="24670" y="50350"/>
                    <a:pt x="24923" y="49773"/>
                  </a:cubicBezTo>
                  <a:close/>
                  <a:moveTo>
                    <a:pt x="24657" y="44128"/>
                  </a:moveTo>
                  <a:cubicBezTo>
                    <a:pt x="24719" y="44128"/>
                    <a:pt x="24784" y="44134"/>
                    <a:pt x="24851" y="44147"/>
                  </a:cubicBezTo>
                  <a:cubicBezTo>
                    <a:pt x="25031" y="44796"/>
                    <a:pt x="25680" y="45229"/>
                    <a:pt x="26185" y="45626"/>
                  </a:cubicBezTo>
                  <a:cubicBezTo>
                    <a:pt x="28061" y="46924"/>
                    <a:pt x="30369" y="47790"/>
                    <a:pt x="32569" y="48439"/>
                  </a:cubicBezTo>
                  <a:cubicBezTo>
                    <a:pt x="33468" y="48721"/>
                    <a:pt x="34805" y="49168"/>
                    <a:pt x="35982" y="49168"/>
                  </a:cubicBezTo>
                  <a:cubicBezTo>
                    <a:pt x="36459" y="49168"/>
                    <a:pt x="36909" y="49095"/>
                    <a:pt x="37294" y="48908"/>
                  </a:cubicBezTo>
                  <a:cubicBezTo>
                    <a:pt x="38015" y="49413"/>
                    <a:pt x="37655" y="50711"/>
                    <a:pt x="37438" y="51396"/>
                  </a:cubicBezTo>
                  <a:lnTo>
                    <a:pt x="37438" y="51432"/>
                  </a:lnTo>
                  <a:cubicBezTo>
                    <a:pt x="37150" y="52370"/>
                    <a:pt x="36248" y="52406"/>
                    <a:pt x="35418" y="52478"/>
                  </a:cubicBezTo>
                  <a:cubicBezTo>
                    <a:pt x="35316" y="52480"/>
                    <a:pt x="35213" y="52481"/>
                    <a:pt x="35111" y="52481"/>
                  </a:cubicBezTo>
                  <a:cubicBezTo>
                    <a:pt x="33374" y="52481"/>
                    <a:pt x="31643" y="52194"/>
                    <a:pt x="30008" y="51649"/>
                  </a:cubicBezTo>
                  <a:cubicBezTo>
                    <a:pt x="28313" y="51108"/>
                    <a:pt x="26690" y="50350"/>
                    <a:pt x="25211" y="49377"/>
                  </a:cubicBezTo>
                  <a:cubicBezTo>
                    <a:pt x="24454" y="48908"/>
                    <a:pt x="23805" y="48295"/>
                    <a:pt x="23264" y="47573"/>
                  </a:cubicBezTo>
                  <a:cubicBezTo>
                    <a:pt x="22759" y="46888"/>
                    <a:pt x="22759" y="45950"/>
                    <a:pt x="23264" y="45265"/>
                  </a:cubicBezTo>
                  <a:cubicBezTo>
                    <a:pt x="23560" y="44771"/>
                    <a:pt x="24006" y="44128"/>
                    <a:pt x="24657" y="44128"/>
                  </a:cubicBezTo>
                  <a:close/>
                  <a:moveTo>
                    <a:pt x="26293" y="50567"/>
                  </a:moveTo>
                  <a:lnTo>
                    <a:pt x="26293" y="50603"/>
                  </a:lnTo>
                  <a:cubicBezTo>
                    <a:pt x="26618" y="50783"/>
                    <a:pt x="26979" y="50927"/>
                    <a:pt x="27339" y="51108"/>
                  </a:cubicBezTo>
                  <a:cubicBezTo>
                    <a:pt x="26871" y="51613"/>
                    <a:pt x="26366" y="52082"/>
                    <a:pt x="25861" y="52514"/>
                  </a:cubicBezTo>
                  <a:cubicBezTo>
                    <a:pt x="26041" y="51901"/>
                    <a:pt x="26185" y="51252"/>
                    <a:pt x="26293" y="50567"/>
                  </a:cubicBezTo>
                  <a:close/>
                  <a:moveTo>
                    <a:pt x="27664" y="51252"/>
                  </a:moveTo>
                  <a:cubicBezTo>
                    <a:pt x="28061" y="51432"/>
                    <a:pt x="28457" y="51577"/>
                    <a:pt x="28818" y="51721"/>
                  </a:cubicBezTo>
                  <a:cubicBezTo>
                    <a:pt x="28385" y="52190"/>
                    <a:pt x="27880" y="52659"/>
                    <a:pt x="27303" y="53055"/>
                  </a:cubicBezTo>
                  <a:cubicBezTo>
                    <a:pt x="27412" y="52442"/>
                    <a:pt x="27592" y="51865"/>
                    <a:pt x="27664" y="51252"/>
                  </a:cubicBezTo>
                  <a:close/>
                  <a:moveTo>
                    <a:pt x="45120" y="42091"/>
                  </a:moveTo>
                  <a:cubicBezTo>
                    <a:pt x="46852" y="43353"/>
                    <a:pt x="48655" y="44616"/>
                    <a:pt x="50422" y="45878"/>
                  </a:cubicBezTo>
                  <a:lnTo>
                    <a:pt x="54209" y="48583"/>
                  </a:lnTo>
                  <a:cubicBezTo>
                    <a:pt x="55003" y="49232"/>
                    <a:pt x="55868" y="49845"/>
                    <a:pt x="56770" y="50422"/>
                  </a:cubicBezTo>
                  <a:cubicBezTo>
                    <a:pt x="56958" y="50480"/>
                    <a:pt x="57157" y="50509"/>
                    <a:pt x="57356" y="50509"/>
                  </a:cubicBezTo>
                  <a:cubicBezTo>
                    <a:pt x="57655" y="50509"/>
                    <a:pt x="57953" y="50444"/>
                    <a:pt x="58213" y="50314"/>
                  </a:cubicBezTo>
                  <a:cubicBezTo>
                    <a:pt x="59042" y="50026"/>
                    <a:pt x="59836" y="49701"/>
                    <a:pt x="60593" y="49304"/>
                  </a:cubicBezTo>
                  <a:cubicBezTo>
                    <a:pt x="60918" y="49160"/>
                    <a:pt x="61206" y="49016"/>
                    <a:pt x="61531" y="48872"/>
                  </a:cubicBezTo>
                  <a:cubicBezTo>
                    <a:pt x="61723" y="48787"/>
                    <a:pt x="61864" y="48747"/>
                    <a:pt x="61950" y="48747"/>
                  </a:cubicBezTo>
                  <a:cubicBezTo>
                    <a:pt x="62124" y="48747"/>
                    <a:pt x="62084" y="48908"/>
                    <a:pt x="61820" y="49196"/>
                  </a:cubicBezTo>
                  <a:cubicBezTo>
                    <a:pt x="61387" y="49665"/>
                    <a:pt x="60918" y="50062"/>
                    <a:pt x="60413" y="50422"/>
                  </a:cubicBezTo>
                  <a:cubicBezTo>
                    <a:pt x="59980" y="50783"/>
                    <a:pt x="59511" y="51000"/>
                    <a:pt x="59403" y="51613"/>
                  </a:cubicBezTo>
                  <a:cubicBezTo>
                    <a:pt x="59295" y="51865"/>
                    <a:pt x="59656" y="52009"/>
                    <a:pt x="59836" y="52009"/>
                  </a:cubicBezTo>
                  <a:lnTo>
                    <a:pt x="60846" y="52009"/>
                  </a:lnTo>
                  <a:cubicBezTo>
                    <a:pt x="61928" y="52045"/>
                    <a:pt x="60124" y="52803"/>
                    <a:pt x="59944" y="52875"/>
                  </a:cubicBezTo>
                  <a:cubicBezTo>
                    <a:pt x="59362" y="53008"/>
                    <a:pt x="58788" y="53149"/>
                    <a:pt x="58250" y="53149"/>
                  </a:cubicBezTo>
                  <a:cubicBezTo>
                    <a:pt x="57620" y="53149"/>
                    <a:pt x="57040" y="52956"/>
                    <a:pt x="56554" y="52334"/>
                  </a:cubicBezTo>
                  <a:cubicBezTo>
                    <a:pt x="56518" y="52298"/>
                    <a:pt x="56482" y="52298"/>
                    <a:pt x="56446" y="52262"/>
                  </a:cubicBezTo>
                  <a:cubicBezTo>
                    <a:pt x="52045" y="49809"/>
                    <a:pt x="47717" y="47213"/>
                    <a:pt x="43317" y="44724"/>
                  </a:cubicBezTo>
                  <a:cubicBezTo>
                    <a:pt x="44147" y="44039"/>
                    <a:pt x="44760" y="43137"/>
                    <a:pt x="45120" y="42091"/>
                  </a:cubicBezTo>
                  <a:close/>
                  <a:moveTo>
                    <a:pt x="29215" y="51829"/>
                  </a:moveTo>
                  <a:lnTo>
                    <a:pt x="29467" y="51937"/>
                  </a:lnTo>
                  <a:cubicBezTo>
                    <a:pt x="29792" y="52045"/>
                    <a:pt x="30189" y="52154"/>
                    <a:pt x="30549" y="52298"/>
                  </a:cubicBezTo>
                  <a:cubicBezTo>
                    <a:pt x="30441" y="52442"/>
                    <a:pt x="30261" y="52587"/>
                    <a:pt x="30189" y="52695"/>
                  </a:cubicBezTo>
                  <a:cubicBezTo>
                    <a:pt x="29828" y="53055"/>
                    <a:pt x="29467" y="53416"/>
                    <a:pt x="29107" y="53777"/>
                  </a:cubicBezTo>
                  <a:cubicBezTo>
                    <a:pt x="29179" y="53128"/>
                    <a:pt x="29215" y="52478"/>
                    <a:pt x="29215" y="51829"/>
                  </a:cubicBezTo>
                  <a:close/>
                  <a:moveTo>
                    <a:pt x="30910" y="52370"/>
                  </a:moveTo>
                  <a:lnTo>
                    <a:pt x="30910" y="52370"/>
                  </a:lnTo>
                  <a:cubicBezTo>
                    <a:pt x="31343" y="52514"/>
                    <a:pt x="31812" y="52623"/>
                    <a:pt x="32317" y="52731"/>
                  </a:cubicBezTo>
                  <a:cubicBezTo>
                    <a:pt x="32100" y="52983"/>
                    <a:pt x="31848" y="53236"/>
                    <a:pt x="31704" y="53524"/>
                  </a:cubicBezTo>
                  <a:cubicBezTo>
                    <a:pt x="31487" y="53849"/>
                    <a:pt x="31271" y="54137"/>
                    <a:pt x="30982" y="54390"/>
                  </a:cubicBezTo>
                  <a:cubicBezTo>
                    <a:pt x="30982" y="53705"/>
                    <a:pt x="30982" y="53019"/>
                    <a:pt x="30910" y="52370"/>
                  </a:cubicBezTo>
                  <a:close/>
                  <a:moveTo>
                    <a:pt x="36212" y="52875"/>
                  </a:moveTo>
                  <a:lnTo>
                    <a:pt x="36212" y="53236"/>
                  </a:lnTo>
                  <a:cubicBezTo>
                    <a:pt x="36140" y="53632"/>
                    <a:pt x="35959" y="54029"/>
                    <a:pt x="35779" y="54390"/>
                  </a:cubicBezTo>
                  <a:cubicBezTo>
                    <a:pt x="35603" y="53932"/>
                    <a:pt x="35496" y="53474"/>
                    <a:pt x="35390" y="52983"/>
                  </a:cubicBezTo>
                  <a:lnTo>
                    <a:pt x="35390" y="52983"/>
                  </a:lnTo>
                  <a:cubicBezTo>
                    <a:pt x="35675" y="52983"/>
                    <a:pt x="35926" y="52947"/>
                    <a:pt x="36212" y="52875"/>
                  </a:cubicBezTo>
                  <a:close/>
                  <a:moveTo>
                    <a:pt x="32685" y="52811"/>
                  </a:moveTo>
                  <a:lnTo>
                    <a:pt x="32685" y="52811"/>
                  </a:lnTo>
                  <a:cubicBezTo>
                    <a:pt x="33067" y="52878"/>
                    <a:pt x="33449" y="52912"/>
                    <a:pt x="33831" y="52947"/>
                  </a:cubicBezTo>
                  <a:cubicBezTo>
                    <a:pt x="33759" y="53128"/>
                    <a:pt x="33687" y="53272"/>
                    <a:pt x="33615" y="53416"/>
                  </a:cubicBezTo>
                  <a:cubicBezTo>
                    <a:pt x="33363" y="53813"/>
                    <a:pt x="33182" y="54246"/>
                    <a:pt x="32930" y="54642"/>
                  </a:cubicBezTo>
                  <a:cubicBezTo>
                    <a:pt x="32895" y="54009"/>
                    <a:pt x="32791" y="53409"/>
                    <a:pt x="32685" y="52811"/>
                  </a:cubicBezTo>
                  <a:close/>
                  <a:moveTo>
                    <a:pt x="34228" y="52983"/>
                  </a:moveTo>
                  <a:cubicBezTo>
                    <a:pt x="34421" y="52983"/>
                    <a:pt x="34613" y="52999"/>
                    <a:pt x="34805" y="52999"/>
                  </a:cubicBezTo>
                  <a:cubicBezTo>
                    <a:pt x="34901" y="52999"/>
                    <a:pt x="34998" y="52995"/>
                    <a:pt x="35094" y="52983"/>
                  </a:cubicBezTo>
                  <a:lnTo>
                    <a:pt x="35094" y="52983"/>
                  </a:lnTo>
                  <a:cubicBezTo>
                    <a:pt x="35022" y="53308"/>
                    <a:pt x="34913" y="53632"/>
                    <a:pt x="34805" y="53957"/>
                  </a:cubicBezTo>
                  <a:cubicBezTo>
                    <a:pt x="34697" y="54246"/>
                    <a:pt x="34625" y="54534"/>
                    <a:pt x="34517" y="54859"/>
                  </a:cubicBezTo>
                  <a:cubicBezTo>
                    <a:pt x="34372" y="54246"/>
                    <a:pt x="34264" y="53596"/>
                    <a:pt x="34228" y="52983"/>
                  </a:cubicBezTo>
                  <a:close/>
                  <a:moveTo>
                    <a:pt x="21965" y="48078"/>
                  </a:moveTo>
                  <a:lnTo>
                    <a:pt x="21965" y="48078"/>
                  </a:lnTo>
                  <a:cubicBezTo>
                    <a:pt x="21677" y="48619"/>
                    <a:pt x="21352" y="49088"/>
                    <a:pt x="21100" y="49665"/>
                  </a:cubicBezTo>
                  <a:cubicBezTo>
                    <a:pt x="21100" y="49727"/>
                    <a:pt x="21154" y="49817"/>
                    <a:pt x="21238" y="49817"/>
                  </a:cubicBezTo>
                  <a:cubicBezTo>
                    <a:pt x="21251" y="49817"/>
                    <a:pt x="21265" y="49814"/>
                    <a:pt x="21280" y="49809"/>
                  </a:cubicBezTo>
                  <a:cubicBezTo>
                    <a:pt x="22074" y="49557"/>
                    <a:pt x="22831" y="49232"/>
                    <a:pt x="23588" y="48836"/>
                  </a:cubicBezTo>
                  <a:lnTo>
                    <a:pt x="23588" y="48836"/>
                  </a:lnTo>
                  <a:cubicBezTo>
                    <a:pt x="23372" y="49449"/>
                    <a:pt x="23047" y="50062"/>
                    <a:pt x="22867" y="50639"/>
                  </a:cubicBezTo>
                  <a:cubicBezTo>
                    <a:pt x="22839" y="50723"/>
                    <a:pt x="22898" y="50807"/>
                    <a:pt x="22976" y="50807"/>
                  </a:cubicBezTo>
                  <a:cubicBezTo>
                    <a:pt x="22999" y="50807"/>
                    <a:pt x="23023" y="50799"/>
                    <a:pt x="23047" y="50783"/>
                  </a:cubicBezTo>
                  <a:cubicBezTo>
                    <a:pt x="23588" y="50422"/>
                    <a:pt x="24093" y="50062"/>
                    <a:pt x="24670" y="49737"/>
                  </a:cubicBezTo>
                  <a:lnTo>
                    <a:pt x="24670" y="49737"/>
                  </a:lnTo>
                  <a:cubicBezTo>
                    <a:pt x="24382" y="50386"/>
                    <a:pt x="24166" y="51036"/>
                    <a:pt x="23985" y="51685"/>
                  </a:cubicBezTo>
                  <a:cubicBezTo>
                    <a:pt x="23985" y="51774"/>
                    <a:pt x="24034" y="51838"/>
                    <a:pt x="24092" y="51838"/>
                  </a:cubicBezTo>
                  <a:cubicBezTo>
                    <a:pt x="24104" y="51838"/>
                    <a:pt x="24117" y="51835"/>
                    <a:pt x="24129" y="51829"/>
                  </a:cubicBezTo>
                  <a:cubicBezTo>
                    <a:pt x="24851" y="51504"/>
                    <a:pt x="25392" y="50927"/>
                    <a:pt x="26077" y="50567"/>
                  </a:cubicBezTo>
                  <a:lnTo>
                    <a:pt x="26077" y="50567"/>
                  </a:lnTo>
                  <a:cubicBezTo>
                    <a:pt x="26077" y="51288"/>
                    <a:pt x="25680" y="52009"/>
                    <a:pt x="25572" y="52731"/>
                  </a:cubicBezTo>
                  <a:cubicBezTo>
                    <a:pt x="25572" y="52809"/>
                    <a:pt x="25628" y="52868"/>
                    <a:pt x="25687" y="52868"/>
                  </a:cubicBezTo>
                  <a:cubicBezTo>
                    <a:pt x="25709" y="52868"/>
                    <a:pt x="25732" y="52859"/>
                    <a:pt x="25752" y="52839"/>
                  </a:cubicBezTo>
                  <a:cubicBezTo>
                    <a:pt x="26366" y="52370"/>
                    <a:pt x="26907" y="51865"/>
                    <a:pt x="27448" y="51288"/>
                  </a:cubicBezTo>
                  <a:lnTo>
                    <a:pt x="27448" y="51288"/>
                  </a:lnTo>
                  <a:cubicBezTo>
                    <a:pt x="27303" y="51937"/>
                    <a:pt x="27123" y="52587"/>
                    <a:pt x="27051" y="53236"/>
                  </a:cubicBezTo>
                  <a:cubicBezTo>
                    <a:pt x="27051" y="53295"/>
                    <a:pt x="27099" y="53354"/>
                    <a:pt x="27156" y="53354"/>
                  </a:cubicBezTo>
                  <a:cubicBezTo>
                    <a:pt x="27169" y="53354"/>
                    <a:pt x="27182" y="53351"/>
                    <a:pt x="27195" y="53344"/>
                  </a:cubicBezTo>
                  <a:cubicBezTo>
                    <a:pt x="27880" y="52911"/>
                    <a:pt x="28494" y="52406"/>
                    <a:pt x="28998" y="51793"/>
                  </a:cubicBezTo>
                  <a:lnTo>
                    <a:pt x="28998" y="51793"/>
                  </a:lnTo>
                  <a:cubicBezTo>
                    <a:pt x="29071" y="52514"/>
                    <a:pt x="28890" y="53236"/>
                    <a:pt x="28890" y="53957"/>
                  </a:cubicBezTo>
                  <a:cubicBezTo>
                    <a:pt x="28890" y="54035"/>
                    <a:pt x="28947" y="54094"/>
                    <a:pt x="29005" y="54094"/>
                  </a:cubicBezTo>
                  <a:cubicBezTo>
                    <a:pt x="29028" y="54094"/>
                    <a:pt x="29050" y="54085"/>
                    <a:pt x="29071" y="54065"/>
                  </a:cubicBezTo>
                  <a:cubicBezTo>
                    <a:pt x="29503" y="53669"/>
                    <a:pt x="29972" y="53200"/>
                    <a:pt x="30369" y="52767"/>
                  </a:cubicBezTo>
                  <a:cubicBezTo>
                    <a:pt x="30477" y="52659"/>
                    <a:pt x="30585" y="52550"/>
                    <a:pt x="30694" y="52442"/>
                  </a:cubicBezTo>
                  <a:cubicBezTo>
                    <a:pt x="30802" y="53128"/>
                    <a:pt x="30766" y="53849"/>
                    <a:pt x="30802" y="54534"/>
                  </a:cubicBezTo>
                  <a:cubicBezTo>
                    <a:pt x="30802" y="54615"/>
                    <a:pt x="30842" y="54656"/>
                    <a:pt x="30893" y="54656"/>
                  </a:cubicBezTo>
                  <a:cubicBezTo>
                    <a:pt x="30910" y="54656"/>
                    <a:pt x="30928" y="54651"/>
                    <a:pt x="30946" y="54642"/>
                  </a:cubicBezTo>
                  <a:cubicBezTo>
                    <a:pt x="31271" y="54426"/>
                    <a:pt x="31559" y="54137"/>
                    <a:pt x="31740" y="53813"/>
                  </a:cubicBezTo>
                  <a:cubicBezTo>
                    <a:pt x="31956" y="53488"/>
                    <a:pt x="32245" y="53200"/>
                    <a:pt x="32497" y="52875"/>
                  </a:cubicBezTo>
                  <a:cubicBezTo>
                    <a:pt x="32677" y="53488"/>
                    <a:pt x="32641" y="54210"/>
                    <a:pt x="32786" y="54859"/>
                  </a:cubicBezTo>
                  <a:cubicBezTo>
                    <a:pt x="32786" y="54922"/>
                    <a:pt x="32834" y="54960"/>
                    <a:pt x="32882" y="54960"/>
                  </a:cubicBezTo>
                  <a:cubicBezTo>
                    <a:pt x="32917" y="54960"/>
                    <a:pt x="32951" y="54940"/>
                    <a:pt x="32966" y="54895"/>
                  </a:cubicBezTo>
                  <a:cubicBezTo>
                    <a:pt x="33327" y="54462"/>
                    <a:pt x="33615" y="53957"/>
                    <a:pt x="33831" y="53416"/>
                  </a:cubicBezTo>
                  <a:cubicBezTo>
                    <a:pt x="33904" y="53308"/>
                    <a:pt x="33976" y="53164"/>
                    <a:pt x="34048" y="53055"/>
                  </a:cubicBezTo>
                  <a:cubicBezTo>
                    <a:pt x="34084" y="53813"/>
                    <a:pt x="34228" y="54534"/>
                    <a:pt x="34445" y="55219"/>
                  </a:cubicBezTo>
                  <a:cubicBezTo>
                    <a:pt x="34463" y="55274"/>
                    <a:pt x="34508" y="55301"/>
                    <a:pt x="34553" y="55301"/>
                  </a:cubicBezTo>
                  <a:cubicBezTo>
                    <a:pt x="34598" y="55301"/>
                    <a:pt x="34643" y="55274"/>
                    <a:pt x="34661" y="55219"/>
                  </a:cubicBezTo>
                  <a:cubicBezTo>
                    <a:pt x="34841" y="54714"/>
                    <a:pt x="34950" y="54173"/>
                    <a:pt x="35130" y="53632"/>
                  </a:cubicBezTo>
                  <a:cubicBezTo>
                    <a:pt x="35166" y="53524"/>
                    <a:pt x="35202" y="53416"/>
                    <a:pt x="35238" y="53272"/>
                  </a:cubicBezTo>
                  <a:cubicBezTo>
                    <a:pt x="35346" y="53741"/>
                    <a:pt x="35491" y="54210"/>
                    <a:pt x="35635" y="54642"/>
                  </a:cubicBezTo>
                  <a:cubicBezTo>
                    <a:pt x="35657" y="54687"/>
                    <a:pt x="35707" y="54718"/>
                    <a:pt x="35750" y="54718"/>
                  </a:cubicBezTo>
                  <a:cubicBezTo>
                    <a:pt x="35777" y="54718"/>
                    <a:pt x="35801" y="54706"/>
                    <a:pt x="35815" y="54678"/>
                  </a:cubicBezTo>
                  <a:cubicBezTo>
                    <a:pt x="35996" y="54426"/>
                    <a:pt x="36140" y="54137"/>
                    <a:pt x="36248" y="53849"/>
                  </a:cubicBezTo>
                  <a:cubicBezTo>
                    <a:pt x="36320" y="56626"/>
                    <a:pt x="37222" y="59187"/>
                    <a:pt x="38160" y="61711"/>
                  </a:cubicBezTo>
                  <a:cubicBezTo>
                    <a:pt x="38773" y="63298"/>
                    <a:pt x="39458" y="64849"/>
                    <a:pt x="40215" y="66364"/>
                  </a:cubicBezTo>
                  <a:cubicBezTo>
                    <a:pt x="40720" y="67302"/>
                    <a:pt x="41370" y="68168"/>
                    <a:pt x="40432" y="69069"/>
                  </a:cubicBezTo>
                  <a:cubicBezTo>
                    <a:pt x="39819" y="69646"/>
                    <a:pt x="38917" y="69971"/>
                    <a:pt x="38160" y="70223"/>
                  </a:cubicBezTo>
                  <a:cubicBezTo>
                    <a:pt x="35512" y="71241"/>
                    <a:pt x="32727" y="71754"/>
                    <a:pt x="29941" y="71754"/>
                  </a:cubicBezTo>
                  <a:cubicBezTo>
                    <a:pt x="27791" y="71754"/>
                    <a:pt x="25641" y="71449"/>
                    <a:pt x="23552" y="70836"/>
                  </a:cubicBezTo>
                  <a:cubicBezTo>
                    <a:pt x="18900" y="69430"/>
                    <a:pt x="14932" y="66472"/>
                    <a:pt x="12227" y="62469"/>
                  </a:cubicBezTo>
                  <a:cubicBezTo>
                    <a:pt x="10712" y="60233"/>
                    <a:pt x="9667" y="57744"/>
                    <a:pt x="9053" y="55111"/>
                  </a:cubicBezTo>
                  <a:cubicBezTo>
                    <a:pt x="8801" y="53993"/>
                    <a:pt x="8981" y="53055"/>
                    <a:pt x="9883" y="52334"/>
                  </a:cubicBezTo>
                  <a:cubicBezTo>
                    <a:pt x="11037" y="51432"/>
                    <a:pt x="12660" y="51036"/>
                    <a:pt x="14067" y="50639"/>
                  </a:cubicBezTo>
                  <a:cubicBezTo>
                    <a:pt x="16664" y="49954"/>
                    <a:pt x="19585" y="49521"/>
                    <a:pt x="21965" y="48078"/>
                  </a:cubicBezTo>
                  <a:close/>
                  <a:moveTo>
                    <a:pt x="14572" y="66040"/>
                  </a:moveTo>
                  <a:cubicBezTo>
                    <a:pt x="15762" y="67230"/>
                    <a:pt x="17096" y="68240"/>
                    <a:pt x="18539" y="69105"/>
                  </a:cubicBezTo>
                  <a:cubicBezTo>
                    <a:pt x="15041" y="72568"/>
                    <a:pt x="11578" y="76102"/>
                    <a:pt x="8260" y="79709"/>
                  </a:cubicBezTo>
                  <a:cubicBezTo>
                    <a:pt x="8007" y="79493"/>
                    <a:pt x="7719" y="79312"/>
                    <a:pt x="7503" y="79168"/>
                  </a:cubicBezTo>
                  <a:cubicBezTo>
                    <a:pt x="7755" y="78663"/>
                    <a:pt x="7719" y="78122"/>
                    <a:pt x="7106" y="77437"/>
                  </a:cubicBezTo>
                  <a:cubicBezTo>
                    <a:pt x="6925" y="77256"/>
                    <a:pt x="6709" y="77076"/>
                    <a:pt x="6493" y="76932"/>
                  </a:cubicBezTo>
                  <a:cubicBezTo>
                    <a:pt x="9162" y="73289"/>
                    <a:pt x="11867" y="69682"/>
                    <a:pt x="14572" y="66040"/>
                  </a:cubicBezTo>
                  <a:close/>
                  <a:moveTo>
                    <a:pt x="5547" y="76979"/>
                  </a:moveTo>
                  <a:cubicBezTo>
                    <a:pt x="5697" y="76979"/>
                    <a:pt x="5860" y="77046"/>
                    <a:pt x="6024" y="77148"/>
                  </a:cubicBezTo>
                  <a:lnTo>
                    <a:pt x="6060" y="77184"/>
                  </a:lnTo>
                  <a:cubicBezTo>
                    <a:pt x="6384" y="77401"/>
                    <a:pt x="6673" y="77653"/>
                    <a:pt x="6889" y="77906"/>
                  </a:cubicBezTo>
                  <a:cubicBezTo>
                    <a:pt x="7683" y="78771"/>
                    <a:pt x="6673" y="79457"/>
                    <a:pt x="6132" y="79998"/>
                  </a:cubicBezTo>
                  <a:cubicBezTo>
                    <a:pt x="5957" y="80143"/>
                    <a:pt x="6112" y="80407"/>
                    <a:pt x="6293" y="80407"/>
                  </a:cubicBezTo>
                  <a:cubicBezTo>
                    <a:pt x="6335" y="80407"/>
                    <a:pt x="6379" y="80393"/>
                    <a:pt x="6420" y="80358"/>
                  </a:cubicBezTo>
                  <a:cubicBezTo>
                    <a:pt x="6709" y="80070"/>
                    <a:pt x="6961" y="79817"/>
                    <a:pt x="7214" y="79529"/>
                  </a:cubicBezTo>
                  <a:cubicBezTo>
                    <a:pt x="7503" y="79709"/>
                    <a:pt x="7755" y="79889"/>
                    <a:pt x="7971" y="80106"/>
                  </a:cubicBezTo>
                  <a:cubicBezTo>
                    <a:pt x="8007" y="80178"/>
                    <a:pt x="8044" y="80214"/>
                    <a:pt x="8080" y="80214"/>
                  </a:cubicBezTo>
                  <a:cubicBezTo>
                    <a:pt x="8188" y="80322"/>
                    <a:pt x="8224" y="80430"/>
                    <a:pt x="8224" y="80539"/>
                  </a:cubicBezTo>
                  <a:cubicBezTo>
                    <a:pt x="8116" y="81043"/>
                    <a:pt x="7899" y="81512"/>
                    <a:pt x="7575" y="81945"/>
                  </a:cubicBezTo>
                  <a:cubicBezTo>
                    <a:pt x="7430" y="82162"/>
                    <a:pt x="7286" y="82378"/>
                    <a:pt x="7142" y="82594"/>
                  </a:cubicBezTo>
                  <a:cubicBezTo>
                    <a:pt x="7073" y="82604"/>
                    <a:pt x="7003" y="82608"/>
                    <a:pt x="6931" y="82608"/>
                  </a:cubicBezTo>
                  <a:cubicBezTo>
                    <a:pt x="5870" y="82608"/>
                    <a:pt x="4495" y="81661"/>
                    <a:pt x="3752" y="81188"/>
                  </a:cubicBezTo>
                  <a:cubicBezTo>
                    <a:pt x="2670" y="80539"/>
                    <a:pt x="1263" y="79673"/>
                    <a:pt x="722" y="78483"/>
                  </a:cubicBezTo>
                  <a:cubicBezTo>
                    <a:pt x="965" y="77923"/>
                    <a:pt x="1521" y="77593"/>
                    <a:pt x="2089" y="77593"/>
                  </a:cubicBezTo>
                  <a:cubicBezTo>
                    <a:pt x="2363" y="77593"/>
                    <a:pt x="2640" y="77669"/>
                    <a:pt x="2886" y="77833"/>
                  </a:cubicBezTo>
                  <a:cubicBezTo>
                    <a:pt x="3211" y="78050"/>
                    <a:pt x="3571" y="78194"/>
                    <a:pt x="3968" y="78230"/>
                  </a:cubicBezTo>
                  <a:cubicBezTo>
                    <a:pt x="3981" y="78231"/>
                    <a:pt x="3994" y="78231"/>
                    <a:pt x="4006" y="78231"/>
                  </a:cubicBezTo>
                  <a:cubicBezTo>
                    <a:pt x="4593" y="78231"/>
                    <a:pt x="4877" y="77430"/>
                    <a:pt x="5230" y="77112"/>
                  </a:cubicBezTo>
                  <a:cubicBezTo>
                    <a:pt x="5324" y="77018"/>
                    <a:pt x="5432" y="76979"/>
                    <a:pt x="5547" y="76979"/>
                  </a:cubicBezTo>
                  <a:close/>
                  <a:moveTo>
                    <a:pt x="614" y="78771"/>
                  </a:moveTo>
                  <a:cubicBezTo>
                    <a:pt x="1299" y="79961"/>
                    <a:pt x="2742" y="80827"/>
                    <a:pt x="3860" y="81512"/>
                  </a:cubicBezTo>
                  <a:cubicBezTo>
                    <a:pt x="4617" y="81981"/>
                    <a:pt x="5879" y="82811"/>
                    <a:pt x="6961" y="82811"/>
                  </a:cubicBezTo>
                  <a:cubicBezTo>
                    <a:pt x="6747" y="83026"/>
                    <a:pt x="6472" y="83140"/>
                    <a:pt x="6197" y="83140"/>
                  </a:cubicBezTo>
                  <a:cubicBezTo>
                    <a:pt x="6102" y="83140"/>
                    <a:pt x="6008" y="83127"/>
                    <a:pt x="5916" y="83099"/>
                  </a:cubicBezTo>
                  <a:cubicBezTo>
                    <a:pt x="4329" y="82775"/>
                    <a:pt x="2742" y="81584"/>
                    <a:pt x="1587" y="80539"/>
                  </a:cubicBezTo>
                  <a:cubicBezTo>
                    <a:pt x="1263" y="80250"/>
                    <a:pt x="505" y="79637"/>
                    <a:pt x="542" y="79096"/>
                  </a:cubicBezTo>
                  <a:cubicBezTo>
                    <a:pt x="578" y="78988"/>
                    <a:pt x="578" y="78879"/>
                    <a:pt x="614" y="78771"/>
                  </a:cubicBezTo>
                  <a:close/>
                  <a:moveTo>
                    <a:pt x="27375" y="72063"/>
                  </a:moveTo>
                  <a:cubicBezTo>
                    <a:pt x="28223" y="72153"/>
                    <a:pt x="29071" y="72198"/>
                    <a:pt x="29918" y="72198"/>
                  </a:cubicBezTo>
                  <a:cubicBezTo>
                    <a:pt x="30766" y="72198"/>
                    <a:pt x="31613" y="72153"/>
                    <a:pt x="32461" y="72063"/>
                  </a:cubicBezTo>
                  <a:lnTo>
                    <a:pt x="32461" y="72063"/>
                  </a:lnTo>
                  <a:cubicBezTo>
                    <a:pt x="32353" y="76607"/>
                    <a:pt x="32353" y="81188"/>
                    <a:pt x="32245" y="85732"/>
                  </a:cubicBezTo>
                  <a:cubicBezTo>
                    <a:pt x="31992" y="85732"/>
                    <a:pt x="31740" y="85732"/>
                    <a:pt x="31487" y="85768"/>
                  </a:cubicBezTo>
                  <a:cubicBezTo>
                    <a:pt x="30549" y="85876"/>
                    <a:pt x="30189" y="86309"/>
                    <a:pt x="30117" y="86886"/>
                  </a:cubicBezTo>
                  <a:lnTo>
                    <a:pt x="29179" y="86886"/>
                  </a:lnTo>
                  <a:cubicBezTo>
                    <a:pt x="28710" y="81945"/>
                    <a:pt x="28097" y="76968"/>
                    <a:pt x="27375" y="72063"/>
                  </a:cubicBezTo>
                  <a:close/>
                  <a:moveTo>
                    <a:pt x="32046" y="86167"/>
                  </a:moveTo>
                  <a:cubicBezTo>
                    <a:pt x="32220" y="86167"/>
                    <a:pt x="32394" y="86179"/>
                    <a:pt x="32569" y="86201"/>
                  </a:cubicBezTo>
                  <a:cubicBezTo>
                    <a:pt x="33290" y="86273"/>
                    <a:pt x="33074" y="87319"/>
                    <a:pt x="33146" y="87752"/>
                  </a:cubicBezTo>
                  <a:cubicBezTo>
                    <a:pt x="33182" y="88040"/>
                    <a:pt x="33363" y="88293"/>
                    <a:pt x="33615" y="88401"/>
                  </a:cubicBezTo>
                  <a:cubicBezTo>
                    <a:pt x="33904" y="88545"/>
                    <a:pt x="34192" y="88618"/>
                    <a:pt x="34517" y="88618"/>
                  </a:cubicBezTo>
                  <a:cubicBezTo>
                    <a:pt x="35635" y="88726"/>
                    <a:pt x="36032" y="89483"/>
                    <a:pt x="35815" y="90493"/>
                  </a:cubicBezTo>
                  <a:cubicBezTo>
                    <a:pt x="35190" y="90796"/>
                    <a:pt x="34440" y="90884"/>
                    <a:pt x="33692" y="90884"/>
                  </a:cubicBezTo>
                  <a:cubicBezTo>
                    <a:pt x="33104" y="90884"/>
                    <a:pt x="32516" y="90829"/>
                    <a:pt x="31992" y="90782"/>
                  </a:cubicBezTo>
                  <a:cubicBezTo>
                    <a:pt x="30982" y="90709"/>
                    <a:pt x="29143" y="90637"/>
                    <a:pt x="28313" y="89844"/>
                  </a:cubicBezTo>
                  <a:lnTo>
                    <a:pt x="28313" y="89339"/>
                  </a:lnTo>
                  <a:cubicBezTo>
                    <a:pt x="28349" y="88906"/>
                    <a:pt x="28385" y="88473"/>
                    <a:pt x="28494" y="88040"/>
                  </a:cubicBezTo>
                  <a:cubicBezTo>
                    <a:pt x="28607" y="87417"/>
                    <a:pt x="29121" y="87350"/>
                    <a:pt x="29651" y="87350"/>
                  </a:cubicBezTo>
                  <a:cubicBezTo>
                    <a:pt x="29796" y="87350"/>
                    <a:pt x="29941" y="87355"/>
                    <a:pt x="30081" y="87355"/>
                  </a:cubicBezTo>
                  <a:cubicBezTo>
                    <a:pt x="30117" y="87716"/>
                    <a:pt x="30153" y="88077"/>
                    <a:pt x="30225" y="88473"/>
                  </a:cubicBezTo>
                  <a:cubicBezTo>
                    <a:pt x="30241" y="88600"/>
                    <a:pt x="30340" y="88657"/>
                    <a:pt x="30440" y="88657"/>
                  </a:cubicBezTo>
                  <a:cubicBezTo>
                    <a:pt x="30568" y="88657"/>
                    <a:pt x="30698" y="88563"/>
                    <a:pt x="30658" y="88401"/>
                  </a:cubicBezTo>
                  <a:cubicBezTo>
                    <a:pt x="30585" y="87860"/>
                    <a:pt x="30225" y="86706"/>
                    <a:pt x="30874" y="86381"/>
                  </a:cubicBezTo>
                  <a:cubicBezTo>
                    <a:pt x="31251" y="86231"/>
                    <a:pt x="31646" y="86167"/>
                    <a:pt x="32046" y="86167"/>
                  </a:cubicBezTo>
                  <a:close/>
                  <a:moveTo>
                    <a:pt x="28313" y="90132"/>
                  </a:moveTo>
                  <a:lnTo>
                    <a:pt x="28313" y="90132"/>
                  </a:lnTo>
                  <a:cubicBezTo>
                    <a:pt x="29143" y="90746"/>
                    <a:pt x="30585" y="90854"/>
                    <a:pt x="31415" y="90962"/>
                  </a:cubicBezTo>
                  <a:cubicBezTo>
                    <a:pt x="32064" y="91052"/>
                    <a:pt x="32822" y="91142"/>
                    <a:pt x="33579" y="91142"/>
                  </a:cubicBezTo>
                  <a:cubicBezTo>
                    <a:pt x="34336" y="91142"/>
                    <a:pt x="35094" y="91052"/>
                    <a:pt x="35743" y="90782"/>
                  </a:cubicBezTo>
                  <a:cubicBezTo>
                    <a:pt x="35743" y="90782"/>
                    <a:pt x="35743" y="90818"/>
                    <a:pt x="35743" y="90818"/>
                  </a:cubicBezTo>
                  <a:cubicBezTo>
                    <a:pt x="35527" y="91503"/>
                    <a:pt x="34589" y="91503"/>
                    <a:pt x="34012" y="91575"/>
                  </a:cubicBezTo>
                  <a:cubicBezTo>
                    <a:pt x="33595" y="91621"/>
                    <a:pt x="33179" y="91644"/>
                    <a:pt x="32764" y="91644"/>
                  </a:cubicBezTo>
                  <a:cubicBezTo>
                    <a:pt x="31561" y="91644"/>
                    <a:pt x="30368" y="91455"/>
                    <a:pt x="29215" y="91106"/>
                  </a:cubicBezTo>
                  <a:cubicBezTo>
                    <a:pt x="28602" y="90890"/>
                    <a:pt x="28385" y="90601"/>
                    <a:pt x="28313" y="90132"/>
                  </a:cubicBezTo>
                  <a:close/>
                  <a:moveTo>
                    <a:pt x="19044" y="1"/>
                  </a:moveTo>
                  <a:cubicBezTo>
                    <a:pt x="16700" y="1"/>
                    <a:pt x="14752" y="1804"/>
                    <a:pt x="13526" y="3607"/>
                  </a:cubicBezTo>
                  <a:cubicBezTo>
                    <a:pt x="11362" y="6781"/>
                    <a:pt x="11506" y="12408"/>
                    <a:pt x="15437" y="13886"/>
                  </a:cubicBezTo>
                  <a:cubicBezTo>
                    <a:pt x="12732" y="17926"/>
                    <a:pt x="11145" y="22615"/>
                    <a:pt x="10821" y="27448"/>
                  </a:cubicBezTo>
                  <a:cubicBezTo>
                    <a:pt x="10821" y="27596"/>
                    <a:pt x="10955" y="27710"/>
                    <a:pt x="11075" y="27710"/>
                  </a:cubicBezTo>
                  <a:cubicBezTo>
                    <a:pt x="11131" y="27710"/>
                    <a:pt x="11183" y="27685"/>
                    <a:pt x="11217" y="27628"/>
                  </a:cubicBezTo>
                  <a:cubicBezTo>
                    <a:pt x="12011" y="26402"/>
                    <a:pt x="12696" y="25103"/>
                    <a:pt x="13345" y="23805"/>
                  </a:cubicBezTo>
                  <a:cubicBezTo>
                    <a:pt x="13418" y="25536"/>
                    <a:pt x="13598" y="27231"/>
                    <a:pt x="13886" y="28926"/>
                  </a:cubicBezTo>
                  <a:cubicBezTo>
                    <a:pt x="13886" y="29071"/>
                    <a:pt x="14004" y="29143"/>
                    <a:pt x="14121" y="29143"/>
                  </a:cubicBezTo>
                  <a:cubicBezTo>
                    <a:pt x="14238" y="29143"/>
                    <a:pt x="14355" y="29071"/>
                    <a:pt x="14355" y="28926"/>
                  </a:cubicBezTo>
                  <a:cubicBezTo>
                    <a:pt x="15113" y="25500"/>
                    <a:pt x="15762" y="21857"/>
                    <a:pt x="17385" y="18719"/>
                  </a:cubicBezTo>
                  <a:cubicBezTo>
                    <a:pt x="17637" y="20667"/>
                    <a:pt x="18611" y="22434"/>
                    <a:pt x="20090" y="23733"/>
                  </a:cubicBezTo>
                  <a:cubicBezTo>
                    <a:pt x="19323" y="26402"/>
                    <a:pt x="20870" y="30305"/>
                    <a:pt x="23846" y="30305"/>
                  </a:cubicBezTo>
                  <a:cubicBezTo>
                    <a:pt x="24088" y="30305"/>
                    <a:pt x="24338" y="30279"/>
                    <a:pt x="24598" y="30225"/>
                  </a:cubicBezTo>
                  <a:cubicBezTo>
                    <a:pt x="24851" y="30838"/>
                    <a:pt x="25175" y="31451"/>
                    <a:pt x="25572" y="32028"/>
                  </a:cubicBezTo>
                  <a:cubicBezTo>
                    <a:pt x="26185" y="32822"/>
                    <a:pt x="26979" y="33471"/>
                    <a:pt x="27844" y="34012"/>
                  </a:cubicBezTo>
                  <a:cubicBezTo>
                    <a:pt x="26890" y="33896"/>
                    <a:pt x="25920" y="33779"/>
                    <a:pt x="24974" y="33779"/>
                  </a:cubicBezTo>
                  <a:cubicBezTo>
                    <a:pt x="24455" y="33779"/>
                    <a:pt x="23943" y="33814"/>
                    <a:pt x="23444" y="33904"/>
                  </a:cubicBezTo>
                  <a:cubicBezTo>
                    <a:pt x="23408" y="33904"/>
                    <a:pt x="23372" y="33940"/>
                    <a:pt x="23336" y="33976"/>
                  </a:cubicBezTo>
                  <a:cubicBezTo>
                    <a:pt x="23011" y="34120"/>
                    <a:pt x="22795" y="34373"/>
                    <a:pt x="22687" y="34733"/>
                  </a:cubicBezTo>
                  <a:cubicBezTo>
                    <a:pt x="18467" y="34481"/>
                    <a:pt x="14247" y="34228"/>
                    <a:pt x="10063" y="33940"/>
                  </a:cubicBezTo>
                  <a:cubicBezTo>
                    <a:pt x="8296" y="33796"/>
                    <a:pt x="7791" y="31235"/>
                    <a:pt x="7358" y="29864"/>
                  </a:cubicBezTo>
                  <a:cubicBezTo>
                    <a:pt x="7178" y="29395"/>
                    <a:pt x="6709" y="28097"/>
                    <a:pt x="6024" y="28025"/>
                  </a:cubicBezTo>
                  <a:cubicBezTo>
                    <a:pt x="6000" y="28022"/>
                    <a:pt x="5977" y="28021"/>
                    <a:pt x="5954" y="28021"/>
                  </a:cubicBezTo>
                  <a:cubicBezTo>
                    <a:pt x="4725" y="28021"/>
                    <a:pt x="5706" y="31839"/>
                    <a:pt x="6096" y="33327"/>
                  </a:cubicBezTo>
                  <a:lnTo>
                    <a:pt x="5699" y="32930"/>
                  </a:lnTo>
                  <a:cubicBezTo>
                    <a:pt x="5435" y="32633"/>
                    <a:pt x="5080" y="32456"/>
                    <a:pt x="4718" y="32456"/>
                  </a:cubicBezTo>
                  <a:cubicBezTo>
                    <a:pt x="4684" y="32456"/>
                    <a:pt x="4651" y="32458"/>
                    <a:pt x="4617" y="32461"/>
                  </a:cubicBezTo>
                  <a:cubicBezTo>
                    <a:pt x="3932" y="32569"/>
                    <a:pt x="4112" y="33363"/>
                    <a:pt x="4256" y="33832"/>
                  </a:cubicBezTo>
                  <a:cubicBezTo>
                    <a:pt x="4790" y="35194"/>
                    <a:pt x="6125" y="36824"/>
                    <a:pt x="7625" y="36824"/>
                  </a:cubicBezTo>
                  <a:cubicBezTo>
                    <a:pt x="7951" y="36824"/>
                    <a:pt x="8285" y="36747"/>
                    <a:pt x="8621" y="36573"/>
                  </a:cubicBezTo>
                  <a:cubicBezTo>
                    <a:pt x="13237" y="37078"/>
                    <a:pt x="17818" y="37907"/>
                    <a:pt x="22398" y="38556"/>
                  </a:cubicBezTo>
                  <a:cubicBezTo>
                    <a:pt x="22398" y="39206"/>
                    <a:pt x="22506" y="40252"/>
                    <a:pt x="23264" y="40324"/>
                  </a:cubicBezTo>
                  <a:cubicBezTo>
                    <a:pt x="23300" y="40324"/>
                    <a:pt x="23300" y="40324"/>
                    <a:pt x="23336" y="40360"/>
                  </a:cubicBezTo>
                  <a:cubicBezTo>
                    <a:pt x="24238" y="40612"/>
                    <a:pt x="25139" y="40865"/>
                    <a:pt x="26041" y="41081"/>
                  </a:cubicBezTo>
                  <a:cubicBezTo>
                    <a:pt x="25716" y="41911"/>
                    <a:pt x="25320" y="42704"/>
                    <a:pt x="24923" y="43498"/>
                  </a:cubicBezTo>
                  <a:cubicBezTo>
                    <a:pt x="24887" y="43534"/>
                    <a:pt x="24887" y="43606"/>
                    <a:pt x="24887" y="43642"/>
                  </a:cubicBezTo>
                  <a:cubicBezTo>
                    <a:pt x="24814" y="43632"/>
                    <a:pt x="24744" y="43627"/>
                    <a:pt x="24676" y="43627"/>
                  </a:cubicBezTo>
                  <a:cubicBezTo>
                    <a:pt x="23761" y="43627"/>
                    <a:pt x="23231" y="44490"/>
                    <a:pt x="22795" y="45229"/>
                  </a:cubicBezTo>
                  <a:cubicBezTo>
                    <a:pt x="22434" y="45770"/>
                    <a:pt x="22362" y="46491"/>
                    <a:pt x="22615" y="47104"/>
                  </a:cubicBezTo>
                  <a:cubicBezTo>
                    <a:pt x="20451" y="48799"/>
                    <a:pt x="17565" y="49340"/>
                    <a:pt x="14968" y="49990"/>
                  </a:cubicBezTo>
                  <a:cubicBezTo>
                    <a:pt x="12985" y="50495"/>
                    <a:pt x="10388" y="50963"/>
                    <a:pt x="9017" y="52623"/>
                  </a:cubicBezTo>
                  <a:cubicBezTo>
                    <a:pt x="7863" y="54029"/>
                    <a:pt x="8981" y="56482"/>
                    <a:pt x="9486" y="57924"/>
                  </a:cubicBezTo>
                  <a:cubicBezTo>
                    <a:pt x="10280" y="60161"/>
                    <a:pt x="11470" y="62289"/>
                    <a:pt x="12949" y="64164"/>
                  </a:cubicBezTo>
                  <a:cubicBezTo>
                    <a:pt x="13345" y="64705"/>
                    <a:pt x="13814" y="65210"/>
                    <a:pt x="14283" y="65715"/>
                  </a:cubicBezTo>
                  <a:cubicBezTo>
                    <a:pt x="11578" y="69394"/>
                    <a:pt x="8837" y="73037"/>
                    <a:pt x="6168" y="76715"/>
                  </a:cubicBezTo>
                  <a:cubicBezTo>
                    <a:pt x="6005" y="76622"/>
                    <a:pt x="5830" y="76578"/>
                    <a:pt x="5658" y="76578"/>
                  </a:cubicBezTo>
                  <a:cubicBezTo>
                    <a:pt x="5300" y="76578"/>
                    <a:pt x="4957" y="76771"/>
                    <a:pt x="4761" y="77112"/>
                  </a:cubicBezTo>
                  <a:cubicBezTo>
                    <a:pt x="4494" y="77409"/>
                    <a:pt x="4398" y="77780"/>
                    <a:pt x="3989" y="77780"/>
                  </a:cubicBezTo>
                  <a:cubicBezTo>
                    <a:pt x="3901" y="77780"/>
                    <a:pt x="3800" y="77763"/>
                    <a:pt x="3679" y="77725"/>
                  </a:cubicBezTo>
                  <a:cubicBezTo>
                    <a:pt x="3283" y="77581"/>
                    <a:pt x="2922" y="77256"/>
                    <a:pt x="2489" y="77076"/>
                  </a:cubicBezTo>
                  <a:cubicBezTo>
                    <a:pt x="2382" y="77033"/>
                    <a:pt x="2273" y="77014"/>
                    <a:pt x="2164" y="77014"/>
                  </a:cubicBezTo>
                  <a:cubicBezTo>
                    <a:pt x="1726" y="77014"/>
                    <a:pt x="1292" y="77321"/>
                    <a:pt x="974" y="77581"/>
                  </a:cubicBezTo>
                  <a:cubicBezTo>
                    <a:pt x="145" y="78158"/>
                    <a:pt x="1" y="79276"/>
                    <a:pt x="578" y="80034"/>
                  </a:cubicBezTo>
                  <a:cubicBezTo>
                    <a:pt x="1371" y="80971"/>
                    <a:pt x="2309" y="81765"/>
                    <a:pt x="3391" y="82378"/>
                  </a:cubicBezTo>
                  <a:cubicBezTo>
                    <a:pt x="4256" y="82955"/>
                    <a:pt x="5302" y="83532"/>
                    <a:pt x="6348" y="83640"/>
                  </a:cubicBezTo>
                  <a:cubicBezTo>
                    <a:pt x="6375" y="83642"/>
                    <a:pt x="6402" y="83643"/>
                    <a:pt x="6428" y="83643"/>
                  </a:cubicBezTo>
                  <a:cubicBezTo>
                    <a:pt x="7354" y="83643"/>
                    <a:pt x="7910" y="82431"/>
                    <a:pt x="8296" y="81765"/>
                  </a:cubicBezTo>
                  <a:cubicBezTo>
                    <a:pt x="8512" y="81404"/>
                    <a:pt x="8873" y="80863"/>
                    <a:pt x="8765" y="80394"/>
                  </a:cubicBezTo>
                  <a:cubicBezTo>
                    <a:pt x="8729" y="80286"/>
                    <a:pt x="8693" y="80142"/>
                    <a:pt x="8621" y="80034"/>
                  </a:cubicBezTo>
                  <a:cubicBezTo>
                    <a:pt x="12011" y="76391"/>
                    <a:pt x="15473" y="72820"/>
                    <a:pt x="19008" y="69358"/>
                  </a:cubicBezTo>
                  <a:cubicBezTo>
                    <a:pt x="21460" y="70728"/>
                    <a:pt x="24166" y="71630"/>
                    <a:pt x="26979" y="71991"/>
                  </a:cubicBezTo>
                  <a:cubicBezTo>
                    <a:pt x="27700" y="76932"/>
                    <a:pt x="28313" y="81945"/>
                    <a:pt x="28782" y="86958"/>
                  </a:cubicBezTo>
                  <a:cubicBezTo>
                    <a:pt x="28674" y="86995"/>
                    <a:pt x="28566" y="87031"/>
                    <a:pt x="28457" y="87139"/>
                  </a:cubicBezTo>
                  <a:cubicBezTo>
                    <a:pt x="28133" y="87427"/>
                    <a:pt x="28061" y="88077"/>
                    <a:pt x="28025" y="88473"/>
                  </a:cubicBezTo>
                  <a:cubicBezTo>
                    <a:pt x="27880" y="89267"/>
                    <a:pt x="27664" y="90565"/>
                    <a:pt x="28385" y="91142"/>
                  </a:cubicBezTo>
                  <a:cubicBezTo>
                    <a:pt x="29107" y="91719"/>
                    <a:pt x="30441" y="91864"/>
                    <a:pt x="31379" y="91972"/>
                  </a:cubicBezTo>
                  <a:cubicBezTo>
                    <a:pt x="31869" y="92030"/>
                    <a:pt x="32360" y="92058"/>
                    <a:pt x="32848" y="92058"/>
                  </a:cubicBezTo>
                  <a:cubicBezTo>
                    <a:pt x="33580" y="92058"/>
                    <a:pt x="34308" y="91993"/>
                    <a:pt x="35022" y="91864"/>
                  </a:cubicBezTo>
                  <a:cubicBezTo>
                    <a:pt x="36032" y="91647"/>
                    <a:pt x="36356" y="91070"/>
                    <a:pt x="36392" y="90024"/>
                  </a:cubicBezTo>
                  <a:cubicBezTo>
                    <a:pt x="36392" y="89447"/>
                    <a:pt x="36176" y="88870"/>
                    <a:pt x="35743" y="88437"/>
                  </a:cubicBezTo>
                  <a:cubicBezTo>
                    <a:pt x="35058" y="87932"/>
                    <a:pt x="33543" y="88509"/>
                    <a:pt x="33615" y="87103"/>
                  </a:cubicBezTo>
                  <a:cubicBezTo>
                    <a:pt x="33759" y="86490"/>
                    <a:pt x="33327" y="85913"/>
                    <a:pt x="32713" y="85804"/>
                  </a:cubicBezTo>
                  <a:cubicBezTo>
                    <a:pt x="32822" y="81224"/>
                    <a:pt x="32858" y="76607"/>
                    <a:pt x="32930" y="72027"/>
                  </a:cubicBezTo>
                  <a:cubicBezTo>
                    <a:pt x="34409" y="71846"/>
                    <a:pt x="35851" y="71522"/>
                    <a:pt x="37258" y="71089"/>
                  </a:cubicBezTo>
                  <a:cubicBezTo>
                    <a:pt x="38448" y="70692"/>
                    <a:pt x="40179" y="70223"/>
                    <a:pt x="41009" y="69213"/>
                  </a:cubicBezTo>
                  <a:cubicBezTo>
                    <a:pt x="42055" y="67915"/>
                    <a:pt x="40937" y="66689"/>
                    <a:pt x="40287" y="65426"/>
                  </a:cubicBezTo>
                  <a:cubicBezTo>
                    <a:pt x="39386" y="63551"/>
                    <a:pt x="38592" y="61567"/>
                    <a:pt x="37907" y="59584"/>
                  </a:cubicBezTo>
                  <a:cubicBezTo>
                    <a:pt x="37078" y="57420"/>
                    <a:pt x="36681" y="55111"/>
                    <a:pt x="36717" y="52803"/>
                  </a:cubicBezTo>
                  <a:cubicBezTo>
                    <a:pt x="36717" y="52803"/>
                    <a:pt x="36717" y="52767"/>
                    <a:pt x="36717" y="52767"/>
                  </a:cubicBezTo>
                  <a:lnTo>
                    <a:pt x="36933" y="52695"/>
                  </a:lnTo>
                  <a:cubicBezTo>
                    <a:pt x="38232" y="52226"/>
                    <a:pt x="38737" y="49521"/>
                    <a:pt x="37691" y="48583"/>
                  </a:cubicBezTo>
                  <a:cubicBezTo>
                    <a:pt x="37763" y="48511"/>
                    <a:pt x="37799" y="48403"/>
                    <a:pt x="37835" y="48331"/>
                  </a:cubicBezTo>
                  <a:cubicBezTo>
                    <a:pt x="38087" y="47321"/>
                    <a:pt x="38412" y="46347"/>
                    <a:pt x="38809" y="45409"/>
                  </a:cubicBezTo>
                  <a:cubicBezTo>
                    <a:pt x="38917" y="45193"/>
                    <a:pt x="39025" y="44976"/>
                    <a:pt x="39133" y="44760"/>
                  </a:cubicBezTo>
                  <a:cubicBezTo>
                    <a:pt x="39989" y="44886"/>
                    <a:pt x="40932" y="45310"/>
                    <a:pt x="41829" y="45310"/>
                  </a:cubicBezTo>
                  <a:cubicBezTo>
                    <a:pt x="42217" y="45310"/>
                    <a:pt x="42597" y="45230"/>
                    <a:pt x="42956" y="45012"/>
                  </a:cubicBezTo>
                  <a:cubicBezTo>
                    <a:pt x="42956" y="45048"/>
                    <a:pt x="42956" y="45048"/>
                    <a:pt x="42956" y="45048"/>
                  </a:cubicBezTo>
                  <a:cubicBezTo>
                    <a:pt x="47429" y="47573"/>
                    <a:pt x="51793" y="50170"/>
                    <a:pt x="56265" y="52659"/>
                  </a:cubicBezTo>
                  <a:cubicBezTo>
                    <a:pt x="56860" y="53398"/>
                    <a:pt x="57591" y="53650"/>
                    <a:pt x="58380" y="53650"/>
                  </a:cubicBezTo>
                  <a:cubicBezTo>
                    <a:pt x="59169" y="53650"/>
                    <a:pt x="60016" y="53398"/>
                    <a:pt x="60846" y="53128"/>
                  </a:cubicBezTo>
                  <a:cubicBezTo>
                    <a:pt x="62000" y="52731"/>
                    <a:pt x="62072" y="51649"/>
                    <a:pt x="60738" y="51577"/>
                  </a:cubicBezTo>
                  <a:cubicBezTo>
                    <a:pt x="60689" y="51577"/>
                    <a:pt x="60553" y="51589"/>
                    <a:pt x="60409" y="51589"/>
                  </a:cubicBezTo>
                  <a:cubicBezTo>
                    <a:pt x="60120" y="51589"/>
                    <a:pt x="59800" y="51541"/>
                    <a:pt x="60088" y="51252"/>
                  </a:cubicBezTo>
                  <a:cubicBezTo>
                    <a:pt x="60341" y="51000"/>
                    <a:pt x="60593" y="50783"/>
                    <a:pt x="60882" y="50567"/>
                  </a:cubicBezTo>
                  <a:cubicBezTo>
                    <a:pt x="61459" y="50170"/>
                    <a:pt x="61964" y="49701"/>
                    <a:pt x="62361" y="49160"/>
                  </a:cubicBezTo>
                  <a:cubicBezTo>
                    <a:pt x="62577" y="48908"/>
                    <a:pt x="62721" y="48583"/>
                    <a:pt x="62469" y="48331"/>
                  </a:cubicBezTo>
                  <a:cubicBezTo>
                    <a:pt x="62369" y="48241"/>
                    <a:pt x="62244" y="48206"/>
                    <a:pt x="62109" y="48206"/>
                  </a:cubicBezTo>
                  <a:cubicBezTo>
                    <a:pt x="61754" y="48206"/>
                    <a:pt x="61323" y="48443"/>
                    <a:pt x="61062" y="48547"/>
                  </a:cubicBezTo>
                  <a:cubicBezTo>
                    <a:pt x="60233" y="48908"/>
                    <a:pt x="59439" y="49304"/>
                    <a:pt x="58610" y="49629"/>
                  </a:cubicBezTo>
                  <a:cubicBezTo>
                    <a:pt x="58238" y="49762"/>
                    <a:pt x="57730" y="50050"/>
                    <a:pt x="57287" y="50050"/>
                  </a:cubicBezTo>
                  <a:cubicBezTo>
                    <a:pt x="57127" y="50050"/>
                    <a:pt x="56976" y="50013"/>
                    <a:pt x="56842" y="49918"/>
                  </a:cubicBezTo>
                  <a:lnTo>
                    <a:pt x="56121" y="49413"/>
                  </a:lnTo>
                  <a:lnTo>
                    <a:pt x="52154" y="46599"/>
                  </a:lnTo>
                  <a:cubicBezTo>
                    <a:pt x="49809" y="44940"/>
                    <a:pt x="47465" y="43281"/>
                    <a:pt x="45157" y="41622"/>
                  </a:cubicBezTo>
                  <a:cubicBezTo>
                    <a:pt x="45265" y="40793"/>
                    <a:pt x="44724" y="40396"/>
                    <a:pt x="44002" y="39819"/>
                  </a:cubicBezTo>
                  <a:cubicBezTo>
                    <a:pt x="42704" y="38773"/>
                    <a:pt x="41406" y="37763"/>
                    <a:pt x="40107" y="36717"/>
                  </a:cubicBezTo>
                  <a:cubicBezTo>
                    <a:pt x="41333" y="36392"/>
                    <a:pt x="42524" y="35996"/>
                    <a:pt x="43714" y="35527"/>
                  </a:cubicBezTo>
                  <a:cubicBezTo>
                    <a:pt x="45661" y="34805"/>
                    <a:pt x="47537" y="33832"/>
                    <a:pt x="48908" y="32245"/>
                  </a:cubicBezTo>
                  <a:cubicBezTo>
                    <a:pt x="49449" y="31632"/>
                    <a:pt x="49845" y="30946"/>
                    <a:pt x="50098" y="30225"/>
                  </a:cubicBezTo>
                  <a:cubicBezTo>
                    <a:pt x="50358" y="30279"/>
                    <a:pt x="50608" y="30305"/>
                    <a:pt x="50849" y="30305"/>
                  </a:cubicBezTo>
                  <a:cubicBezTo>
                    <a:pt x="53821" y="30305"/>
                    <a:pt x="55337" y="26402"/>
                    <a:pt x="54570" y="23733"/>
                  </a:cubicBezTo>
                  <a:cubicBezTo>
                    <a:pt x="55580" y="22867"/>
                    <a:pt x="56373" y="21785"/>
                    <a:pt x="56842" y="20523"/>
                  </a:cubicBezTo>
                  <a:cubicBezTo>
                    <a:pt x="57600" y="23949"/>
                    <a:pt x="57311" y="27628"/>
                    <a:pt x="57203" y="31090"/>
                  </a:cubicBezTo>
                  <a:cubicBezTo>
                    <a:pt x="57160" y="31263"/>
                    <a:pt x="57310" y="31384"/>
                    <a:pt x="57453" y="31384"/>
                  </a:cubicBezTo>
                  <a:cubicBezTo>
                    <a:pt x="57550" y="31384"/>
                    <a:pt x="57643" y="31329"/>
                    <a:pt x="57672" y="31199"/>
                  </a:cubicBezTo>
                  <a:cubicBezTo>
                    <a:pt x="58357" y="29648"/>
                    <a:pt x="58970" y="28025"/>
                    <a:pt x="59475" y="26402"/>
                  </a:cubicBezTo>
                  <a:cubicBezTo>
                    <a:pt x="59728" y="27808"/>
                    <a:pt x="60088" y="29215"/>
                    <a:pt x="60557" y="30586"/>
                  </a:cubicBezTo>
                  <a:cubicBezTo>
                    <a:pt x="60587" y="30676"/>
                    <a:pt x="60656" y="30716"/>
                    <a:pt x="60730" y="30716"/>
                  </a:cubicBezTo>
                  <a:cubicBezTo>
                    <a:pt x="60833" y="30716"/>
                    <a:pt x="60948" y="30639"/>
                    <a:pt x="60990" y="30513"/>
                  </a:cubicBezTo>
                  <a:cubicBezTo>
                    <a:pt x="61892" y="25753"/>
                    <a:pt x="61495" y="20811"/>
                    <a:pt x="59908" y="16195"/>
                  </a:cubicBezTo>
                  <a:cubicBezTo>
                    <a:pt x="63154" y="15329"/>
                    <a:pt x="64344" y="11109"/>
                    <a:pt x="63839" y="7863"/>
                  </a:cubicBezTo>
                  <a:cubicBezTo>
                    <a:pt x="63443" y="5411"/>
                    <a:pt x="61928" y="3138"/>
                    <a:pt x="59511" y="2381"/>
                  </a:cubicBezTo>
                  <a:cubicBezTo>
                    <a:pt x="59040" y="2233"/>
                    <a:pt x="58511" y="2158"/>
                    <a:pt x="57967" y="2158"/>
                  </a:cubicBezTo>
                  <a:cubicBezTo>
                    <a:pt x="56262" y="2158"/>
                    <a:pt x="54398" y="2888"/>
                    <a:pt x="53632" y="4365"/>
                  </a:cubicBezTo>
                  <a:cubicBezTo>
                    <a:pt x="53034" y="3987"/>
                    <a:pt x="52326" y="3774"/>
                    <a:pt x="51628" y="3774"/>
                  </a:cubicBezTo>
                  <a:cubicBezTo>
                    <a:pt x="51526" y="3774"/>
                    <a:pt x="51425" y="3779"/>
                    <a:pt x="51324" y="3788"/>
                  </a:cubicBezTo>
                  <a:cubicBezTo>
                    <a:pt x="49701" y="2634"/>
                    <a:pt x="47826" y="1840"/>
                    <a:pt x="45878" y="1479"/>
                  </a:cubicBezTo>
                  <a:cubicBezTo>
                    <a:pt x="44804" y="1288"/>
                    <a:pt x="43586" y="1151"/>
                    <a:pt x="42356" y="1151"/>
                  </a:cubicBezTo>
                  <a:cubicBezTo>
                    <a:pt x="40571" y="1151"/>
                    <a:pt x="38761" y="1440"/>
                    <a:pt x="37330" y="2273"/>
                  </a:cubicBezTo>
                  <a:cubicBezTo>
                    <a:pt x="35879" y="1443"/>
                    <a:pt x="34117" y="1162"/>
                    <a:pt x="32361" y="1162"/>
                  </a:cubicBezTo>
                  <a:cubicBezTo>
                    <a:pt x="31063" y="1162"/>
                    <a:pt x="29767" y="1316"/>
                    <a:pt x="28602" y="1515"/>
                  </a:cubicBezTo>
                  <a:cubicBezTo>
                    <a:pt x="27808" y="1660"/>
                    <a:pt x="27015" y="1876"/>
                    <a:pt x="26293" y="2165"/>
                  </a:cubicBezTo>
                  <a:cubicBezTo>
                    <a:pt x="26116" y="2149"/>
                    <a:pt x="25939" y="2142"/>
                    <a:pt x="25762" y="2142"/>
                  </a:cubicBezTo>
                  <a:cubicBezTo>
                    <a:pt x="25109" y="2142"/>
                    <a:pt x="24457" y="2239"/>
                    <a:pt x="23805" y="2381"/>
                  </a:cubicBezTo>
                  <a:cubicBezTo>
                    <a:pt x="22975" y="686"/>
                    <a:pt x="20847" y="1"/>
                    <a:pt x="19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Rectangle 3"/>
          <p:cNvSpPr/>
          <p:nvPr/>
        </p:nvSpPr>
        <p:spPr>
          <a:xfrm>
            <a:off x="2396650" y="516260"/>
            <a:ext cx="6254518" cy="3914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xuyên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vận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béo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lồng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ghép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phòng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nạn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6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0536" y="944894"/>
            <a:ext cx="5573886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Khuyến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khích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sẵn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GDMN.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386" name="Picture 2" descr="Dự án “Giá đỗ lớp Mẫu giáo nhỡ B2”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422" y="1213536"/>
            <a:ext cx="3202482" cy="24018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grpSp>
        <p:nvGrpSpPr>
          <p:cNvPr id="29" name="Google Shape;1625;p61"/>
          <p:cNvGrpSpPr/>
          <p:nvPr/>
        </p:nvGrpSpPr>
        <p:grpSpPr>
          <a:xfrm flipH="1">
            <a:off x="6404169" y="128282"/>
            <a:ext cx="608900" cy="407500"/>
            <a:chOff x="4137713" y="525925"/>
            <a:chExt cx="608900" cy="407500"/>
          </a:xfrm>
        </p:grpSpPr>
        <p:sp>
          <p:nvSpPr>
            <p:cNvPr id="30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1636;p61"/>
          <p:cNvGrpSpPr/>
          <p:nvPr/>
        </p:nvGrpSpPr>
        <p:grpSpPr>
          <a:xfrm>
            <a:off x="8341716" y="223344"/>
            <a:ext cx="495951" cy="1597829"/>
            <a:chOff x="7535154" y="939325"/>
            <a:chExt cx="643933" cy="1955285"/>
          </a:xfrm>
        </p:grpSpPr>
        <p:sp>
          <p:nvSpPr>
            <p:cNvPr id="3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1640;p61"/>
          <p:cNvGrpSpPr/>
          <p:nvPr/>
        </p:nvGrpSpPr>
        <p:grpSpPr>
          <a:xfrm rot="2295176">
            <a:off x="866556" y="-67675"/>
            <a:ext cx="759350" cy="692452"/>
            <a:chOff x="7181850" y="1833225"/>
            <a:chExt cx="836975" cy="698350"/>
          </a:xfrm>
        </p:grpSpPr>
        <p:sp>
          <p:nvSpPr>
            <p:cNvPr id="37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640;p61"/>
          <p:cNvGrpSpPr/>
          <p:nvPr/>
        </p:nvGrpSpPr>
        <p:grpSpPr>
          <a:xfrm rot="20281296">
            <a:off x="4823087" y="3083301"/>
            <a:ext cx="759350" cy="692452"/>
            <a:chOff x="7181850" y="1833225"/>
            <a:chExt cx="836975" cy="698350"/>
          </a:xfrm>
        </p:grpSpPr>
        <p:sp>
          <p:nvSpPr>
            <p:cNvPr id="45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1636;p61"/>
          <p:cNvGrpSpPr/>
          <p:nvPr/>
        </p:nvGrpSpPr>
        <p:grpSpPr>
          <a:xfrm rot="21205631">
            <a:off x="217126" y="2492080"/>
            <a:ext cx="476360" cy="1461841"/>
            <a:chOff x="7535154" y="939325"/>
            <a:chExt cx="643933" cy="1955285"/>
          </a:xfrm>
        </p:grpSpPr>
        <p:sp>
          <p:nvSpPr>
            <p:cNvPr id="53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Google Shape;1663;p32"/>
          <p:cNvSpPr/>
          <p:nvPr/>
        </p:nvSpPr>
        <p:spPr>
          <a:xfrm rot="-895218">
            <a:off x="8367686" y="4611073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663;p32"/>
          <p:cNvSpPr/>
          <p:nvPr/>
        </p:nvSpPr>
        <p:spPr>
          <a:xfrm rot="-895218">
            <a:off x="1968636" y="4173501"/>
            <a:ext cx="856044" cy="677577"/>
          </a:xfrm>
          <a:custGeom>
            <a:avLst/>
            <a:gdLst/>
            <a:ahLst/>
            <a:cxnLst/>
            <a:rect l="l" t="t" r="r" b="b"/>
            <a:pathLst>
              <a:path w="41256" h="32655" extrusionOk="0">
                <a:moveTo>
                  <a:pt x="25614" y="1"/>
                </a:moveTo>
                <a:cubicBezTo>
                  <a:pt x="25238" y="1"/>
                  <a:pt x="24859" y="126"/>
                  <a:pt x="24527" y="306"/>
                </a:cubicBezTo>
                <a:cubicBezTo>
                  <a:pt x="22861" y="1151"/>
                  <a:pt x="21979" y="3020"/>
                  <a:pt x="21420" y="4806"/>
                </a:cubicBezTo>
                <a:cubicBezTo>
                  <a:pt x="20801" y="6747"/>
                  <a:pt x="20444" y="8795"/>
                  <a:pt x="20360" y="10831"/>
                </a:cubicBezTo>
                <a:cubicBezTo>
                  <a:pt x="20301" y="10640"/>
                  <a:pt x="20253" y="10462"/>
                  <a:pt x="20182" y="10271"/>
                </a:cubicBezTo>
                <a:cubicBezTo>
                  <a:pt x="19899" y="9423"/>
                  <a:pt x="19293" y="8477"/>
                  <a:pt x="18427" y="8477"/>
                </a:cubicBezTo>
                <a:cubicBezTo>
                  <a:pt x="18381" y="8477"/>
                  <a:pt x="18335" y="8480"/>
                  <a:pt x="18289" y="8485"/>
                </a:cubicBezTo>
                <a:cubicBezTo>
                  <a:pt x="17765" y="8533"/>
                  <a:pt x="17372" y="8926"/>
                  <a:pt x="17050" y="9342"/>
                </a:cubicBezTo>
                <a:cubicBezTo>
                  <a:pt x="15967" y="10819"/>
                  <a:pt x="15741" y="12736"/>
                  <a:pt x="15562" y="14545"/>
                </a:cubicBezTo>
                <a:cubicBezTo>
                  <a:pt x="15002" y="10962"/>
                  <a:pt x="14407" y="7295"/>
                  <a:pt x="12633" y="4116"/>
                </a:cubicBezTo>
                <a:cubicBezTo>
                  <a:pt x="12193" y="3294"/>
                  <a:pt x="11621" y="2496"/>
                  <a:pt x="10835" y="2008"/>
                </a:cubicBezTo>
                <a:cubicBezTo>
                  <a:pt x="10395" y="1728"/>
                  <a:pt x="9857" y="1563"/>
                  <a:pt x="9332" y="1563"/>
                </a:cubicBezTo>
                <a:cubicBezTo>
                  <a:pt x="8922" y="1563"/>
                  <a:pt x="8520" y="1664"/>
                  <a:pt x="8180" y="1889"/>
                </a:cubicBezTo>
                <a:cubicBezTo>
                  <a:pt x="7490" y="2342"/>
                  <a:pt x="7168" y="3199"/>
                  <a:pt x="6954" y="3996"/>
                </a:cubicBezTo>
                <a:cubicBezTo>
                  <a:pt x="5787" y="8152"/>
                  <a:pt x="5954" y="12652"/>
                  <a:pt x="7430" y="16689"/>
                </a:cubicBezTo>
                <a:cubicBezTo>
                  <a:pt x="6489" y="14522"/>
                  <a:pt x="4965" y="12617"/>
                  <a:pt x="3060" y="11212"/>
                </a:cubicBezTo>
                <a:cubicBezTo>
                  <a:pt x="2567" y="10851"/>
                  <a:pt x="1919" y="10532"/>
                  <a:pt x="1334" y="10532"/>
                </a:cubicBezTo>
                <a:cubicBezTo>
                  <a:pt x="1029" y="10532"/>
                  <a:pt x="741" y="10619"/>
                  <a:pt x="501" y="10831"/>
                </a:cubicBezTo>
                <a:cubicBezTo>
                  <a:pt x="24" y="11247"/>
                  <a:pt x="1" y="11962"/>
                  <a:pt x="24" y="12605"/>
                </a:cubicBezTo>
                <a:cubicBezTo>
                  <a:pt x="120" y="14105"/>
                  <a:pt x="429" y="15605"/>
                  <a:pt x="953" y="17022"/>
                </a:cubicBezTo>
                <a:cubicBezTo>
                  <a:pt x="1382" y="18201"/>
                  <a:pt x="4370" y="26678"/>
                  <a:pt x="6430" y="28285"/>
                </a:cubicBezTo>
                <a:cubicBezTo>
                  <a:pt x="6597" y="28428"/>
                  <a:pt x="6775" y="28547"/>
                  <a:pt x="6966" y="28666"/>
                </a:cubicBezTo>
                <a:cubicBezTo>
                  <a:pt x="7407" y="28609"/>
                  <a:pt x="7849" y="28586"/>
                  <a:pt x="8291" y="28586"/>
                </a:cubicBezTo>
                <a:cubicBezTo>
                  <a:pt x="9328" y="28586"/>
                  <a:pt x="10364" y="28712"/>
                  <a:pt x="11383" y="28821"/>
                </a:cubicBezTo>
                <a:cubicBezTo>
                  <a:pt x="13002" y="29000"/>
                  <a:pt x="14633" y="29142"/>
                  <a:pt x="16264" y="29321"/>
                </a:cubicBezTo>
                <a:cubicBezTo>
                  <a:pt x="22992" y="30047"/>
                  <a:pt x="29850" y="30857"/>
                  <a:pt x="36577" y="31881"/>
                </a:cubicBezTo>
                <a:cubicBezTo>
                  <a:pt x="38065" y="32095"/>
                  <a:pt x="39553" y="32357"/>
                  <a:pt x="41029" y="32655"/>
                </a:cubicBezTo>
                <a:cubicBezTo>
                  <a:pt x="41101" y="32607"/>
                  <a:pt x="41184" y="32560"/>
                  <a:pt x="41256" y="32500"/>
                </a:cubicBezTo>
                <a:lnTo>
                  <a:pt x="41256" y="12974"/>
                </a:lnTo>
                <a:cubicBezTo>
                  <a:pt x="40351" y="13045"/>
                  <a:pt x="39482" y="13521"/>
                  <a:pt x="38743" y="14081"/>
                </a:cubicBezTo>
                <a:cubicBezTo>
                  <a:pt x="37053" y="15331"/>
                  <a:pt x="35767" y="17034"/>
                  <a:pt x="34791" y="18903"/>
                </a:cubicBezTo>
                <a:cubicBezTo>
                  <a:pt x="35946" y="14391"/>
                  <a:pt x="36207" y="9652"/>
                  <a:pt x="35553" y="5044"/>
                </a:cubicBezTo>
                <a:cubicBezTo>
                  <a:pt x="35410" y="3985"/>
                  <a:pt x="34945" y="2675"/>
                  <a:pt x="33874" y="2580"/>
                </a:cubicBezTo>
                <a:cubicBezTo>
                  <a:pt x="33846" y="2578"/>
                  <a:pt x="33818" y="2577"/>
                  <a:pt x="33790" y="2577"/>
                </a:cubicBezTo>
                <a:cubicBezTo>
                  <a:pt x="33274" y="2577"/>
                  <a:pt x="32793" y="2883"/>
                  <a:pt x="32397" y="3211"/>
                </a:cubicBezTo>
                <a:cubicBezTo>
                  <a:pt x="30254" y="4949"/>
                  <a:pt x="29016" y="7533"/>
                  <a:pt x="28421" y="10247"/>
                </a:cubicBezTo>
                <a:cubicBezTo>
                  <a:pt x="28635" y="7556"/>
                  <a:pt x="28385" y="4818"/>
                  <a:pt x="27635" y="2234"/>
                </a:cubicBezTo>
                <a:cubicBezTo>
                  <a:pt x="27373" y="1306"/>
                  <a:pt x="26909" y="258"/>
                  <a:pt x="25980" y="44"/>
                </a:cubicBezTo>
                <a:cubicBezTo>
                  <a:pt x="25860" y="14"/>
                  <a:pt x="25737" y="1"/>
                  <a:pt x="25614" y="1"/>
                </a:cubicBezTo>
                <a:close/>
              </a:path>
            </a:pathLst>
          </a:custGeom>
          <a:solidFill>
            <a:srgbClr val="FF3577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643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9" name="Google Shape;579;p33"/>
          <p:cNvGrpSpPr/>
          <p:nvPr/>
        </p:nvGrpSpPr>
        <p:grpSpPr>
          <a:xfrm>
            <a:off x="6313167" y="3312942"/>
            <a:ext cx="3594816" cy="2374396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Rectangle 80"/>
          <p:cNvSpPr/>
          <p:nvPr/>
        </p:nvSpPr>
        <p:spPr>
          <a:xfrm>
            <a:off x="984488" y="1260353"/>
            <a:ext cx="696548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thay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kỳ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vọng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2064608" y="476199"/>
            <a:ext cx="494237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4.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Đánh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phát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triển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của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</p:spTree>
    <p:extLst>
      <p:ext uri="{BB962C8B-B14F-4D97-AF65-F5344CB8AC3E}">
        <p14:creationId xmlns:p14="http://schemas.microsoft.com/office/powerpoint/2010/main" val="124832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6" name="Google Shape;706;p45"/>
          <p:cNvCxnSpPr/>
          <p:nvPr/>
        </p:nvCxnSpPr>
        <p:spPr>
          <a:xfrm>
            <a:off x="1009650" y="3784434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7" name="Google Shape;707;p45"/>
          <p:cNvCxnSpPr/>
          <p:nvPr/>
        </p:nvCxnSpPr>
        <p:spPr>
          <a:xfrm>
            <a:off x="1009650" y="4084472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9" name="Google Shape;709;p45"/>
          <p:cNvSpPr/>
          <p:nvPr/>
        </p:nvSpPr>
        <p:spPr>
          <a:xfrm>
            <a:off x="6714975" y="2255088"/>
            <a:ext cx="969325" cy="795100"/>
          </a:xfrm>
          <a:custGeom>
            <a:avLst/>
            <a:gdLst/>
            <a:ahLst/>
            <a:cxnLst/>
            <a:rect l="l" t="t" r="r" b="b"/>
            <a:pathLst>
              <a:path w="38773" h="31804" extrusionOk="0">
                <a:moveTo>
                  <a:pt x="8349" y="2616"/>
                </a:moveTo>
                <a:cubicBezTo>
                  <a:pt x="8370" y="2929"/>
                  <a:pt x="8370" y="3160"/>
                  <a:pt x="8412" y="3390"/>
                </a:cubicBezTo>
                <a:cubicBezTo>
                  <a:pt x="8454" y="3662"/>
                  <a:pt x="8684" y="3850"/>
                  <a:pt x="8956" y="3850"/>
                </a:cubicBezTo>
                <a:cubicBezTo>
                  <a:pt x="9207" y="3850"/>
                  <a:pt x="9416" y="3704"/>
                  <a:pt x="9458" y="3452"/>
                </a:cubicBezTo>
                <a:cubicBezTo>
                  <a:pt x="9500" y="2929"/>
                  <a:pt x="9814" y="2657"/>
                  <a:pt x="10149" y="2344"/>
                </a:cubicBezTo>
                <a:cubicBezTo>
                  <a:pt x="10316" y="2197"/>
                  <a:pt x="10442" y="2051"/>
                  <a:pt x="10546" y="1883"/>
                </a:cubicBezTo>
                <a:cubicBezTo>
                  <a:pt x="11174" y="879"/>
                  <a:pt x="12241" y="586"/>
                  <a:pt x="13287" y="293"/>
                </a:cubicBezTo>
                <a:cubicBezTo>
                  <a:pt x="13873" y="147"/>
                  <a:pt x="14501" y="167"/>
                  <a:pt x="15108" y="105"/>
                </a:cubicBezTo>
                <a:cubicBezTo>
                  <a:pt x="16175" y="0"/>
                  <a:pt x="17221" y="105"/>
                  <a:pt x="18246" y="460"/>
                </a:cubicBezTo>
                <a:cubicBezTo>
                  <a:pt x="19104" y="732"/>
                  <a:pt x="19857" y="1193"/>
                  <a:pt x="20569" y="1716"/>
                </a:cubicBezTo>
                <a:cubicBezTo>
                  <a:pt x="20924" y="1988"/>
                  <a:pt x="21217" y="2406"/>
                  <a:pt x="21510" y="2804"/>
                </a:cubicBezTo>
                <a:cubicBezTo>
                  <a:pt x="21594" y="2929"/>
                  <a:pt x="21615" y="3118"/>
                  <a:pt x="21594" y="3306"/>
                </a:cubicBezTo>
                <a:cubicBezTo>
                  <a:pt x="21594" y="3620"/>
                  <a:pt x="21531" y="3934"/>
                  <a:pt x="21531" y="4248"/>
                </a:cubicBezTo>
                <a:cubicBezTo>
                  <a:pt x="21531" y="4771"/>
                  <a:pt x="21971" y="5001"/>
                  <a:pt x="22452" y="4708"/>
                </a:cubicBezTo>
                <a:cubicBezTo>
                  <a:pt x="22598" y="4645"/>
                  <a:pt x="22745" y="4499"/>
                  <a:pt x="22870" y="4394"/>
                </a:cubicBezTo>
                <a:cubicBezTo>
                  <a:pt x="23205" y="4122"/>
                  <a:pt x="23624" y="4038"/>
                  <a:pt x="24063" y="4059"/>
                </a:cubicBezTo>
                <a:cubicBezTo>
                  <a:pt x="25402" y="4164"/>
                  <a:pt x="26678" y="4457"/>
                  <a:pt x="27829" y="5105"/>
                </a:cubicBezTo>
                <a:cubicBezTo>
                  <a:pt x="29168" y="5838"/>
                  <a:pt x="30235" y="6842"/>
                  <a:pt x="30968" y="8202"/>
                </a:cubicBezTo>
                <a:cubicBezTo>
                  <a:pt x="31051" y="8328"/>
                  <a:pt x="31114" y="8537"/>
                  <a:pt x="31072" y="8683"/>
                </a:cubicBezTo>
                <a:cubicBezTo>
                  <a:pt x="31051" y="9039"/>
                  <a:pt x="30968" y="9374"/>
                  <a:pt x="30905" y="9709"/>
                </a:cubicBezTo>
                <a:cubicBezTo>
                  <a:pt x="30821" y="10043"/>
                  <a:pt x="30696" y="10336"/>
                  <a:pt x="30340" y="10546"/>
                </a:cubicBezTo>
                <a:cubicBezTo>
                  <a:pt x="30110" y="10713"/>
                  <a:pt x="30047" y="10964"/>
                  <a:pt x="30152" y="11236"/>
                </a:cubicBezTo>
                <a:cubicBezTo>
                  <a:pt x="30256" y="11487"/>
                  <a:pt x="30570" y="11696"/>
                  <a:pt x="30863" y="11571"/>
                </a:cubicBezTo>
                <a:cubicBezTo>
                  <a:pt x="31658" y="11278"/>
                  <a:pt x="32411" y="11550"/>
                  <a:pt x="33144" y="11613"/>
                </a:cubicBezTo>
                <a:cubicBezTo>
                  <a:pt x="33939" y="11717"/>
                  <a:pt x="34588" y="12136"/>
                  <a:pt x="35194" y="12638"/>
                </a:cubicBezTo>
                <a:cubicBezTo>
                  <a:pt x="35843" y="13161"/>
                  <a:pt x="36324" y="13810"/>
                  <a:pt x="36826" y="14500"/>
                </a:cubicBezTo>
                <a:cubicBezTo>
                  <a:pt x="37119" y="14898"/>
                  <a:pt x="37119" y="15756"/>
                  <a:pt x="36847" y="16111"/>
                </a:cubicBezTo>
                <a:cubicBezTo>
                  <a:pt x="36764" y="16258"/>
                  <a:pt x="36596" y="16362"/>
                  <a:pt x="36471" y="16404"/>
                </a:cubicBezTo>
                <a:cubicBezTo>
                  <a:pt x="36324" y="16467"/>
                  <a:pt x="36178" y="16467"/>
                  <a:pt x="36052" y="16509"/>
                </a:cubicBezTo>
                <a:cubicBezTo>
                  <a:pt x="35864" y="16593"/>
                  <a:pt x="35676" y="16697"/>
                  <a:pt x="35529" y="16802"/>
                </a:cubicBezTo>
                <a:cubicBezTo>
                  <a:pt x="35341" y="16948"/>
                  <a:pt x="35257" y="17199"/>
                  <a:pt x="35341" y="17429"/>
                </a:cubicBezTo>
                <a:cubicBezTo>
                  <a:pt x="35424" y="17660"/>
                  <a:pt x="35592" y="17785"/>
                  <a:pt x="35864" y="17827"/>
                </a:cubicBezTo>
                <a:cubicBezTo>
                  <a:pt x="35989" y="17848"/>
                  <a:pt x="36157" y="17848"/>
                  <a:pt x="36282" y="17785"/>
                </a:cubicBezTo>
                <a:cubicBezTo>
                  <a:pt x="36596" y="17660"/>
                  <a:pt x="36847" y="17764"/>
                  <a:pt x="37057" y="17973"/>
                </a:cubicBezTo>
                <a:cubicBezTo>
                  <a:pt x="37475" y="18371"/>
                  <a:pt x="37935" y="18769"/>
                  <a:pt x="38249" y="19208"/>
                </a:cubicBezTo>
                <a:cubicBezTo>
                  <a:pt x="38668" y="19815"/>
                  <a:pt x="38772" y="20547"/>
                  <a:pt x="38668" y="21238"/>
                </a:cubicBezTo>
                <a:cubicBezTo>
                  <a:pt x="38626" y="21405"/>
                  <a:pt x="38479" y="21614"/>
                  <a:pt x="38333" y="21719"/>
                </a:cubicBezTo>
                <a:cubicBezTo>
                  <a:pt x="37935" y="21949"/>
                  <a:pt x="37517" y="22137"/>
                  <a:pt x="37119" y="22347"/>
                </a:cubicBezTo>
                <a:cubicBezTo>
                  <a:pt x="36785" y="22535"/>
                  <a:pt x="36617" y="22807"/>
                  <a:pt x="36701" y="23183"/>
                </a:cubicBezTo>
                <a:cubicBezTo>
                  <a:pt x="36722" y="23330"/>
                  <a:pt x="36805" y="23497"/>
                  <a:pt x="36889" y="23644"/>
                </a:cubicBezTo>
                <a:cubicBezTo>
                  <a:pt x="37349" y="24753"/>
                  <a:pt x="37559" y="25904"/>
                  <a:pt x="37517" y="27075"/>
                </a:cubicBezTo>
                <a:cubicBezTo>
                  <a:pt x="37517" y="27138"/>
                  <a:pt x="37475" y="27180"/>
                  <a:pt x="37433" y="27347"/>
                </a:cubicBezTo>
                <a:cubicBezTo>
                  <a:pt x="37015" y="27661"/>
                  <a:pt x="36512" y="27996"/>
                  <a:pt x="35989" y="28393"/>
                </a:cubicBezTo>
                <a:cubicBezTo>
                  <a:pt x="35968" y="28603"/>
                  <a:pt x="35968" y="28875"/>
                  <a:pt x="35885" y="29147"/>
                </a:cubicBezTo>
                <a:cubicBezTo>
                  <a:pt x="35822" y="29398"/>
                  <a:pt x="35780" y="29649"/>
                  <a:pt x="35780" y="29900"/>
                </a:cubicBezTo>
                <a:cubicBezTo>
                  <a:pt x="35780" y="29984"/>
                  <a:pt x="35738" y="30088"/>
                  <a:pt x="35676" y="30130"/>
                </a:cubicBezTo>
                <a:cubicBezTo>
                  <a:pt x="35341" y="30507"/>
                  <a:pt x="35090" y="30967"/>
                  <a:pt x="34588" y="31218"/>
                </a:cubicBezTo>
                <a:cubicBezTo>
                  <a:pt x="34357" y="31323"/>
                  <a:pt x="34148" y="31469"/>
                  <a:pt x="33897" y="31595"/>
                </a:cubicBezTo>
                <a:cubicBezTo>
                  <a:pt x="33583" y="31762"/>
                  <a:pt x="33248" y="31804"/>
                  <a:pt x="32914" y="31574"/>
                </a:cubicBezTo>
                <a:cubicBezTo>
                  <a:pt x="32914" y="31365"/>
                  <a:pt x="32935" y="31134"/>
                  <a:pt x="32935" y="30925"/>
                </a:cubicBezTo>
                <a:cubicBezTo>
                  <a:pt x="32955" y="30318"/>
                  <a:pt x="32809" y="29795"/>
                  <a:pt x="32474" y="29335"/>
                </a:cubicBezTo>
                <a:cubicBezTo>
                  <a:pt x="32202" y="28979"/>
                  <a:pt x="31888" y="28812"/>
                  <a:pt x="31470" y="28728"/>
                </a:cubicBezTo>
                <a:cubicBezTo>
                  <a:pt x="30633" y="28603"/>
                  <a:pt x="29817" y="28728"/>
                  <a:pt x="29085" y="29168"/>
                </a:cubicBezTo>
                <a:cubicBezTo>
                  <a:pt x="28917" y="29063"/>
                  <a:pt x="29022" y="28937"/>
                  <a:pt x="29043" y="28812"/>
                </a:cubicBezTo>
                <a:cubicBezTo>
                  <a:pt x="29147" y="28310"/>
                  <a:pt x="29252" y="27808"/>
                  <a:pt x="29357" y="27243"/>
                </a:cubicBezTo>
                <a:cubicBezTo>
                  <a:pt x="29545" y="27243"/>
                  <a:pt x="29712" y="27201"/>
                  <a:pt x="29901" y="27201"/>
                </a:cubicBezTo>
                <a:cubicBezTo>
                  <a:pt x="30214" y="27243"/>
                  <a:pt x="30528" y="27305"/>
                  <a:pt x="30842" y="27305"/>
                </a:cubicBezTo>
                <a:cubicBezTo>
                  <a:pt x="30947" y="27305"/>
                  <a:pt x="31051" y="27180"/>
                  <a:pt x="31261" y="27054"/>
                </a:cubicBezTo>
                <a:cubicBezTo>
                  <a:pt x="30947" y="26971"/>
                  <a:pt x="30800" y="26887"/>
                  <a:pt x="30612" y="26866"/>
                </a:cubicBezTo>
                <a:cubicBezTo>
                  <a:pt x="29545" y="26678"/>
                  <a:pt x="28624" y="26238"/>
                  <a:pt x="27871" y="25422"/>
                </a:cubicBezTo>
                <a:cubicBezTo>
                  <a:pt x="27306" y="24836"/>
                  <a:pt x="26846" y="24209"/>
                  <a:pt x="26574" y="23414"/>
                </a:cubicBezTo>
                <a:cubicBezTo>
                  <a:pt x="26532" y="23288"/>
                  <a:pt x="26448" y="23163"/>
                  <a:pt x="26344" y="23058"/>
                </a:cubicBezTo>
                <a:cubicBezTo>
                  <a:pt x="26260" y="22974"/>
                  <a:pt x="26134" y="22891"/>
                  <a:pt x="26051" y="22911"/>
                </a:cubicBezTo>
                <a:cubicBezTo>
                  <a:pt x="25486" y="23058"/>
                  <a:pt x="24858" y="22995"/>
                  <a:pt x="24419" y="23518"/>
                </a:cubicBezTo>
                <a:cubicBezTo>
                  <a:pt x="24209" y="23748"/>
                  <a:pt x="23916" y="23916"/>
                  <a:pt x="23686" y="24104"/>
                </a:cubicBezTo>
                <a:cubicBezTo>
                  <a:pt x="23372" y="24334"/>
                  <a:pt x="23059" y="24334"/>
                  <a:pt x="22745" y="24104"/>
                </a:cubicBezTo>
                <a:cubicBezTo>
                  <a:pt x="22180" y="23707"/>
                  <a:pt x="21699" y="23288"/>
                  <a:pt x="21427" y="22660"/>
                </a:cubicBezTo>
                <a:cubicBezTo>
                  <a:pt x="21134" y="22012"/>
                  <a:pt x="20924" y="21321"/>
                  <a:pt x="20673" y="20652"/>
                </a:cubicBezTo>
                <a:cubicBezTo>
                  <a:pt x="20569" y="20359"/>
                  <a:pt x="20485" y="20045"/>
                  <a:pt x="20359" y="19752"/>
                </a:cubicBezTo>
                <a:cubicBezTo>
                  <a:pt x="20067" y="19208"/>
                  <a:pt x="19606" y="19145"/>
                  <a:pt x="19146" y="19564"/>
                </a:cubicBezTo>
                <a:cubicBezTo>
                  <a:pt x="19041" y="19668"/>
                  <a:pt x="18979" y="19773"/>
                  <a:pt x="18874" y="19878"/>
                </a:cubicBezTo>
                <a:cubicBezTo>
                  <a:pt x="18790" y="19982"/>
                  <a:pt x="18707" y="20129"/>
                  <a:pt x="18623" y="20254"/>
                </a:cubicBezTo>
                <a:cubicBezTo>
                  <a:pt x="17556" y="21907"/>
                  <a:pt x="15673" y="21217"/>
                  <a:pt x="14961" y="20170"/>
                </a:cubicBezTo>
                <a:cubicBezTo>
                  <a:pt x="14292" y="19124"/>
                  <a:pt x="13852" y="18057"/>
                  <a:pt x="13957" y="16802"/>
                </a:cubicBezTo>
                <a:cubicBezTo>
                  <a:pt x="13978" y="16572"/>
                  <a:pt x="13957" y="16321"/>
                  <a:pt x="13957" y="16111"/>
                </a:cubicBezTo>
                <a:cubicBezTo>
                  <a:pt x="13957" y="15756"/>
                  <a:pt x="13915" y="15358"/>
                  <a:pt x="14166" y="15044"/>
                </a:cubicBezTo>
                <a:cubicBezTo>
                  <a:pt x="14208" y="14960"/>
                  <a:pt x="14271" y="14835"/>
                  <a:pt x="14271" y="14730"/>
                </a:cubicBezTo>
                <a:cubicBezTo>
                  <a:pt x="14333" y="14333"/>
                  <a:pt x="14124" y="14019"/>
                  <a:pt x="13769" y="13977"/>
                </a:cubicBezTo>
                <a:cubicBezTo>
                  <a:pt x="13455" y="13914"/>
                  <a:pt x="13162" y="14103"/>
                  <a:pt x="13057" y="14437"/>
                </a:cubicBezTo>
                <a:cubicBezTo>
                  <a:pt x="12973" y="14730"/>
                  <a:pt x="12932" y="15065"/>
                  <a:pt x="12806" y="15337"/>
                </a:cubicBezTo>
                <a:cubicBezTo>
                  <a:pt x="12346" y="16300"/>
                  <a:pt x="11551" y="16844"/>
                  <a:pt x="10567" y="17241"/>
                </a:cubicBezTo>
                <a:cubicBezTo>
                  <a:pt x="10232" y="17367"/>
                  <a:pt x="9898" y="17367"/>
                  <a:pt x="9584" y="17262"/>
                </a:cubicBezTo>
                <a:cubicBezTo>
                  <a:pt x="9061" y="17095"/>
                  <a:pt x="8559" y="16906"/>
                  <a:pt x="8056" y="16697"/>
                </a:cubicBezTo>
                <a:cubicBezTo>
                  <a:pt x="7680" y="16530"/>
                  <a:pt x="7387" y="16279"/>
                  <a:pt x="7157" y="15944"/>
                </a:cubicBezTo>
                <a:cubicBezTo>
                  <a:pt x="6550" y="14960"/>
                  <a:pt x="6069" y="13977"/>
                  <a:pt x="5859" y="12868"/>
                </a:cubicBezTo>
                <a:cubicBezTo>
                  <a:pt x="5797" y="12450"/>
                  <a:pt x="5755" y="12094"/>
                  <a:pt x="6110" y="11780"/>
                </a:cubicBezTo>
                <a:cubicBezTo>
                  <a:pt x="5943" y="11571"/>
                  <a:pt x="5755" y="11383"/>
                  <a:pt x="5734" y="11194"/>
                </a:cubicBezTo>
                <a:cubicBezTo>
                  <a:pt x="5692" y="10943"/>
                  <a:pt x="5713" y="10629"/>
                  <a:pt x="5755" y="10336"/>
                </a:cubicBezTo>
                <a:cubicBezTo>
                  <a:pt x="5901" y="9499"/>
                  <a:pt x="6027" y="8642"/>
                  <a:pt x="6215" y="7805"/>
                </a:cubicBezTo>
                <a:cubicBezTo>
                  <a:pt x="6424" y="6758"/>
                  <a:pt x="6989" y="5921"/>
                  <a:pt x="7931" y="5377"/>
                </a:cubicBezTo>
                <a:cubicBezTo>
                  <a:pt x="8015" y="5315"/>
                  <a:pt x="8056" y="5294"/>
                  <a:pt x="8140" y="5231"/>
                </a:cubicBezTo>
                <a:cubicBezTo>
                  <a:pt x="7805" y="4917"/>
                  <a:pt x="7429" y="5085"/>
                  <a:pt x="7073" y="5126"/>
                </a:cubicBezTo>
                <a:cubicBezTo>
                  <a:pt x="6738" y="5189"/>
                  <a:pt x="6487" y="5336"/>
                  <a:pt x="6278" y="5629"/>
                </a:cubicBezTo>
                <a:cubicBezTo>
                  <a:pt x="5755" y="6319"/>
                  <a:pt x="5315" y="7010"/>
                  <a:pt x="5127" y="7909"/>
                </a:cubicBezTo>
                <a:cubicBezTo>
                  <a:pt x="4897" y="8997"/>
                  <a:pt x="4667" y="10085"/>
                  <a:pt x="4604" y="11236"/>
                </a:cubicBezTo>
                <a:cubicBezTo>
                  <a:pt x="4353" y="11487"/>
                  <a:pt x="4018" y="11655"/>
                  <a:pt x="3641" y="11759"/>
                </a:cubicBezTo>
                <a:cubicBezTo>
                  <a:pt x="2972" y="11927"/>
                  <a:pt x="2365" y="12240"/>
                  <a:pt x="1842" y="12722"/>
                </a:cubicBezTo>
                <a:cubicBezTo>
                  <a:pt x="1737" y="12805"/>
                  <a:pt x="1612" y="12847"/>
                  <a:pt x="1445" y="12952"/>
                </a:cubicBezTo>
                <a:cubicBezTo>
                  <a:pt x="1089" y="12554"/>
                  <a:pt x="733" y="12199"/>
                  <a:pt x="398" y="11822"/>
                </a:cubicBezTo>
                <a:cubicBezTo>
                  <a:pt x="356" y="11780"/>
                  <a:pt x="273" y="11696"/>
                  <a:pt x="273" y="11613"/>
                </a:cubicBezTo>
                <a:cubicBezTo>
                  <a:pt x="189" y="11131"/>
                  <a:pt x="1" y="10629"/>
                  <a:pt x="64" y="10106"/>
                </a:cubicBezTo>
                <a:cubicBezTo>
                  <a:pt x="168" y="8851"/>
                  <a:pt x="461" y="7616"/>
                  <a:pt x="901" y="6445"/>
                </a:cubicBezTo>
                <a:cubicBezTo>
                  <a:pt x="1005" y="6173"/>
                  <a:pt x="1152" y="5942"/>
                  <a:pt x="1319" y="5712"/>
                </a:cubicBezTo>
                <a:cubicBezTo>
                  <a:pt x="1361" y="5608"/>
                  <a:pt x="1465" y="5545"/>
                  <a:pt x="1549" y="5440"/>
                </a:cubicBezTo>
                <a:cubicBezTo>
                  <a:pt x="2344" y="4394"/>
                  <a:pt x="3432" y="3766"/>
                  <a:pt x="4541" y="3180"/>
                </a:cubicBezTo>
                <a:cubicBezTo>
                  <a:pt x="4813" y="3013"/>
                  <a:pt x="5169" y="2908"/>
                  <a:pt x="5504" y="2825"/>
                </a:cubicBezTo>
                <a:cubicBezTo>
                  <a:pt x="6445" y="2657"/>
                  <a:pt x="7345" y="2595"/>
                  <a:pt x="8349" y="2616"/>
                </a:cubicBezTo>
                <a:close/>
              </a:path>
            </a:pathLst>
          </a:custGeom>
          <a:solidFill>
            <a:srgbClr val="E7BA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45"/>
          <p:cNvSpPr/>
          <p:nvPr/>
        </p:nvSpPr>
        <p:spPr>
          <a:xfrm>
            <a:off x="6653775" y="2563188"/>
            <a:ext cx="768975" cy="662050"/>
          </a:xfrm>
          <a:custGeom>
            <a:avLst/>
            <a:gdLst/>
            <a:ahLst/>
            <a:cxnLst/>
            <a:rect l="l" t="t" r="r" b="b"/>
            <a:pathLst>
              <a:path w="30759" h="26482" extrusionOk="0">
                <a:moveTo>
                  <a:pt x="7073" y="0"/>
                </a:moveTo>
                <a:cubicBezTo>
                  <a:pt x="6759" y="126"/>
                  <a:pt x="6529" y="272"/>
                  <a:pt x="6299" y="335"/>
                </a:cubicBezTo>
                <a:cubicBezTo>
                  <a:pt x="5671" y="544"/>
                  <a:pt x="5190" y="921"/>
                  <a:pt x="4750" y="1381"/>
                </a:cubicBezTo>
                <a:cubicBezTo>
                  <a:pt x="2763" y="3432"/>
                  <a:pt x="2407" y="3934"/>
                  <a:pt x="1152" y="6465"/>
                </a:cubicBezTo>
                <a:cubicBezTo>
                  <a:pt x="1152" y="6486"/>
                  <a:pt x="1110" y="6507"/>
                  <a:pt x="1110" y="6549"/>
                </a:cubicBezTo>
                <a:cubicBezTo>
                  <a:pt x="775" y="7114"/>
                  <a:pt x="587" y="7742"/>
                  <a:pt x="461" y="8390"/>
                </a:cubicBezTo>
                <a:cubicBezTo>
                  <a:pt x="377" y="8788"/>
                  <a:pt x="273" y="9186"/>
                  <a:pt x="231" y="9583"/>
                </a:cubicBezTo>
                <a:cubicBezTo>
                  <a:pt x="126" y="10462"/>
                  <a:pt x="1" y="11320"/>
                  <a:pt x="1" y="12219"/>
                </a:cubicBezTo>
                <a:cubicBezTo>
                  <a:pt x="1" y="13559"/>
                  <a:pt x="63" y="14919"/>
                  <a:pt x="126" y="16237"/>
                </a:cubicBezTo>
                <a:cubicBezTo>
                  <a:pt x="126" y="16509"/>
                  <a:pt x="147" y="16760"/>
                  <a:pt x="231" y="17011"/>
                </a:cubicBezTo>
                <a:cubicBezTo>
                  <a:pt x="880" y="19103"/>
                  <a:pt x="1905" y="20945"/>
                  <a:pt x="3516" y="22451"/>
                </a:cubicBezTo>
                <a:cubicBezTo>
                  <a:pt x="3621" y="22556"/>
                  <a:pt x="3725" y="22660"/>
                  <a:pt x="3872" y="22702"/>
                </a:cubicBezTo>
                <a:cubicBezTo>
                  <a:pt x="5483" y="23665"/>
                  <a:pt x="7115" y="24648"/>
                  <a:pt x="8998" y="25025"/>
                </a:cubicBezTo>
                <a:cubicBezTo>
                  <a:pt x="9061" y="25067"/>
                  <a:pt x="9144" y="25088"/>
                  <a:pt x="9228" y="25129"/>
                </a:cubicBezTo>
                <a:cubicBezTo>
                  <a:pt x="9751" y="25443"/>
                  <a:pt x="10358" y="25569"/>
                  <a:pt x="10923" y="25715"/>
                </a:cubicBezTo>
                <a:cubicBezTo>
                  <a:pt x="11446" y="25820"/>
                  <a:pt x="11969" y="25945"/>
                  <a:pt x="12471" y="26196"/>
                </a:cubicBezTo>
                <a:cubicBezTo>
                  <a:pt x="12618" y="26280"/>
                  <a:pt x="12785" y="26301"/>
                  <a:pt x="12973" y="26343"/>
                </a:cubicBezTo>
                <a:cubicBezTo>
                  <a:pt x="13681" y="26425"/>
                  <a:pt x="14401" y="26482"/>
                  <a:pt x="15124" y="26482"/>
                </a:cubicBezTo>
                <a:cubicBezTo>
                  <a:pt x="15321" y="26482"/>
                  <a:pt x="15518" y="26477"/>
                  <a:pt x="15714" y="26468"/>
                </a:cubicBezTo>
                <a:cubicBezTo>
                  <a:pt x="16021" y="26441"/>
                  <a:pt x="16323" y="26436"/>
                  <a:pt x="16624" y="26436"/>
                </a:cubicBezTo>
                <a:cubicBezTo>
                  <a:pt x="16774" y="26436"/>
                  <a:pt x="16924" y="26437"/>
                  <a:pt x="17074" y="26437"/>
                </a:cubicBezTo>
                <a:cubicBezTo>
                  <a:pt x="17524" y="26437"/>
                  <a:pt x="17974" y="26427"/>
                  <a:pt x="18434" y="26343"/>
                </a:cubicBezTo>
                <a:cubicBezTo>
                  <a:pt x="19606" y="26092"/>
                  <a:pt x="20820" y="25945"/>
                  <a:pt x="21991" y="25757"/>
                </a:cubicBezTo>
                <a:cubicBezTo>
                  <a:pt x="22598" y="25652"/>
                  <a:pt x="23142" y="25443"/>
                  <a:pt x="23686" y="25192"/>
                </a:cubicBezTo>
                <a:cubicBezTo>
                  <a:pt x="24419" y="24836"/>
                  <a:pt x="25151" y="24502"/>
                  <a:pt x="25862" y="24146"/>
                </a:cubicBezTo>
                <a:cubicBezTo>
                  <a:pt x="26218" y="23937"/>
                  <a:pt x="26616" y="23686"/>
                  <a:pt x="26908" y="23393"/>
                </a:cubicBezTo>
                <a:cubicBezTo>
                  <a:pt x="27515" y="22723"/>
                  <a:pt x="28143" y="22095"/>
                  <a:pt x="28624" y="21342"/>
                </a:cubicBezTo>
                <a:cubicBezTo>
                  <a:pt x="29147" y="20526"/>
                  <a:pt x="29566" y="19647"/>
                  <a:pt x="29733" y="18643"/>
                </a:cubicBezTo>
                <a:cubicBezTo>
                  <a:pt x="29775" y="18392"/>
                  <a:pt x="29817" y="18120"/>
                  <a:pt x="29942" y="17911"/>
                </a:cubicBezTo>
                <a:cubicBezTo>
                  <a:pt x="30256" y="17283"/>
                  <a:pt x="30382" y="16613"/>
                  <a:pt x="30549" y="15944"/>
                </a:cubicBezTo>
                <a:cubicBezTo>
                  <a:pt x="30654" y="15484"/>
                  <a:pt x="30758" y="15044"/>
                  <a:pt x="30675" y="14542"/>
                </a:cubicBezTo>
                <a:cubicBezTo>
                  <a:pt x="30570" y="14458"/>
                  <a:pt x="30445" y="14354"/>
                  <a:pt x="30340" y="14312"/>
                </a:cubicBezTo>
                <a:cubicBezTo>
                  <a:pt x="29649" y="13935"/>
                  <a:pt x="29168" y="13391"/>
                  <a:pt x="28750" y="12784"/>
                </a:cubicBezTo>
                <a:cubicBezTo>
                  <a:pt x="28582" y="12575"/>
                  <a:pt x="28478" y="12345"/>
                  <a:pt x="28352" y="12136"/>
                </a:cubicBezTo>
                <a:cubicBezTo>
                  <a:pt x="28274" y="12005"/>
                  <a:pt x="28171" y="11940"/>
                  <a:pt x="28053" y="11940"/>
                </a:cubicBezTo>
                <a:cubicBezTo>
                  <a:pt x="27983" y="11940"/>
                  <a:pt x="27908" y="11963"/>
                  <a:pt x="27829" y="12010"/>
                </a:cubicBezTo>
                <a:cubicBezTo>
                  <a:pt x="27662" y="12115"/>
                  <a:pt x="27536" y="12219"/>
                  <a:pt x="27411" y="12324"/>
                </a:cubicBezTo>
                <a:cubicBezTo>
                  <a:pt x="27181" y="12491"/>
                  <a:pt x="26971" y="12680"/>
                  <a:pt x="26720" y="12847"/>
                </a:cubicBezTo>
                <a:cubicBezTo>
                  <a:pt x="26333" y="13098"/>
                  <a:pt x="25983" y="13229"/>
                  <a:pt x="25637" y="13229"/>
                </a:cubicBezTo>
                <a:cubicBezTo>
                  <a:pt x="25292" y="13229"/>
                  <a:pt x="24952" y="13098"/>
                  <a:pt x="24586" y="12826"/>
                </a:cubicBezTo>
                <a:cubicBezTo>
                  <a:pt x="23833" y="12261"/>
                  <a:pt x="23163" y="11634"/>
                  <a:pt x="22828" y="10755"/>
                </a:cubicBezTo>
                <a:cubicBezTo>
                  <a:pt x="22619" y="10253"/>
                  <a:pt x="22473" y="9730"/>
                  <a:pt x="22243" y="9227"/>
                </a:cubicBezTo>
                <a:cubicBezTo>
                  <a:pt x="22201" y="9102"/>
                  <a:pt x="22222" y="8893"/>
                  <a:pt x="21929" y="8809"/>
                </a:cubicBezTo>
                <a:cubicBezTo>
                  <a:pt x="21761" y="8997"/>
                  <a:pt x="21594" y="9227"/>
                  <a:pt x="21385" y="9416"/>
                </a:cubicBezTo>
                <a:cubicBezTo>
                  <a:pt x="20832" y="9882"/>
                  <a:pt x="20209" y="10191"/>
                  <a:pt x="19479" y="10191"/>
                </a:cubicBezTo>
                <a:cubicBezTo>
                  <a:pt x="19324" y="10191"/>
                  <a:pt x="19164" y="10177"/>
                  <a:pt x="18999" y="10148"/>
                </a:cubicBezTo>
                <a:cubicBezTo>
                  <a:pt x="17890" y="9960"/>
                  <a:pt x="17012" y="9437"/>
                  <a:pt x="16447" y="8453"/>
                </a:cubicBezTo>
                <a:cubicBezTo>
                  <a:pt x="16279" y="8223"/>
                  <a:pt x="16175" y="7930"/>
                  <a:pt x="16028" y="7700"/>
                </a:cubicBezTo>
                <a:cubicBezTo>
                  <a:pt x="15589" y="7030"/>
                  <a:pt x="15421" y="6277"/>
                  <a:pt x="15401" y="5503"/>
                </a:cubicBezTo>
                <a:cubicBezTo>
                  <a:pt x="15401" y="5336"/>
                  <a:pt x="15484" y="5147"/>
                  <a:pt x="15233" y="5043"/>
                </a:cubicBezTo>
                <a:cubicBezTo>
                  <a:pt x="14919" y="5189"/>
                  <a:pt x="14710" y="5461"/>
                  <a:pt x="14438" y="5649"/>
                </a:cubicBezTo>
                <a:cubicBezTo>
                  <a:pt x="13863" y="6022"/>
                  <a:pt x="13254" y="6303"/>
                  <a:pt x="12610" y="6303"/>
                </a:cubicBezTo>
                <a:cubicBezTo>
                  <a:pt x="12387" y="6303"/>
                  <a:pt x="12159" y="6269"/>
                  <a:pt x="11927" y="6193"/>
                </a:cubicBezTo>
                <a:cubicBezTo>
                  <a:pt x="11216" y="5984"/>
                  <a:pt x="10504" y="5733"/>
                  <a:pt x="9835" y="5419"/>
                </a:cubicBezTo>
                <a:cubicBezTo>
                  <a:pt x="9375" y="5210"/>
                  <a:pt x="9019" y="4875"/>
                  <a:pt x="8747" y="4457"/>
                </a:cubicBezTo>
                <a:cubicBezTo>
                  <a:pt x="8098" y="3369"/>
                  <a:pt x="7491" y="2281"/>
                  <a:pt x="7282" y="1004"/>
                </a:cubicBezTo>
                <a:cubicBezTo>
                  <a:pt x="7240" y="691"/>
                  <a:pt x="7157" y="398"/>
                  <a:pt x="70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45"/>
          <p:cNvSpPr/>
          <p:nvPr/>
        </p:nvSpPr>
        <p:spPr>
          <a:xfrm>
            <a:off x="6821700" y="3230638"/>
            <a:ext cx="533575" cy="545600"/>
          </a:xfrm>
          <a:custGeom>
            <a:avLst/>
            <a:gdLst/>
            <a:ahLst/>
            <a:cxnLst/>
            <a:rect l="l" t="t" r="r" b="b"/>
            <a:pathLst>
              <a:path w="21343" h="21824" extrusionOk="0">
                <a:moveTo>
                  <a:pt x="5231" y="419"/>
                </a:moveTo>
                <a:cubicBezTo>
                  <a:pt x="5608" y="461"/>
                  <a:pt x="5963" y="461"/>
                  <a:pt x="6340" y="503"/>
                </a:cubicBezTo>
                <a:cubicBezTo>
                  <a:pt x="7135" y="628"/>
                  <a:pt x="7972" y="733"/>
                  <a:pt x="8809" y="712"/>
                </a:cubicBezTo>
                <a:cubicBezTo>
                  <a:pt x="9311" y="712"/>
                  <a:pt x="9792" y="733"/>
                  <a:pt x="10274" y="796"/>
                </a:cubicBezTo>
                <a:cubicBezTo>
                  <a:pt x="11006" y="879"/>
                  <a:pt x="11697" y="628"/>
                  <a:pt x="12408" y="566"/>
                </a:cubicBezTo>
                <a:cubicBezTo>
                  <a:pt x="13621" y="398"/>
                  <a:pt x="14835" y="189"/>
                  <a:pt x="16028" y="1"/>
                </a:cubicBezTo>
                <a:cubicBezTo>
                  <a:pt x="16425" y="607"/>
                  <a:pt x="16760" y="1193"/>
                  <a:pt x="16906" y="1884"/>
                </a:cubicBezTo>
                <a:cubicBezTo>
                  <a:pt x="16948" y="2198"/>
                  <a:pt x="17053" y="2491"/>
                  <a:pt x="17220" y="2783"/>
                </a:cubicBezTo>
                <a:cubicBezTo>
                  <a:pt x="17681" y="3620"/>
                  <a:pt x="17869" y="4541"/>
                  <a:pt x="18120" y="5441"/>
                </a:cubicBezTo>
                <a:cubicBezTo>
                  <a:pt x="18748" y="7763"/>
                  <a:pt x="19417" y="10065"/>
                  <a:pt x="20045" y="12408"/>
                </a:cubicBezTo>
                <a:cubicBezTo>
                  <a:pt x="20150" y="12806"/>
                  <a:pt x="20191" y="13183"/>
                  <a:pt x="20275" y="13580"/>
                </a:cubicBezTo>
                <a:cubicBezTo>
                  <a:pt x="20296" y="13706"/>
                  <a:pt x="20296" y="13873"/>
                  <a:pt x="20359" y="13999"/>
                </a:cubicBezTo>
                <a:cubicBezTo>
                  <a:pt x="20798" y="15379"/>
                  <a:pt x="20924" y="16844"/>
                  <a:pt x="21238" y="18288"/>
                </a:cubicBezTo>
                <a:cubicBezTo>
                  <a:pt x="21300" y="18518"/>
                  <a:pt x="21321" y="18790"/>
                  <a:pt x="21342" y="19020"/>
                </a:cubicBezTo>
                <a:cubicBezTo>
                  <a:pt x="20631" y="19732"/>
                  <a:pt x="19794" y="20171"/>
                  <a:pt x="18957" y="20589"/>
                </a:cubicBezTo>
                <a:cubicBezTo>
                  <a:pt x="17576" y="21238"/>
                  <a:pt x="16090" y="21740"/>
                  <a:pt x="14521" y="21803"/>
                </a:cubicBezTo>
                <a:cubicBezTo>
                  <a:pt x="14375" y="21803"/>
                  <a:pt x="14228" y="21824"/>
                  <a:pt x="14103" y="21824"/>
                </a:cubicBezTo>
                <a:cubicBezTo>
                  <a:pt x="12178" y="21740"/>
                  <a:pt x="10274" y="21824"/>
                  <a:pt x="8370" y="21552"/>
                </a:cubicBezTo>
                <a:cubicBezTo>
                  <a:pt x="6633" y="21322"/>
                  <a:pt x="4896" y="21133"/>
                  <a:pt x="3160" y="20966"/>
                </a:cubicBezTo>
                <a:cubicBezTo>
                  <a:pt x="2553" y="20903"/>
                  <a:pt x="1988" y="20799"/>
                  <a:pt x="1402" y="20569"/>
                </a:cubicBezTo>
                <a:cubicBezTo>
                  <a:pt x="963" y="20380"/>
                  <a:pt x="461" y="20338"/>
                  <a:pt x="21" y="19983"/>
                </a:cubicBezTo>
                <a:cubicBezTo>
                  <a:pt x="21" y="19836"/>
                  <a:pt x="0" y="19648"/>
                  <a:pt x="21" y="19439"/>
                </a:cubicBezTo>
                <a:cubicBezTo>
                  <a:pt x="147" y="18183"/>
                  <a:pt x="314" y="16928"/>
                  <a:pt x="461" y="15672"/>
                </a:cubicBezTo>
                <a:cubicBezTo>
                  <a:pt x="523" y="15233"/>
                  <a:pt x="628" y="14752"/>
                  <a:pt x="733" y="14333"/>
                </a:cubicBezTo>
                <a:cubicBezTo>
                  <a:pt x="921" y="13643"/>
                  <a:pt x="1088" y="12952"/>
                  <a:pt x="1277" y="12283"/>
                </a:cubicBezTo>
                <a:cubicBezTo>
                  <a:pt x="1360" y="11927"/>
                  <a:pt x="1444" y="11592"/>
                  <a:pt x="1465" y="11258"/>
                </a:cubicBezTo>
                <a:cubicBezTo>
                  <a:pt x="1590" y="9625"/>
                  <a:pt x="2093" y="8119"/>
                  <a:pt x="2595" y="6592"/>
                </a:cubicBezTo>
                <a:cubicBezTo>
                  <a:pt x="3034" y="5211"/>
                  <a:pt x="3578" y="3851"/>
                  <a:pt x="4080" y="2491"/>
                </a:cubicBezTo>
                <a:cubicBezTo>
                  <a:pt x="4352" y="1737"/>
                  <a:pt x="4729" y="1089"/>
                  <a:pt x="5231" y="419"/>
                </a:cubicBezTo>
                <a:close/>
              </a:path>
            </a:pathLst>
          </a:custGeom>
          <a:solidFill>
            <a:srgbClr val="F1BA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45"/>
          <p:cNvSpPr/>
          <p:nvPr/>
        </p:nvSpPr>
        <p:spPr>
          <a:xfrm>
            <a:off x="6780375" y="3744838"/>
            <a:ext cx="616750" cy="311800"/>
          </a:xfrm>
          <a:custGeom>
            <a:avLst/>
            <a:gdLst/>
            <a:ahLst/>
            <a:cxnLst/>
            <a:rect l="l" t="t" r="r" b="b"/>
            <a:pathLst>
              <a:path w="24670" h="12472" extrusionOk="0">
                <a:moveTo>
                  <a:pt x="0" y="9395"/>
                </a:moveTo>
                <a:cubicBezTo>
                  <a:pt x="0" y="8872"/>
                  <a:pt x="42" y="8391"/>
                  <a:pt x="168" y="7910"/>
                </a:cubicBezTo>
                <a:cubicBezTo>
                  <a:pt x="398" y="7052"/>
                  <a:pt x="670" y="6215"/>
                  <a:pt x="1025" y="5399"/>
                </a:cubicBezTo>
                <a:cubicBezTo>
                  <a:pt x="1109" y="5231"/>
                  <a:pt x="1214" y="5043"/>
                  <a:pt x="1214" y="4834"/>
                </a:cubicBezTo>
                <a:cubicBezTo>
                  <a:pt x="1214" y="4185"/>
                  <a:pt x="1465" y="3599"/>
                  <a:pt x="1737" y="3034"/>
                </a:cubicBezTo>
                <a:cubicBezTo>
                  <a:pt x="1988" y="2407"/>
                  <a:pt x="2093" y="1716"/>
                  <a:pt x="2134" y="984"/>
                </a:cubicBezTo>
                <a:cubicBezTo>
                  <a:pt x="2302" y="984"/>
                  <a:pt x="2469" y="942"/>
                  <a:pt x="2574" y="984"/>
                </a:cubicBezTo>
                <a:cubicBezTo>
                  <a:pt x="3432" y="1423"/>
                  <a:pt x="4394" y="1402"/>
                  <a:pt x="5336" y="1549"/>
                </a:cubicBezTo>
                <a:cubicBezTo>
                  <a:pt x="7282" y="1779"/>
                  <a:pt x="9207" y="1988"/>
                  <a:pt x="11153" y="2198"/>
                </a:cubicBezTo>
                <a:cubicBezTo>
                  <a:pt x="11697" y="2239"/>
                  <a:pt x="12241" y="2239"/>
                  <a:pt x="12764" y="2281"/>
                </a:cubicBezTo>
                <a:cubicBezTo>
                  <a:pt x="13433" y="2302"/>
                  <a:pt x="14082" y="2344"/>
                  <a:pt x="14730" y="2323"/>
                </a:cubicBezTo>
                <a:cubicBezTo>
                  <a:pt x="15337" y="2323"/>
                  <a:pt x="15944" y="2302"/>
                  <a:pt x="16530" y="2198"/>
                </a:cubicBezTo>
                <a:cubicBezTo>
                  <a:pt x="17555" y="2030"/>
                  <a:pt x="18559" y="1821"/>
                  <a:pt x="19522" y="1444"/>
                </a:cubicBezTo>
                <a:cubicBezTo>
                  <a:pt x="20505" y="1026"/>
                  <a:pt x="21531" y="628"/>
                  <a:pt x="22451" y="42"/>
                </a:cubicBezTo>
                <a:cubicBezTo>
                  <a:pt x="22535" y="1"/>
                  <a:pt x="22598" y="21"/>
                  <a:pt x="22681" y="21"/>
                </a:cubicBezTo>
                <a:cubicBezTo>
                  <a:pt x="22702" y="42"/>
                  <a:pt x="22744" y="63"/>
                  <a:pt x="22744" y="105"/>
                </a:cubicBezTo>
                <a:cubicBezTo>
                  <a:pt x="23100" y="2030"/>
                  <a:pt x="23435" y="3976"/>
                  <a:pt x="23811" y="5901"/>
                </a:cubicBezTo>
                <a:cubicBezTo>
                  <a:pt x="23895" y="6319"/>
                  <a:pt x="24000" y="6738"/>
                  <a:pt x="24041" y="7156"/>
                </a:cubicBezTo>
                <a:cubicBezTo>
                  <a:pt x="24146" y="7826"/>
                  <a:pt x="24376" y="8412"/>
                  <a:pt x="24334" y="9102"/>
                </a:cubicBezTo>
                <a:cubicBezTo>
                  <a:pt x="24313" y="9479"/>
                  <a:pt x="24460" y="9876"/>
                  <a:pt x="24565" y="10274"/>
                </a:cubicBezTo>
                <a:cubicBezTo>
                  <a:pt x="24669" y="10693"/>
                  <a:pt x="24669" y="11048"/>
                  <a:pt x="24251" y="11299"/>
                </a:cubicBezTo>
                <a:cubicBezTo>
                  <a:pt x="23916" y="11885"/>
                  <a:pt x="23330" y="11948"/>
                  <a:pt x="22702" y="11990"/>
                </a:cubicBezTo>
                <a:cubicBezTo>
                  <a:pt x="22054" y="12032"/>
                  <a:pt x="21342" y="11990"/>
                  <a:pt x="20715" y="12366"/>
                </a:cubicBezTo>
                <a:cubicBezTo>
                  <a:pt x="20568" y="12471"/>
                  <a:pt x="20338" y="12471"/>
                  <a:pt x="20150" y="12471"/>
                </a:cubicBezTo>
                <a:cubicBezTo>
                  <a:pt x="19731" y="12450"/>
                  <a:pt x="19292" y="12387"/>
                  <a:pt x="18873" y="12345"/>
                </a:cubicBezTo>
                <a:cubicBezTo>
                  <a:pt x="17995" y="12241"/>
                  <a:pt x="17576" y="11885"/>
                  <a:pt x="17409" y="11027"/>
                </a:cubicBezTo>
                <a:cubicBezTo>
                  <a:pt x="17346" y="10776"/>
                  <a:pt x="17304" y="10525"/>
                  <a:pt x="17137" y="10316"/>
                </a:cubicBezTo>
                <a:cubicBezTo>
                  <a:pt x="17116" y="10295"/>
                  <a:pt x="17116" y="10274"/>
                  <a:pt x="17095" y="10253"/>
                </a:cubicBezTo>
                <a:cubicBezTo>
                  <a:pt x="16990" y="9793"/>
                  <a:pt x="16907" y="9353"/>
                  <a:pt x="16781" y="8914"/>
                </a:cubicBezTo>
                <a:cubicBezTo>
                  <a:pt x="16676" y="8516"/>
                  <a:pt x="16383" y="8182"/>
                  <a:pt x="16383" y="7700"/>
                </a:cubicBezTo>
                <a:cubicBezTo>
                  <a:pt x="16383" y="7177"/>
                  <a:pt x="16153" y="6717"/>
                  <a:pt x="15756" y="6319"/>
                </a:cubicBezTo>
                <a:cubicBezTo>
                  <a:pt x="15672" y="6236"/>
                  <a:pt x="15588" y="6131"/>
                  <a:pt x="15484" y="6089"/>
                </a:cubicBezTo>
                <a:cubicBezTo>
                  <a:pt x="15023" y="5859"/>
                  <a:pt x="14542" y="5545"/>
                  <a:pt x="14019" y="5399"/>
                </a:cubicBezTo>
                <a:cubicBezTo>
                  <a:pt x="13245" y="5190"/>
                  <a:pt x="12429" y="5022"/>
                  <a:pt x="11571" y="5252"/>
                </a:cubicBezTo>
                <a:cubicBezTo>
                  <a:pt x="10295" y="5587"/>
                  <a:pt x="10295" y="5566"/>
                  <a:pt x="9772" y="6738"/>
                </a:cubicBezTo>
                <a:cubicBezTo>
                  <a:pt x="9688" y="6926"/>
                  <a:pt x="9562" y="7073"/>
                  <a:pt x="9458" y="7240"/>
                </a:cubicBezTo>
                <a:cubicBezTo>
                  <a:pt x="9165" y="7680"/>
                  <a:pt x="8830" y="8098"/>
                  <a:pt x="8684" y="8684"/>
                </a:cubicBezTo>
                <a:cubicBezTo>
                  <a:pt x="8642" y="8956"/>
                  <a:pt x="8412" y="9228"/>
                  <a:pt x="8223" y="9479"/>
                </a:cubicBezTo>
                <a:cubicBezTo>
                  <a:pt x="8014" y="9835"/>
                  <a:pt x="7826" y="10169"/>
                  <a:pt x="7700" y="10567"/>
                </a:cubicBezTo>
                <a:cubicBezTo>
                  <a:pt x="7491" y="11090"/>
                  <a:pt x="7156" y="11550"/>
                  <a:pt x="6863" y="12053"/>
                </a:cubicBezTo>
                <a:cubicBezTo>
                  <a:pt x="6759" y="12241"/>
                  <a:pt x="6570" y="12262"/>
                  <a:pt x="6424" y="12157"/>
                </a:cubicBezTo>
                <a:cubicBezTo>
                  <a:pt x="6068" y="11948"/>
                  <a:pt x="5691" y="11864"/>
                  <a:pt x="5294" y="11781"/>
                </a:cubicBezTo>
                <a:cubicBezTo>
                  <a:pt x="5085" y="11739"/>
                  <a:pt x="4875" y="11571"/>
                  <a:pt x="4687" y="11467"/>
                </a:cubicBezTo>
                <a:cubicBezTo>
                  <a:pt x="4164" y="11153"/>
                  <a:pt x="3662" y="10839"/>
                  <a:pt x="3034" y="10776"/>
                </a:cubicBezTo>
                <a:cubicBezTo>
                  <a:pt x="2909" y="10734"/>
                  <a:pt x="2762" y="10693"/>
                  <a:pt x="2658" y="10609"/>
                </a:cubicBezTo>
                <a:cubicBezTo>
                  <a:pt x="1946" y="10190"/>
                  <a:pt x="1193" y="9960"/>
                  <a:pt x="461" y="9667"/>
                </a:cubicBezTo>
                <a:cubicBezTo>
                  <a:pt x="314" y="9646"/>
                  <a:pt x="168" y="9521"/>
                  <a:pt x="0" y="9395"/>
                </a:cubicBezTo>
                <a:close/>
              </a:path>
            </a:pathLst>
          </a:custGeom>
          <a:solidFill>
            <a:srgbClr val="6884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45"/>
          <p:cNvSpPr/>
          <p:nvPr/>
        </p:nvSpPr>
        <p:spPr>
          <a:xfrm>
            <a:off x="7388725" y="2996813"/>
            <a:ext cx="128700" cy="125575"/>
          </a:xfrm>
          <a:custGeom>
            <a:avLst/>
            <a:gdLst/>
            <a:ahLst/>
            <a:cxnLst/>
            <a:rect l="l" t="t" r="r" b="b"/>
            <a:pathLst>
              <a:path w="5148" h="5023" extrusionOk="0">
                <a:moveTo>
                  <a:pt x="0" y="4750"/>
                </a:moveTo>
                <a:cubicBezTo>
                  <a:pt x="126" y="4081"/>
                  <a:pt x="398" y="3495"/>
                  <a:pt x="816" y="3035"/>
                </a:cubicBezTo>
                <a:cubicBezTo>
                  <a:pt x="1130" y="2658"/>
                  <a:pt x="1360" y="2302"/>
                  <a:pt x="1402" y="1821"/>
                </a:cubicBezTo>
                <a:cubicBezTo>
                  <a:pt x="1465" y="1486"/>
                  <a:pt x="1653" y="1256"/>
                  <a:pt x="1904" y="1068"/>
                </a:cubicBezTo>
                <a:cubicBezTo>
                  <a:pt x="2093" y="942"/>
                  <a:pt x="2302" y="817"/>
                  <a:pt x="2428" y="649"/>
                </a:cubicBezTo>
                <a:cubicBezTo>
                  <a:pt x="2846" y="210"/>
                  <a:pt x="3453" y="189"/>
                  <a:pt x="3976" y="43"/>
                </a:cubicBezTo>
                <a:cubicBezTo>
                  <a:pt x="4227" y="1"/>
                  <a:pt x="4478" y="105"/>
                  <a:pt x="4645" y="315"/>
                </a:cubicBezTo>
                <a:cubicBezTo>
                  <a:pt x="5001" y="712"/>
                  <a:pt x="5148" y="1089"/>
                  <a:pt x="5064" y="1654"/>
                </a:cubicBezTo>
                <a:cubicBezTo>
                  <a:pt x="4917" y="2721"/>
                  <a:pt x="4917" y="2742"/>
                  <a:pt x="4164" y="3495"/>
                </a:cubicBezTo>
                <a:cubicBezTo>
                  <a:pt x="3955" y="3704"/>
                  <a:pt x="3767" y="3913"/>
                  <a:pt x="3557" y="4102"/>
                </a:cubicBezTo>
                <a:cubicBezTo>
                  <a:pt x="3327" y="4290"/>
                  <a:pt x="3055" y="4520"/>
                  <a:pt x="2762" y="4604"/>
                </a:cubicBezTo>
                <a:cubicBezTo>
                  <a:pt x="1904" y="4730"/>
                  <a:pt x="1026" y="5022"/>
                  <a:pt x="0" y="47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4" name="Google Shape;714;p45"/>
          <p:cNvSpPr/>
          <p:nvPr/>
        </p:nvSpPr>
        <p:spPr>
          <a:xfrm>
            <a:off x="7334850" y="4285713"/>
            <a:ext cx="156425" cy="60700"/>
          </a:xfrm>
          <a:custGeom>
            <a:avLst/>
            <a:gdLst/>
            <a:ahLst/>
            <a:cxnLst/>
            <a:rect l="l" t="t" r="r" b="b"/>
            <a:pathLst>
              <a:path w="6257" h="2428" extrusionOk="0">
                <a:moveTo>
                  <a:pt x="6173" y="1402"/>
                </a:moveTo>
                <a:cubicBezTo>
                  <a:pt x="6256" y="1674"/>
                  <a:pt x="6256" y="1905"/>
                  <a:pt x="6068" y="2051"/>
                </a:cubicBezTo>
                <a:cubicBezTo>
                  <a:pt x="5943" y="2198"/>
                  <a:pt x="5712" y="2260"/>
                  <a:pt x="5524" y="2260"/>
                </a:cubicBezTo>
                <a:cubicBezTo>
                  <a:pt x="4562" y="2260"/>
                  <a:pt x="3599" y="2428"/>
                  <a:pt x="2616" y="2239"/>
                </a:cubicBezTo>
                <a:cubicBezTo>
                  <a:pt x="1821" y="2114"/>
                  <a:pt x="1088" y="1800"/>
                  <a:pt x="377" y="1402"/>
                </a:cubicBezTo>
                <a:cubicBezTo>
                  <a:pt x="42" y="1214"/>
                  <a:pt x="0" y="879"/>
                  <a:pt x="293" y="628"/>
                </a:cubicBezTo>
                <a:cubicBezTo>
                  <a:pt x="607" y="335"/>
                  <a:pt x="942" y="126"/>
                  <a:pt x="1423" y="105"/>
                </a:cubicBezTo>
                <a:cubicBezTo>
                  <a:pt x="1988" y="63"/>
                  <a:pt x="2553" y="1"/>
                  <a:pt x="3118" y="42"/>
                </a:cubicBezTo>
                <a:cubicBezTo>
                  <a:pt x="4290" y="168"/>
                  <a:pt x="5336" y="566"/>
                  <a:pt x="6173" y="1402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5" name="Google Shape;715;p45"/>
          <p:cNvSpPr/>
          <p:nvPr/>
        </p:nvSpPr>
        <p:spPr>
          <a:xfrm>
            <a:off x="6642275" y="2566313"/>
            <a:ext cx="80050" cy="125050"/>
          </a:xfrm>
          <a:custGeom>
            <a:avLst/>
            <a:gdLst/>
            <a:ahLst/>
            <a:cxnLst/>
            <a:rect l="l" t="t" r="r" b="b"/>
            <a:pathLst>
              <a:path w="3202" h="5002" extrusionOk="0">
                <a:moveTo>
                  <a:pt x="649" y="5001"/>
                </a:moveTo>
                <a:cubicBezTo>
                  <a:pt x="84" y="4457"/>
                  <a:pt x="126" y="3746"/>
                  <a:pt x="63" y="3118"/>
                </a:cubicBezTo>
                <a:cubicBezTo>
                  <a:pt x="0" y="2365"/>
                  <a:pt x="168" y="1570"/>
                  <a:pt x="565" y="900"/>
                </a:cubicBezTo>
                <a:cubicBezTo>
                  <a:pt x="837" y="398"/>
                  <a:pt x="1193" y="1"/>
                  <a:pt x="1821" y="42"/>
                </a:cubicBezTo>
                <a:cubicBezTo>
                  <a:pt x="1925" y="42"/>
                  <a:pt x="2072" y="42"/>
                  <a:pt x="2135" y="105"/>
                </a:cubicBezTo>
                <a:cubicBezTo>
                  <a:pt x="2574" y="482"/>
                  <a:pt x="2992" y="838"/>
                  <a:pt x="3181" y="1423"/>
                </a:cubicBezTo>
                <a:cubicBezTo>
                  <a:pt x="3202" y="1549"/>
                  <a:pt x="3181" y="1675"/>
                  <a:pt x="3139" y="1842"/>
                </a:cubicBezTo>
                <a:cubicBezTo>
                  <a:pt x="3139" y="1884"/>
                  <a:pt x="3097" y="1947"/>
                  <a:pt x="3076" y="1988"/>
                </a:cubicBezTo>
                <a:cubicBezTo>
                  <a:pt x="2846" y="2407"/>
                  <a:pt x="1130" y="4541"/>
                  <a:pt x="649" y="50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6" name="Google Shape;716;p45"/>
          <p:cNvSpPr/>
          <p:nvPr/>
        </p:nvSpPr>
        <p:spPr>
          <a:xfrm>
            <a:off x="6623450" y="4256413"/>
            <a:ext cx="137600" cy="45550"/>
          </a:xfrm>
          <a:custGeom>
            <a:avLst/>
            <a:gdLst/>
            <a:ahLst/>
            <a:cxnLst/>
            <a:rect l="l" t="t" r="r" b="b"/>
            <a:pathLst>
              <a:path w="5504" h="1822" extrusionOk="0">
                <a:moveTo>
                  <a:pt x="5503" y="377"/>
                </a:moveTo>
                <a:cubicBezTo>
                  <a:pt x="5398" y="880"/>
                  <a:pt x="5106" y="1068"/>
                  <a:pt x="4771" y="1193"/>
                </a:cubicBezTo>
                <a:cubicBezTo>
                  <a:pt x="3515" y="1696"/>
                  <a:pt x="2197" y="1821"/>
                  <a:pt x="900" y="1549"/>
                </a:cubicBezTo>
                <a:cubicBezTo>
                  <a:pt x="565" y="1507"/>
                  <a:pt x="293" y="1277"/>
                  <a:pt x="0" y="1005"/>
                </a:cubicBezTo>
                <a:cubicBezTo>
                  <a:pt x="398" y="461"/>
                  <a:pt x="942" y="252"/>
                  <a:pt x="1528" y="168"/>
                </a:cubicBezTo>
                <a:cubicBezTo>
                  <a:pt x="2176" y="64"/>
                  <a:pt x="2825" y="1"/>
                  <a:pt x="3494" y="147"/>
                </a:cubicBezTo>
                <a:cubicBezTo>
                  <a:pt x="4143" y="252"/>
                  <a:pt x="4792" y="294"/>
                  <a:pt x="5503" y="377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7" name="Google Shape;717;p45"/>
          <p:cNvSpPr/>
          <p:nvPr/>
        </p:nvSpPr>
        <p:spPr>
          <a:xfrm>
            <a:off x="6860925" y="2977988"/>
            <a:ext cx="272025" cy="162175"/>
          </a:xfrm>
          <a:custGeom>
            <a:avLst/>
            <a:gdLst/>
            <a:ahLst/>
            <a:cxnLst/>
            <a:rect l="l" t="t" r="r" b="b"/>
            <a:pathLst>
              <a:path w="10881" h="6487" extrusionOk="0">
                <a:moveTo>
                  <a:pt x="10881" y="63"/>
                </a:moveTo>
                <a:cubicBezTo>
                  <a:pt x="10797" y="963"/>
                  <a:pt x="10672" y="1779"/>
                  <a:pt x="10358" y="2553"/>
                </a:cubicBezTo>
                <a:cubicBezTo>
                  <a:pt x="10044" y="3369"/>
                  <a:pt x="9688" y="4122"/>
                  <a:pt x="9270" y="4855"/>
                </a:cubicBezTo>
                <a:cubicBezTo>
                  <a:pt x="8767" y="5713"/>
                  <a:pt x="7889" y="6027"/>
                  <a:pt x="7073" y="6403"/>
                </a:cubicBezTo>
                <a:cubicBezTo>
                  <a:pt x="6884" y="6487"/>
                  <a:pt x="6675" y="6445"/>
                  <a:pt x="6466" y="6424"/>
                </a:cubicBezTo>
                <a:cubicBezTo>
                  <a:pt x="5734" y="6340"/>
                  <a:pt x="4980" y="6299"/>
                  <a:pt x="4248" y="6194"/>
                </a:cubicBezTo>
                <a:cubicBezTo>
                  <a:pt x="3662" y="6110"/>
                  <a:pt x="3139" y="5901"/>
                  <a:pt x="2700" y="5503"/>
                </a:cubicBezTo>
                <a:cubicBezTo>
                  <a:pt x="2386" y="5231"/>
                  <a:pt x="2009" y="4980"/>
                  <a:pt x="1674" y="4708"/>
                </a:cubicBezTo>
                <a:cubicBezTo>
                  <a:pt x="942" y="4122"/>
                  <a:pt x="419" y="3390"/>
                  <a:pt x="168" y="2470"/>
                </a:cubicBezTo>
                <a:cubicBezTo>
                  <a:pt x="21" y="2009"/>
                  <a:pt x="0" y="1507"/>
                  <a:pt x="84" y="1047"/>
                </a:cubicBezTo>
                <a:cubicBezTo>
                  <a:pt x="126" y="628"/>
                  <a:pt x="377" y="482"/>
                  <a:pt x="796" y="524"/>
                </a:cubicBezTo>
                <a:cubicBezTo>
                  <a:pt x="837" y="524"/>
                  <a:pt x="900" y="545"/>
                  <a:pt x="963" y="545"/>
                </a:cubicBezTo>
                <a:cubicBezTo>
                  <a:pt x="2616" y="879"/>
                  <a:pt x="4269" y="649"/>
                  <a:pt x="5922" y="461"/>
                </a:cubicBezTo>
                <a:cubicBezTo>
                  <a:pt x="6591" y="377"/>
                  <a:pt x="7282" y="335"/>
                  <a:pt x="7951" y="252"/>
                </a:cubicBezTo>
                <a:cubicBezTo>
                  <a:pt x="8182" y="231"/>
                  <a:pt x="8433" y="231"/>
                  <a:pt x="8642" y="168"/>
                </a:cubicBezTo>
                <a:cubicBezTo>
                  <a:pt x="9395" y="1"/>
                  <a:pt x="10107" y="42"/>
                  <a:pt x="10881" y="63"/>
                </a:cubicBezTo>
                <a:close/>
              </a:path>
            </a:pathLst>
          </a:custGeom>
          <a:solidFill>
            <a:srgbClr val="FB657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45"/>
          <p:cNvSpPr/>
          <p:nvPr/>
        </p:nvSpPr>
        <p:spPr>
          <a:xfrm>
            <a:off x="7148625" y="2932488"/>
            <a:ext cx="177350" cy="206125"/>
          </a:xfrm>
          <a:custGeom>
            <a:avLst/>
            <a:gdLst/>
            <a:ahLst/>
            <a:cxnLst/>
            <a:rect l="l" t="t" r="r" b="b"/>
            <a:pathLst>
              <a:path w="7094" h="8245" extrusionOk="0">
                <a:moveTo>
                  <a:pt x="6968" y="3494"/>
                </a:moveTo>
                <a:cubicBezTo>
                  <a:pt x="6968" y="2867"/>
                  <a:pt x="6780" y="2197"/>
                  <a:pt x="6382" y="1674"/>
                </a:cubicBezTo>
                <a:cubicBezTo>
                  <a:pt x="5524" y="502"/>
                  <a:pt x="3871" y="0"/>
                  <a:pt x="2532" y="419"/>
                </a:cubicBezTo>
                <a:cubicBezTo>
                  <a:pt x="2156" y="440"/>
                  <a:pt x="1758" y="544"/>
                  <a:pt x="1528" y="816"/>
                </a:cubicBezTo>
                <a:cubicBezTo>
                  <a:pt x="1277" y="1067"/>
                  <a:pt x="1151" y="1297"/>
                  <a:pt x="1109" y="1465"/>
                </a:cubicBezTo>
                <a:cubicBezTo>
                  <a:pt x="1109" y="1486"/>
                  <a:pt x="1068" y="1486"/>
                  <a:pt x="1068" y="1528"/>
                </a:cubicBezTo>
                <a:cubicBezTo>
                  <a:pt x="0" y="3118"/>
                  <a:pt x="335" y="5545"/>
                  <a:pt x="1863" y="6759"/>
                </a:cubicBezTo>
                <a:cubicBezTo>
                  <a:pt x="3767" y="8244"/>
                  <a:pt x="6298" y="7051"/>
                  <a:pt x="6926" y="4834"/>
                </a:cubicBezTo>
                <a:cubicBezTo>
                  <a:pt x="7094" y="4373"/>
                  <a:pt x="7073" y="3913"/>
                  <a:pt x="6968" y="3494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p45"/>
          <p:cNvSpPr/>
          <p:nvPr/>
        </p:nvSpPr>
        <p:spPr>
          <a:xfrm>
            <a:off x="6630775" y="2850888"/>
            <a:ext cx="204025" cy="190425"/>
          </a:xfrm>
          <a:custGeom>
            <a:avLst/>
            <a:gdLst/>
            <a:ahLst/>
            <a:cxnLst/>
            <a:rect l="l" t="t" r="r" b="b"/>
            <a:pathLst>
              <a:path w="8161" h="7617" extrusionOk="0">
                <a:moveTo>
                  <a:pt x="7302" y="1779"/>
                </a:moveTo>
                <a:cubicBezTo>
                  <a:pt x="6612" y="732"/>
                  <a:pt x="5189" y="0"/>
                  <a:pt x="3996" y="502"/>
                </a:cubicBezTo>
                <a:cubicBezTo>
                  <a:pt x="2783" y="607"/>
                  <a:pt x="1569" y="1256"/>
                  <a:pt x="1067" y="2364"/>
                </a:cubicBezTo>
                <a:cubicBezTo>
                  <a:pt x="0" y="4687"/>
                  <a:pt x="2511" y="7449"/>
                  <a:pt x="4771" y="7554"/>
                </a:cubicBezTo>
                <a:cubicBezTo>
                  <a:pt x="5838" y="7616"/>
                  <a:pt x="6800" y="6675"/>
                  <a:pt x="7386" y="5859"/>
                </a:cubicBezTo>
                <a:cubicBezTo>
                  <a:pt x="8160" y="4771"/>
                  <a:pt x="8014" y="2908"/>
                  <a:pt x="7302" y="17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0" name="Google Shape;720;p45"/>
          <p:cNvSpPr/>
          <p:nvPr/>
        </p:nvSpPr>
        <p:spPr>
          <a:xfrm>
            <a:off x="6877150" y="3366113"/>
            <a:ext cx="415350" cy="84775"/>
          </a:xfrm>
          <a:custGeom>
            <a:avLst/>
            <a:gdLst/>
            <a:ahLst/>
            <a:cxnLst/>
            <a:rect l="l" t="t" r="r" b="b"/>
            <a:pathLst>
              <a:path w="16614" h="3391" extrusionOk="0">
                <a:moveTo>
                  <a:pt x="16488" y="1758"/>
                </a:moveTo>
                <a:cubicBezTo>
                  <a:pt x="16111" y="712"/>
                  <a:pt x="14960" y="1235"/>
                  <a:pt x="14124" y="1131"/>
                </a:cubicBezTo>
                <a:cubicBezTo>
                  <a:pt x="12596" y="963"/>
                  <a:pt x="10504" y="1842"/>
                  <a:pt x="9039" y="1173"/>
                </a:cubicBezTo>
                <a:cubicBezTo>
                  <a:pt x="7784" y="608"/>
                  <a:pt x="7198" y="1"/>
                  <a:pt x="5733" y="503"/>
                </a:cubicBezTo>
                <a:cubicBezTo>
                  <a:pt x="5105" y="712"/>
                  <a:pt x="4520" y="1047"/>
                  <a:pt x="3913" y="1256"/>
                </a:cubicBezTo>
                <a:cubicBezTo>
                  <a:pt x="3013" y="1570"/>
                  <a:pt x="2092" y="817"/>
                  <a:pt x="1339" y="461"/>
                </a:cubicBezTo>
                <a:cubicBezTo>
                  <a:pt x="712" y="189"/>
                  <a:pt x="0" y="775"/>
                  <a:pt x="377" y="1445"/>
                </a:cubicBezTo>
                <a:cubicBezTo>
                  <a:pt x="942" y="2449"/>
                  <a:pt x="2239" y="3160"/>
                  <a:pt x="3390" y="3244"/>
                </a:cubicBezTo>
                <a:cubicBezTo>
                  <a:pt x="4708" y="3349"/>
                  <a:pt x="6277" y="1800"/>
                  <a:pt x="7470" y="2554"/>
                </a:cubicBezTo>
                <a:cubicBezTo>
                  <a:pt x="8704" y="3390"/>
                  <a:pt x="9918" y="3390"/>
                  <a:pt x="11383" y="3265"/>
                </a:cubicBezTo>
                <a:cubicBezTo>
                  <a:pt x="12303" y="3181"/>
                  <a:pt x="13182" y="3077"/>
                  <a:pt x="14103" y="3139"/>
                </a:cubicBezTo>
                <a:cubicBezTo>
                  <a:pt x="14814" y="3181"/>
                  <a:pt x="15421" y="3223"/>
                  <a:pt x="16007" y="2826"/>
                </a:cubicBezTo>
                <a:cubicBezTo>
                  <a:pt x="16404" y="2616"/>
                  <a:pt x="16613" y="2177"/>
                  <a:pt x="16488" y="1758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1" name="Google Shape;721;p45"/>
          <p:cNvSpPr/>
          <p:nvPr/>
        </p:nvSpPr>
        <p:spPr>
          <a:xfrm>
            <a:off x="6834775" y="3481213"/>
            <a:ext cx="483875" cy="102550"/>
          </a:xfrm>
          <a:custGeom>
            <a:avLst/>
            <a:gdLst/>
            <a:ahLst/>
            <a:cxnLst/>
            <a:rect l="l" t="t" r="r" b="b"/>
            <a:pathLst>
              <a:path w="19355" h="4102" extrusionOk="0">
                <a:moveTo>
                  <a:pt x="18434" y="1214"/>
                </a:moveTo>
                <a:cubicBezTo>
                  <a:pt x="17011" y="732"/>
                  <a:pt x="15254" y="816"/>
                  <a:pt x="13894" y="1548"/>
                </a:cubicBezTo>
                <a:cubicBezTo>
                  <a:pt x="13768" y="1632"/>
                  <a:pt x="13140" y="1779"/>
                  <a:pt x="13370" y="1967"/>
                </a:cubicBezTo>
                <a:cubicBezTo>
                  <a:pt x="13098" y="1737"/>
                  <a:pt x="12973" y="1360"/>
                  <a:pt x="12617" y="1172"/>
                </a:cubicBezTo>
                <a:cubicBezTo>
                  <a:pt x="11843" y="837"/>
                  <a:pt x="11215" y="795"/>
                  <a:pt x="10441" y="1067"/>
                </a:cubicBezTo>
                <a:cubicBezTo>
                  <a:pt x="8474" y="1758"/>
                  <a:pt x="7135" y="1590"/>
                  <a:pt x="5420" y="481"/>
                </a:cubicBezTo>
                <a:cubicBezTo>
                  <a:pt x="4876" y="105"/>
                  <a:pt x="3997" y="126"/>
                  <a:pt x="3411" y="398"/>
                </a:cubicBezTo>
                <a:cubicBezTo>
                  <a:pt x="3055" y="544"/>
                  <a:pt x="2699" y="816"/>
                  <a:pt x="2302" y="858"/>
                </a:cubicBezTo>
                <a:cubicBezTo>
                  <a:pt x="2176" y="900"/>
                  <a:pt x="1570" y="314"/>
                  <a:pt x="1423" y="188"/>
                </a:cubicBezTo>
                <a:cubicBezTo>
                  <a:pt x="1214" y="0"/>
                  <a:pt x="900" y="21"/>
                  <a:pt x="733" y="272"/>
                </a:cubicBezTo>
                <a:cubicBezTo>
                  <a:pt x="0" y="1465"/>
                  <a:pt x="1549" y="3034"/>
                  <a:pt x="2804" y="2720"/>
                </a:cubicBezTo>
                <a:cubicBezTo>
                  <a:pt x="3264" y="2595"/>
                  <a:pt x="3683" y="2385"/>
                  <a:pt x="4122" y="2197"/>
                </a:cubicBezTo>
                <a:cubicBezTo>
                  <a:pt x="4415" y="2092"/>
                  <a:pt x="5231" y="2804"/>
                  <a:pt x="5461" y="2929"/>
                </a:cubicBezTo>
                <a:cubicBezTo>
                  <a:pt x="6298" y="3369"/>
                  <a:pt x="7303" y="3515"/>
                  <a:pt x="8244" y="3578"/>
                </a:cubicBezTo>
                <a:cubicBezTo>
                  <a:pt x="9060" y="3641"/>
                  <a:pt x="10127" y="3515"/>
                  <a:pt x="10839" y="3118"/>
                </a:cubicBezTo>
                <a:cubicBezTo>
                  <a:pt x="11718" y="2615"/>
                  <a:pt x="11969" y="3662"/>
                  <a:pt x="12847" y="3892"/>
                </a:cubicBezTo>
                <a:cubicBezTo>
                  <a:pt x="13684" y="4101"/>
                  <a:pt x="14647" y="3327"/>
                  <a:pt x="15400" y="3055"/>
                </a:cubicBezTo>
                <a:cubicBezTo>
                  <a:pt x="16425" y="2720"/>
                  <a:pt x="17367" y="3055"/>
                  <a:pt x="18392" y="2908"/>
                </a:cubicBezTo>
                <a:cubicBezTo>
                  <a:pt x="19355" y="2720"/>
                  <a:pt x="19208" y="1465"/>
                  <a:pt x="18434" y="1214"/>
                </a:cubicBezTo>
                <a:close/>
              </a:path>
            </a:pathLst>
          </a:custGeom>
          <a:solidFill>
            <a:srgbClr val="F1754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2" name="Google Shape;722;p45"/>
          <p:cNvGrpSpPr/>
          <p:nvPr/>
        </p:nvGrpSpPr>
        <p:grpSpPr>
          <a:xfrm>
            <a:off x="7653400" y="2205913"/>
            <a:ext cx="296625" cy="308125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6" name="Google Shape;726;p45"/>
          <p:cNvSpPr/>
          <p:nvPr/>
        </p:nvSpPr>
        <p:spPr>
          <a:xfrm>
            <a:off x="6357200" y="2224300"/>
            <a:ext cx="1345400" cy="2147850"/>
          </a:xfrm>
          <a:custGeom>
            <a:avLst/>
            <a:gdLst/>
            <a:ahLst/>
            <a:cxnLst/>
            <a:rect l="l" t="t" r="r" b="b"/>
            <a:pathLst>
              <a:path w="53816" h="85914" extrusionOk="0">
                <a:moveTo>
                  <a:pt x="16928" y="81791"/>
                </a:moveTo>
                <a:cubicBezTo>
                  <a:pt x="16593" y="82544"/>
                  <a:pt x="16028" y="82984"/>
                  <a:pt x="15316" y="83277"/>
                </a:cubicBezTo>
                <a:cubicBezTo>
                  <a:pt x="13873" y="83842"/>
                  <a:pt x="12366" y="83988"/>
                  <a:pt x="10839" y="83695"/>
                </a:cubicBezTo>
                <a:cubicBezTo>
                  <a:pt x="10190" y="83570"/>
                  <a:pt x="9688" y="83193"/>
                  <a:pt x="9249" y="82733"/>
                </a:cubicBezTo>
                <a:cubicBezTo>
                  <a:pt x="8851" y="82314"/>
                  <a:pt x="8914" y="81645"/>
                  <a:pt x="9311" y="81226"/>
                </a:cubicBezTo>
                <a:cubicBezTo>
                  <a:pt x="9981" y="80557"/>
                  <a:pt x="10839" y="80138"/>
                  <a:pt x="11822" y="80054"/>
                </a:cubicBezTo>
                <a:cubicBezTo>
                  <a:pt x="12680" y="79971"/>
                  <a:pt x="13538" y="80013"/>
                  <a:pt x="14375" y="80138"/>
                </a:cubicBezTo>
                <a:cubicBezTo>
                  <a:pt x="15233" y="80264"/>
                  <a:pt x="16132" y="80326"/>
                  <a:pt x="17053" y="80431"/>
                </a:cubicBezTo>
                <a:cubicBezTo>
                  <a:pt x="17116" y="80243"/>
                  <a:pt x="17200" y="80075"/>
                  <a:pt x="17241" y="79929"/>
                </a:cubicBezTo>
                <a:cubicBezTo>
                  <a:pt x="17283" y="79657"/>
                  <a:pt x="17304" y="79427"/>
                  <a:pt x="17346" y="79176"/>
                </a:cubicBezTo>
                <a:cubicBezTo>
                  <a:pt x="17472" y="77816"/>
                  <a:pt x="17723" y="76497"/>
                  <a:pt x="18225" y="75242"/>
                </a:cubicBezTo>
                <a:cubicBezTo>
                  <a:pt x="18246" y="75200"/>
                  <a:pt x="18288" y="75137"/>
                  <a:pt x="18288" y="75096"/>
                </a:cubicBezTo>
                <a:cubicBezTo>
                  <a:pt x="18309" y="74217"/>
                  <a:pt x="18748" y="73443"/>
                  <a:pt x="18936" y="72606"/>
                </a:cubicBezTo>
                <a:cubicBezTo>
                  <a:pt x="18936" y="72543"/>
                  <a:pt x="18936" y="72501"/>
                  <a:pt x="18915" y="72438"/>
                </a:cubicBezTo>
                <a:cubicBezTo>
                  <a:pt x="18246" y="71915"/>
                  <a:pt x="17409" y="71769"/>
                  <a:pt x="16656" y="71434"/>
                </a:cubicBezTo>
                <a:cubicBezTo>
                  <a:pt x="16321" y="71267"/>
                  <a:pt x="15965" y="71141"/>
                  <a:pt x="15630" y="71015"/>
                </a:cubicBezTo>
                <a:cubicBezTo>
                  <a:pt x="15316" y="70869"/>
                  <a:pt x="15191" y="70639"/>
                  <a:pt x="15254" y="70325"/>
                </a:cubicBezTo>
                <a:cubicBezTo>
                  <a:pt x="15316" y="69676"/>
                  <a:pt x="15316" y="68986"/>
                  <a:pt x="15505" y="68358"/>
                </a:cubicBezTo>
                <a:cubicBezTo>
                  <a:pt x="15735" y="67479"/>
                  <a:pt x="16091" y="66642"/>
                  <a:pt x="16363" y="65743"/>
                </a:cubicBezTo>
                <a:cubicBezTo>
                  <a:pt x="16446" y="65533"/>
                  <a:pt x="16593" y="65324"/>
                  <a:pt x="16593" y="65094"/>
                </a:cubicBezTo>
                <a:cubicBezTo>
                  <a:pt x="16635" y="64445"/>
                  <a:pt x="16865" y="63860"/>
                  <a:pt x="17158" y="63295"/>
                </a:cubicBezTo>
                <a:cubicBezTo>
                  <a:pt x="17472" y="62646"/>
                  <a:pt x="17534" y="61935"/>
                  <a:pt x="17639" y="61181"/>
                </a:cubicBezTo>
                <a:cubicBezTo>
                  <a:pt x="17576" y="61119"/>
                  <a:pt x="17472" y="61077"/>
                  <a:pt x="17388" y="60993"/>
                </a:cubicBezTo>
                <a:cubicBezTo>
                  <a:pt x="17011" y="60721"/>
                  <a:pt x="16886" y="60386"/>
                  <a:pt x="16948" y="59947"/>
                </a:cubicBezTo>
                <a:cubicBezTo>
                  <a:pt x="17053" y="59026"/>
                  <a:pt x="17158" y="58106"/>
                  <a:pt x="17220" y="57206"/>
                </a:cubicBezTo>
                <a:cubicBezTo>
                  <a:pt x="17262" y="56850"/>
                  <a:pt x="17304" y="56515"/>
                  <a:pt x="17367" y="56181"/>
                </a:cubicBezTo>
                <a:cubicBezTo>
                  <a:pt x="17430" y="55344"/>
                  <a:pt x="17597" y="54528"/>
                  <a:pt x="17827" y="53753"/>
                </a:cubicBezTo>
                <a:cubicBezTo>
                  <a:pt x="18162" y="52603"/>
                  <a:pt x="18518" y="51452"/>
                  <a:pt x="18581" y="50217"/>
                </a:cubicBezTo>
                <a:cubicBezTo>
                  <a:pt x="18622" y="49904"/>
                  <a:pt x="18727" y="49590"/>
                  <a:pt x="18790" y="49297"/>
                </a:cubicBezTo>
                <a:cubicBezTo>
                  <a:pt x="19250" y="47497"/>
                  <a:pt x="19836" y="45740"/>
                  <a:pt x="20547" y="43982"/>
                </a:cubicBezTo>
                <a:cubicBezTo>
                  <a:pt x="20652" y="43710"/>
                  <a:pt x="20840" y="43438"/>
                  <a:pt x="20819" y="43124"/>
                </a:cubicBezTo>
                <a:cubicBezTo>
                  <a:pt x="20631" y="42999"/>
                  <a:pt x="20526" y="43124"/>
                  <a:pt x="20401" y="43187"/>
                </a:cubicBezTo>
                <a:cubicBezTo>
                  <a:pt x="20024" y="43333"/>
                  <a:pt x="19689" y="43543"/>
                  <a:pt x="19292" y="43710"/>
                </a:cubicBezTo>
                <a:cubicBezTo>
                  <a:pt x="18769" y="43940"/>
                  <a:pt x="18225" y="44087"/>
                  <a:pt x="17639" y="44087"/>
                </a:cubicBezTo>
                <a:cubicBezTo>
                  <a:pt x="17430" y="44087"/>
                  <a:pt x="17262" y="44129"/>
                  <a:pt x="17053" y="44170"/>
                </a:cubicBezTo>
                <a:cubicBezTo>
                  <a:pt x="16321" y="44296"/>
                  <a:pt x="15547" y="44275"/>
                  <a:pt x="14814" y="44191"/>
                </a:cubicBezTo>
                <a:cubicBezTo>
                  <a:pt x="14647" y="44170"/>
                  <a:pt x="14479" y="44129"/>
                  <a:pt x="14333" y="44129"/>
                </a:cubicBezTo>
                <a:cubicBezTo>
                  <a:pt x="13433" y="44170"/>
                  <a:pt x="12701" y="43773"/>
                  <a:pt x="11990" y="43333"/>
                </a:cubicBezTo>
                <a:cubicBezTo>
                  <a:pt x="10483" y="42392"/>
                  <a:pt x="8998" y="41450"/>
                  <a:pt x="7575" y="40362"/>
                </a:cubicBezTo>
                <a:cubicBezTo>
                  <a:pt x="7324" y="40153"/>
                  <a:pt x="7073" y="39881"/>
                  <a:pt x="6905" y="39588"/>
                </a:cubicBezTo>
                <a:cubicBezTo>
                  <a:pt x="6382" y="38751"/>
                  <a:pt x="5775" y="37998"/>
                  <a:pt x="5085" y="37328"/>
                </a:cubicBezTo>
                <a:cubicBezTo>
                  <a:pt x="4457" y="36701"/>
                  <a:pt x="4018" y="35906"/>
                  <a:pt x="3662" y="35090"/>
                </a:cubicBezTo>
                <a:cubicBezTo>
                  <a:pt x="3264" y="34211"/>
                  <a:pt x="2930" y="33290"/>
                  <a:pt x="2553" y="32370"/>
                </a:cubicBezTo>
                <a:cubicBezTo>
                  <a:pt x="2448" y="32118"/>
                  <a:pt x="2407" y="31826"/>
                  <a:pt x="2323" y="31512"/>
                </a:cubicBezTo>
                <a:cubicBezTo>
                  <a:pt x="2051" y="31491"/>
                  <a:pt x="1779" y="31470"/>
                  <a:pt x="1507" y="31428"/>
                </a:cubicBezTo>
                <a:cubicBezTo>
                  <a:pt x="1088" y="31386"/>
                  <a:pt x="837" y="31156"/>
                  <a:pt x="691" y="30758"/>
                </a:cubicBezTo>
                <a:cubicBezTo>
                  <a:pt x="586" y="30361"/>
                  <a:pt x="482" y="30005"/>
                  <a:pt x="210" y="29691"/>
                </a:cubicBezTo>
                <a:cubicBezTo>
                  <a:pt x="42" y="29503"/>
                  <a:pt x="0" y="29294"/>
                  <a:pt x="63" y="29022"/>
                </a:cubicBezTo>
                <a:cubicBezTo>
                  <a:pt x="126" y="28813"/>
                  <a:pt x="168" y="28771"/>
                  <a:pt x="649" y="28540"/>
                </a:cubicBezTo>
                <a:cubicBezTo>
                  <a:pt x="1067" y="28917"/>
                  <a:pt x="1151" y="29608"/>
                  <a:pt x="1674" y="30026"/>
                </a:cubicBezTo>
                <a:cubicBezTo>
                  <a:pt x="1695" y="29901"/>
                  <a:pt x="1737" y="29817"/>
                  <a:pt x="1716" y="29733"/>
                </a:cubicBezTo>
                <a:cubicBezTo>
                  <a:pt x="1674" y="29377"/>
                  <a:pt x="1591" y="29001"/>
                  <a:pt x="1528" y="28645"/>
                </a:cubicBezTo>
                <a:cubicBezTo>
                  <a:pt x="1507" y="28289"/>
                  <a:pt x="1360" y="28038"/>
                  <a:pt x="1193" y="27766"/>
                </a:cubicBezTo>
                <a:cubicBezTo>
                  <a:pt x="1067" y="27557"/>
                  <a:pt x="963" y="27390"/>
                  <a:pt x="1130" y="27139"/>
                </a:cubicBezTo>
                <a:cubicBezTo>
                  <a:pt x="1298" y="26888"/>
                  <a:pt x="1549" y="26908"/>
                  <a:pt x="1800" y="26992"/>
                </a:cubicBezTo>
                <a:lnTo>
                  <a:pt x="2114" y="27097"/>
                </a:lnTo>
                <a:cubicBezTo>
                  <a:pt x="2197" y="27390"/>
                  <a:pt x="2323" y="27724"/>
                  <a:pt x="2386" y="28038"/>
                </a:cubicBezTo>
                <a:cubicBezTo>
                  <a:pt x="2448" y="28352"/>
                  <a:pt x="2386" y="28708"/>
                  <a:pt x="2616" y="29105"/>
                </a:cubicBezTo>
                <a:cubicBezTo>
                  <a:pt x="2762" y="28708"/>
                  <a:pt x="2720" y="28436"/>
                  <a:pt x="2700" y="28143"/>
                </a:cubicBezTo>
                <a:cubicBezTo>
                  <a:pt x="2658" y="27850"/>
                  <a:pt x="2637" y="27557"/>
                  <a:pt x="2825" y="27327"/>
                </a:cubicBezTo>
                <a:cubicBezTo>
                  <a:pt x="2867" y="27243"/>
                  <a:pt x="2972" y="27222"/>
                  <a:pt x="3139" y="27139"/>
                </a:cubicBezTo>
                <a:cubicBezTo>
                  <a:pt x="3348" y="27850"/>
                  <a:pt x="3599" y="28478"/>
                  <a:pt x="3474" y="29210"/>
                </a:cubicBezTo>
                <a:cubicBezTo>
                  <a:pt x="3369" y="29963"/>
                  <a:pt x="3285" y="30758"/>
                  <a:pt x="3244" y="31512"/>
                </a:cubicBezTo>
                <a:cubicBezTo>
                  <a:pt x="3223" y="31700"/>
                  <a:pt x="3264" y="31909"/>
                  <a:pt x="3348" y="32098"/>
                </a:cubicBezTo>
                <a:cubicBezTo>
                  <a:pt x="3662" y="32767"/>
                  <a:pt x="3997" y="33416"/>
                  <a:pt x="4290" y="34106"/>
                </a:cubicBezTo>
                <a:cubicBezTo>
                  <a:pt x="4750" y="35236"/>
                  <a:pt x="5378" y="36240"/>
                  <a:pt x="6277" y="37077"/>
                </a:cubicBezTo>
                <a:cubicBezTo>
                  <a:pt x="6801" y="37579"/>
                  <a:pt x="7219" y="38186"/>
                  <a:pt x="7575" y="38793"/>
                </a:cubicBezTo>
                <a:cubicBezTo>
                  <a:pt x="7826" y="39170"/>
                  <a:pt x="8140" y="39525"/>
                  <a:pt x="8516" y="39776"/>
                </a:cubicBezTo>
                <a:lnTo>
                  <a:pt x="12847" y="42601"/>
                </a:lnTo>
                <a:cubicBezTo>
                  <a:pt x="13308" y="42915"/>
                  <a:pt x="13810" y="43082"/>
                  <a:pt x="14375" y="43082"/>
                </a:cubicBezTo>
                <a:cubicBezTo>
                  <a:pt x="14647" y="43082"/>
                  <a:pt x="14898" y="43124"/>
                  <a:pt x="15149" y="43187"/>
                </a:cubicBezTo>
                <a:cubicBezTo>
                  <a:pt x="15672" y="43250"/>
                  <a:pt x="16153" y="43250"/>
                  <a:pt x="16676" y="43187"/>
                </a:cubicBezTo>
                <a:cubicBezTo>
                  <a:pt x="16948" y="43124"/>
                  <a:pt x="17200" y="43082"/>
                  <a:pt x="17451" y="43103"/>
                </a:cubicBezTo>
                <a:cubicBezTo>
                  <a:pt x="18120" y="43103"/>
                  <a:pt x="18727" y="42894"/>
                  <a:pt x="19334" y="42601"/>
                </a:cubicBezTo>
                <a:cubicBezTo>
                  <a:pt x="19689" y="42455"/>
                  <a:pt x="20066" y="42266"/>
                  <a:pt x="20401" y="42078"/>
                </a:cubicBezTo>
                <a:cubicBezTo>
                  <a:pt x="20589" y="41973"/>
                  <a:pt x="20736" y="41869"/>
                  <a:pt x="20903" y="41743"/>
                </a:cubicBezTo>
                <a:cubicBezTo>
                  <a:pt x="21175" y="41513"/>
                  <a:pt x="21447" y="41241"/>
                  <a:pt x="21698" y="40990"/>
                </a:cubicBezTo>
                <a:cubicBezTo>
                  <a:pt x="21907" y="40781"/>
                  <a:pt x="22096" y="40572"/>
                  <a:pt x="22096" y="40258"/>
                </a:cubicBezTo>
                <a:cubicBezTo>
                  <a:pt x="21656" y="40111"/>
                  <a:pt x="21217" y="39965"/>
                  <a:pt x="20798" y="39839"/>
                </a:cubicBezTo>
                <a:cubicBezTo>
                  <a:pt x="19459" y="39463"/>
                  <a:pt x="18183" y="38940"/>
                  <a:pt x="16948" y="38333"/>
                </a:cubicBezTo>
                <a:cubicBezTo>
                  <a:pt x="16091" y="37956"/>
                  <a:pt x="15296" y="37433"/>
                  <a:pt x="14479" y="36952"/>
                </a:cubicBezTo>
                <a:cubicBezTo>
                  <a:pt x="14417" y="36910"/>
                  <a:pt x="14333" y="36868"/>
                  <a:pt x="14270" y="36805"/>
                </a:cubicBezTo>
                <a:cubicBezTo>
                  <a:pt x="13517" y="35989"/>
                  <a:pt x="12701" y="35236"/>
                  <a:pt x="12136" y="34232"/>
                </a:cubicBezTo>
                <a:cubicBezTo>
                  <a:pt x="11508" y="33165"/>
                  <a:pt x="10964" y="32056"/>
                  <a:pt x="10588" y="30884"/>
                </a:cubicBezTo>
                <a:cubicBezTo>
                  <a:pt x="10504" y="30591"/>
                  <a:pt x="10399" y="30277"/>
                  <a:pt x="10399" y="29963"/>
                </a:cubicBezTo>
                <a:cubicBezTo>
                  <a:pt x="10337" y="28436"/>
                  <a:pt x="10253" y="26888"/>
                  <a:pt x="10253" y="25339"/>
                </a:cubicBezTo>
                <a:cubicBezTo>
                  <a:pt x="10253" y="24460"/>
                  <a:pt x="10378" y="23561"/>
                  <a:pt x="10504" y="22703"/>
                </a:cubicBezTo>
                <a:cubicBezTo>
                  <a:pt x="10650" y="21803"/>
                  <a:pt x="10881" y="20924"/>
                  <a:pt x="11090" y="19962"/>
                </a:cubicBezTo>
                <a:cubicBezTo>
                  <a:pt x="10902" y="19606"/>
                  <a:pt x="10671" y="19167"/>
                  <a:pt x="10441" y="18748"/>
                </a:cubicBezTo>
                <a:cubicBezTo>
                  <a:pt x="9960" y="17974"/>
                  <a:pt x="9939" y="17137"/>
                  <a:pt x="9960" y="16258"/>
                </a:cubicBezTo>
                <a:cubicBezTo>
                  <a:pt x="9960" y="15924"/>
                  <a:pt x="10023" y="15589"/>
                  <a:pt x="10086" y="15254"/>
                </a:cubicBezTo>
                <a:cubicBezTo>
                  <a:pt x="10337" y="14145"/>
                  <a:pt x="10881" y="13287"/>
                  <a:pt x="11843" y="12701"/>
                </a:cubicBezTo>
                <a:cubicBezTo>
                  <a:pt x="11969" y="12639"/>
                  <a:pt x="12178" y="12659"/>
                  <a:pt x="12345" y="12597"/>
                </a:cubicBezTo>
                <a:cubicBezTo>
                  <a:pt x="12534" y="12555"/>
                  <a:pt x="12701" y="12471"/>
                  <a:pt x="12889" y="12387"/>
                </a:cubicBezTo>
                <a:cubicBezTo>
                  <a:pt x="12701" y="10400"/>
                  <a:pt x="13182" y="8600"/>
                  <a:pt x="13852" y="6822"/>
                </a:cubicBezTo>
                <a:cubicBezTo>
                  <a:pt x="13935" y="6592"/>
                  <a:pt x="14103" y="6382"/>
                  <a:pt x="14270" y="6173"/>
                </a:cubicBezTo>
                <a:cubicBezTo>
                  <a:pt x="14689" y="5692"/>
                  <a:pt x="15149" y="5232"/>
                  <a:pt x="15588" y="4792"/>
                </a:cubicBezTo>
                <a:cubicBezTo>
                  <a:pt x="15798" y="4583"/>
                  <a:pt x="16028" y="4416"/>
                  <a:pt x="16258" y="4269"/>
                </a:cubicBezTo>
                <a:cubicBezTo>
                  <a:pt x="16656" y="4018"/>
                  <a:pt x="17074" y="3809"/>
                  <a:pt x="17451" y="3558"/>
                </a:cubicBezTo>
                <a:cubicBezTo>
                  <a:pt x="18309" y="2972"/>
                  <a:pt x="19271" y="2763"/>
                  <a:pt x="20275" y="2637"/>
                </a:cubicBezTo>
                <a:cubicBezTo>
                  <a:pt x="20694" y="2595"/>
                  <a:pt x="21133" y="2553"/>
                  <a:pt x="21552" y="2532"/>
                </a:cubicBezTo>
                <a:cubicBezTo>
                  <a:pt x="22284" y="2491"/>
                  <a:pt x="22284" y="2491"/>
                  <a:pt x="23016" y="2742"/>
                </a:cubicBezTo>
                <a:cubicBezTo>
                  <a:pt x="23351" y="2344"/>
                  <a:pt x="23749" y="1968"/>
                  <a:pt x="24083" y="1549"/>
                </a:cubicBezTo>
                <a:cubicBezTo>
                  <a:pt x="24397" y="1172"/>
                  <a:pt x="24732" y="921"/>
                  <a:pt x="25213" y="775"/>
                </a:cubicBezTo>
                <a:lnTo>
                  <a:pt x="25443" y="712"/>
                </a:lnTo>
                <a:cubicBezTo>
                  <a:pt x="26490" y="231"/>
                  <a:pt x="27557" y="22"/>
                  <a:pt x="28708" y="43"/>
                </a:cubicBezTo>
                <a:cubicBezTo>
                  <a:pt x="29210" y="43"/>
                  <a:pt x="29691" y="1"/>
                  <a:pt x="30172" y="1"/>
                </a:cubicBezTo>
                <a:cubicBezTo>
                  <a:pt x="31700" y="22"/>
                  <a:pt x="33039" y="545"/>
                  <a:pt x="34315" y="1298"/>
                </a:cubicBezTo>
                <a:cubicBezTo>
                  <a:pt x="35403" y="1968"/>
                  <a:pt x="36177" y="2867"/>
                  <a:pt x="36721" y="3976"/>
                </a:cubicBezTo>
                <a:cubicBezTo>
                  <a:pt x="37328" y="3997"/>
                  <a:pt x="37914" y="3976"/>
                  <a:pt x="38521" y="4018"/>
                </a:cubicBezTo>
                <a:cubicBezTo>
                  <a:pt x="40613" y="4206"/>
                  <a:pt x="42413" y="5043"/>
                  <a:pt x="44024" y="6403"/>
                </a:cubicBezTo>
                <a:cubicBezTo>
                  <a:pt x="44798" y="7094"/>
                  <a:pt x="45384" y="7952"/>
                  <a:pt x="45928" y="8810"/>
                </a:cubicBezTo>
                <a:cubicBezTo>
                  <a:pt x="46074" y="9040"/>
                  <a:pt x="46116" y="9291"/>
                  <a:pt x="46074" y="9542"/>
                </a:cubicBezTo>
                <a:cubicBezTo>
                  <a:pt x="46032" y="10086"/>
                  <a:pt x="45949" y="10609"/>
                  <a:pt x="45865" y="11195"/>
                </a:cubicBezTo>
                <a:cubicBezTo>
                  <a:pt x="46032" y="11425"/>
                  <a:pt x="46325" y="11341"/>
                  <a:pt x="46555" y="11383"/>
                </a:cubicBezTo>
                <a:cubicBezTo>
                  <a:pt x="47748" y="11446"/>
                  <a:pt x="48773" y="11927"/>
                  <a:pt x="49694" y="12659"/>
                </a:cubicBezTo>
                <a:cubicBezTo>
                  <a:pt x="50154" y="13015"/>
                  <a:pt x="50552" y="13496"/>
                  <a:pt x="50970" y="13936"/>
                </a:cubicBezTo>
                <a:cubicBezTo>
                  <a:pt x="51096" y="14103"/>
                  <a:pt x="51200" y="14250"/>
                  <a:pt x="51347" y="14417"/>
                </a:cubicBezTo>
                <a:cubicBezTo>
                  <a:pt x="52330" y="15463"/>
                  <a:pt x="52288" y="16614"/>
                  <a:pt x="51724" y="17828"/>
                </a:cubicBezTo>
                <a:cubicBezTo>
                  <a:pt x="51703" y="17890"/>
                  <a:pt x="51703" y="17932"/>
                  <a:pt x="51682" y="18037"/>
                </a:cubicBezTo>
                <a:cubicBezTo>
                  <a:pt x="51912" y="18288"/>
                  <a:pt x="52184" y="18560"/>
                  <a:pt x="52435" y="18811"/>
                </a:cubicBezTo>
                <a:cubicBezTo>
                  <a:pt x="53146" y="19439"/>
                  <a:pt x="53586" y="20192"/>
                  <a:pt x="53711" y="21154"/>
                </a:cubicBezTo>
                <a:cubicBezTo>
                  <a:pt x="53774" y="21657"/>
                  <a:pt x="53816" y="22117"/>
                  <a:pt x="53753" y="22598"/>
                </a:cubicBezTo>
                <a:cubicBezTo>
                  <a:pt x="53690" y="22954"/>
                  <a:pt x="53565" y="23247"/>
                  <a:pt x="53251" y="23456"/>
                </a:cubicBezTo>
                <a:cubicBezTo>
                  <a:pt x="52853" y="23749"/>
                  <a:pt x="52456" y="24000"/>
                  <a:pt x="51996" y="24314"/>
                </a:cubicBezTo>
                <a:cubicBezTo>
                  <a:pt x="52100" y="24795"/>
                  <a:pt x="52247" y="25318"/>
                  <a:pt x="52330" y="25841"/>
                </a:cubicBezTo>
                <a:cubicBezTo>
                  <a:pt x="52435" y="26448"/>
                  <a:pt x="52519" y="27013"/>
                  <a:pt x="52560" y="27620"/>
                </a:cubicBezTo>
                <a:cubicBezTo>
                  <a:pt x="52602" y="27871"/>
                  <a:pt x="52560" y="28143"/>
                  <a:pt x="52540" y="28373"/>
                </a:cubicBezTo>
                <a:cubicBezTo>
                  <a:pt x="52519" y="28771"/>
                  <a:pt x="52330" y="29085"/>
                  <a:pt x="52016" y="29315"/>
                </a:cubicBezTo>
                <a:cubicBezTo>
                  <a:pt x="51619" y="29608"/>
                  <a:pt x="51263" y="29921"/>
                  <a:pt x="50824" y="30256"/>
                </a:cubicBezTo>
                <a:cubicBezTo>
                  <a:pt x="50761" y="31219"/>
                  <a:pt x="50217" y="32056"/>
                  <a:pt x="49527" y="32746"/>
                </a:cubicBezTo>
                <a:cubicBezTo>
                  <a:pt x="49045" y="33248"/>
                  <a:pt x="48376" y="33625"/>
                  <a:pt x="47685" y="33792"/>
                </a:cubicBezTo>
                <a:cubicBezTo>
                  <a:pt x="47371" y="33876"/>
                  <a:pt x="46995" y="33792"/>
                  <a:pt x="46576" y="33792"/>
                </a:cubicBezTo>
                <a:cubicBezTo>
                  <a:pt x="46137" y="34253"/>
                  <a:pt x="45614" y="34755"/>
                  <a:pt x="45133" y="35278"/>
                </a:cubicBezTo>
                <a:cubicBezTo>
                  <a:pt x="44819" y="35613"/>
                  <a:pt x="44421" y="35885"/>
                  <a:pt x="44024" y="36073"/>
                </a:cubicBezTo>
                <a:cubicBezTo>
                  <a:pt x="43856" y="36136"/>
                  <a:pt x="43710" y="36219"/>
                  <a:pt x="43542" y="36240"/>
                </a:cubicBezTo>
                <a:cubicBezTo>
                  <a:pt x="42496" y="36408"/>
                  <a:pt x="41450" y="36659"/>
                  <a:pt x="40404" y="36387"/>
                </a:cubicBezTo>
                <a:cubicBezTo>
                  <a:pt x="40320" y="36345"/>
                  <a:pt x="40257" y="36387"/>
                  <a:pt x="40090" y="36387"/>
                </a:cubicBezTo>
                <a:cubicBezTo>
                  <a:pt x="39944" y="36533"/>
                  <a:pt x="39755" y="36722"/>
                  <a:pt x="39588" y="36910"/>
                </a:cubicBezTo>
                <a:cubicBezTo>
                  <a:pt x="39044" y="37579"/>
                  <a:pt x="38374" y="38103"/>
                  <a:pt x="37579" y="38479"/>
                </a:cubicBezTo>
                <a:cubicBezTo>
                  <a:pt x="36951" y="38751"/>
                  <a:pt x="36345" y="39065"/>
                  <a:pt x="35717" y="39358"/>
                </a:cubicBezTo>
                <a:lnTo>
                  <a:pt x="35194" y="39630"/>
                </a:lnTo>
                <a:cubicBezTo>
                  <a:pt x="35403" y="39797"/>
                  <a:pt x="35591" y="39944"/>
                  <a:pt x="35759" y="40069"/>
                </a:cubicBezTo>
                <a:cubicBezTo>
                  <a:pt x="36449" y="40676"/>
                  <a:pt x="37140" y="41262"/>
                  <a:pt x="37851" y="41848"/>
                </a:cubicBezTo>
                <a:cubicBezTo>
                  <a:pt x="38060" y="42036"/>
                  <a:pt x="38291" y="42204"/>
                  <a:pt x="38542" y="42350"/>
                </a:cubicBezTo>
                <a:cubicBezTo>
                  <a:pt x="39462" y="42789"/>
                  <a:pt x="40257" y="43417"/>
                  <a:pt x="41011" y="44066"/>
                </a:cubicBezTo>
                <a:cubicBezTo>
                  <a:pt x="41659" y="44610"/>
                  <a:pt x="42350" y="45175"/>
                  <a:pt x="43082" y="45614"/>
                </a:cubicBezTo>
                <a:cubicBezTo>
                  <a:pt x="43354" y="45802"/>
                  <a:pt x="43647" y="46012"/>
                  <a:pt x="43919" y="46221"/>
                </a:cubicBezTo>
                <a:cubicBezTo>
                  <a:pt x="44568" y="46765"/>
                  <a:pt x="45237" y="47288"/>
                  <a:pt x="45970" y="47748"/>
                </a:cubicBezTo>
                <a:cubicBezTo>
                  <a:pt x="46283" y="47958"/>
                  <a:pt x="46576" y="48209"/>
                  <a:pt x="46848" y="48460"/>
                </a:cubicBezTo>
                <a:cubicBezTo>
                  <a:pt x="47518" y="49108"/>
                  <a:pt x="48167" y="49799"/>
                  <a:pt x="48878" y="50427"/>
                </a:cubicBezTo>
                <a:cubicBezTo>
                  <a:pt x="49485" y="50950"/>
                  <a:pt x="49903" y="51577"/>
                  <a:pt x="50112" y="52352"/>
                </a:cubicBezTo>
                <a:cubicBezTo>
                  <a:pt x="50154" y="52519"/>
                  <a:pt x="50217" y="52665"/>
                  <a:pt x="50301" y="52854"/>
                </a:cubicBezTo>
                <a:cubicBezTo>
                  <a:pt x="50782" y="52854"/>
                  <a:pt x="51159" y="53084"/>
                  <a:pt x="51452" y="53481"/>
                </a:cubicBezTo>
                <a:cubicBezTo>
                  <a:pt x="51598" y="53691"/>
                  <a:pt x="51786" y="53879"/>
                  <a:pt x="51996" y="54005"/>
                </a:cubicBezTo>
                <a:cubicBezTo>
                  <a:pt x="52540" y="54360"/>
                  <a:pt x="52707" y="54946"/>
                  <a:pt x="52853" y="55553"/>
                </a:cubicBezTo>
                <a:cubicBezTo>
                  <a:pt x="52916" y="55720"/>
                  <a:pt x="52832" y="55909"/>
                  <a:pt x="52644" y="55971"/>
                </a:cubicBezTo>
                <a:cubicBezTo>
                  <a:pt x="52519" y="56013"/>
                  <a:pt x="52351" y="55992"/>
                  <a:pt x="52247" y="55971"/>
                </a:cubicBezTo>
                <a:cubicBezTo>
                  <a:pt x="51996" y="55867"/>
                  <a:pt x="51828" y="55657"/>
                  <a:pt x="51765" y="55406"/>
                </a:cubicBezTo>
                <a:cubicBezTo>
                  <a:pt x="51661" y="55134"/>
                  <a:pt x="51452" y="54946"/>
                  <a:pt x="51242" y="54758"/>
                </a:cubicBezTo>
                <a:cubicBezTo>
                  <a:pt x="50970" y="54528"/>
                  <a:pt x="50761" y="54277"/>
                  <a:pt x="50531" y="54005"/>
                </a:cubicBezTo>
                <a:cubicBezTo>
                  <a:pt x="50343" y="53816"/>
                  <a:pt x="50196" y="53649"/>
                  <a:pt x="49819" y="53712"/>
                </a:cubicBezTo>
                <a:cubicBezTo>
                  <a:pt x="50468" y="54297"/>
                  <a:pt x="50531" y="55051"/>
                  <a:pt x="50677" y="55762"/>
                </a:cubicBezTo>
                <a:cubicBezTo>
                  <a:pt x="50761" y="56055"/>
                  <a:pt x="50761" y="56390"/>
                  <a:pt x="50761" y="56704"/>
                </a:cubicBezTo>
                <a:cubicBezTo>
                  <a:pt x="50782" y="57038"/>
                  <a:pt x="50384" y="57269"/>
                  <a:pt x="50071" y="57101"/>
                </a:cubicBezTo>
                <a:cubicBezTo>
                  <a:pt x="49757" y="56913"/>
                  <a:pt x="49610" y="56620"/>
                  <a:pt x="49610" y="56222"/>
                </a:cubicBezTo>
                <a:cubicBezTo>
                  <a:pt x="49610" y="56055"/>
                  <a:pt x="49589" y="55846"/>
                  <a:pt x="49547" y="55657"/>
                </a:cubicBezTo>
                <a:cubicBezTo>
                  <a:pt x="49506" y="55385"/>
                  <a:pt x="49443" y="55113"/>
                  <a:pt x="49380" y="54758"/>
                </a:cubicBezTo>
                <a:cubicBezTo>
                  <a:pt x="49024" y="55113"/>
                  <a:pt x="48899" y="55427"/>
                  <a:pt x="48857" y="55783"/>
                </a:cubicBezTo>
                <a:cubicBezTo>
                  <a:pt x="48815" y="55992"/>
                  <a:pt x="48794" y="56181"/>
                  <a:pt x="48711" y="56369"/>
                </a:cubicBezTo>
                <a:cubicBezTo>
                  <a:pt x="48648" y="56578"/>
                  <a:pt x="48439" y="56683"/>
                  <a:pt x="48250" y="56641"/>
                </a:cubicBezTo>
                <a:cubicBezTo>
                  <a:pt x="48041" y="56620"/>
                  <a:pt x="47874" y="56474"/>
                  <a:pt x="47853" y="56264"/>
                </a:cubicBezTo>
                <a:cubicBezTo>
                  <a:pt x="47811" y="55804"/>
                  <a:pt x="47853" y="55385"/>
                  <a:pt x="48020" y="55009"/>
                </a:cubicBezTo>
                <a:cubicBezTo>
                  <a:pt x="48334" y="54235"/>
                  <a:pt x="48606" y="53461"/>
                  <a:pt x="49171" y="52812"/>
                </a:cubicBezTo>
                <a:cubicBezTo>
                  <a:pt x="49003" y="52226"/>
                  <a:pt x="48690" y="51766"/>
                  <a:pt x="48271" y="51368"/>
                </a:cubicBezTo>
                <a:cubicBezTo>
                  <a:pt x="47811" y="50950"/>
                  <a:pt x="47350" y="50510"/>
                  <a:pt x="46911" y="50050"/>
                </a:cubicBezTo>
                <a:cubicBezTo>
                  <a:pt x="46200" y="49359"/>
                  <a:pt x="45405" y="48753"/>
                  <a:pt x="44610" y="48146"/>
                </a:cubicBezTo>
                <a:cubicBezTo>
                  <a:pt x="43375" y="47204"/>
                  <a:pt x="42120" y="46326"/>
                  <a:pt x="40906" y="45363"/>
                </a:cubicBezTo>
                <a:cubicBezTo>
                  <a:pt x="40341" y="44945"/>
                  <a:pt x="39818" y="44505"/>
                  <a:pt x="39295" y="44087"/>
                </a:cubicBezTo>
                <a:cubicBezTo>
                  <a:pt x="39065" y="43919"/>
                  <a:pt x="38814" y="43731"/>
                  <a:pt x="38521" y="43564"/>
                </a:cubicBezTo>
                <a:cubicBezTo>
                  <a:pt x="37893" y="43250"/>
                  <a:pt x="37349" y="42831"/>
                  <a:pt x="36868" y="42350"/>
                </a:cubicBezTo>
                <a:cubicBezTo>
                  <a:pt x="36679" y="42162"/>
                  <a:pt x="36470" y="42036"/>
                  <a:pt x="36240" y="41827"/>
                </a:cubicBezTo>
                <a:cubicBezTo>
                  <a:pt x="36198" y="42204"/>
                  <a:pt x="36345" y="42455"/>
                  <a:pt x="36470" y="42706"/>
                </a:cubicBezTo>
                <a:cubicBezTo>
                  <a:pt x="36742" y="43145"/>
                  <a:pt x="36889" y="43647"/>
                  <a:pt x="37035" y="44150"/>
                </a:cubicBezTo>
                <a:cubicBezTo>
                  <a:pt x="37767" y="46786"/>
                  <a:pt x="38500" y="49464"/>
                  <a:pt x="39232" y="52100"/>
                </a:cubicBezTo>
                <a:cubicBezTo>
                  <a:pt x="39337" y="52519"/>
                  <a:pt x="39400" y="52937"/>
                  <a:pt x="39483" y="53356"/>
                </a:cubicBezTo>
                <a:cubicBezTo>
                  <a:pt x="39504" y="53502"/>
                  <a:pt x="39546" y="53691"/>
                  <a:pt x="39588" y="53837"/>
                </a:cubicBezTo>
                <a:cubicBezTo>
                  <a:pt x="40006" y="55260"/>
                  <a:pt x="40174" y="56704"/>
                  <a:pt x="40488" y="58126"/>
                </a:cubicBezTo>
                <a:cubicBezTo>
                  <a:pt x="40592" y="58650"/>
                  <a:pt x="40613" y="59215"/>
                  <a:pt x="40697" y="59759"/>
                </a:cubicBezTo>
                <a:cubicBezTo>
                  <a:pt x="40529" y="59947"/>
                  <a:pt x="40404" y="60072"/>
                  <a:pt x="40216" y="60282"/>
                </a:cubicBezTo>
                <a:cubicBezTo>
                  <a:pt x="40425" y="61223"/>
                  <a:pt x="40655" y="62186"/>
                  <a:pt x="40864" y="63190"/>
                </a:cubicBezTo>
                <a:cubicBezTo>
                  <a:pt x="41157" y="64696"/>
                  <a:pt x="41429" y="66224"/>
                  <a:pt x="41701" y="67751"/>
                </a:cubicBezTo>
                <a:cubicBezTo>
                  <a:pt x="41764" y="68044"/>
                  <a:pt x="41848" y="68316"/>
                  <a:pt x="41910" y="68588"/>
                </a:cubicBezTo>
                <a:cubicBezTo>
                  <a:pt x="41973" y="68756"/>
                  <a:pt x="42057" y="68944"/>
                  <a:pt x="42015" y="69090"/>
                </a:cubicBezTo>
                <a:cubicBezTo>
                  <a:pt x="41952" y="69990"/>
                  <a:pt x="42287" y="70785"/>
                  <a:pt x="42392" y="71622"/>
                </a:cubicBezTo>
                <a:cubicBezTo>
                  <a:pt x="42413" y="71831"/>
                  <a:pt x="42433" y="72020"/>
                  <a:pt x="42433" y="72229"/>
                </a:cubicBezTo>
                <a:cubicBezTo>
                  <a:pt x="42433" y="72564"/>
                  <a:pt x="42287" y="72815"/>
                  <a:pt x="41952" y="72940"/>
                </a:cubicBezTo>
                <a:cubicBezTo>
                  <a:pt x="41429" y="73129"/>
                  <a:pt x="40969" y="73547"/>
                  <a:pt x="40404" y="73652"/>
                </a:cubicBezTo>
                <a:cubicBezTo>
                  <a:pt x="40236" y="73673"/>
                  <a:pt x="40069" y="73798"/>
                  <a:pt x="39902" y="73756"/>
                </a:cubicBezTo>
                <a:cubicBezTo>
                  <a:pt x="39253" y="73610"/>
                  <a:pt x="38667" y="73966"/>
                  <a:pt x="38039" y="73882"/>
                </a:cubicBezTo>
                <a:cubicBezTo>
                  <a:pt x="38039" y="74196"/>
                  <a:pt x="37998" y="74489"/>
                  <a:pt x="38039" y="74719"/>
                </a:cubicBezTo>
                <a:cubicBezTo>
                  <a:pt x="38228" y="75263"/>
                  <a:pt x="38123" y="75786"/>
                  <a:pt x="38102" y="76330"/>
                </a:cubicBezTo>
                <a:cubicBezTo>
                  <a:pt x="38081" y="76832"/>
                  <a:pt x="38102" y="77313"/>
                  <a:pt x="38102" y="77795"/>
                </a:cubicBezTo>
                <a:cubicBezTo>
                  <a:pt x="38102" y="77899"/>
                  <a:pt x="38123" y="78046"/>
                  <a:pt x="38123" y="78150"/>
                </a:cubicBezTo>
                <a:cubicBezTo>
                  <a:pt x="37998" y="79343"/>
                  <a:pt x="38332" y="80473"/>
                  <a:pt x="38521" y="81707"/>
                </a:cubicBezTo>
                <a:cubicBezTo>
                  <a:pt x="38667" y="81645"/>
                  <a:pt x="38814" y="81624"/>
                  <a:pt x="38918" y="81561"/>
                </a:cubicBezTo>
                <a:cubicBezTo>
                  <a:pt x="39253" y="81394"/>
                  <a:pt x="39588" y="81289"/>
                  <a:pt x="39985" y="81289"/>
                </a:cubicBezTo>
                <a:cubicBezTo>
                  <a:pt x="40341" y="81289"/>
                  <a:pt x="40718" y="81122"/>
                  <a:pt x="41094" y="81142"/>
                </a:cubicBezTo>
                <a:cubicBezTo>
                  <a:pt x="41743" y="81184"/>
                  <a:pt x="42413" y="81205"/>
                  <a:pt x="43040" y="81394"/>
                </a:cubicBezTo>
                <a:cubicBezTo>
                  <a:pt x="43731" y="81561"/>
                  <a:pt x="44421" y="81749"/>
                  <a:pt x="44986" y="82272"/>
                </a:cubicBezTo>
                <a:cubicBezTo>
                  <a:pt x="45195" y="82461"/>
                  <a:pt x="45446" y="82607"/>
                  <a:pt x="45656" y="82795"/>
                </a:cubicBezTo>
                <a:cubicBezTo>
                  <a:pt x="45990" y="83067"/>
                  <a:pt x="46179" y="83402"/>
                  <a:pt x="46116" y="83842"/>
                </a:cubicBezTo>
                <a:cubicBezTo>
                  <a:pt x="46053" y="84114"/>
                  <a:pt x="46053" y="84365"/>
                  <a:pt x="46032" y="84595"/>
                </a:cubicBezTo>
                <a:cubicBezTo>
                  <a:pt x="46011" y="85013"/>
                  <a:pt x="45760" y="85285"/>
                  <a:pt x="45384" y="85411"/>
                </a:cubicBezTo>
                <a:cubicBezTo>
                  <a:pt x="44861" y="85599"/>
                  <a:pt x="44358" y="85829"/>
                  <a:pt x="43814" y="85704"/>
                </a:cubicBezTo>
                <a:cubicBezTo>
                  <a:pt x="43668" y="85683"/>
                  <a:pt x="43521" y="85704"/>
                  <a:pt x="43396" y="85725"/>
                </a:cubicBezTo>
                <a:cubicBezTo>
                  <a:pt x="41764" y="85913"/>
                  <a:pt x="40257" y="85599"/>
                  <a:pt x="38814" y="84846"/>
                </a:cubicBezTo>
                <a:cubicBezTo>
                  <a:pt x="38604" y="84741"/>
                  <a:pt x="38416" y="84595"/>
                  <a:pt x="38228" y="84469"/>
                </a:cubicBezTo>
                <a:cubicBezTo>
                  <a:pt x="38081" y="84323"/>
                  <a:pt x="37893" y="84135"/>
                  <a:pt x="37809" y="83946"/>
                </a:cubicBezTo>
                <a:cubicBezTo>
                  <a:pt x="37600" y="83319"/>
                  <a:pt x="37370" y="82712"/>
                  <a:pt x="37370" y="82042"/>
                </a:cubicBezTo>
                <a:cubicBezTo>
                  <a:pt x="37370" y="81603"/>
                  <a:pt x="37265" y="81122"/>
                  <a:pt x="37182" y="80682"/>
                </a:cubicBezTo>
                <a:cubicBezTo>
                  <a:pt x="37056" y="79887"/>
                  <a:pt x="36868" y="79113"/>
                  <a:pt x="37035" y="78297"/>
                </a:cubicBezTo>
                <a:cubicBezTo>
                  <a:pt x="36847" y="77418"/>
                  <a:pt x="36972" y="76539"/>
                  <a:pt x="37056" y="75660"/>
                </a:cubicBezTo>
                <a:cubicBezTo>
                  <a:pt x="37077" y="75242"/>
                  <a:pt x="36972" y="74824"/>
                  <a:pt x="36931" y="74342"/>
                </a:cubicBezTo>
                <a:cubicBezTo>
                  <a:pt x="36512" y="74196"/>
                  <a:pt x="36052" y="74175"/>
                  <a:pt x="35612" y="74112"/>
                </a:cubicBezTo>
                <a:cubicBezTo>
                  <a:pt x="35298" y="74070"/>
                  <a:pt x="34985" y="74028"/>
                  <a:pt x="34671" y="74008"/>
                </a:cubicBezTo>
                <a:cubicBezTo>
                  <a:pt x="34169" y="73987"/>
                  <a:pt x="33792" y="73756"/>
                  <a:pt x="33541" y="73338"/>
                </a:cubicBezTo>
                <a:cubicBezTo>
                  <a:pt x="33311" y="72940"/>
                  <a:pt x="33018" y="72543"/>
                  <a:pt x="32955" y="72124"/>
                </a:cubicBezTo>
                <a:cubicBezTo>
                  <a:pt x="32830" y="71413"/>
                  <a:pt x="32390" y="70785"/>
                  <a:pt x="32432" y="70053"/>
                </a:cubicBezTo>
                <a:cubicBezTo>
                  <a:pt x="32432" y="69948"/>
                  <a:pt x="32369" y="69844"/>
                  <a:pt x="32327" y="69739"/>
                </a:cubicBezTo>
                <a:cubicBezTo>
                  <a:pt x="32118" y="69362"/>
                  <a:pt x="31993" y="68965"/>
                  <a:pt x="31951" y="68526"/>
                </a:cubicBezTo>
                <a:cubicBezTo>
                  <a:pt x="31930" y="68274"/>
                  <a:pt x="31804" y="68023"/>
                  <a:pt x="31721" y="67814"/>
                </a:cubicBezTo>
                <a:cubicBezTo>
                  <a:pt x="31428" y="67647"/>
                  <a:pt x="31135" y="67521"/>
                  <a:pt x="30884" y="67375"/>
                </a:cubicBezTo>
                <a:cubicBezTo>
                  <a:pt x="30381" y="67061"/>
                  <a:pt x="29837" y="66914"/>
                  <a:pt x="29252" y="66873"/>
                </a:cubicBezTo>
                <a:cubicBezTo>
                  <a:pt x="28791" y="66831"/>
                  <a:pt x="28352" y="66956"/>
                  <a:pt x="27954" y="67186"/>
                </a:cubicBezTo>
                <a:cubicBezTo>
                  <a:pt x="27766" y="67291"/>
                  <a:pt x="27578" y="67479"/>
                  <a:pt x="27515" y="67689"/>
                </a:cubicBezTo>
                <a:cubicBezTo>
                  <a:pt x="27368" y="68065"/>
                  <a:pt x="27138" y="68379"/>
                  <a:pt x="26908" y="68693"/>
                </a:cubicBezTo>
                <a:cubicBezTo>
                  <a:pt x="26699" y="68965"/>
                  <a:pt x="26532" y="69279"/>
                  <a:pt x="26469" y="69614"/>
                </a:cubicBezTo>
                <a:cubicBezTo>
                  <a:pt x="26385" y="69927"/>
                  <a:pt x="26176" y="70241"/>
                  <a:pt x="25987" y="70534"/>
                </a:cubicBezTo>
                <a:cubicBezTo>
                  <a:pt x="25778" y="70890"/>
                  <a:pt x="25590" y="71267"/>
                  <a:pt x="25423" y="71685"/>
                </a:cubicBezTo>
                <a:cubicBezTo>
                  <a:pt x="25130" y="72396"/>
                  <a:pt x="24711" y="73045"/>
                  <a:pt x="24293" y="73694"/>
                </a:cubicBezTo>
                <a:cubicBezTo>
                  <a:pt x="24104" y="74008"/>
                  <a:pt x="23749" y="74112"/>
                  <a:pt x="23372" y="74070"/>
                </a:cubicBezTo>
                <a:cubicBezTo>
                  <a:pt x="23267" y="74070"/>
                  <a:pt x="23142" y="74070"/>
                  <a:pt x="23037" y="74008"/>
                </a:cubicBezTo>
                <a:cubicBezTo>
                  <a:pt x="22242" y="73673"/>
                  <a:pt x="21363" y="73652"/>
                  <a:pt x="20652" y="73087"/>
                </a:cubicBezTo>
                <a:cubicBezTo>
                  <a:pt x="20547" y="73024"/>
                  <a:pt x="20422" y="72961"/>
                  <a:pt x="20254" y="72919"/>
                </a:cubicBezTo>
                <a:cubicBezTo>
                  <a:pt x="20087" y="73443"/>
                  <a:pt x="19836" y="73903"/>
                  <a:pt x="19773" y="74405"/>
                </a:cubicBezTo>
                <a:cubicBezTo>
                  <a:pt x="19606" y="75556"/>
                  <a:pt x="19062" y="76581"/>
                  <a:pt x="18873" y="77732"/>
                </a:cubicBezTo>
                <a:cubicBezTo>
                  <a:pt x="18769" y="78464"/>
                  <a:pt x="18622" y="79197"/>
                  <a:pt x="18560" y="79929"/>
                </a:cubicBezTo>
                <a:cubicBezTo>
                  <a:pt x="18518" y="80473"/>
                  <a:pt x="18329" y="80975"/>
                  <a:pt x="18120" y="81456"/>
                </a:cubicBezTo>
                <a:cubicBezTo>
                  <a:pt x="17953" y="81812"/>
                  <a:pt x="17744" y="81958"/>
                  <a:pt x="17388" y="81917"/>
                </a:cubicBezTo>
                <a:cubicBezTo>
                  <a:pt x="17137" y="81791"/>
                  <a:pt x="17011" y="81791"/>
                  <a:pt x="16928" y="81791"/>
                </a:cubicBezTo>
                <a:close/>
                <a:moveTo>
                  <a:pt x="22200" y="3600"/>
                </a:moveTo>
                <a:cubicBezTo>
                  <a:pt x="21217" y="3579"/>
                  <a:pt x="20296" y="3620"/>
                  <a:pt x="19397" y="3892"/>
                </a:cubicBezTo>
                <a:cubicBezTo>
                  <a:pt x="19062" y="3997"/>
                  <a:pt x="18727" y="4081"/>
                  <a:pt x="18434" y="4227"/>
                </a:cubicBezTo>
                <a:cubicBezTo>
                  <a:pt x="17304" y="4834"/>
                  <a:pt x="16237" y="5462"/>
                  <a:pt x="15442" y="6508"/>
                </a:cubicBezTo>
                <a:cubicBezTo>
                  <a:pt x="15379" y="6592"/>
                  <a:pt x="15275" y="6654"/>
                  <a:pt x="15212" y="6759"/>
                </a:cubicBezTo>
                <a:cubicBezTo>
                  <a:pt x="15065" y="7010"/>
                  <a:pt x="14898" y="7240"/>
                  <a:pt x="14793" y="7512"/>
                </a:cubicBezTo>
                <a:cubicBezTo>
                  <a:pt x="14354" y="8684"/>
                  <a:pt x="14061" y="9898"/>
                  <a:pt x="13956" y="11174"/>
                </a:cubicBezTo>
                <a:cubicBezTo>
                  <a:pt x="13915" y="11697"/>
                  <a:pt x="14082" y="12178"/>
                  <a:pt x="14166" y="12680"/>
                </a:cubicBezTo>
                <a:cubicBezTo>
                  <a:pt x="14166" y="12764"/>
                  <a:pt x="14249" y="12848"/>
                  <a:pt x="14291" y="12890"/>
                </a:cubicBezTo>
                <a:cubicBezTo>
                  <a:pt x="14647" y="13266"/>
                  <a:pt x="14982" y="13622"/>
                  <a:pt x="15337" y="14020"/>
                </a:cubicBezTo>
                <a:cubicBezTo>
                  <a:pt x="15505" y="13936"/>
                  <a:pt x="15630" y="13894"/>
                  <a:pt x="15735" y="13789"/>
                </a:cubicBezTo>
                <a:cubicBezTo>
                  <a:pt x="16258" y="13329"/>
                  <a:pt x="16865" y="13015"/>
                  <a:pt x="17534" y="12806"/>
                </a:cubicBezTo>
                <a:cubicBezTo>
                  <a:pt x="17911" y="12701"/>
                  <a:pt x="18225" y="12555"/>
                  <a:pt x="18518" y="12283"/>
                </a:cubicBezTo>
                <a:cubicBezTo>
                  <a:pt x="18560" y="11132"/>
                  <a:pt x="18790" y="10065"/>
                  <a:pt x="19041" y="8977"/>
                </a:cubicBezTo>
                <a:cubicBezTo>
                  <a:pt x="19208" y="8077"/>
                  <a:pt x="19689" y="7408"/>
                  <a:pt x="20192" y="6696"/>
                </a:cubicBezTo>
                <a:cubicBezTo>
                  <a:pt x="20401" y="6424"/>
                  <a:pt x="20631" y="6278"/>
                  <a:pt x="20966" y="6194"/>
                </a:cubicBezTo>
                <a:cubicBezTo>
                  <a:pt x="21342" y="6152"/>
                  <a:pt x="21698" y="5985"/>
                  <a:pt x="22033" y="6299"/>
                </a:cubicBezTo>
                <a:cubicBezTo>
                  <a:pt x="21970" y="6361"/>
                  <a:pt x="21886" y="6382"/>
                  <a:pt x="21824" y="6424"/>
                </a:cubicBezTo>
                <a:cubicBezTo>
                  <a:pt x="20882" y="6989"/>
                  <a:pt x="20317" y="7784"/>
                  <a:pt x="20108" y="8872"/>
                </a:cubicBezTo>
                <a:cubicBezTo>
                  <a:pt x="19920" y="9709"/>
                  <a:pt x="19794" y="10567"/>
                  <a:pt x="19669" y="11404"/>
                </a:cubicBezTo>
                <a:cubicBezTo>
                  <a:pt x="19606" y="11697"/>
                  <a:pt x="19585" y="11969"/>
                  <a:pt x="19627" y="12262"/>
                </a:cubicBezTo>
                <a:cubicBezTo>
                  <a:pt x="19689" y="12471"/>
                  <a:pt x="19878" y="12639"/>
                  <a:pt x="20003" y="12848"/>
                </a:cubicBezTo>
                <a:cubicBezTo>
                  <a:pt x="19627" y="13162"/>
                  <a:pt x="19689" y="13538"/>
                  <a:pt x="19773" y="13936"/>
                </a:cubicBezTo>
                <a:cubicBezTo>
                  <a:pt x="19982" y="15066"/>
                  <a:pt x="20464" y="16049"/>
                  <a:pt x="21050" y="16991"/>
                </a:cubicBezTo>
                <a:cubicBezTo>
                  <a:pt x="21259" y="17346"/>
                  <a:pt x="21573" y="17597"/>
                  <a:pt x="21970" y="17765"/>
                </a:cubicBezTo>
                <a:cubicBezTo>
                  <a:pt x="22451" y="17932"/>
                  <a:pt x="22974" y="18141"/>
                  <a:pt x="23477" y="18330"/>
                </a:cubicBezTo>
                <a:cubicBezTo>
                  <a:pt x="23811" y="18434"/>
                  <a:pt x="24125" y="18455"/>
                  <a:pt x="24481" y="18309"/>
                </a:cubicBezTo>
                <a:cubicBezTo>
                  <a:pt x="25423" y="17911"/>
                  <a:pt x="26218" y="17346"/>
                  <a:pt x="26699" y="16405"/>
                </a:cubicBezTo>
                <a:cubicBezTo>
                  <a:pt x="26824" y="16112"/>
                  <a:pt x="26887" y="15798"/>
                  <a:pt x="26950" y="15505"/>
                </a:cubicBezTo>
                <a:cubicBezTo>
                  <a:pt x="27055" y="15170"/>
                  <a:pt x="27348" y="14982"/>
                  <a:pt x="27661" y="15045"/>
                </a:cubicBezTo>
                <a:cubicBezTo>
                  <a:pt x="28038" y="15108"/>
                  <a:pt x="28247" y="15421"/>
                  <a:pt x="28164" y="15798"/>
                </a:cubicBezTo>
                <a:cubicBezTo>
                  <a:pt x="28143" y="15903"/>
                  <a:pt x="28101" y="16028"/>
                  <a:pt x="28059" y="16112"/>
                </a:cubicBezTo>
                <a:cubicBezTo>
                  <a:pt x="27829" y="16426"/>
                  <a:pt x="27829" y="16823"/>
                  <a:pt x="27850" y="17179"/>
                </a:cubicBezTo>
                <a:cubicBezTo>
                  <a:pt x="27850" y="17409"/>
                  <a:pt x="27871" y="17660"/>
                  <a:pt x="27850" y="17869"/>
                </a:cubicBezTo>
                <a:cubicBezTo>
                  <a:pt x="27745" y="19125"/>
                  <a:pt x="28184" y="20213"/>
                  <a:pt x="28875" y="21238"/>
                </a:cubicBezTo>
                <a:cubicBezTo>
                  <a:pt x="29545" y="22284"/>
                  <a:pt x="31449" y="22996"/>
                  <a:pt x="32537" y="21322"/>
                </a:cubicBezTo>
                <a:cubicBezTo>
                  <a:pt x="32599" y="21175"/>
                  <a:pt x="32683" y="21071"/>
                  <a:pt x="32767" y="20945"/>
                </a:cubicBezTo>
                <a:cubicBezTo>
                  <a:pt x="32850" y="20841"/>
                  <a:pt x="32955" y="20715"/>
                  <a:pt x="33060" y="20631"/>
                </a:cubicBezTo>
                <a:cubicBezTo>
                  <a:pt x="33499" y="20213"/>
                  <a:pt x="33959" y="20276"/>
                  <a:pt x="34252" y="20820"/>
                </a:cubicBezTo>
                <a:cubicBezTo>
                  <a:pt x="34420" y="21071"/>
                  <a:pt x="34462" y="21426"/>
                  <a:pt x="34566" y="21698"/>
                </a:cubicBezTo>
                <a:cubicBezTo>
                  <a:pt x="34796" y="22389"/>
                  <a:pt x="35047" y="23059"/>
                  <a:pt x="35319" y="23728"/>
                </a:cubicBezTo>
                <a:cubicBezTo>
                  <a:pt x="35591" y="24356"/>
                  <a:pt x="36094" y="24795"/>
                  <a:pt x="36638" y="25151"/>
                </a:cubicBezTo>
                <a:cubicBezTo>
                  <a:pt x="36951" y="25402"/>
                  <a:pt x="37286" y="25360"/>
                  <a:pt x="37579" y="25151"/>
                </a:cubicBezTo>
                <a:cubicBezTo>
                  <a:pt x="37830" y="24983"/>
                  <a:pt x="38123" y="24816"/>
                  <a:pt x="38311" y="24586"/>
                </a:cubicBezTo>
                <a:cubicBezTo>
                  <a:pt x="38751" y="24063"/>
                  <a:pt x="39379" y="24147"/>
                  <a:pt x="39964" y="23979"/>
                </a:cubicBezTo>
                <a:cubicBezTo>
                  <a:pt x="40027" y="23958"/>
                  <a:pt x="40195" y="24042"/>
                  <a:pt x="40236" y="24105"/>
                </a:cubicBezTo>
                <a:cubicBezTo>
                  <a:pt x="40341" y="24209"/>
                  <a:pt x="40425" y="24356"/>
                  <a:pt x="40488" y="24481"/>
                </a:cubicBezTo>
                <a:cubicBezTo>
                  <a:pt x="40739" y="25235"/>
                  <a:pt x="41220" y="25862"/>
                  <a:pt x="41764" y="26490"/>
                </a:cubicBezTo>
                <a:cubicBezTo>
                  <a:pt x="42517" y="27327"/>
                  <a:pt x="43438" y="27745"/>
                  <a:pt x="44505" y="27934"/>
                </a:cubicBezTo>
                <a:cubicBezTo>
                  <a:pt x="44693" y="27955"/>
                  <a:pt x="44882" y="28038"/>
                  <a:pt x="45154" y="28101"/>
                </a:cubicBezTo>
                <a:cubicBezTo>
                  <a:pt x="44944" y="28248"/>
                  <a:pt x="44840" y="28373"/>
                  <a:pt x="44735" y="28373"/>
                </a:cubicBezTo>
                <a:cubicBezTo>
                  <a:pt x="44421" y="28373"/>
                  <a:pt x="44107" y="28289"/>
                  <a:pt x="43793" y="28268"/>
                </a:cubicBezTo>
                <a:cubicBezTo>
                  <a:pt x="43626" y="28248"/>
                  <a:pt x="43417" y="28289"/>
                  <a:pt x="43249" y="28289"/>
                </a:cubicBezTo>
                <a:cubicBezTo>
                  <a:pt x="43145" y="28833"/>
                  <a:pt x="43040" y="29357"/>
                  <a:pt x="42936" y="29859"/>
                </a:cubicBezTo>
                <a:cubicBezTo>
                  <a:pt x="42915" y="29984"/>
                  <a:pt x="42810" y="30131"/>
                  <a:pt x="42998" y="30235"/>
                </a:cubicBezTo>
                <a:cubicBezTo>
                  <a:pt x="43731" y="29796"/>
                  <a:pt x="44505" y="29649"/>
                  <a:pt x="45363" y="29796"/>
                </a:cubicBezTo>
                <a:cubicBezTo>
                  <a:pt x="45781" y="29859"/>
                  <a:pt x="46137" y="30047"/>
                  <a:pt x="46367" y="30382"/>
                </a:cubicBezTo>
                <a:cubicBezTo>
                  <a:pt x="46702" y="30863"/>
                  <a:pt x="46890" y="31407"/>
                  <a:pt x="46827" y="31993"/>
                </a:cubicBezTo>
                <a:cubicBezTo>
                  <a:pt x="46806" y="32223"/>
                  <a:pt x="46806" y="32432"/>
                  <a:pt x="46806" y="32642"/>
                </a:cubicBezTo>
                <a:cubicBezTo>
                  <a:pt x="47183" y="32872"/>
                  <a:pt x="47497" y="32809"/>
                  <a:pt x="47811" y="32662"/>
                </a:cubicBezTo>
                <a:cubicBezTo>
                  <a:pt x="48041" y="32537"/>
                  <a:pt x="48250" y="32411"/>
                  <a:pt x="48480" y="32265"/>
                </a:cubicBezTo>
                <a:cubicBezTo>
                  <a:pt x="48962" y="32035"/>
                  <a:pt x="49213" y="31574"/>
                  <a:pt x="49589" y="31198"/>
                </a:cubicBezTo>
                <a:cubicBezTo>
                  <a:pt x="49631" y="31156"/>
                  <a:pt x="49694" y="31051"/>
                  <a:pt x="49694" y="30968"/>
                </a:cubicBezTo>
                <a:cubicBezTo>
                  <a:pt x="49694" y="30696"/>
                  <a:pt x="49715" y="30465"/>
                  <a:pt x="49799" y="30193"/>
                </a:cubicBezTo>
                <a:cubicBezTo>
                  <a:pt x="49861" y="29942"/>
                  <a:pt x="49861" y="29649"/>
                  <a:pt x="49903" y="29440"/>
                </a:cubicBezTo>
                <a:cubicBezTo>
                  <a:pt x="50426" y="29043"/>
                  <a:pt x="50908" y="28708"/>
                  <a:pt x="51326" y="28394"/>
                </a:cubicBezTo>
                <a:cubicBezTo>
                  <a:pt x="51368" y="28268"/>
                  <a:pt x="51389" y="28227"/>
                  <a:pt x="51410" y="28143"/>
                </a:cubicBezTo>
                <a:cubicBezTo>
                  <a:pt x="51472" y="26950"/>
                  <a:pt x="51263" y="25799"/>
                  <a:pt x="50782" y="24711"/>
                </a:cubicBezTo>
                <a:cubicBezTo>
                  <a:pt x="50698" y="24565"/>
                  <a:pt x="50636" y="24398"/>
                  <a:pt x="50594" y="24230"/>
                </a:cubicBezTo>
                <a:cubicBezTo>
                  <a:pt x="50531" y="23875"/>
                  <a:pt x="50677" y="23582"/>
                  <a:pt x="51012" y="23393"/>
                </a:cubicBezTo>
                <a:cubicBezTo>
                  <a:pt x="51431" y="23184"/>
                  <a:pt x="51849" y="23017"/>
                  <a:pt x="52226" y="22766"/>
                </a:cubicBezTo>
                <a:cubicBezTo>
                  <a:pt x="52372" y="22661"/>
                  <a:pt x="52540" y="22494"/>
                  <a:pt x="52560" y="22305"/>
                </a:cubicBezTo>
                <a:cubicBezTo>
                  <a:pt x="52665" y="21573"/>
                  <a:pt x="52560" y="20862"/>
                  <a:pt x="52142" y="20255"/>
                </a:cubicBezTo>
                <a:cubicBezTo>
                  <a:pt x="51807" y="19794"/>
                  <a:pt x="51368" y="19418"/>
                  <a:pt x="50970" y="19041"/>
                </a:cubicBezTo>
                <a:cubicBezTo>
                  <a:pt x="50761" y="18832"/>
                  <a:pt x="50489" y="18748"/>
                  <a:pt x="50175" y="18853"/>
                </a:cubicBezTo>
                <a:cubicBezTo>
                  <a:pt x="50050" y="18895"/>
                  <a:pt x="49903" y="18895"/>
                  <a:pt x="49757" y="18874"/>
                </a:cubicBezTo>
                <a:cubicBezTo>
                  <a:pt x="49527" y="18853"/>
                  <a:pt x="49338" y="18727"/>
                  <a:pt x="49234" y="18476"/>
                </a:cubicBezTo>
                <a:cubicBezTo>
                  <a:pt x="49171" y="18246"/>
                  <a:pt x="49234" y="18016"/>
                  <a:pt x="49422" y="17849"/>
                </a:cubicBezTo>
                <a:cubicBezTo>
                  <a:pt x="49589" y="17723"/>
                  <a:pt x="49757" y="17639"/>
                  <a:pt x="49945" y="17577"/>
                </a:cubicBezTo>
                <a:cubicBezTo>
                  <a:pt x="50071" y="17514"/>
                  <a:pt x="50238" y="17514"/>
                  <a:pt x="50363" y="17472"/>
                </a:cubicBezTo>
                <a:cubicBezTo>
                  <a:pt x="50531" y="17388"/>
                  <a:pt x="50677" y="17284"/>
                  <a:pt x="50761" y="17179"/>
                </a:cubicBezTo>
                <a:cubicBezTo>
                  <a:pt x="51054" y="16781"/>
                  <a:pt x="51012" y="15944"/>
                  <a:pt x="50740" y="15547"/>
                </a:cubicBezTo>
                <a:cubicBezTo>
                  <a:pt x="50238" y="14877"/>
                  <a:pt x="49715" y="14229"/>
                  <a:pt x="49087" y="13706"/>
                </a:cubicBezTo>
                <a:cubicBezTo>
                  <a:pt x="48480" y="13203"/>
                  <a:pt x="47832" y="12764"/>
                  <a:pt x="47037" y="12680"/>
                </a:cubicBezTo>
                <a:cubicBezTo>
                  <a:pt x="46283" y="12597"/>
                  <a:pt x="45530" y="12346"/>
                  <a:pt x="44777" y="12639"/>
                </a:cubicBezTo>
                <a:cubicBezTo>
                  <a:pt x="44484" y="12743"/>
                  <a:pt x="44170" y="12534"/>
                  <a:pt x="44065" y="12283"/>
                </a:cubicBezTo>
                <a:cubicBezTo>
                  <a:pt x="43961" y="12032"/>
                  <a:pt x="44003" y="11760"/>
                  <a:pt x="44254" y="11613"/>
                </a:cubicBezTo>
                <a:cubicBezTo>
                  <a:pt x="44568" y="11404"/>
                  <a:pt x="44693" y="11090"/>
                  <a:pt x="44798" y="10776"/>
                </a:cubicBezTo>
                <a:cubicBezTo>
                  <a:pt x="44882" y="10421"/>
                  <a:pt x="44944" y="10086"/>
                  <a:pt x="44986" y="9751"/>
                </a:cubicBezTo>
                <a:cubicBezTo>
                  <a:pt x="45007" y="9605"/>
                  <a:pt x="44944" y="9416"/>
                  <a:pt x="44882" y="9249"/>
                </a:cubicBezTo>
                <a:cubicBezTo>
                  <a:pt x="44149" y="7910"/>
                  <a:pt x="43040" y="6905"/>
                  <a:pt x="41743" y="6173"/>
                </a:cubicBezTo>
                <a:cubicBezTo>
                  <a:pt x="40550" y="5504"/>
                  <a:pt x="39274" y="5232"/>
                  <a:pt x="37977" y="5127"/>
                </a:cubicBezTo>
                <a:cubicBezTo>
                  <a:pt x="37516" y="5085"/>
                  <a:pt x="37098" y="5169"/>
                  <a:pt x="36763" y="5462"/>
                </a:cubicBezTo>
                <a:cubicBezTo>
                  <a:pt x="36638" y="5566"/>
                  <a:pt x="36512" y="5671"/>
                  <a:pt x="36345" y="5776"/>
                </a:cubicBezTo>
                <a:cubicBezTo>
                  <a:pt x="35905" y="6027"/>
                  <a:pt x="35466" y="5817"/>
                  <a:pt x="35424" y="5294"/>
                </a:cubicBezTo>
                <a:cubicBezTo>
                  <a:pt x="35424" y="4981"/>
                  <a:pt x="35487" y="4667"/>
                  <a:pt x="35487" y="4353"/>
                </a:cubicBezTo>
                <a:cubicBezTo>
                  <a:pt x="35487" y="4206"/>
                  <a:pt x="35487" y="3997"/>
                  <a:pt x="35403" y="3872"/>
                </a:cubicBezTo>
                <a:cubicBezTo>
                  <a:pt x="35110" y="3474"/>
                  <a:pt x="34838" y="3056"/>
                  <a:pt x="34462" y="2763"/>
                </a:cubicBezTo>
                <a:cubicBezTo>
                  <a:pt x="33750" y="2219"/>
                  <a:pt x="32976" y="1779"/>
                  <a:pt x="32139" y="1507"/>
                </a:cubicBezTo>
                <a:cubicBezTo>
                  <a:pt x="31114" y="1172"/>
                  <a:pt x="30068" y="1089"/>
                  <a:pt x="29000" y="1172"/>
                </a:cubicBezTo>
                <a:cubicBezTo>
                  <a:pt x="28394" y="1214"/>
                  <a:pt x="27766" y="1193"/>
                  <a:pt x="27201" y="1361"/>
                </a:cubicBezTo>
                <a:cubicBezTo>
                  <a:pt x="26155" y="1633"/>
                  <a:pt x="25067" y="1926"/>
                  <a:pt x="24439" y="2951"/>
                </a:cubicBezTo>
                <a:cubicBezTo>
                  <a:pt x="24335" y="3097"/>
                  <a:pt x="24188" y="3265"/>
                  <a:pt x="24063" y="3390"/>
                </a:cubicBezTo>
                <a:cubicBezTo>
                  <a:pt x="23707" y="3704"/>
                  <a:pt x="23372" y="3997"/>
                  <a:pt x="23351" y="4520"/>
                </a:cubicBezTo>
                <a:cubicBezTo>
                  <a:pt x="23330" y="4750"/>
                  <a:pt x="23121" y="4918"/>
                  <a:pt x="22849" y="4918"/>
                </a:cubicBezTo>
                <a:cubicBezTo>
                  <a:pt x="22598" y="4918"/>
                  <a:pt x="22347" y="4729"/>
                  <a:pt x="22305" y="4436"/>
                </a:cubicBezTo>
                <a:cubicBezTo>
                  <a:pt x="22221" y="4164"/>
                  <a:pt x="22221" y="3913"/>
                  <a:pt x="22200" y="3600"/>
                </a:cubicBezTo>
                <a:close/>
                <a:moveTo>
                  <a:pt x="18518" y="13266"/>
                </a:moveTo>
                <a:cubicBezTo>
                  <a:pt x="18204" y="13392"/>
                  <a:pt x="17974" y="13517"/>
                  <a:pt x="17723" y="13601"/>
                </a:cubicBezTo>
                <a:cubicBezTo>
                  <a:pt x="17095" y="13810"/>
                  <a:pt x="16635" y="14166"/>
                  <a:pt x="16195" y="14647"/>
                </a:cubicBezTo>
                <a:cubicBezTo>
                  <a:pt x="14207" y="16677"/>
                  <a:pt x="13831" y="17179"/>
                  <a:pt x="12575" y="19711"/>
                </a:cubicBezTo>
                <a:cubicBezTo>
                  <a:pt x="12575" y="19753"/>
                  <a:pt x="12555" y="19773"/>
                  <a:pt x="12555" y="19794"/>
                </a:cubicBezTo>
                <a:cubicBezTo>
                  <a:pt x="12220" y="20380"/>
                  <a:pt x="12031" y="21008"/>
                  <a:pt x="11906" y="21657"/>
                </a:cubicBezTo>
                <a:cubicBezTo>
                  <a:pt x="11822" y="22054"/>
                  <a:pt x="11718" y="22431"/>
                  <a:pt x="11655" y="22828"/>
                </a:cubicBezTo>
                <a:cubicBezTo>
                  <a:pt x="11550" y="23728"/>
                  <a:pt x="11425" y="24586"/>
                  <a:pt x="11425" y="25465"/>
                </a:cubicBezTo>
                <a:cubicBezTo>
                  <a:pt x="11425" y="26804"/>
                  <a:pt x="11508" y="28164"/>
                  <a:pt x="11550" y="29503"/>
                </a:cubicBezTo>
                <a:cubicBezTo>
                  <a:pt x="11550" y="29754"/>
                  <a:pt x="11592" y="30026"/>
                  <a:pt x="11655" y="30256"/>
                </a:cubicBezTo>
                <a:cubicBezTo>
                  <a:pt x="12324" y="32349"/>
                  <a:pt x="13329" y="34211"/>
                  <a:pt x="14961" y="35696"/>
                </a:cubicBezTo>
                <a:cubicBezTo>
                  <a:pt x="15065" y="35801"/>
                  <a:pt x="15170" y="35906"/>
                  <a:pt x="15296" y="35968"/>
                </a:cubicBezTo>
                <a:cubicBezTo>
                  <a:pt x="16928" y="36931"/>
                  <a:pt x="18539" y="37893"/>
                  <a:pt x="20422" y="38291"/>
                </a:cubicBezTo>
                <a:cubicBezTo>
                  <a:pt x="20505" y="38312"/>
                  <a:pt x="20589" y="38333"/>
                  <a:pt x="20652" y="38396"/>
                </a:cubicBezTo>
                <a:cubicBezTo>
                  <a:pt x="21175" y="38709"/>
                  <a:pt x="21782" y="38835"/>
                  <a:pt x="22368" y="38960"/>
                </a:cubicBezTo>
                <a:cubicBezTo>
                  <a:pt x="22891" y="39065"/>
                  <a:pt x="23414" y="39191"/>
                  <a:pt x="23895" y="39463"/>
                </a:cubicBezTo>
                <a:cubicBezTo>
                  <a:pt x="24063" y="39546"/>
                  <a:pt x="24209" y="39567"/>
                  <a:pt x="24397" y="39588"/>
                </a:cubicBezTo>
                <a:cubicBezTo>
                  <a:pt x="25318" y="39693"/>
                  <a:pt x="26239" y="39776"/>
                  <a:pt x="27138" y="39714"/>
                </a:cubicBezTo>
                <a:cubicBezTo>
                  <a:pt x="28059" y="39651"/>
                  <a:pt x="28959" y="39776"/>
                  <a:pt x="29858" y="39588"/>
                </a:cubicBezTo>
                <a:cubicBezTo>
                  <a:pt x="31051" y="39358"/>
                  <a:pt x="32244" y="39191"/>
                  <a:pt x="33415" y="39023"/>
                </a:cubicBezTo>
                <a:cubicBezTo>
                  <a:pt x="34022" y="38919"/>
                  <a:pt x="34566" y="38709"/>
                  <a:pt x="35131" y="38437"/>
                </a:cubicBezTo>
                <a:cubicBezTo>
                  <a:pt x="35863" y="38103"/>
                  <a:pt x="36596" y="37768"/>
                  <a:pt x="37286" y="37391"/>
                </a:cubicBezTo>
                <a:cubicBezTo>
                  <a:pt x="37663" y="37182"/>
                  <a:pt x="38060" y="36952"/>
                  <a:pt x="38332" y="36638"/>
                </a:cubicBezTo>
                <a:cubicBezTo>
                  <a:pt x="38939" y="35989"/>
                  <a:pt x="39567" y="35362"/>
                  <a:pt x="40069" y="34608"/>
                </a:cubicBezTo>
                <a:cubicBezTo>
                  <a:pt x="40592" y="33792"/>
                  <a:pt x="41011" y="32893"/>
                  <a:pt x="41157" y="31909"/>
                </a:cubicBezTo>
                <a:cubicBezTo>
                  <a:pt x="41220" y="31637"/>
                  <a:pt x="41241" y="31386"/>
                  <a:pt x="41366" y="31177"/>
                </a:cubicBezTo>
                <a:cubicBezTo>
                  <a:pt x="41680" y="30549"/>
                  <a:pt x="41827" y="29859"/>
                  <a:pt x="41973" y="29210"/>
                </a:cubicBezTo>
                <a:cubicBezTo>
                  <a:pt x="42078" y="28771"/>
                  <a:pt x="42182" y="28310"/>
                  <a:pt x="42141" y="27829"/>
                </a:cubicBezTo>
                <a:cubicBezTo>
                  <a:pt x="42036" y="27745"/>
                  <a:pt x="41889" y="27641"/>
                  <a:pt x="41785" y="27578"/>
                </a:cubicBezTo>
                <a:cubicBezTo>
                  <a:pt x="41115" y="27222"/>
                  <a:pt x="40613" y="26678"/>
                  <a:pt x="40195" y="26072"/>
                </a:cubicBezTo>
                <a:cubicBezTo>
                  <a:pt x="40048" y="25862"/>
                  <a:pt x="39944" y="25632"/>
                  <a:pt x="39797" y="25423"/>
                </a:cubicBezTo>
                <a:cubicBezTo>
                  <a:pt x="39672" y="25214"/>
                  <a:pt x="39483" y="25151"/>
                  <a:pt x="39274" y="25276"/>
                </a:cubicBezTo>
                <a:cubicBezTo>
                  <a:pt x="39128" y="25381"/>
                  <a:pt x="39002" y="25486"/>
                  <a:pt x="38856" y="25590"/>
                </a:cubicBezTo>
                <a:cubicBezTo>
                  <a:pt x="38625" y="25779"/>
                  <a:pt x="38416" y="25967"/>
                  <a:pt x="38186" y="26113"/>
                </a:cubicBezTo>
                <a:cubicBezTo>
                  <a:pt x="37391" y="26616"/>
                  <a:pt x="36763" y="26636"/>
                  <a:pt x="36031" y="26092"/>
                </a:cubicBezTo>
                <a:cubicBezTo>
                  <a:pt x="35278" y="25548"/>
                  <a:pt x="34629" y="24921"/>
                  <a:pt x="34273" y="24021"/>
                </a:cubicBezTo>
                <a:cubicBezTo>
                  <a:pt x="34064" y="23540"/>
                  <a:pt x="33918" y="23017"/>
                  <a:pt x="33708" y="22514"/>
                </a:cubicBezTo>
                <a:cubicBezTo>
                  <a:pt x="33646" y="22389"/>
                  <a:pt x="33687" y="22180"/>
                  <a:pt x="33394" y="22096"/>
                </a:cubicBezTo>
                <a:cubicBezTo>
                  <a:pt x="33206" y="22284"/>
                  <a:pt x="33060" y="22514"/>
                  <a:pt x="32850" y="22703"/>
                </a:cubicBezTo>
                <a:cubicBezTo>
                  <a:pt x="32160" y="23268"/>
                  <a:pt x="31407" y="23582"/>
                  <a:pt x="30465" y="23435"/>
                </a:cubicBezTo>
                <a:cubicBezTo>
                  <a:pt x="29335" y="23247"/>
                  <a:pt x="28477" y="22724"/>
                  <a:pt x="27892" y="21719"/>
                </a:cubicBezTo>
                <a:cubicBezTo>
                  <a:pt x="27745" y="21489"/>
                  <a:pt x="27640" y="21196"/>
                  <a:pt x="27473" y="20966"/>
                </a:cubicBezTo>
                <a:cubicBezTo>
                  <a:pt x="27034" y="20318"/>
                  <a:pt x="26887" y="19564"/>
                  <a:pt x="26845" y="18769"/>
                </a:cubicBezTo>
                <a:cubicBezTo>
                  <a:pt x="26845" y="18623"/>
                  <a:pt x="26929" y="18434"/>
                  <a:pt x="26699" y="18330"/>
                </a:cubicBezTo>
                <a:cubicBezTo>
                  <a:pt x="26385" y="18455"/>
                  <a:pt x="26176" y="18748"/>
                  <a:pt x="25883" y="18937"/>
                </a:cubicBezTo>
                <a:cubicBezTo>
                  <a:pt x="25130" y="19418"/>
                  <a:pt x="24293" y="19773"/>
                  <a:pt x="23372" y="19481"/>
                </a:cubicBezTo>
                <a:cubicBezTo>
                  <a:pt x="22661" y="19271"/>
                  <a:pt x="21970" y="18999"/>
                  <a:pt x="21280" y="18685"/>
                </a:cubicBezTo>
                <a:cubicBezTo>
                  <a:pt x="20840" y="18476"/>
                  <a:pt x="20464" y="18141"/>
                  <a:pt x="20213" y="17723"/>
                </a:cubicBezTo>
                <a:cubicBezTo>
                  <a:pt x="19564" y="16656"/>
                  <a:pt x="18957" y="15547"/>
                  <a:pt x="18748" y="14271"/>
                </a:cubicBezTo>
                <a:cubicBezTo>
                  <a:pt x="18706" y="13957"/>
                  <a:pt x="18581" y="13643"/>
                  <a:pt x="18518" y="13266"/>
                </a:cubicBezTo>
                <a:close/>
                <a:moveTo>
                  <a:pt x="23351" y="40425"/>
                </a:moveTo>
                <a:cubicBezTo>
                  <a:pt x="22849" y="41095"/>
                  <a:pt x="22430" y="41743"/>
                  <a:pt x="22179" y="42476"/>
                </a:cubicBezTo>
                <a:cubicBezTo>
                  <a:pt x="21677" y="43857"/>
                  <a:pt x="21133" y="45196"/>
                  <a:pt x="20673" y="46577"/>
                </a:cubicBezTo>
                <a:cubicBezTo>
                  <a:pt x="20192" y="48104"/>
                  <a:pt x="19689" y="49631"/>
                  <a:pt x="19564" y="51243"/>
                </a:cubicBezTo>
                <a:cubicBezTo>
                  <a:pt x="19543" y="51577"/>
                  <a:pt x="19459" y="51912"/>
                  <a:pt x="19376" y="52247"/>
                </a:cubicBezTo>
                <a:cubicBezTo>
                  <a:pt x="19187" y="52958"/>
                  <a:pt x="18978" y="53649"/>
                  <a:pt x="18832" y="54318"/>
                </a:cubicBezTo>
                <a:cubicBezTo>
                  <a:pt x="18727" y="54758"/>
                  <a:pt x="18622" y="55197"/>
                  <a:pt x="18560" y="55657"/>
                </a:cubicBezTo>
                <a:cubicBezTo>
                  <a:pt x="18413" y="56913"/>
                  <a:pt x="18246" y="58168"/>
                  <a:pt x="18120" y="59424"/>
                </a:cubicBezTo>
                <a:cubicBezTo>
                  <a:pt x="18099" y="59591"/>
                  <a:pt x="18120" y="59821"/>
                  <a:pt x="18120" y="59968"/>
                </a:cubicBezTo>
                <a:cubicBezTo>
                  <a:pt x="18560" y="60303"/>
                  <a:pt x="19062" y="60365"/>
                  <a:pt x="19501" y="60554"/>
                </a:cubicBezTo>
                <a:cubicBezTo>
                  <a:pt x="20087" y="60784"/>
                  <a:pt x="20652" y="60867"/>
                  <a:pt x="21259" y="60930"/>
                </a:cubicBezTo>
                <a:cubicBezTo>
                  <a:pt x="22974" y="61119"/>
                  <a:pt x="24732" y="61286"/>
                  <a:pt x="26469" y="61537"/>
                </a:cubicBezTo>
                <a:cubicBezTo>
                  <a:pt x="28373" y="61809"/>
                  <a:pt x="30277" y="61725"/>
                  <a:pt x="32181" y="61809"/>
                </a:cubicBezTo>
                <a:cubicBezTo>
                  <a:pt x="32327" y="61809"/>
                  <a:pt x="32474" y="61809"/>
                  <a:pt x="32599" y="61767"/>
                </a:cubicBezTo>
                <a:cubicBezTo>
                  <a:pt x="34169" y="61725"/>
                  <a:pt x="35675" y="61223"/>
                  <a:pt x="37056" y="60575"/>
                </a:cubicBezTo>
                <a:cubicBezTo>
                  <a:pt x="37893" y="60177"/>
                  <a:pt x="38730" y="59696"/>
                  <a:pt x="39441" y="59005"/>
                </a:cubicBezTo>
                <a:cubicBezTo>
                  <a:pt x="39400" y="58775"/>
                  <a:pt x="39379" y="58524"/>
                  <a:pt x="39337" y="58273"/>
                </a:cubicBezTo>
                <a:cubicBezTo>
                  <a:pt x="39002" y="56850"/>
                  <a:pt x="38856" y="55385"/>
                  <a:pt x="38437" y="53984"/>
                </a:cubicBezTo>
                <a:cubicBezTo>
                  <a:pt x="38395" y="53837"/>
                  <a:pt x="38416" y="53691"/>
                  <a:pt x="38374" y="53565"/>
                </a:cubicBezTo>
                <a:cubicBezTo>
                  <a:pt x="38291" y="53168"/>
                  <a:pt x="38228" y="52770"/>
                  <a:pt x="38123" y="52372"/>
                </a:cubicBezTo>
                <a:cubicBezTo>
                  <a:pt x="37495" y="50050"/>
                  <a:pt x="36868" y="47748"/>
                  <a:pt x="36219" y="45426"/>
                </a:cubicBezTo>
                <a:cubicBezTo>
                  <a:pt x="35968" y="44505"/>
                  <a:pt x="35780" y="43585"/>
                  <a:pt x="35298" y="42748"/>
                </a:cubicBezTo>
                <a:cubicBezTo>
                  <a:pt x="35152" y="42497"/>
                  <a:pt x="35047" y="42183"/>
                  <a:pt x="34985" y="41869"/>
                </a:cubicBezTo>
                <a:cubicBezTo>
                  <a:pt x="34880" y="41157"/>
                  <a:pt x="34524" y="40592"/>
                  <a:pt x="34127" y="39986"/>
                </a:cubicBezTo>
                <a:cubicBezTo>
                  <a:pt x="32934" y="40174"/>
                  <a:pt x="31721" y="40383"/>
                  <a:pt x="30486" y="40530"/>
                </a:cubicBezTo>
                <a:cubicBezTo>
                  <a:pt x="29796" y="40613"/>
                  <a:pt x="29105" y="40844"/>
                  <a:pt x="28373" y="40760"/>
                </a:cubicBezTo>
                <a:cubicBezTo>
                  <a:pt x="27912" y="40718"/>
                  <a:pt x="27410" y="40697"/>
                  <a:pt x="26908" y="40697"/>
                </a:cubicBezTo>
                <a:cubicBezTo>
                  <a:pt x="26071" y="40718"/>
                  <a:pt x="25255" y="40613"/>
                  <a:pt x="24418" y="40488"/>
                </a:cubicBezTo>
                <a:cubicBezTo>
                  <a:pt x="24083" y="40467"/>
                  <a:pt x="23728" y="40467"/>
                  <a:pt x="23351" y="40425"/>
                </a:cubicBezTo>
                <a:close/>
                <a:moveTo>
                  <a:pt x="16467" y="69969"/>
                </a:moveTo>
                <a:cubicBezTo>
                  <a:pt x="16635" y="70053"/>
                  <a:pt x="16781" y="70220"/>
                  <a:pt x="16969" y="70283"/>
                </a:cubicBezTo>
                <a:cubicBezTo>
                  <a:pt x="17702" y="70555"/>
                  <a:pt x="18455" y="70806"/>
                  <a:pt x="19166" y="71225"/>
                </a:cubicBezTo>
                <a:cubicBezTo>
                  <a:pt x="19292" y="71287"/>
                  <a:pt x="19438" y="71350"/>
                  <a:pt x="19564" y="71371"/>
                </a:cubicBezTo>
                <a:cubicBezTo>
                  <a:pt x="20192" y="71455"/>
                  <a:pt x="20673" y="71769"/>
                  <a:pt x="21196" y="72083"/>
                </a:cubicBezTo>
                <a:cubicBezTo>
                  <a:pt x="21384" y="72208"/>
                  <a:pt x="21594" y="72375"/>
                  <a:pt x="21803" y="72396"/>
                </a:cubicBezTo>
                <a:cubicBezTo>
                  <a:pt x="22200" y="72480"/>
                  <a:pt x="22598" y="72543"/>
                  <a:pt x="22933" y="72752"/>
                </a:cubicBezTo>
                <a:cubicBezTo>
                  <a:pt x="23079" y="72857"/>
                  <a:pt x="23267" y="72815"/>
                  <a:pt x="23372" y="72647"/>
                </a:cubicBezTo>
                <a:cubicBezTo>
                  <a:pt x="23665" y="72166"/>
                  <a:pt x="24000" y="71685"/>
                  <a:pt x="24209" y="71162"/>
                </a:cubicBezTo>
                <a:cubicBezTo>
                  <a:pt x="24376" y="70806"/>
                  <a:pt x="24523" y="70430"/>
                  <a:pt x="24732" y="70095"/>
                </a:cubicBezTo>
                <a:cubicBezTo>
                  <a:pt x="24899" y="69823"/>
                  <a:pt x="25151" y="69572"/>
                  <a:pt x="25213" y="69279"/>
                </a:cubicBezTo>
                <a:cubicBezTo>
                  <a:pt x="25318" y="68714"/>
                  <a:pt x="25653" y="68316"/>
                  <a:pt x="25967" y="67835"/>
                </a:cubicBezTo>
                <a:cubicBezTo>
                  <a:pt x="26071" y="67689"/>
                  <a:pt x="26197" y="67500"/>
                  <a:pt x="26280" y="67354"/>
                </a:cubicBezTo>
                <a:cubicBezTo>
                  <a:pt x="26824" y="66161"/>
                  <a:pt x="26824" y="66203"/>
                  <a:pt x="28080" y="65847"/>
                </a:cubicBezTo>
                <a:cubicBezTo>
                  <a:pt x="28917" y="65617"/>
                  <a:pt x="29733" y="65805"/>
                  <a:pt x="30549" y="66015"/>
                </a:cubicBezTo>
                <a:cubicBezTo>
                  <a:pt x="31072" y="66140"/>
                  <a:pt x="31532" y="66454"/>
                  <a:pt x="32013" y="66684"/>
                </a:cubicBezTo>
                <a:cubicBezTo>
                  <a:pt x="32118" y="66747"/>
                  <a:pt x="32202" y="66831"/>
                  <a:pt x="32265" y="66935"/>
                </a:cubicBezTo>
                <a:cubicBezTo>
                  <a:pt x="32641" y="67312"/>
                  <a:pt x="32871" y="67793"/>
                  <a:pt x="32892" y="68316"/>
                </a:cubicBezTo>
                <a:cubicBezTo>
                  <a:pt x="32892" y="68777"/>
                  <a:pt x="33185" y="69132"/>
                  <a:pt x="33290" y="69509"/>
                </a:cubicBezTo>
                <a:cubicBezTo>
                  <a:pt x="33415" y="69969"/>
                  <a:pt x="33499" y="70409"/>
                  <a:pt x="33604" y="70848"/>
                </a:cubicBezTo>
                <a:cubicBezTo>
                  <a:pt x="33604" y="70869"/>
                  <a:pt x="33625" y="70911"/>
                  <a:pt x="33666" y="70932"/>
                </a:cubicBezTo>
                <a:cubicBezTo>
                  <a:pt x="33813" y="71141"/>
                  <a:pt x="33876" y="71392"/>
                  <a:pt x="33918" y="71643"/>
                </a:cubicBezTo>
                <a:cubicBezTo>
                  <a:pt x="34106" y="72501"/>
                  <a:pt x="34503" y="72836"/>
                  <a:pt x="35382" y="72940"/>
                </a:cubicBezTo>
                <a:cubicBezTo>
                  <a:pt x="35801" y="73003"/>
                  <a:pt x="36240" y="73045"/>
                  <a:pt x="36659" y="73066"/>
                </a:cubicBezTo>
                <a:cubicBezTo>
                  <a:pt x="36847" y="73066"/>
                  <a:pt x="37077" y="73066"/>
                  <a:pt x="37244" y="72961"/>
                </a:cubicBezTo>
                <a:cubicBezTo>
                  <a:pt x="37872" y="72606"/>
                  <a:pt x="38542" y="72647"/>
                  <a:pt x="39232" y="72606"/>
                </a:cubicBezTo>
                <a:cubicBezTo>
                  <a:pt x="39860" y="72585"/>
                  <a:pt x="40425" y="72522"/>
                  <a:pt x="40780" y="71894"/>
                </a:cubicBezTo>
                <a:cubicBezTo>
                  <a:pt x="41199" y="71664"/>
                  <a:pt x="41220" y="71287"/>
                  <a:pt x="41094" y="70869"/>
                </a:cubicBezTo>
                <a:cubicBezTo>
                  <a:pt x="40990" y="70492"/>
                  <a:pt x="40822" y="70095"/>
                  <a:pt x="40843" y="69697"/>
                </a:cubicBezTo>
                <a:cubicBezTo>
                  <a:pt x="40906" y="69028"/>
                  <a:pt x="40676" y="68400"/>
                  <a:pt x="40571" y="67772"/>
                </a:cubicBezTo>
                <a:lnTo>
                  <a:pt x="40320" y="66517"/>
                </a:lnTo>
                <a:cubicBezTo>
                  <a:pt x="39964" y="64571"/>
                  <a:pt x="39630" y="62646"/>
                  <a:pt x="39253" y="60700"/>
                </a:cubicBezTo>
                <a:cubicBezTo>
                  <a:pt x="39253" y="60679"/>
                  <a:pt x="39232" y="60658"/>
                  <a:pt x="39211" y="60616"/>
                </a:cubicBezTo>
                <a:cubicBezTo>
                  <a:pt x="39128" y="60616"/>
                  <a:pt x="39023" y="60616"/>
                  <a:pt x="38960" y="60658"/>
                </a:cubicBezTo>
                <a:cubicBezTo>
                  <a:pt x="38019" y="61202"/>
                  <a:pt x="37035" y="61621"/>
                  <a:pt x="36031" y="62039"/>
                </a:cubicBezTo>
                <a:cubicBezTo>
                  <a:pt x="35068" y="62437"/>
                  <a:pt x="34085" y="62646"/>
                  <a:pt x="33060" y="62792"/>
                </a:cubicBezTo>
                <a:cubicBezTo>
                  <a:pt x="32453" y="62897"/>
                  <a:pt x="31846" y="62897"/>
                  <a:pt x="31260" y="62918"/>
                </a:cubicBezTo>
                <a:cubicBezTo>
                  <a:pt x="30591" y="62918"/>
                  <a:pt x="29942" y="62897"/>
                  <a:pt x="29293" y="62876"/>
                </a:cubicBezTo>
                <a:cubicBezTo>
                  <a:pt x="28749" y="62855"/>
                  <a:pt x="28184" y="62855"/>
                  <a:pt x="27661" y="62792"/>
                </a:cubicBezTo>
                <a:cubicBezTo>
                  <a:pt x="25736" y="62583"/>
                  <a:pt x="23791" y="62374"/>
                  <a:pt x="21866" y="62144"/>
                </a:cubicBezTo>
                <a:cubicBezTo>
                  <a:pt x="20924" y="62039"/>
                  <a:pt x="19982" y="62039"/>
                  <a:pt x="19083" y="61600"/>
                </a:cubicBezTo>
                <a:cubicBezTo>
                  <a:pt x="18978" y="61537"/>
                  <a:pt x="18832" y="61600"/>
                  <a:pt x="18643" y="61600"/>
                </a:cubicBezTo>
                <a:cubicBezTo>
                  <a:pt x="18622" y="62332"/>
                  <a:pt x="18518" y="63002"/>
                  <a:pt x="18246" y="63629"/>
                </a:cubicBezTo>
                <a:cubicBezTo>
                  <a:pt x="18016" y="64215"/>
                  <a:pt x="17744" y="64780"/>
                  <a:pt x="17723" y="65429"/>
                </a:cubicBezTo>
                <a:cubicBezTo>
                  <a:pt x="17723" y="65617"/>
                  <a:pt x="17618" y="65826"/>
                  <a:pt x="17534" y="66015"/>
                </a:cubicBezTo>
                <a:cubicBezTo>
                  <a:pt x="17179" y="66831"/>
                  <a:pt x="16907" y="67668"/>
                  <a:pt x="16676" y="68526"/>
                </a:cubicBezTo>
                <a:cubicBezTo>
                  <a:pt x="16488" y="68965"/>
                  <a:pt x="16467" y="69446"/>
                  <a:pt x="16467" y="69969"/>
                </a:cubicBezTo>
                <a:close/>
                <a:moveTo>
                  <a:pt x="40801" y="35403"/>
                </a:moveTo>
                <a:cubicBezTo>
                  <a:pt x="41827" y="35675"/>
                  <a:pt x="42705" y="35383"/>
                  <a:pt x="43563" y="35194"/>
                </a:cubicBezTo>
                <a:cubicBezTo>
                  <a:pt x="43856" y="35152"/>
                  <a:pt x="44128" y="34901"/>
                  <a:pt x="44358" y="34713"/>
                </a:cubicBezTo>
                <a:cubicBezTo>
                  <a:pt x="44589" y="34525"/>
                  <a:pt x="44777" y="34315"/>
                  <a:pt x="44965" y="34106"/>
                </a:cubicBezTo>
                <a:cubicBezTo>
                  <a:pt x="45718" y="33353"/>
                  <a:pt x="45698" y="33353"/>
                  <a:pt x="45865" y="32244"/>
                </a:cubicBezTo>
                <a:cubicBezTo>
                  <a:pt x="45949" y="31721"/>
                  <a:pt x="45802" y="31302"/>
                  <a:pt x="45446" y="30905"/>
                </a:cubicBezTo>
                <a:cubicBezTo>
                  <a:pt x="45279" y="30696"/>
                  <a:pt x="45028" y="30591"/>
                  <a:pt x="44777" y="30654"/>
                </a:cubicBezTo>
                <a:cubicBezTo>
                  <a:pt x="44233" y="30779"/>
                  <a:pt x="43647" y="30800"/>
                  <a:pt x="43229" y="31261"/>
                </a:cubicBezTo>
                <a:cubicBezTo>
                  <a:pt x="43082" y="31407"/>
                  <a:pt x="42873" y="31533"/>
                  <a:pt x="42705" y="31679"/>
                </a:cubicBezTo>
                <a:cubicBezTo>
                  <a:pt x="42454" y="31888"/>
                  <a:pt x="42266" y="32098"/>
                  <a:pt x="42203" y="32432"/>
                </a:cubicBezTo>
                <a:cubicBezTo>
                  <a:pt x="42141" y="32893"/>
                  <a:pt x="41889" y="33269"/>
                  <a:pt x="41617" y="33625"/>
                </a:cubicBezTo>
                <a:cubicBezTo>
                  <a:pt x="41199" y="34148"/>
                  <a:pt x="40927" y="34734"/>
                  <a:pt x="40801" y="35403"/>
                </a:cubicBezTo>
                <a:close/>
                <a:moveTo>
                  <a:pt x="44819" y="83611"/>
                </a:moveTo>
                <a:cubicBezTo>
                  <a:pt x="43982" y="82795"/>
                  <a:pt x="42936" y="82419"/>
                  <a:pt x="41785" y="82272"/>
                </a:cubicBezTo>
                <a:cubicBezTo>
                  <a:pt x="41220" y="82230"/>
                  <a:pt x="40676" y="82314"/>
                  <a:pt x="40090" y="82335"/>
                </a:cubicBezTo>
                <a:cubicBezTo>
                  <a:pt x="39630" y="82356"/>
                  <a:pt x="39274" y="82565"/>
                  <a:pt x="38960" y="82858"/>
                </a:cubicBezTo>
                <a:cubicBezTo>
                  <a:pt x="38709" y="83109"/>
                  <a:pt x="38730" y="83465"/>
                  <a:pt x="39044" y="83632"/>
                </a:cubicBezTo>
                <a:cubicBezTo>
                  <a:pt x="39755" y="84030"/>
                  <a:pt x="40488" y="84344"/>
                  <a:pt x="41304" y="84469"/>
                </a:cubicBezTo>
                <a:cubicBezTo>
                  <a:pt x="42266" y="84637"/>
                  <a:pt x="43229" y="84511"/>
                  <a:pt x="44191" y="84511"/>
                </a:cubicBezTo>
                <a:cubicBezTo>
                  <a:pt x="44379" y="84511"/>
                  <a:pt x="44589" y="84407"/>
                  <a:pt x="44756" y="84302"/>
                </a:cubicBezTo>
                <a:cubicBezTo>
                  <a:pt x="44902" y="84114"/>
                  <a:pt x="44902" y="83883"/>
                  <a:pt x="44819" y="83611"/>
                </a:cubicBezTo>
                <a:close/>
                <a:moveTo>
                  <a:pt x="11592" y="18434"/>
                </a:moveTo>
                <a:cubicBezTo>
                  <a:pt x="12052" y="17974"/>
                  <a:pt x="13747" y="15840"/>
                  <a:pt x="14019" y="15421"/>
                </a:cubicBezTo>
                <a:cubicBezTo>
                  <a:pt x="14040" y="15380"/>
                  <a:pt x="14082" y="15317"/>
                  <a:pt x="14082" y="15275"/>
                </a:cubicBezTo>
                <a:cubicBezTo>
                  <a:pt x="14124" y="15149"/>
                  <a:pt x="14145" y="14982"/>
                  <a:pt x="14124" y="14856"/>
                </a:cubicBezTo>
                <a:cubicBezTo>
                  <a:pt x="13956" y="14271"/>
                  <a:pt x="13517" y="13915"/>
                  <a:pt x="13078" y="13538"/>
                </a:cubicBezTo>
                <a:cubicBezTo>
                  <a:pt x="12994" y="13496"/>
                  <a:pt x="12868" y="13496"/>
                  <a:pt x="12764" y="13475"/>
                </a:cubicBezTo>
                <a:cubicBezTo>
                  <a:pt x="12136" y="13434"/>
                  <a:pt x="11759" y="13831"/>
                  <a:pt x="11508" y="14333"/>
                </a:cubicBezTo>
                <a:cubicBezTo>
                  <a:pt x="11111" y="15003"/>
                  <a:pt x="10943" y="15798"/>
                  <a:pt x="11006" y="16551"/>
                </a:cubicBezTo>
                <a:cubicBezTo>
                  <a:pt x="11069" y="17179"/>
                  <a:pt x="11027" y="17890"/>
                  <a:pt x="11592" y="18434"/>
                </a:cubicBezTo>
                <a:close/>
                <a:moveTo>
                  <a:pt x="15693" y="81414"/>
                </a:moveTo>
                <a:cubicBezTo>
                  <a:pt x="14982" y="81331"/>
                  <a:pt x="14333" y="81289"/>
                  <a:pt x="13684" y="81184"/>
                </a:cubicBezTo>
                <a:cubicBezTo>
                  <a:pt x="13015" y="81080"/>
                  <a:pt x="12366" y="81101"/>
                  <a:pt x="11718" y="81205"/>
                </a:cubicBezTo>
                <a:cubicBezTo>
                  <a:pt x="11132" y="81310"/>
                  <a:pt x="10567" y="81498"/>
                  <a:pt x="10190" y="82042"/>
                </a:cubicBezTo>
                <a:cubicBezTo>
                  <a:pt x="10483" y="82314"/>
                  <a:pt x="10755" y="82544"/>
                  <a:pt x="11090" y="82586"/>
                </a:cubicBezTo>
                <a:cubicBezTo>
                  <a:pt x="12429" y="82858"/>
                  <a:pt x="13705" y="82733"/>
                  <a:pt x="14961" y="82230"/>
                </a:cubicBezTo>
                <a:cubicBezTo>
                  <a:pt x="15296" y="82105"/>
                  <a:pt x="15568" y="81917"/>
                  <a:pt x="15693" y="8141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7" name="Google Shape;727;p45"/>
          <p:cNvSpPr/>
          <p:nvPr/>
        </p:nvSpPr>
        <p:spPr>
          <a:xfrm>
            <a:off x="6831100" y="2953938"/>
            <a:ext cx="325400" cy="213950"/>
          </a:xfrm>
          <a:custGeom>
            <a:avLst/>
            <a:gdLst/>
            <a:ahLst/>
            <a:cxnLst/>
            <a:rect l="l" t="t" r="r" b="b"/>
            <a:pathLst>
              <a:path w="13016" h="8558" extrusionOk="0">
                <a:moveTo>
                  <a:pt x="754" y="398"/>
                </a:moveTo>
                <a:cubicBezTo>
                  <a:pt x="1193" y="335"/>
                  <a:pt x="1591" y="293"/>
                  <a:pt x="1926" y="586"/>
                </a:cubicBezTo>
                <a:cubicBezTo>
                  <a:pt x="2009" y="670"/>
                  <a:pt x="2135" y="691"/>
                  <a:pt x="2240" y="711"/>
                </a:cubicBezTo>
                <a:cubicBezTo>
                  <a:pt x="3098" y="816"/>
                  <a:pt x="3934" y="963"/>
                  <a:pt x="4792" y="879"/>
                </a:cubicBezTo>
                <a:cubicBezTo>
                  <a:pt x="6362" y="691"/>
                  <a:pt x="7931" y="586"/>
                  <a:pt x="9479" y="356"/>
                </a:cubicBezTo>
                <a:cubicBezTo>
                  <a:pt x="10421" y="188"/>
                  <a:pt x="11362" y="272"/>
                  <a:pt x="12283" y="84"/>
                </a:cubicBezTo>
                <a:cubicBezTo>
                  <a:pt x="12722" y="0"/>
                  <a:pt x="13015" y="272"/>
                  <a:pt x="12994" y="711"/>
                </a:cubicBezTo>
                <a:cubicBezTo>
                  <a:pt x="12932" y="1486"/>
                  <a:pt x="12973" y="2281"/>
                  <a:pt x="12764" y="3013"/>
                </a:cubicBezTo>
                <a:cubicBezTo>
                  <a:pt x="12346" y="4457"/>
                  <a:pt x="11823" y="5901"/>
                  <a:pt x="10818" y="7072"/>
                </a:cubicBezTo>
                <a:cubicBezTo>
                  <a:pt x="10525" y="7407"/>
                  <a:pt x="10253" y="7700"/>
                  <a:pt x="9835" y="7867"/>
                </a:cubicBezTo>
                <a:cubicBezTo>
                  <a:pt x="9479" y="7993"/>
                  <a:pt x="9144" y="8181"/>
                  <a:pt x="8831" y="8328"/>
                </a:cubicBezTo>
                <a:cubicBezTo>
                  <a:pt x="8475" y="8516"/>
                  <a:pt x="8077" y="8558"/>
                  <a:pt x="7659" y="8516"/>
                </a:cubicBezTo>
                <a:cubicBezTo>
                  <a:pt x="6927" y="8411"/>
                  <a:pt x="6173" y="8349"/>
                  <a:pt x="5441" y="8286"/>
                </a:cubicBezTo>
                <a:cubicBezTo>
                  <a:pt x="4625" y="8181"/>
                  <a:pt x="3893" y="7909"/>
                  <a:pt x="3265" y="7365"/>
                </a:cubicBezTo>
                <a:cubicBezTo>
                  <a:pt x="2993" y="7135"/>
                  <a:pt x="2742" y="6926"/>
                  <a:pt x="2449" y="6737"/>
                </a:cubicBezTo>
                <a:cubicBezTo>
                  <a:pt x="1821" y="6319"/>
                  <a:pt x="1319" y="5733"/>
                  <a:pt x="942" y="5105"/>
                </a:cubicBezTo>
                <a:cubicBezTo>
                  <a:pt x="252" y="4017"/>
                  <a:pt x="1" y="2783"/>
                  <a:pt x="315" y="1507"/>
                </a:cubicBezTo>
                <a:cubicBezTo>
                  <a:pt x="377" y="1109"/>
                  <a:pt x="566" y="795"/>
                  <a:pt x="754" y="398"/>
                </a:cubicBezTo>
                <a:close/>
                <a:moveTo>
                  <a:pt x="12074" y="1025"/>
                </a:moveTo>
                <a:cubicBezTo>
                  <a:pt x="11258" y="983"/>
                  <a:pt x="10567" y="921"/>
                  <a:pt x="9856" y="1130"/>
                </a:cubicBezTo>
                <a:cubicBezTo>
                  <a:pt x="9647" y="1193"/>
                  <a:pt x="9416" y="1193"/>
                  <a:pt x="9165" y="1214"/>
                </a:cubicBezTo>
                <a:cubicBezTo>
                  <a:pt x="8496" y="1297"/>
                  <a:pt x="7805" y="1339"/>
                  <a:pt x="7136" y="1423"/>
                </a:cubicBezTo>
                <a:cubicBezTo>
                  <a:pt x="5483" y="1632"/>
                  <a:pt x="3830" y="1841"/>
                  <a:pt x="2198" y="1507"/>
                </a:cubicBezTo>
                <a:cubicBezTo>
                  <a:pt x="2135" y="1507"/>
                  <a:pt x="2093" y="1486"/>
                  <a:pt x="2009" y="1486"/>
                </a:cubicBezTo>
                <a:cubicBezTo>
                  <a:pt x="1570" y="1423"/>
                  <a:pt x="1361" y="1590"/>
                  <a:pt x="1298" y="2009"/>
                </a:cubicBezTo>
                <a:cubicBezTo>
                  <a:pt x="1214" y="2490"/>
                  <a:pt x="1235" y="2971"/>
                  <a:pt x="1382" y="3432"/>
                </a:cubicBezTo>
                <a:cubicBezTo>
                  <a:pt x="1633" y="4352"/>
                  <a:pt x="2156" y="5084"/>
                  <a:pt x="2888" y="5670"/>
                </a:cubicBezTo>
                <a:cubicBezTo>
                  <a:pt x="3223" y="5921"/>
                  <a:pt x="3579" y="6193"/>
                  <a:pt x="3914" y="6465"/>
                </a:cubicBezTo>
                <a:cubicBezTo>
                  <a:pt x="4353" y="6863"/>
                  <a:pt x="4876" y="7072"/>
                  <a:pt x="5462" y="7156"/>
                </a:cubicBezTo>
                <a:cubicBezTo>
                  <a:pt x="6194" y="7261"/>
                  <a:pt x="6927" y="7344"/>
                  <a:pt x="7680" y="7386"/>
                </a:cubicBezTo>
                <a:cubicBezTo>
                  <a:pt x="7889" y="7407"/>
                  <a:pt x="8098" y="7449"/>
                  <a:pt x="8287" y="7365"/>
                </a:cubicBezTo>
                <a:cubicBezTo>
                  <a:pt x="9124" y="6989"/>
                  <a:pt x="9981" y="6717"/>
                  <a:pt x="10484" y="5817"/>
                </a:cubicBezTo>
                <a:cubicBezTo>
                  <a:pt x="10902" y="5064"/>
                  <a:pt x="11258" y="4310"/>
                  <a:pt x="11572" y="3515"/>
                </a:cubicBezTo>
                <a:cubicBezTo>
                  <a:pt x="11885" y="2741"/>
                  <a:pt x="11990" y="1925"/>
                  <a:pt x="12074" y="1025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8" name="Google Shape;728;p45"/>
          <p:cNvSpPr/>
          <p:nvPr/>
        </p:nvSpPr>
        <p:spPr>
          <a:xfrm>
            <a:off x="6775150" y="2835713"/>
            <a:ext cx="45000" cy="46575"/>
          </a:xfrm>
          <a:custGeom>
            <a:avLst/>
            <a:gdLst/>
            <a:ahLst/>
            <a:cxnLst/>
            <a:rect l="l" t="t" r="r" b="b"/>
            <a:pathLst>
              <a:path w="1800" h="1863" extrusionOk="0">
                <a:moveTo>
                  <a:pt x="1548" y="84"/>
                </a:moveTo>
                <a:cubicBezTo>
                  <a:pt x="1799" y="523"/>
                  <a:pt x="1779" y="921"/>
                  <a:pt x="1758" y="1298"/>
                </a:cubicBezTo>
                <a:cubicBezTo>
                  <a:pt x="1737" y="1611"/>
                  <a:pt x="1486" y="1779"/>
                  <a:pt x="1151" y="1821"/>
                </a:cubicBezTo>
                <a:cubicBezTo>
                  <a:pt x="753" y="1863"/>
                  <a:pt x="418" y="1737"/>
                  <a:pt x="209" y="1360"/>
                </a:cubicBezTo>
                <a:cubicBezTo>
                  <a:pt x="0" y="1005"/>
                  <a:pt x="21" y="628"/>
                  <a:pt x="209" y="293"/>
                </a:cubicBezTo>
                <a:cubicBezTo>
                  <a:pt x="293" y="168"/>
                  <a:pt x="481" y="63"/>
                  <a:pt x="628" y="42"/>
                </a:cubicBezTo>
                <a:cubicBezTo>
                  <a:pt x="921" y="0"/>
                  <a:pt x="1234" y="63"/>
                  <a:pt x="1548" y="84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9" name="Google Shape;729;p45"/>
          <p:cNvSpPr/>
          <p:nvPr/>
        </p:nvSpPr>
        <p:spPr>
          <a:xfrm>
            <a:off x="7100500" y="2856638"/>
            <a:ext cx="44475" cy="49700"/>
          </a:xfrm>
          <a:custGeom>
            <a:avLst/>
            <a:gdLst/>
            <a:ahLst/>
            <a:cxnLst/>
            <a:rect l="l" t="t" r="r" b="b"/>
            <a:pathLst>
              <a:path w="1779" h="1988" extrusionOk="0">
                <a:moveTo>
                  <a:pt x="858" y="42"/>
                </a:moveTo>
                <a:cubicBezTo>
                  <a:pt x="1486" y="63"/>
                  <a:pt x="1737" y="314"/>
                  <a:pt x="1779" y="879"/>
                </a:cubicBezTo>
                <a:cubicBezTo>
                  <a:pt x="1779" y="1528"/>
                  <a:pt x="1298" y="1988"/>
                  <a:pt x="921" y="1946"/>
                </a:cubicBezTo>
                <a:cubicBezTo>
                  <a:pt x="503" y="1883"/>
                  <a:pt x="21" y="1444"/>
                  <a:pt x="21" y="1130"/>
                </a:cubicBezTo>
                <a:cubicBezTo>
                  <a:pt x="0" y="377"/>
                  <a:pt x="273" y="0"/>
                  <a:pt x="858" y="42"/>
                </a:cubicBezTo>
                <a:close/>
              </a:path>
            </a:pathLst>
          </a:custGeom>
          <a:solidFill>
            <a:srgbClr val="1D312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0" name="Google Shape;730;p45"/>
          <p:cNvGrpSpPr/>
          <p:nvPr/>
        </p:nvGrpSpPr>
        <p:grpSpPr>
          <a:xfrm>
            <a:off x="5665313" y="3637663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417093" y="990796"/>
            <a:ext cx="577063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từng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mong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đợi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cân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endParaRPr lang="en-US" sz="24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8" name="Google Shape;708;p45"/>
          <p:cNvCxnSpPr/>
          <p:nvPr/>
        </p:nvCxnSpPr>
        <p:spPr>
          <a:xfrm>
            <a:off x="1009650" y="4384509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22" name="Google Shape;722;p45"/>
          <p:cNvGrpSpPr/>
          <p:nvPr/>
        </p:nvGrpSpPr>
        <p:grpSpPr>
          <a:xfrm>
            <a:off x="8258311" y="2740485"/>
            <a:ext cx="296625" cy="481016"/>
            <a:chOff x="7653400" y="2205913"/>
            <a:chExt cx="296625" cy="308125"/>
          </a:xfrm>
        </p:grpSpPr>
        <p:sp>
          <p:nvSpPr>
            <p:cNvPr id="723" name="Google Shape;723;p45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5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5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0" name="Google Shape;730;p45"/>
          <p:cNvGrpSpPr/>
          <p:nvPr/>
        </p:nvGrpSpPr>
        <p:grpSpPr>
          <a:xfrm>
            <a:off x="7058650" y="4469925"/>
            <a:ext cx="643950" cy="195675"/>
            <a:chOff x="806663" y="3241275"/>
            <a:chExt cx="643950" cy="195675"/>
          </a:xfrm>
        </p:grpSpPr>
        <p:sp>
          <p:nvSpPr>
            <p:cNvPr id="731" name="Google Shape;731;p45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45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" name="Rectangle 8"/>
          <p:cNvSpPr/>
          <p:nvPr/>
        </p:nvSpPr>
        <p:spPr>
          <a:xfrm>
            <a:off x="1399556" y="823971"/>
            <a:ext cx="6754111" cy="306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</a:pP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400" kern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chỉnh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sóc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dưỡng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kern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sánh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i="1" kern="1200" dirty="0" err="1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i="1" kern="1200" dirty="0"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). </a:t>
            </a:r>
            <a:endParaRPr lang="en-US" sz="2400" i="1" dirty="0">
              <a:solidFill>
                <a:schemeClr val="accent3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5" name="Google Shape;648;p33"/>
          <p:cNvGrpSpPr/>
          <p:nvPr/>
        </p:nvGrpSpPr>
        <p:grpSpPr>
          <a:xfrm rot="-1667100">
            <a:off x="-128489" y="4212761"/>
            <a:ext cx="1507859" cy="614728"/>
            <a:chOff x="10083475" y="3839575"/>
            <a:chExt cx="1221925" cy="596225"/>
          </a:xfrm>
        </p:grpSpPr>
        <p:sp>
          <p:nvSpPr>
            <p:cNvPr id="76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648;p33"/>
          <p:cNvGrpSpPr/>
          <p:nvPr/>
        </p:nvGrpSpPr>
        <p:grpSpPr>
          <a:xfrm rot="-1667100">
            <a:off x="5368389" y="4309085"/>
            <a:ext cx="1507859" cy="614728"/>
            <a:chOff x="10083475" y="3839575"/>
            <a:chExt cx="1221925" cy="596225"/>
          </a:xfrm>
        </p:grpSpPr>
        <p:sp>
          <p:nvSpPr>
            <p:cNvPr id="7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" name="Google Shape;1734;p33"/>
          <p:cNvGrpSpPr/>
          <p:nvPr/>
        </p:nvGrpSpPr>
        <p:grpSpPr>
          <a:xfrm rot="20927940">
            <a:off x="281284" y="1645720"/>
            <a:ext cx="1589410" cy="1636146"/>
            <a:chOff x="1287433" y="2116342"/>
            <a:chExt cx="2272655" cy="2537151"/>
          </a:xfrm>
        </p:grpSpPr>
        <p:sp>
          <p:nvSpPr>
            <p:cNvPr id="83" name="Google Shape;1735;p33"/>
            <p:cNvSpPr/>
            <p:nvPr/>
          </p:nvSpPr>
          <p:spPr>
            <a:xfrm>
              <a:off x="1520847" y="2490561"/>
              <a:ext cx="1647882" cy="2162931"/>
            </a:xfrm>
            <a:custGeom>
              <a:avLst/>
              <a:gdLst/>
              <a:ahLst/>
              <a:cxnLst/>
              <a:rect l="l" t="t" r="r" b="b"/>
              <a:pathLst>
                <a:path w="132493" h="173904" extrusionOk="0">
                  <a:moveTo>
                    <a:pt x="25142" y="118826"/>
                  </a:moveTo>
                  <a:cubicBezTo>
                    <a:pt x="25244" y="119438"/>
                    <a:pt x="25397" y="120101"/>
                    <a:pt x="25499" y="120713"/>
                  </a:cubicBezTo>
                  <a:cubicBezTo>
                    <a:pt x="25652" y="120815"/>
                    <a:pt x="25703" y="120968"/>
                    <a:pt x="25703" y="121121"/>
                  </a:cubicBezTo>
                  <a:cubicBezTo>
                    <a:pt x="25703" y="121376"/>
                    <a:pt x="25703" y="121579"/>
                    <a:pt x="25652" y="121834"/>
                  </a:cubicBezTo>
                  <a:cubicBezTo>
                    <a:pt x="25856" y="123262"/>
                    <a:pt x="26060" y="124792"/>
                    <a:pt x="26162" y="126373"/>
                  </a:cubicBezTo>
                  <a:lnTo>
                    <a:pt x="26162" y="126424"/>
                  </a:lnTo>
                  <a:cubicBezTo>
                    <a:pt x="26366" y="128464"/>
                    <a:pt x="26468" y="130555"/>
                    <a:pt x="26468" y="132850"/>
                  </a:cubicBezTo>
                  <a:lnTo>
                    <a:pt x="26468" y="134482"/>
                  </a:lnTo>
                  <a:lnTo>
                    <a:pt x="26468" y="135757"/>
                  </a:lnTo>
                  <a:cubicBezTo>
                    <a:pt x="26468" y="136063"/>
                    <a:pt x="26468" y="136420"/>
                    <a:pt x="26417" y="136777"/>
                  </a:cubicBezTo>
                  <a:lnTo>
                    <a:pt x="26366" y="137542"/>
                  </a:lnTo>
                  <a:cubicBezTo>
                    <a:pt x="26366" y="137848"/>
                    <a:pt x="26417" y="138103"/>
                    <a:pt x="26417" y="138409"/>
                  </a:cubicBezTo>
                  <a:cubicBezTo>
                    <a:pt x="26417" y="138664"/>
                    <a:pt x="26468" y="138868"/>
                    <a:pt x="26519" y="139021"/>
                  </a:cubicBezTo>
                  <a:cubicBezTo>
                    <a:pt x="26621" y="139531"/>
                    <a:pt x="26672" y="140041"/>
                    <a:pt x="26774" y="140551"/>
                  </a:cubicBezTo>
                  <a:cubicBezTo>
                    <a:pt x="26876" y="141061"/>
                    <a:pt x="26978" y="141469"/>
                    <a:pt x="27029" y="141928"/>
                  </a:cubicBezTo>
                  <a:cubicBezTo>
                    <a:pt x="27080" y="142081"/>
                    <a:pt x="27029" y="142234"/>
                    <a:pt x="26978" y="142336"/>
                  </a:cubicBezTo>
                  <a:cubicBezTo>
                    <a:pt x="26876" y="142438"/>
                    <a:pt x="26774" y="142540"/>
                    <a:pt x="26672" y="142540"/>
                  </a:cubicBezTo>
                  <a:lnTo>
                    <a:pt x="26570" y="142540"/>
                  </a:lnTo>
                  <a:cubicBezTo>
                    <a:pt x="26315" y="142540"/>
                    <a:pt x="26111" y="142387"/>
                    <a:pt x="26060" y="142132"/>
                  </a:cubicBezTo>
                  <a:lnTo>
                    <a:pt x="26060" y="142183"/>
                  </a:lnTo>
                  <a:lnTo>
                    <a:pt x="26009" y="141979"/>
                  </a:lnTo>
                  <a:lnTo>
                    <a:pt x="25958" y="141724"/>
                  </a:lnTo>
                  <a:cubicBezTo>
                    <a:pt x="25907" y="141571"/>
                    <a:pt x="25856" y="141418"/>
                    <a:pt x="25805" y="141214"/>
                  </a:cubicBezTo>
                  <a:lnTo>
                    <a:pt x="25550" y="140245"/>
                  </a:lnTo>
                  <a:lnTo>
                    <a:pt x="25499" y="140092"/>
                  </a:lnTo>
                  <a:cubicBezTo>
                    <a:pt x="25346" y="139582"/>
                    <a:pt x="25193" y="139072"/>
                    <a:pt x="25091" y="138562"/>
                  </a:cubicBezTo>
                  <a:cubicBezTo>
                    <a:pt x="24836" y="137695"/>
                    <a:pt x="24683" y="136777"/>
                    <a:pt x="24479" y="135859"/>
                  </a:cubicBezTo>
                  <a:cubicBezTo>
                    <a:pt x="24377" y="135247"/>
                    <a:pt x="24224" y="134635"/>
                    <a:pt x="24122" y="134023"/>
                  </a:cubicBezTo>
                  <a:cubicBezTo>
                    <a:pt x="23918" y="132901"/>
                    <a:pt x="23765" y="131779"/>
                    <a:pt x="23612" y="130657"/>
                  </a:cubicBezTo>
                  <a:cubicBezTo>
                    <a:pt x="23510" y="129535"/>
                    <a:pt x="23459" y="128413"/>
                    <a:pt x="23510" y="127291"/>
                  </a:cubicBezTo>
                  <a:cubicBezTo>
                    <a:pt x="23561" y="126169"/>
                    <a:pt x="23663" y="125098"/>
                    <a:pt x="23918" y="124027"/>
                  </a:cubicBezTo>
                  <a:cubicBezTo>
                    <a:pt x="24020" y="123466"/>
                    <a:pt x="24173" y="122956"/>
                    <a:pt x="24326" y="122446"/>
                  </a:cubicBezTo>
                  <a:cubicBezTo>
                    <a:pt x="24377" y="122293"/>
                    <a:pt x="24479" y="122140"/>
                    <a:pt x="24530" y="121936"/>
                  </a:cubicBezTo>
                  <a:cubicBezTo>
                    <a:pt x="24581" y="121783"/>
                    <a:pt x="24581" y="121528"/>
                    <a:pt x="24632" y="121274"/>
                  </a:cubicBezTo>
                  <a:cubicBezTo>
                    <a:pt x="24785" y="120407"/>
                    <a:pt x="24938" y="119591"/>
                    <a:pt x="25142" y="118826"/>
                  </a:cubicBezTo>
                  <a:close/>
                  <a:moveTo>
                    <a:pt x="59821" y="1"/>
                  </a:moveTo>
                  <a:cubicBezTo>
                    <a:pt x="57679" y="52"/>
                    <a:pt x="55537" y="307"/>
                    <a:pt x="53395" y="715"/>
                  </a:cubicBezTo>
                  <a:cubicBezTo>
                    <a:pt x="51253" y="1123"/>
                    <a:pt x="49162" y="1684"/>
                    <a:pt x="47071" y="2449"/>
                  </a:cubicBezTo>
                  <a:cubicBezTo>
                    <a:pt x="42991" y="3928"/>
                    <a:pt x="39116" y="6018"/>
                    <a:pt x="35597" y="8670"/>
                  </a:cubicBezTo>
                  <a:cubicBezTo>
                    <a:pt x="32129" y="11271"/>
                    <a:pt x="29018" y="14331"/>
                    <a:pt x="26468" y="17850"/>
                  </a:cubicBezTo>
                  <a:cubicBezTo>
                    <a:pt x="25805" y="18666"/>
                    <a:pt x="25193" y="19584"/>
                    <a:pt x="24479" y="20757"/>
                  </a:cubicBezTo>
                  <a:cubicBezTo>
                    <a:pt x="23816" y="21726"/>
                    <a:pt x="23204" y="22797"/>
                    <a:pt x="22541" y="23919"/>
                  </a:cubicBezTo>
                  <a:cubicBezTo>
                    <a:pt x="21317" y="26061"/>
                    <a:pt x="20195" y="28254"/>
                    <a:pt x="19175" y="30548"/>
                  </a:cubicBezTo>
                  <a:cubicBezTo>
                    <a:pt x="17187" y="35087"/>
                    <a:pt x="15759" y="39830"/>
                    <a:pt x="14892" y="44675"/>
                  </a:cubicBezTo>
                  <a:cubicBezTo>
                    <a:pt x="14688" y="45644"/>
                    <a:pt x="14586" y="46613"/>
                    <a:pt x="14433" y="47633"/>
                  </a:cubicBezTo>
                  <a:cubicBezTo>
                    <a:pt x="14127" y="47174"/>
                    <a:pt x="13770" y="46766"/>
                    <a:pt x="13362" y="46409"/>
                  </a:cubicBezTo>
                  <a:cubicBezTo>
                    <a:pt x="12852" y="45950"/>
                    <a:pt x="12291" y="45593"/>
                    <a:pt x="11628" y="45338"/>
                  </a:cubicBezTo>
                  <a:cubicBezTo>
                    <a:pt x="11373" y="45185"/>
                    <a:pt x="11067" y="45083"/>
                    <a:pt x="10761" y="45032"/>
                  </a:cubicBezTo>
                  <a:cubicBezTo>
                    <a:pt x="10455" y="44930"/>
                    <a:pt x="10149" y="44879"/>
                    <a:pt x="9792" y="44879"/>
                  </a:cubicBezTo>
                  <a:lnTo>
                    <a:pt x="9333" y="44879"/>
                  </a:lnTo>
                  <a:cubicBezTo>
                    <a:pt x="8874" y="44879"/>
                    <a:pt x="8415" y="44930"/>
                    <a:pt x="8007" y="45032"/>
                  </a:cubicBezTo>
                  <a:cubicBezTo>
                    <a:pt x="7395" y="45134"/>
                    <a:pt x="6783" y="45338"/>
                    <a:pt x="6222" y="45644"/>
                  </a:cubicBezTo>
                  <a:cubicBezTo>
                    <a:pt x="5661" y="45950"/>
                    <a:pt x="5151" y="46256"/>
                    <a:pt x="4641" y="46664"/>
                  </a:cubicBezTo>
                  <a:cubicBezTo>
                    <a:pt x="3621" y="47531"/>
                    <a:pt x="2754" y="48602"/>
                    <a:pt x="2193" y="49826"/>
                  </a:cubicBezTo>
                  <a:cubicBezTo>
                    <a:pt x="1887" y="50438"/>
                    <a:pt x="1632" y="51050"/>
                    <a:pt x="1479" y="51712"/>
                  </a:cubicBezTo>
                  <a:cubicBezTo>
                    <a:pt x="1326" y="52426"/>
                    <a:pt x="1275" y="53089"/>
                    <a:pt x="1275" y="53803"/>
                  </a:cubicBezTo>
                  <a:cubicBezTo>
                    <a:pt x="1275" y="54466"/>
                    <a:pt x="1326" y="55129"/>
                    <a:pt x="1479" y="55792"/>
                  </a:cubicBezTo>
                  <a:cubicBezTo>
                    <a:pt x="1581" y="56404"/>
                    <a:pt x="1785" y="57016"/>
                    <a:pt x="1989" y="57628"/>
                  </a:cubicBezTo>
                  <a:cubicBezTo>
                    <a:pt x="2499" y="58852"/>
                    <a:pt x="3162" y="59974"/>
                    <a:pt x="3978" y="60994"/>
                  </a:cubicBezTo>
                  <a:cubicBezTo>
                    <a:pt x="4794" y="61963"/>
                    <a:pt x="5712" y="62779"/>
                    <a:pt x="6783" y="63442"/>
                  </a:cubicBezTo>
                  <a:cubicBezTo>
                    <a:pt x="7293" y="63748"/>
                    <a:pt x="7803" y="64054"/>
                    <a:pt x="8364" y="64258"/>
                  </a:cubicBezTo>
                  <a:cubicBezTo>
                    <a:pt x="8874" y="64462"/>
                    <a:pt x="9435" y="64615"/>
                    <a:pt x="9996" y="64666"/>
                  </a:cubicBezTo>
                  <a:cubicBezTo>
                    <a:pt x="10353" y="64717"/>
                    <a:pt x="10659" y="64768"/>
                    <a:pt x="11016" y="64768"/>
                  </a:cubicBezTo>
                  <a:cubicBezTo>
                    <a:pt x="11220" y="64768"/>
                    <a:pt x="11475" y="64768"/>
                    <a:pt x="11679" y="64717"/>
                  </a:cubicBezTo>
                  <a:cubicBezTo>
                    <a:pt x="12291" y="64666"/>
                    <a:pt x="12801" y="64513"/>
                    <a:pt x="13362" y="64309"/>
                  </a:cubicBezTo>
                  <a:cubicBezTo>
                    <a:pt x="13719" y="64105"/>
                    <a:pt x="14127" y="63901"/>
                    <a:pt x="14484" y="63697"/>
                  </a:cubicBezTo>
                  <a:cubicBezTo>
                    <a:pt x="14586" y="63595"/>
                    <a:pt x="14739" y="63493"/>
                    <a:pt x="14841" y="63391"/>
                  </a:cubicBezTo>
                  <a:cubicBezTo>
                    <a:pt x="14994" y="64105"/>
                    <a:pt x="15147" y="64819"/>
                    <a:pt x="15300" y="65533"/>
                  </a:cubicBezTo>
                  <a:cubicBezTo>
                    <a:pt x="15759" y="67471"/>
                    <a:pt x="16320" y="69409"/>
                    <a:pt x="17085" y="71245"/>
                  </a:cubicBezTo>
                  <a:cubicBezTo>
                    <a:pt x="17696" y="72877"/>
                    <a:pt x="18410" y="74407"/>
                    <a:pt x="19277" y="75885"/>
                  </a:cubicBezTo>
                  <a:cubicBezTo>
                    <a:pt x="20144" y="77364"/>
                    <a:pt x="21215" y="78792"/>
                    <a:pt x="22388" y="80067"/>
                  </a:cubicBezTo>
                  <a:cubicBezTo>
                    <a:pt x="23561" y="81342"/>
                    <a:pt x="24887" y="82464"/>
                    <a:pt x="26315" y="83382"/>
                  </a:cubicBezTo>
                  <a:cubicBezTo>
                    <a:pt x="26723" y="83637"/>
                    <a:pt x="27182" y="83892"/>
                    <a:pt x="27641" y="84096"/>
                  </a:cubicBezTo>
                  <a:cubicBezTo>
                    <a:pt x="27641" y="84147"/>
                    <a:pt x="27692" y="84198"/>
                    <a:pt x="27692" y="84198"/>
                  </a:cubicBezTo>
                  <a:cubicBezTo>
                    <a:pt x="28865" y="85065"/>
                    <a:pt x="30089" y="85779"/>
                    <a:pt x="31466" y="86238"/>
                  </a:cubicBezTo>
                  <a:cubicBezTo>
                    <a:pt x="32945" y="86799"/>
                    <a:pt x="34424" y="87207"/>
                    <a:pt x="35954" y="87513"/>
                  </a:cubicBezTo>
                  <a:cubicBezTo>
                    <a:pt x="37076" y="87819"/>
                    <a:pt x="38249" y="88023"/>
                    <a:pt x="39422" y="88227"/>
                  </a:cubicBezTo>
                  <a:lnTo>
                    <a:pt x="39524" y="88227"/>
                  </a:lnTo>
                  <a:cubicBezTo>
                    <a:pt x="39524" y="88941"/>
                    <a:pt x="39524" y="89604"/>
                    <a:pt x="39575" y="90114"/>
                  </a:cubicBezTo>
                  <a:lnTo>
                    <a:pt x="39575" y="90777"/>
                  </a:lnTo>
                  <a:cubicBezTo>
                    <a:pt x="39626" y="91491"/>
                    <a:pt x="39677" y="92256"/>
                    <a:pt x="39677" y="92970"/>
                  </a:cubicBezTo>
                  <a:lnTo>
                    <a:pt x="39677" y="93429"/>
                  </a:lnTo>
                  <a:cubicBezTo>
                    <a:pt x="37076" y="92460"/>
                    <a:pt x="34373" y="91746"/>
                    <a:pt x="31670" y="91185"/>
                  </a:cubicBezTo>
                  <a:cubicBezTo>
                    <a:pt x="29681" y="90828"/>
                    <a:pt x="27692" y="90624"/>
                    <a:pt x="25703" y="90624"/>
                  </a:cubicBezTo>
                  <a:cubicBezTo>
                    <a:pt x="24785" y="90624"/>
                    <a:pt x="23867" y="90675"/>
                    <a:pt x="22949" y="90777"/>
                  </a:cubicBezTo>
                  <a:cubicBezTo>
                    <a:pt x="21470" y="90930"/>
                    <a:pt x="19991" y="91236"/>
                    <a:pt x="18563" y="91746"/>
                  </a:cubicBezTo>
                  <a:cubicBezTo>
                    <a:pt x="17238" y="92154"/>
                    <a:pt x="15963" y="92715"/>
                    <a:pt x="14739" y="93378"/>
                  </a:cubicBezTo>
                  <a:cubicBezTo>
                    <a:pt x="12903" y="94449"/>
                    <a:pt x="11220" y="95724"/>
                    <a:pt x="9741" y="97305"/>
                  </a:cubicBezTo>
                  <a:cubicBezTo>
                    <a:pt x="8262" y="98834"/>
                    <a:pt x="6987" y="100517"/>
                    <a:pt x="5916" y="102404"/>
                  </a:cubicBezTo>
                  <a:cubicBezTo>
                    <a:pt x="4794" y="104291"/>
                    <a:pt x="3876" y="106280"/>
                    <a:pt x="3162" y="108371"/>
                  </a:cubicBezTo>
                  <a:cubicBezTo>
                    <a:pt x="2397" y="110462"/>
                    <a:pt x="1785" y="112655"/>
                    <a:pt x="1377" y="114848"/>
                  </a:cubicBezTo>
                  <a:cubicBezTo>
                    <a:pt x="918" y="117041"/>
                    <a:pt x="612" y="119234"/>
                    <a:pt x="459" y="121478"/>
                  </a:cubicBezTo>
                  <a:cubicBezTo>
                    <a:pt x="306" y="123568"/>
                    <a:pt x="255" y="125710"/>
                    <a:pt x="357" y="127852"/>
                  </a:cubicBezTo>
                  <a:cubicBezTo>
                    <a:pt x="306" y="128107"/>
                    <a:pt x="255" y="128413"/>
                    <a:pt x="204" y="128719"/>
                  </a:cubicBezTo>
                  <a:cubicBezTo>
                    <a:pt x="102" y="129637"/>
                    <a:pt x="0" y="130555"/>
                    <a:pt x="51" y="131524"/>
                  </a:cubicBezTo>
                  <a:cubicBezTo>
                    <a:pt x="102" y="133462"/>
                    <a:pt x="357" y="135451"/>
                    <a:pt x="867" y="137338"/>
                  </a:cubicBezTo>
                  <a:cubicBezTo>
                    <a:pt x="1377" y="139327"/>
                    <a:pt x="2040" y="141265"/>
                    <a:pt x="2907" y="143101"/>
                  </a:cubicBezTo>
                  <a:cubicBezTo>
                    <a:pt x="3774" y="144987"/>
                    <a:pt x="4743" y="146823"/>
                    <a:pt x="5916" y="148557"/>
                  </a:cubicBezTo>
                  <a:cubicBezTo>
                    <a:pt x="6987" y="150189"/>
                    <a:pt x="8160" y="151770"/>
                    <a:pt x="9486" y="153249"/>
                  </a:cubicBezTo>
                  <a:cubicBezTo>
                    <a:pt x="10098" y="153861"/>
                    <a:pt x="10761" y="154575"/>
                    <a:pt x="11424" y="155187"/>
                  </a:cubicBezTo>
                  <a:cubicBezTo>
                    <a:pt x="11730" y="155442"/>
                    <a:pt x="12036" y="155748"/>
                    <a:pt x="12342" y="156003"/>
                  </a:cubicBezTo>
                  <a:cubicBezTo>
                    <a:pt x="12699" y="156309"/>
                    <a:pt x="13158" y="156666"/>
                    <a:pt x="13566" y="156972"/>
                  </a:cubicBezTo>
                  <a:cubicBezTo>
                    <a:pt x="17187" y="159777"/>
                    <a:pt x="21062" y="162276"/>
                    <a:pt x="25142" y="164418"/>
                  </a:cubicBezTo>
                  <a:cubicBezTo>
                    <a:pt x="29222" y="166560"/>
                    <a:pt x="33506" y="168344"/>
                    <a:pt x="37943" y="169823"/>
                  </a:cubicBezTo>
                  <a:cubicBezTo>
                    <a:pt x="42328" y="171251"/>
                    <a:pt x="46867" y="172322"/>
                    <a:pt x="51406" y="172985"/>
                  </a:cubicBezTo>
                  <a:cubicBezTo>
                    <a:pt x="53650" y="173342"/>
                    <a:pt x="55996" y="173546"/>
                    <a:pt x="58291" y="173699"/>
                  </a:cubicBezTo>
                  <a:cubicBezTo>
                    <a:pt x="59413" y="173750"/>
                    <a:pt x="60586" y="173750"/>
                    <a:pt x="61759" y="173801"/>
                  </a:cubicBezTo>
                  <a:cubicBezTo>
                    <a:pt x="62575" y="173801"/>
                    <a:pt x="63390" y="173801"/>
                    <a:pt x="64155" y="173852"/>
                  </a:cubicBezTo>
                  <a:cubicBezTo>
                    <a:pt x="65481" y="173852"/>
                    <a:pt x="66654" y="173903"/>
                    <a:pt x="67878" y="173903"/>
                  </a:cubicBezTo>
                  <a:cubicBezTo>
                    <a:pt x="68592" y="173903"/>
                    <a:pt x="69255" y="173903"/>
                    <a:pt x="69867" y="173852"/>
                  </a:cubicBezTo>
                  <a:cubicBezTo>
                    <a:pt x="71703" y="173852"/>
                    <a:pt x="73590" y="173546"/>
                    <a:pt x="75375" y="173087"/>
                  </a:cubicBezTo>
                  <a:cubicBezTo>
                    <a:pt x="75783" y="172985"/>
                    <a:pt x="76140" y="172832"/>
                    <a:pt x="76548" y="172679"/>
                  </a:cubicBezTo>
                  <a:cubicBezTo>
                    <a:pt x="76854" y="172526"/>
                    <a:pt x="77211" y="172322"/>
                    <a:pt x="77517" y="172169"/>
                  </a:cubicBezTo>
                  <a:cubicBezTo>
                    <a:pt x="77721" y="172016"/>
                    <a:pt x="77925" y="171863"/>
                    <a:pt x="78180" y="171710"/>
                  </a:cubicBezTo>
                  <a:cubicBezTo>
                    <a:pt x="78333" y="171557"/>
                    <a:pt x="78486" y="171404"/>
                    <a:pt x="78690" y="171251"/>
                  </a:cubicBezTo>
                  <a:cubicBezTo>
                    <a:pt x="78792" y="171149"/>
                    <a:pt x="78894" y="171047"/>
                    <a:pt x="78996" y="170894"/>
                  </a:cubicBezTo>
                  <a:lnTo>
                    <a:pt x="79098" y="170690"/>
                  </a:lnTo>
                  <a:cubicBezTo>
                    <a:pt x="79098" y="170639"/>
                    <a:pt x="79098" y="170588"/>
                    <a:pt x="79149" y="170537"/>
                  </a:cubicBezTo>
                  <a:cubicBezTo>
                    <a:pt x="79149" y="170537"/>
                    <a:pt x="79149" y="170537"/>
                    <a:pt x="79149" y="170486"/>
                  </a:cubicBezTo>
                  <a:cubicBezTo>
                    <a:pt x="79149" y="170435"/>
                    <a:pt x="79149" y="170384"/>
                    <a:pt x="79149" y="170333"/>
                  </a:cubicBezTo>
                  <a:cubicBezTo>
                    <a:pt x="79098" y="170231"/>
                    <a:pt x="79098" y="170180"/>
                    <a:pt x="79098" y="170129"/>
                  </a:cubicBezTo>
                  <a:cubicBezTo>
                    <a:pt x="79047" y="170027"/>
                    <a:pt x="78996" y="169925"/>
                    <a:pt x="78945" y="169874"/>
                  </a:cubicBezTo>
                  <a:cubicBezTo>
                    <a:pt x="78894" y="169772"/>
                    <a:pt x="78792" y="169721"/>
                    <a:pt x="78741" y="169670"/>
                  </a:cubicBezTo>
                  <a:lnTo>
                    <a:pt x="80832" y="169670"/>
                  </a:lnTo>
                  <a:cubicBezTo>
                    <a:pt x="81393" y="169619"/>
                    <a:pt x="81954" y="169568"/>
                    <a:pt x="82413" y="169517"/>
                  </a:cubicBezTo>
                  <a:cubicBezTo>
                    <a:pt x="82872" y="169466"/>
                    <a:pt x="83331" y="169364"/>
                    <a:pt x="83790" y="169262"/>
                  </a:cubicBezTo>
                  <a:cubicBezTo>
                    <a:pt x="83943" y="169211"/>
                    <a:pt x="84096" y="169109"/>
                    <a:pt x="84249" y="169058"/>
                  </a:cubicBezTo>
                  <a:cubicBezTo>
                    <a:pt x="84351" y="169007"/>
                    <a:pt x="84402" y="168956"/>
                    <a:pt x="84504" y="168905"/>
                  </a:cubicBezTo>
                  <a:cubicBezTo>
                    <a:pt x="84555" y="168854"/>
                    <a:pt x="84606" y="168803"/>
                    <a:pt x="84708" y="168701"/>
                  </a:cubicBezTo>
                  <a:cubicBezTo>
                    <a:pt x="84810" y="168599"/>
                    <a:pt x="84861" y="168446"/>
                    <a:pt x="84912" y="168293"/>
                  </a:cubicBezTo>
                  <a:cubicBezTo>
                    <a:pt x="84912" y="168242"/>
                    <a:pt x="84912" y="168140"/>
                    <a:pt x="84912" y="168089"/>
                  </a:cubicBezTo>
                  <a:cubicBezTo>
                    <a:pt x="84861" y="167988"/>
                    <a:pt x="84861" y="167937"/>
                    <a:pt x="84810" y="167886"/>
                  </a:cubicBezTo>
                  <a:cubicBezTo>
                    <a:pt x="84708" y="167631"/>
                    <a:pt x="84504" y="167478"/>
                    <a:pt x="84249" y="167376"/>
                  </a:cubicBezTo>
                  <a:cubicBezTo>
                    <a:pt x="84351" y="167274"/>
                    <a:pt x="84453" y="167172"/>
                    <a:pt x="84453" y="167070"/>
                  </a:cubicBezTo>
                  <a:cubicBezTo>
                    <a:pt x="84504" y="166917"/>
                    <a:pt x="84504" y="166764"/>
                    <a:pt x="84453" y="166662"/>
                  </a:cubicBezTo>
                  <a:cubicBezTo>
                    <a:pt x="84402" y="166407"/>
                    <a:pt x="84300" y="166152"/>
                    <a:pt x="84096" y="165948"/>
                  </a:cubicBezTo>
                  <a:cubicBezTo>
                    <a:pt x="83994" y="165846"/>
                    <a:pt x="83892" y="165744"/>
                    <a:pt x="83790" y="165642"/>
                  </a:cubicBezTo>
                  <a:cubicBezTo>
                    <a:pt x="83841" y="165540"/>
                    <a:pt x="83892" y="165387"/>
                    <a:pt x="83841" y="165285"/>
                  </a:cubicBezTo>
                  <a:cubicBezTo>
                    <a:pt x="83637" y="164775"/>
                    <a:pt x="83280" y="164316"/>
                    <a:pt x="82923" y="163908"/>
                  </a:cubicBezTo>
                  <a:cubicBezTo>
                    <a:pt x="82515" y="163500"/>
                    <a:pt x="82107" y="163143"/>
                    <a:pt x="81597" y="162837"/>
                  </a:cubicBezTo>
                  <a:cubicBezTo>
                    <a:pt x="80526" y="162225"/>
                    <a:pt x="79302" y="161868"/>
                    <a:pt x="78078" y="161664"/>
                  </a:cubicBezTo>
                  <a:cubicBezTo>
                    <a:pt x="77823" y="161613"/>
                    <a:pt x="77517" y="161562"/>
                    <a:pt x="77211" y="161511"/>
                  </a:cubicBezTo>
                  <a:cubicBezTo>
                    <a:pt x="77211" y="161511"/>
                    <a:pt x="77160" y="161460"/>
                    <a:pt x="77160" y="161460"/>
                  </a:cubicBezTo>
                  <a:cubicBezTo>
                    <a:pt x="76038" y="160695"/>
                    <a:pt x="74712" y="160287"/>
                    <a:pt x="73335" y="160287"/>
                  </a:cubicBezTo>
                  <a:cubicBezTo>
                    <a:pt x="74253" y="154677"/>
                    <a:pt x="74865" y="149628"/>
                    <a:pt x="75171" y="144936"/>
                  </a:cubicBezTo>
                  <a:cubicBezTo>
                    <a:pt x="75528" y="139684"/>
                    <a:pt x="75477" y="134431"/>
                    <a:pt x="75018" y="129229"/>
                  </a:cubicBezTo>
                  <a:cubicBezTo>
                    <a:pt x="74610" y="125302"/>
                    <a:pt x="73947" y="121427"/>
                    <a:pt x="72876" y="117653"/>
                  </a:cubicBezTo>
                  <a:lnTo>
                    <a:pt x="73029" y="117653"/>
                  </a:lnTo>
                  <a:cubicBezTo>
                    <a:pt x="74916" y="117551"/>
                    <a:pt x="76752" y="117143"/>
                    <a:pt x="78435" y="116378"/>
                  </a:cubicBezTo>
                  <a:cubicBezTo>
                    <a:pt x="79353" y="116021"/>
                    <a:pt x="80271" y="115562"/>
                    <a:pt x="81495" y="114950"/>
                  </a:cubicBezTo>
                  <a:cubicBezTo>
                    <a:pt x="82413" y="114491"/>
                    <a:pt x="83280" y="113981"/>
                    <a:pt x="84198" y="113522"/>
                  </a:cubicBezTo>
                  <a:lnTo>
                    <a:pt x="84351" y="113420"/>
                  </a:lnTo>
                  <a:lnTo>
                    <a:pt x="85626" y="112706"/>
                  </a:lnTo>
                  <a:cubicBezTo>
                    <a:pt x="86135" y="112451"/>
                    <a:pt x="86645" y="112196"/>
                    <a:pt x="87053" y="111992"/>
                  </a:cubicBezTo>
                  <a:lnTo>
                    <a:pt x="87461" y="111737"/>
                  </a:lnTo>
                  <a:cubicBezTo>
                    <a:pt x="88379" y="111278"/>
                    <a:pt x="89399" y="110819"/>
                    <a:pt x="90317" y="110309"/>
                  </a:cubicBezTo>
                  <a:cubicBezTo>
                    <a:pt x="92918" y="108983"/>
                    <a:pt x="94958" y="107912"/>
                    <a:pt x="96845" y="106841"/>
                  </a:cubicBezTo>
                  <a:cubicBezTo>
                    <a:pt x="99089" y="105566"/>
                    <a:pt x="101129" y="104291"/>
                    <a:pt x="103016" y="102914"/>
                  </a:cubicBezTo>
                  <a:cubicBezTo>
                    <a:pt x="104036" y="102251"/>
                    <a:pt x="105005" y="101486"/>
                    <a:pt x="105974" y="100721"/>
                  </a:cubicBezTo>
                  <a:cubicBezTo>
                    <a:pt x="106943" y="99956"/>
                    <a:pt x="107759" y="99242"/>
                    <a:pt x="108727" y="98375"/>
                  </a:cubicBezTo>
                  <a:cubicBezTo>
                    <a:pt x="110257" y="96897"/>
                    <a:pt x="111787" y="95367"/>
                    <a:pt x="113368" y="93582"/>
                  </a:cubicBezTo>
                  <a:cubicBezTo>
                    <a:pt x="114847" y="91899"/>
                    <a:pt x="116326" y="90063"/>
                    <a:pt x="117754" y="88125"/>
                  </a:cubicBezTo>
                  <a:cubicBezTo>
                    <a:pt x="120559" y="84300"/>
                    <a:pt x="123058" y="80271"/>
                    <a:pt x="125200" y="75987"/>
                  </a:cubicBezTo>
                  <a:cubicBezTo>
                    <a:pt x="127291" y="71857"/>
                    <a:pt x="128974" y="67471"/>
                    <a:pt x="130249" y="62983"/>
                  </a:cubicBezTo>
                  <a:cubicBezTo>
                    <a:pt x="130708" y="61198"/>
                    <a:pt x="131167" y="59362"/>
                    <a:pt x="131523" y="57271"/>
                  </a:cubicBezTo>
                  <a:cubicBezTo>
                    <a:pt x="131829" y="55435"/>
                    <a:pt x="132084" y="53548"/>
                    <a:pt x="132237" y="51763"/>
                  </a:cubicBezTo>
                  <a:cubicBezTo>
                    <a:pt x="132441" y="49775"/>
                    <a:pt x="132492" y="47786"/>
                    <a:pt x="132390" y="45797"/>
                  </a:cubicBezTo>
                  <a:cubicBezTo>
                    <a:pt x="132339" y="44879"/>
                    <a:pt x="132237" y="43910"/>
                    <a:pt x="132084" y="42992"/>
                  </a:cubicBezTo>
                  <a:cubicBezTo>
                    <a:pt x="131931" y="42125"/>
                    <a:pt x="131727" y="41258"/>
                    <a:pt x="131422" y="40442"/>
                  </a:cubicBezTo>
                  <a:cubicBezTo>
                    <a:pt x="131218" y="39779"/>
                    <a:pt x="130963" y="39167"/>
                    <a:pt x="130606" y="38606"/>
                  </a:cubicBezTo>
                  <a:cubicBezTo>
                    <a:pt x="130606" y="38249"/>
                    <a:pt x="130606" y="37892"/>
                    <a:pt x="130555" y="37586"/>
                  </a:cubicBezTo>
                  <a:lnTo>
                    <a:pt x="130555" y="37382"/>
                  </a:lnTo>
                  <a:cubicBezTo>
                    <a:pt x="130555" y="36719"/>
                    <a:pt x="130555" y="36107"/>
                    <a:pt x="130504" y="35546"/>
                  </a:cubicBezTo>
                  <a:cubicBezTo>
                    <a:pt x="130504" y="34118"/>
                    <a:pt x="130351" y="32690"/>
                    <a:pt x="130096" y="31313"/>
                  </a:cubicBezTo>
                  <a:cubicBezTo>
                    <a:pt x="129994" y="30701"/>
                    <a:pt x="129841" y="30038"/>
                    <a:pt x="129637" y="29477"/>
                  </a:cubicBezTo>
                  <a:cubicBezTo>
                    <a:pt x="129484" y="28916"/>
                    <a:pt x="129229" y="28406"/>
                    <a:pt x="128923" y="27999"/>
                  </a:cubicBezTo>
                  <a:cubicBezTo>
                    <a:pt x="128770" y="27744"/>
                    <a:pt x="128566" y="27591"/>
                    <a:pt x="128362" y="27438"/>
                  </a:cubicBezTo>
                  <a:cubicBezTo>
                    <a:pt x="128107" y="27285"/>
                    <a:pt x="127852" y="27183"/>
                    <a:pt x="127597" y="27132"/>
                  </a:cubicBezTo>
                  <a:lnTo>
                    <a:pt x="127291" y="27132"/>
                  </a:lnTo>
                  <a:cubicBezTo>
                    <a:pt x="127138" y="27132"/>
                    <a:pt x="127036" y="27183"/>
                    <a:pt x="126934" y="27234"/>
                  </a:cubicBezTo>
                  <a:cubicBezTo>
                    <a:pt x="126730" y="27387"/>
                    <a:pt x="126577" y="27540"/>
                    <a:pt x="126424" y="27744"/>
                  </a:cubicBezTo>
                  <a:cubicBezTo>
                    <a:pt x="126322" y="27846"/>
                    <a:pt x="126220" y="27999"/>
                    <a:pt x="126169" y="28152"/>
                  </a:cubicBezTo>
                  <a:cubicBezTo>
                    <a:pt x="126067" y="28355"/>
                    <a:pt x="125965" y="28559"/>
                    <a:pt x="125863" y="28763"/>
                  </a:cubicBezTo>
                  <a:cubicBezTo>
                    <a:pt x="125812" y="28916"/>
                    <a:pt x="125761" y="29069"/>
                    <a:pt x="125710" y="29273"/>
                  </a:cubicBezTo>
                  <a:lnTo>
                    <a:pt x="125710" y="28916"/>
                  </a:lnTo>
                  <a:cubicBezTo>
                    <a:pt x="125812" y="27642"/>
                    <a:pt x="125608" y="26418"/>
                    <a:pt x="125047" y="25296"/>
                  </a:cubicBezTo>
                  <a:cubicBezTo>
                    <a:pt x="124996" y="25194"/>
                    <a:pt x="124945" y="25143"/>
                    <a:pt x="124894" y="25143"/>
                  </a:cubicBezTo>
                  <a:lnTo>
                    <a:pt x="124690" y="25143"/>
                  </a:lnTo>
                  <a:cubicBezTo>
                    <a:pt x="124639" y="25143"/>
                    <a:pt x="124588" y="25194"/>
                    <a:pt x="124537" y="25194"/>
                  </a:cubicBezTo>
                  <a:cubicBezTo>
                    <a:pt x="124027" y="25551"/>
                    <a:pt x="123568" y="26061"/>
                    <a:pt x="123262" y="26622"/>
                  </a:cubicBezTo>
                  <a:cubicBezTo>
                    <a:pt x="122905" y="27234"/>
                    <a:pt x="122599" y="27846"/>
                    <a:pt x="122395" y="28559"/>
                  </a:cubicBezTo>
                  <a:cubicBezTo>
                    <a:pt x="122038" y="29630"/>
                    <a:pt x="121783" y="30752"/>
                    <a:pt x="121579" y="31874"/>
                  </a:cubicBezTo>
                  <a:cubicBezTo>
                    <a:pt x="121528" y="31364"/>
                    <a:pt x="121477" y="30905"/>
                    <a:pt x="121426" y="30497"/>
                  </a:cubicBezTo>
                  <a:cubicBezTo>
                    <a:pt x="121375" y="29885"/>
                    <a:pt x="121324" y="29324"/>
                    <a:pt x="121171" y="28712"/>
                  </a:cubicBezTo>
                  <a:cubicBezTo>
                    <a:pt x="121120" y="28457"/>
                    <a:pt x="121018" y="28203"/>
                    <a:pt x="120916" y="27948"/>
                  </a:cubicBezTo>
                  <a:cubicBezTo>
                    <a:pt x="120865" y="27693"/>
                    <a:pt x="120763" y="27489"/>
                    <a:pt x="120610" y="27285"/>
                  </a:cubicBezTo>
                  <a:cubicBezTo>
                    <a:pt x="120508" y="27081"/>
                    <a:pt x="120355" y="26928"/>
                    <a:pt x="120151" y="26775"/>
                  </a:cubicBezTo>
                  <a:cubicBezTo>
                    <a:pt x="119998" y="26673"/>
                    <a:pt x="119794" y="26571"/>
                    <a:pt x="119539" y="26520"/>
                  </a:cubicBezTo>
                  <a:lnTo>
                    <a:pt x="119437" y="26520"/>
                  </a:lnTo>
                  <a:cubicBezTo>
                    <a:pt x="119233" y="26520"/>
                    <a:pt x="119080" y="26571"/>
                    <a:pt x="118927" y="26622"/>
                  </a:cubicBezTo>
                  <a:cubicBezTo>
                    <a:pt x="118876" y="26673"/>
                    <a:pt x="118774" y="26724"/>
                    <a:pt x="118672" y="26775"/>
                  </a:cubicBezTo>
                  <a:cubicBezTo>
                    <a:pt x="118621" y="26826"/>
                    <a:pt x="118570" y="26877"/>
                    <a:pt x="118468" y="26979"/>
                  </a:cubicBezTo>
                  <a:cubicBezTo>
                    <a:pt x="118417" y="27030"/>
                    <a:pt x="118366" y="27132"/>
                    <a:pt x="118264" y="27234"/>
                  </a:cubicBezTo>
                  <a:cubicBezTo>
                    <a:pt x="118213" y="27336"/>
                    <a:pt x="118162" y="27438"/>
                    <a:pt x="118111" y="27540"/>
                  </a:cubicBezTo>
                  <a:cubicBezTo>
                    <a:pt x="118009" y="27744"/>
                    <a:pt x="117907" y="27999"/>
                    <a:pt x="117856" y="28203"/>
                  </a:cubicBezTo>
                  <a:cubicBezTo>
                    <a:pt x="117754" y="28457"/>
                    <a:pt x="117703" y="28763"/>
                    <a:pt x="117652" y="29018"/>
                  </a:cubicBezTo>
                  <a:cubicBezTo>
                    <a:pt x="117550" y="28712"/>
                    <a:pt x="117448" y="28457"/>
                    <a:pt x="117295" y="28203"/>
                  </a:cubicBezTo>
                  <a:cubicBezTo>
                    <a:pt x="117142" y="28050"/>
                    <a:pt x="117040" y="27948"/>
                    <a:pt x="116836" y="27846"/>
                  </a:cubicBezTo>
                  <a:cubicBezTo>
                    <a:pt x="116768" y="27846"/>
                    <a:pt x="116700" y="27823"/>
                    <a:pt x="116632" y="27823"/>
                  </a:cubicBezTo>
                  <a:cubicBezTo>
                    <a:pt x="116598" y="27823"/>
                    <a:pt x="116564" y="27829"/>
                    <a:pt x="116530" y="27846"/>
                  </a:cubicBezTo>
                  <a:cubicBezTo>
                    <a:pt x="116513" y="27829"/>
                    <a:pt x="116490" y="27823"/>
                    <a:pt x="116464" y="27823"/>
                  </a:cubicBezTo>
                  <a:cubicBezTo>
                    <a:pt x="116411" y="27823"/>
                    <a:pt x="116343" y="27846"/>
                    <a:pt x="116275" y="27846"/>
                  </a:cubicBezTo>
                  <a:cubicBezTo>
                    <a:pt x="116020" y="27948"/>
                    <a:pt x="115816" y="28050"/>
                    <a:pt x="115612" y="28203"/>
                  </a:cubicBezTo>
                  <a:cubicBezTo>
                    <a:pt x="115459" y="28355"/>
                    <a:pt x="115255" y="28559"/>
                    <a:pt x="115102" y="28763"/>
                  </a:cubicBezTo>
                  <a:cubicBezTo>
                    <a:pt x="114949" y="28967"/>
                    <a:pt x="114847" y="29222"/>
                    <a:pt x="114745" y="29477"/>
                  </a:cubicBezTo>
                  <a:cubicBezTo>
                    <a:pt x="114643" y="29732"/>
                    <a:pt x="114541" y="29987"/>
                    <a:pt x="114490" y="30242"/>
                  </a:cubicBezTo>
                  <a:cubicBezTo>
                    <a:pt x="114337" y="30854"/>
                    <a:pt x="114286" y="31517"/>
                    <a:pt x="114235" y="32180"/>
                  </a:cubicBezTo>
                  <a:cubicBezTo>
                    <a:pt x="114235" y="33302"/>
                    <a:pt x="114286" y="34424"/>
                    <a:pt x="114388" y="35597"/>
                  </a:cubicBezTo>
                  <a:cubicBezTo>
                    <a:pt x="114388" y="35954"/>
                    <a:pt x="114439" y="36362"/>
                    <a:pt x="114490" y="36719"/>
                  </a:cubicBezTo>
                  <a:cubicBezTo>
                    <a:pt x="114541" y="37280"/>
                    <a:pt x="114592" y="37841"/>
                    <a:pt x="114643" y="38402"/>
                  </a:cubicBezTo>
                  <a:lnTo>
                    <a:pt x="114643" y="39218"/>
                  </a:lnTo>
                  <a:lnTo>
                    <a:pt x="114643" y="40799"/>
                  </a:lnTo>
                  <a:lnTo>
                    <a:pt x="114643" y="44012"/>
                  </a:lnTo>
                  <a:cubicBezTo>
                    <a:pt x="114643" y="45338"/>
                    <a:pt x="114541" y="46715"/>
                    <a:pt x="114490" y="47990"/>
                  </a:cubicBezTo>
                  <a:cubicBezTo>
                    <a:pt x="114439" y="48041"/>
                    <a:pt x="114388" y="48143"/>
                    <a:pt x="114388" y="48245"/>
                  </a:cubicBezTo>
                  <a:lnTo>
                    <a:pt x="114388" y="49214"/>
                  </a:lnTo>
                  <a:lnTo>
                    <a:pt x="114388" y="49775"/>
                  </a:lnTo>
                  <a:cubicBezTo>
                    <a:pt x="114388" y="49928"/>
                    <a:pt x="114388" y="50132"/>
                    <a:pt x="114337" y="50336"/>
                  </a:cubicBezTo>
                  <a:cubicBezTo>
                    <a:pt x="114184" y="52375"/>
                    <a:pt x="113980" y="54262"/>
                    <a:pt x="113623" y="56098"/>
                  </a:cubicBezTo>
                  <a:cubicBezTo>
                    <a:pt x="113317" y="57934"/>
                    <a:pt x="112807" y="59872"/>
                    <a:pt x="112246" y="61861"/>
                  </a:cubicBezTo>
                  <a:cubicBezTo>
                    <a:pt x="112246" y="61963"/>
                    <a:pt x="112195" y="62065"/>
                    <a:pt x="112144" y="62218"/>
                  </a:cubicBezTo>
                  <a:cubicBezTo>
                    <a:pt x="111430" y="64717"/>
                    <a:pt x="110512" y="67318"/>
                    <a:pt x="109390" y="70072"/>
                  </a:cubicBezTo>
                  <a:cubicBezTo>
                    <a:pt x="109339" y="70123"/>
                    <a:pt x="109339" y="70174"/>
                    <a:pt x="109339" y="70276"/>
                  </a:cubicBezTo>
                  <a:cubicBezTo>
                    <a:pt x="108524" y="72010"/>
                    <a:pt x="107555" y="73744"/>
                    <a:pt x="106535" y="75426"/>
                  </a:cubicBezTo>
                  <a:lnTo>
                    <a:pt x="106586" y="75375"/>
                  </a:lnTo>
                  <a:lnTo>
                    <a:pt x="106586" y="75375"/>
                  </a:lnTo>
                  <a:cubicBezTo>
                    <a:pt x="104189" y="79251"/>
                    <a:pt x="101333" y="82770"/>
                    <a:pt x="98018" y="85932"/>
                  </a:cubicBezTo>
                  <a:lnTo>
                    <a:pt x="98018" y="85983"/>
                  </a:lnTo>
                  <a:cubicBezTo>
                    <a:pt x="95060" y="88788"/>
                    <a:pt x="91745" y="91185"/>
                    <a:pt x="88175" y="93174"/>
                  </a:cubicBezTo>
                  <a:cubicBezTo>
                    <a:pt x="84912" y="94959"/>
                    <a:pt x="81444" y="96336"/>
                    <a:pt x="77823" y="97305"/>
                  </a:cubicBezTo>
                  <a:cubicBezTo>
                    <a:pt x="76038" y="97713"/>
                    <a:pt x="74253" y="98070"/>
                    <a:pt x="72417" y="98273"/>
                  </a:cubicBezTo>
                  <a:cubicBezTo>
                    <a:pt x="70836" y="98426"/>
                    <a:pt x="69255" y="98528"/>
                    <a:pt x="67674" y="98528"/>
                  </a:cubicBezTo>
                  <a:lnTo>
                    <a:pt x="66807" y="98528"/>
                  </a:lnTo>
                  <a:cubicBezTo>
                    <a:pt x="66297" y="98528"/>
                    <a:pt x="65736" y="98528"/>
                    <a:pt x="65175" y="98477"/>
                  </a:cubicBezTo>
                  <a:cubicBezTo>
                    <a:pt x="64614" y="98375"/>
                    <a:pt x="64206" y="98375"/>
                    <a:pt x="63594" y="98324"/>
                  </a:cubicBezTo>
                  <a:cubicBezTo>
                    <a:pt x="63085" y="98019"/>
                    <a:pt x="62575" y="97662"/>
                    <a:pt x="62116" y="97254"/>
                  </a:cubicBezTo>
                  <a:cubicBezTo>
                    <a:pt x="61555" y="96744"/>
                    <a:pt x="60994" y="96183"/>
                    <a:pt x="60586" y="95571"/>
                  </a:cubicBezTo>
                  <a:cubicBezTo>
                    <a:pt x="60178" y="94959"/>
                    <a:pt x="59872" y="94296"/>
                    <a:pt x="59617" y="93633"/>
                  </a:cubicBezTo>
                  <a:cubicBezTo>
                    <a:pt x="59362" y="92766"/>
                    <a:pt x="59158" y="91899"/>
                    <a:pt x="59056" y="90981"/>
                  </a:cubicBezTo>
                  <a:cubicBezTo>
                    <a:pt x="59005" y="90216"/>
                    <a:pt x="59005" y="89502"/>
                    <a:pt x="59056" y="88737"/>
                  </a:cubicBezTo>
                  <a:cubicBezTo>
                    <a:pt x="59872" y="88635"/>
                    <a:pt x="60688" y="88482"/>
                    <a:pt x="61555" y="88278"/>
                  </a:cubicBezTo>
                  <a:cubicBezTo>
                    <a:pt x="62983" y="87972"/>
                    <a:pt x="64359" y="87666"/>
                    <a:pt x="65787" y="87258"/>
                  </a:cubicBezTo>
                  <a:cubicBezTo>
                    <a:pt x="68643" y="86442"/>
                    <a:pt x="71397" y="85422"/>
                    <a:pt x="74049" y="84198"/>
                  </a:cubicBezTo>
                  <a:cubicBezTo>
                    <a:pt x="76752" y="82974"/>
                    <a:pt x="79251" y="81444"/>
                    <a:pt x="81546" y="79659"/>
                  </a:cubicBezTo>
                  <a:cubicBezTo>
                    <a:pt x="81903" y="79404"/>
                    <a:pt x="82260" y="79098"/>
                    <a:pt x="82617" y="78843"/>
                  </a:cubicBezTo>
                  <a:cubicBezTo>
                    <a:pt x="84810" y="77160"/>
                    <a:pt x="86696" y="75120"/>
                    <a:pt x="88277" y="72826"/>
                  </a:cubicBezTo>
                  <a:cubicBezTo>
                    <a:pt x="92816" y="66553"/>
                    <a:pt x="95927" y="59107"/>
                    <a:pt x="94958" y="51305"/>
                  </a:cubicBezTo>
                  <a:cubicBezTo>
                    <a:pt x="94448" y="47378"/>
                    <a:pt x="93275" y="43553"/>
                    <a:pt x="92306" y="39677"/>
                  </a:cubicBezTo>
                  <a:cubicBezTo>
                    <a:pt x="91031" y="34577"/>
                    <a:pt x="90164" y="29426"/>
                    <a:pt x="89246" y="24225"/>
                  </a:cubicBezTo>
                  <a:cubicBezTo>
                    <a:pt x="89042" y="22950"/>
                    <a:pt x="88787" y="21675"/>
                    <a:pt x="88430" y="20400"/>
                  </a:cubicBezTo>
                  <a:cubicBezTo>
                    <a:pt x="87971" y="19074"/>
                    <a:pt x="87410" y="17748"/>
                    <a:pt x="86747" y="16524"/>
                  </a:cubicBezTo>
                  <a:lnTo>
                    <a:pt x="85269" y="13209"/>
                  </a:lnTo>
                  <a:cubicBezTo>
                    <a:pt x="83586" y="9588"/>
                    <a:pt x="80475" y="7140"/>
                    <a:pt x="77211" y="4947"/>
                  </a:cubicBezTo>
                  <a:cubicBezTo>
                    <a:pt x="75528" y="3775"/>
                    <a:pt x="73692" y="2806"/>
                    <a:pt x="71856" y="2041"/>
                  </a:cubicBezTo>
                  <a:cubicBezTo>
                    <a:pt x="70989" y="1684"/>
                    <a:pt x="70122" y="1378"/>
                    <a:pt x="69306" y="1123"/>
                  </a:cubicBezTo>
                  <a:cubicBezTo>
                    <a:pt x="68337" y="817"/>
                    <a:pt x="67317" y="613"/>
                    <a:pt x="66348" y="460"/>
                  </a:cubicBezTo>
                  <a:cubicBezTo>
                    <a:pt x="64461" y="154"/>
                    <a:pt x="62524" y="1"/>
                    <a:pt x="60586" y="1"/>
                  </a:cubicBez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736;p33"/>
            <p:cNvSpPr/>
            <p:nvPr/>
          </p:nvSpPr>
          <p:spPr>
            <a:xfrm>
              <a:off x="1779000" y="3254883"/>
              <a:ext cx="373610" cy="338101"/>
            </a:xfrm>
            <a:custGeom>
              <a:avLst/>
              <a:gdLst/>
              <a:ahLst/>
              <a:cxnLst/>
              <a:rect l="l" t="t" r="r" b="b"/>
              <a:pathLst>
                <a:path w="30039" h="27184" extrusionOk="0">
                  <a:moveTo>
                    <a:pt x="11628" y="0"/>
                  </a:moveTo>
                  <a:cubicBezTo>
                    <a:pt x="10914" y="0"/>
                    <a:pt x="10200" y="102"/>
                    <a:pt x="9486" y="204"/>
                  </a:cubicBezTo>
                  <a:cubicBezTo>
                    <a:pt x="8670" y="357"/>
                    <a:pt x="7854" y="561"/>
                    <a:pt x="7038" y="867"/>
                  </a:cubicBezTo>
                  <a:cubicBezTo>
                    <a:pt x="6171" y="1122"/>
                    <a:pt x="5355" y="1428"/>
                    <a:pt x="4590" y="1836"/>
                  </a:cubicBezTo>
                  <a:cubicBezTo>
                    <a:pt x="3825" y="2193"/>
                    <a:pt x="3111" y="2652"/>
                    <a:pt x="2448" y="3111"/>
                  </a:cubicBezTo>
                  <a:cubicBezTo>
                    <a:pt x="2091" y="3315"/>
                    <a:pt x="1836" y="3570"/>
                    <a:pt x="1530" y="3825"/>
                  </a:cubicBezTo>
                  <a:cubicBezTo>
                    <a:pt x="1224" y="4131"/>
                    <a:pt x="918" y="4437"/>
                    <a:pt x="663" y="4794"/>
                  </a:cubicBezTo>
                  <a:cubicBezTo>
                    <a:pt x="459" y="5151"/>
                    <a:pt x="255" y="5559"/>
                    <a:pt x="153" y="5967"/>
                  </a:cubicBezTo>
                  <a:cubicBezTo>
                    <a:pt x="51" y="6375"/>
                    <a:pt x="0" y="6834"/>
                    <a:pt x="0" y="7242"/>
                  </a:cubicBezTo>
                  <a:cubicBezTo>
                    <a:pt x="51" y="8160"/>
                    <a:pt x="204" y="9078"/>
                    <a:pt x="459" y="9945"/>
                  </a:cubicBezTo>
                  <a:cubicBezTo>
                    <a:pt x="765" y="11373"/>
                    <a:pt x="1224" y="13005"/>
                    <a:pt x="1734" y="14636"/>
                  </a:cubicBezTo>
                  <a:cubicBezTo>
                    <a:pt x="2142" y="15911"/>
                    <a:pt x="2652" y="17135"/>
                    <a:pt x="3315" y="18308"/>
                  </a:cubicBezTo>
                  <a:cubicBezTo>
                    <a:pt x="3927" y="19379"/>
                    <a:pt x="4692" y="20348"/>
                    <a:pt x="5559" y="21215"/>
                  </a:cubicBezTo>
                  <a:cubicBezTo>
                    <a:pt x="6069" y="21674"/>
                    <a:pt x="6528" y="22082"/>
                    <a:pt x="7089" y="22490"/>
                  </a:cubicBezTo>
                  <a:cubicBezTo>
                    <a:pt x="7650" y="22847"/>
                    <a:pt x="8262" y="23255"/>
                    <a:pt x="8874" y="23561"/>
                  </a:cubicBezTo>
                  <a:cubicBezTo>
                    <a:pt x="10353" y="24326"/>
                    <a:pt x="11883" y="24887"/>
                    <a:pt x="13464" y="25346"/>
                  </a:cubicBezTo>
                  <a:cubicBezTo>
                    <a:pt x="15453" y="25907"/>
                    <a:pt x="17442" y="26366"/>
                    <a:pt x="19482" y="26621"/>
                  </a:cubicBezTo>
                  <a:cubicBezTo>
                    <a:pt x="20654" y="26774"/>
                    <a:pt x="21878" y="26876"/>
                    <a:pt x="23051" y="26876"/>
                  </a:cubicBezTo>
                  <a:lnTo>
                    <a:pt x="23459" y="26876"/>
                  </a:lnTo>
                  <a:cubicBezTo>
                    <a:pt x="24479" y="26876"/>
                    <a:pt x="25499" y="26825"/>
                    <a:pt x="26519" y="26672"/>
                  </a:cubicBezTo>
                  <a:lnTo>
                    <a:pt x="26519" y="26672"/>
                  </a:lnTo>
                  <a:cubicBezTo>
                    <a:pt x="26468" y="26825"/>
                    <a:pt x="26468" y="27029"/>
                    <a:pt x="26621" y="27131"/>
                  </a:cubicBezTo>
                  <a:cubicBezTo>
                    <a:pt x="26675" y="27167"/>
                    <a:pt x="26736" y="27184"/>
                    <a:pt x="26796" y="27184"/>
                  </a:cubicBezTo>
                  <a:cubicBezTo>
                    <a:pt x="26906" y="27184"/>
                    <a:pt x="27014" y="27128"/>
                    <a:pt x="27080" y="27029"/>
                  </a:cubicBezTo>
                  <a:cubicBezTo>
                    <a:pt x="27998" y="25754"/>
                    <a:pt x="28763" y="24326"/>
                    <a:pt x="29222" y="22847"/>
                  </a:cubicBezTo>
                  <a:cubicBezTo>
                    <a:pt x="29681" y="21470"/>
                    <a:pt x="29936" y="19991"/>
                    <a:pt x="29987" y="18512"/>
                  </a:cubicBezTo>
                  <a:cubicBezTo>
                    <a:pt x="30038" y="15605"/>
                    <a:pt x="29324" y="12750"/>
                    <a:pt x="27947" y="10251"/>
                  </a:cubicBezTo>
                  <a:cubicBezTo>
                    <a:pt x="26519" y="7650"/>
                    <a:pt x="24581" y="5355"/>
                    <a:pt x="22184" y="3621"/>
                  </a:cubicBezTo>
                  <a:cubicBezTo>
                    <a:pt x="21011" y="2754"/>
                    <a:pt x="19685" y="1989"/>
                    <a:pt x="18309" y="1428"/>
                  </a:cubicBezTo>
                  <a:cubicBezTo>
                    <a:pt x="16932" y="816"/>
                    <a:pt x="15504" y="408"/>
                    <a:pt x="14025" y="204"/>
                  </a:cubicBezTo>
                  <a:cubicBezTo>
                    <a:pt x="13260" y="51"/>
                    <a:pt x="12546" y="0"/>
                    <a:pt x="1178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737;p33"/>
            <p:cNvSpPr/>
            <p:nvPr/>
          </p:nvSpPr>
          <p:spPr>
            <a:xfrm>
              <a:off x="2152598" y="2970089"/>
              <a:ext cx="83729" cy="74215"/>
            </a:xfrm>
            <a:custGeom>
              <a:avLst/>
              <a:gdLst/>
              <a:ahLst/>
              <a:cxnLst/>
              <a:rect l="l" t="t" r="r" b="b"/>
              <a:pathLst>
                <a:path w="6732" h="5967" extrusionOk="0">
                  <a:moveTo>
                    <a:pt x="3723" y="0"/>
                  </a:moveTo>
                  <a:cubicBezTo>
                    <a:pt x="3519" y="0"/>
                    <a:pt x="3264" y="0"/>
                    <a:pt x="3060" y="51"/>
                  </a:cubicBezTo>
                  <a:cubicBezTo>
                    <a:pt x="2805" y="102"/>
                    <a:pt x="2550" y="153"/>
                    <a:pt x="2346" y="255"/>
                  </a:cubicBezTo>
                  <a:cubicBezTo>
                    <a:pt x="2142" y="306"/>
                    <a:pt x="1989" y="408"/>
                    <a:pt x="1785" y="510"/>
                  </a:cubicBezTo>
                  <a:cubicBezTo>
                    <a:pt x="1581" y="612"/>
                    <a:pt x="1377" y="765"/>
                    <a:pt x="1224" y="918"/>
                  </a:cubicBezTo>
                  <a:cubicBezTo>
                    <a:pt x="1020" y="1071"/>
                    <a:pt x="816" y="1275"/>
                    <a:pt x="663" y="1479"/>
                  </a:cubicBezTo>
                  <a:cubicBezTo>
                    <a:pt x="408" y="1785"/>
                    <a:pt x="204" y="2142"/>
                    <a:pt x="102" y="2550"/>
                  </a:cubicBezTo>
                  <a:cubicBezTo>
                    <a:pt x="51" y="2805"/>
                    <a:pt x="0" y="3009"/>
                    <a:pt x="0" y="3264"/>
                  </a:cubicBezTo>
                  <a:cubicBezTo>
                    <a:pt x="0" y="3417"/>
                    <a:pt x="51" y="3570"/>
                    <a:pt x="51" y="3723"/>
                  </a:cubicBezTo>
                  <a:cubicBezTo>
                    <a:pt x="102" y="3876"/>
                    <a:pt x="153" y="4029"/>
                    <a:pt x="204" y="4182"/>
                  </a:cubicBezTo>
                  <a:cubicBezTo>
                    <a:pt x="357" y="4641"/>
                    <a:pt x="663" y="5049"/>
                    <a:pt x="1071" y="5355"/>
                  </a:cubicBezTo>
                  <a:cubicBezTo>
                    <a:pt x="1224" y="5508"/>
                    <a:pt x="1428" y="5610"/>
                    <a:pt x="1632" y="5712"/>
                  </a:cubicBezTo>
                  <a:cubicBezTo>
                    <a:pt x="1785" y="5763"/>
                    <a:pt x="1938" y="5814"/>
                    <a:pt x="2091" y="5865"/>
                  </a:cubicBezTo>
                  <a:cubicBezTo>
                    <a:pt x="2295" y="5916"/>
                    <a:pt x="2550" y="5916"/>
                    <a:pt x="2754" y="5967"/>
                  </a:cubicBezTo>
                  <a:cubicBezTo>
                    <a:pt x="3009" y="5967"/>
                    <a:pt x="3213" y="5916"/>
                    <a:pt x="3468" y="5865"/>
                  </a:cubicBezTo>
                  <a:cubicBezTo>
                    <a:pt x="3570" y="5865"/>
                    <a:pt x="3621" y="5865"/>
                    <a:pt x="3723" y="5814"/>
                  </a:cubicBezTo>
                  <a:cubicBezTo>
                    <a:pt x="3825" y="5839"/>
                    <a:pt x="3914" y="5852"/>
                    <a:pt x="4003" y="5852"/>
                  </a:cubicBezTo>
                  <a:cubicBezTo>
                    <a:pt x="4093" y="5852"/>
                    <a:pt x="4182" y="5839"/>
                    <a:pt x="4284" y="5814"/>
                  </a:cubicBezTo>
                  <a:cubicBezTo>
                    <a:pt x="4488" y="5814"/>
                    <a:pt x="4743" y="5712"/>
                    <a:pt x="4947" y="5610"/>
                  </a:cubicBezTo>
                  <a:cubicBezTo>
                    <a:pt x="5202" y="5508"/>
                    <a:pt x="5355" y="5406"/>
                    <a:pt x="5559" y="5253"/>
                  </a:cubicBezTo>
                  <a:cubicBezTo>
                    <a:pt x="5763" y="5100"/>
                    <a:pt x="5916" y="4896"/>
                    <a:pt x="6120" y="4743"/>
                  </a:cubicBezTo>
                  <a:cubicBezTo>
                    <a:pt x="6222" y="4539"/>
                    <a:pt x="6324" y="4335"/>
                    <a:pt x="6426" y="4131"/>
                  </a:cubicBezTo>
                  <a:cubicBezTo>
                    <a:pt x="6528" y="3927"/>
                    <a:pt x="6579" y="3774"/>
                    <a:pt x="6630" y="3621"/>
                  </a:cubicBezTo>
                  <a:cubicBezTo>
                    <a:pt x="6681" y="3366"/>
                    <a:pt x="6732" y="3111"/>
                    <a:pt x="6732" y="2907"/>
                  </a:cubicBezTo>
                  <a:cubicBezTo>
                    <a:pt x="6732" y="2652"/>
                    <a:pt x="6681" y="2397"/>
                    <a:pt x="6630" y="2142"/>
                  </a:cubicBezTo>
                  <a:cubicBezTo>
                    <a:pt x="6477" y="1632"/>
                    <a:pt x="6222" y="1173"/>
                    <a:pt x="5865" y="816"/>
                  </a:cubicBezTo>
                  <a:cubicBezTo>
                    <a:pt x="5661" y="663"/>
                    <a:pt x="5457" y="510"/>
                    <a:pt x="5253" y="357"/>
                  </a:cubicBezTo>
                  <a:cubicBezTo>
                    <a:pt x="4998" y="255"/>
                    <a:pt x="4794" y="153"/>
                    <a:pt x="4539" y="102"/>
                  </a:cubicBezTo>
                  <a:cubicBezTo>
                    <a:pt x="4284" y="0"/>
                    <a:pt x="4080" y="0"/>
                    <a:pt x="38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738;p33"/>
            <p:cNvSpPr/>
            <p:nvPr/>
          </p:nvSpPr>
          <p:spPr>
            <a:xfrm>
              <a:off x="2599763" y="2919978"/>
              <a:ext cx="57101" cy="56466"/>
            </a:xfrm>
            <a:custGeom>
              <a:avLst/>
              <a:gdLst/>
              <a:ahLst/>
              <a:cxnLst/>
              <a:rect l="l" t="t" r="r" b="b"/>
              <a:pathLst>
                <a:path w="4591" h="4540" extrusionOk="0">
                  <a:moveTo>
                    <a:pt x="1428" y="0"/>
                  </a:moveTo>
                  <a:cubicBezTo>
                    <a:pt x="1275" y="0"/>
                    <a:pt x="1122" y="51"/>
                    <a:pt x="969" y="153"/>
                  </a:cubicBezTo>
                  <a:cubicBezTo>
                    <a:pt x="816" y="204"/>
                    <a:pt x="714" y="306"/>
                    <a:pt x="612" y="408"/>
                  </a:cubicBezTo>
                  <a:cubicBezTo>
                    <a:pt x="357" y="612"/>
                    <a:pt x="204" y="867"/>
                    <a:pt x="102" y="1173"/>
                  </a:cubicBezTo>
                  <a:cubicBezTo>
                    <a:pt x="51" y="1326"/>
                    <a:pt x="51" y="1479"/>
                    <a:pt x="0" y="1632"/>
                  </a:cubicBezTo>
                  <a:cubicBezTo>
                    <a:pt x="0" y="1836"/>
                    <a:pt x="0" y="1989"/>
                    <a:pt x="0" y="2193"/>
                  </a:cubicBezTo>
                  <a:cubicBezTo>
                    <a:pt x="51" y="2448"/>
                    <a:pt x="153" y="2754"/>
                    <a:pt x="255" y="3009"/>
                  </a:cubicBezTo>
                  <a:cubicBezTo>
                    <a:pt x="357" y="3264"/>
                    <a:pt x="510" y="3519"/>
                    <a:pt x="663" y="3723"/>
                  </a:cubicBezTo>
                  <a:cubicBezTo>
                    <a:pt x="714" y="3825"/>
                    <a:pt x="816" y="3876"/>
                    <a:pt x="867" y="3927"/>
                  </a:cubicBezTo>
                  <a:cubicBezTo>
                    <a:pt x="1020" y="4080"/>
                    <a:pt x="1122" y="4182"/>
                    <a:pt x="1275" y="4284"/>
                  </a:cubicBezTo>
                  <a:cubicBezTo>
                    <a:pt x="1581" y="4437"/>
                    <a:pt x="1887" y="4539"/>
                    <a:pt x="2193" y="4539"/>
                  </a:cubicBezTo>
                  <a:lnTo>
                    <a:pt x="2550" y="4539"/>
                  </a:lnTo>
                  <a:lnTo>
                    <a:pt x="2754" y="4488"/>
                  </a:lnTo>
                  <a:cubicBezTo>
                    <a:pt x="3162" y="4488"/>
                    <a:pt x="3570" y="4284"/>
                    <a:pt x="3825" y="3927"/>
                  </a:cubicBezTo>
                  <a:cubicBezTo>
                    <a:pt x="3876" y="3774"/>
                    <a:pt x="3978" y="3672"/>
                    <a:pt x="4029" y="3519"/>
                  </a:cubicBezTo>
                  <a:lnTo>
                    <a:pt x="4182" y="3315"/>
                  </a:lnTo>
                  <a:cubicBezTo>
                    <a:pt x="4386" y="3060"/>
                    <a:pt x="4539" y="2703"/>
                    <a:pt x="4539" y="2346"/>
                  </a:cubicBezTo>
                  <a:cubicBezTo>
                    <a:pt x="4590" y="2040"/>
                    <a:pt x="4488" y="1734"/>
                    <a:pt x="4335" y="1479"/>
                  </a:cubicBezTo>
                  <a:cubicBezTo>
                    <a:pt x="4284" y="1326"/>
                    <a:pt x="4233" y="1224"/>
                    <a:pt x="4131" y="1122"/>
                  </a:cubicBezTo>
                  <a:cubicBezTo>
                    <a:pt x="4080" y="1071"/>
                    <a:pt x="4080" y="969"/>
                    <a:pt x="4029" y="867"/>
                  </a:cubicBezTo>
                  <a:cubicBezTo>
                    <a:pt x="3927" y="663"/>
                    <a:pt x="3774" y="510"/>
                    <a:pt x="3621" y="408"/>
                  </a:cubicBezTo>
                  <a:cubicBezTo>
                    <a:pt x="3430" y="293"/>
                    <a:pt x="3210" y="236"/>
                    <a:pt x="3005" y="236"/>
                  </a:cubicBezTo>
                  <a:cubicBezTo>
                    <a:pt x="2936" y="236"/>
                    <a:pt x="2869" y="242"/>
                    <a:pt x="2805" y="255"/>
                  </a:cubicBezTo>
                  <a:lnTo>
                    <a:pt x="2754" y="255"/>
                  </a:lnTo>
                  <a:lnTo>
                    <a:pt x="2601" y="204"/>
                  </a:lnTo>
                  <a:cubicBezTo>
                    <a:pt x="2397" y="102"/>
                    <a:pt x="2193" y="51"/>
                    <a:pt x="1989" y="51"/>
                  </a:cubicBezTo>
                  <a:cubicBezTo>
                    <a:pt x="1964" y="26"/>
                    <a:pt x="1926" y="13"/>
                    <a:pt x="1881" y="13"/>
                  </a:cubicBezTo>
                  <a:cubicBezTo>
                    <a:pt x="1836" y="13"/>
                    <a:pt x="1785" y="26"/>
                    <a:pt x="1734" y="51"/>
                  </a:cubicBezTo>
                  <a:lnTo>
                    <a:pt x="1428" y="51"/>
                  </a:lnTo>
                  <a:lnTo>
                    <a:pt x="14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739;p33"/>
            <p:cNvSpPr/>
            <p:nvPr/>
          </p:nvSpPr>
          <p:spPr>
            <a:xfrm>
              <a:off x="2058533" y="2871771"/>
              <a:ext cx="114363" cy="85707"/>
            </a:xfrm>
            <a:custGeom>
              <a:avLst/>
              <a:gdLst/>
              <a:ahLst/>
              <a:cxnLst/>
              <a:rect l="l" t="t" r="r" b="b"/>
              <a:pathLst>
                <a:path w="9195" h="6891" extrusionOk="0">
                  <a:moveTo>
                    <a:pt x="7104" y="0"/>
                  </a:moveTo>
                  <a:cubicBezTo>
                    <a:pt x="6645" y="51"/>
                    <a:pt x="6186" y="102"/>
                    <a:pt x="5727" y="255"/>
                  </a:cubicBezTo>
                  <a:cubicBezTo>
                    <a:pt x="4911" y="510"/>
                    <a:pt x="4146" y="918"/>
                    <a:pt x="3483" y="1479"/>
                  </a:cubicBezTo>
                  <a:cubicBezTo>
                    <a:pt x="3126" y="1734"/>
                    <a:pt x="2820" y="2040"/>
                    <a:pt x="2514" y="2295"/>
                  </a:cubicBezTo>
                  <a:cubicBezTo>
                    <a:pt x="2157" y="2652"/>
                    <a:pt x="1851" y="3009"/>
                    <a:pt x="1545" y="3417"/>
                  </a:cubicBezTo>
                  <a:cubicBezTo>
                    <a:pt x="1290" y="3774"/>
                    <a:pt x="1035" y="4182"/>
                    <a:pt x="831" y="4590"/>
                  </a:cubicBezTo>
                  <a:cubicBezTo>
                    <a:pt x="627" y="4947"/>
                    <a:pt x="474" y="5304"/>
                    <a:pt x="321" y="5661"/>
                  </a:cubicBezTo>
                  <a:cubicBezTo>
                    <a:pt x="1" y="6367"/>
                    <a:pt x="588" y="6891"/>
                    <a:pt x="1169" y="6891"/>
                  </a:cubicBezTo>
                  <a:cubicBezTo>
                    <a:pt x="1512" y="6891"/>
                    <a:pt x="1853" y="6708"/>
                    <a:pt x="2004" y="6273"/>
                  </a:cubicBezTo>
                  <a:cubicBezTo>
                    <a:pt x="2106" y="5967"/>
                    <a:pt x="2259" y="5661"/>
                    <a:pt x="2412" y="5355"/>
                  </a:cubicBezTo>
                  <a:cubicBezTo>
                    <a:pt x="2769" y="4743"/>
                    <a:pt x="3177" y="4182"/>
                    <a:pt x="3687" y="3621"/>
                  </a:cubicBezTo>
                  <a:cubicBezTo>
                    <a:pt x="4095" y="3162"/>
                    <a:pt x="4605" y="2754"/>
                    <a:pt x="5115" y="2448"/>
                  </a:cubicBezTo>
                  <a:cubicBezTo>
                    <a:pt x="5523" y="2193"/>
                    <a:pt x="5931" y="2040"/>
                    <a:pt x="6339" y="1887"/>
                  </a:cubicBezTo>
                  <a:cubicBezTo>
                    <a:pt x="6696" y="1785"/>
                    <a:pt x="7002" y="1734"/>
                    <a:pt x="7308" y="1734"/>
                  </a:cubicBezTo>
                  <a:cubicBezTo>
                    <a:pt x="7614" y="1734"/>
                    <a:pt x="7920" y="1785"/>
                    <a:pt x="8175" y="1836"/>
                  </a:cubicBezTo>
                  <a:cubicBezTo>
                    <a:pt x="8430" y="1836"/>
                    <a:pt x="8634" y="1785"/>
                    <a:pt x="8838" y="1632"/>
                  </a:cubicBezTo>
                  <a:cubicBezTo>
                    <a:pt x="9042" y="1479"/>
                    <a:pt x="9144" y="1275"/>
                    <a:pt x="9144" y="1071"/>
                  </a:cubicBezTo>
                  <a:cubicBezTo>
                    <a:pt x="9195" y="816"/>
                    <a:pt x="9093" y="612"/>
                    <a:pt x="8991" y="408"/>
                  </a:cubicBezTo>
                  <a:lnTo>
                    <a:pt x="8838" y="255"/>
                  </a:lnTo>
                  <a:cubicBezTo>
                    <a:pt x="8685" y="153"/>
                    <a:pt x="8532" y="102"/>
                    <a:pt x="8379" y="102"/>
                  </a:cubicBezTo>
                  <a:cubicBezTo>
                    <a:pt x="8073" y="0"/>
                    <a:pt x="7716" y="0"/>
                    <a:pt x="7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740;p33"/>
            <p:cNvSpPr/>
            <p:nvPr/>
          </p:nvSpPr>
          <p:spPr>
            <a:xfrm>
              <a:off x="2575025" y="2840055"/>
              <a:ext cx="75732" cy="32238"/>
            </a:xfrm>
            <a:custGeom>
              <a:avLst/>
              <a:gdLst/>
              <a:ahLst/>
              <a:cxnLst/>
              <a:rect l="l" t="t" r="r" b="b"/>
              <a:pathLst>
                <a:path w="6089" h="2592" extrusionOk="0">
                  <a:moveTo>
                    <a:pt x="1734" y="1"/>
                  </a:moveTo>
                  <a:lnTo>
                    <a:pt x="1785" y="52"/>
                  </a:lnTo>
                  <a:cubicBezTo>
                    <a:pt x="1377" y="103"/>
                    <a:pt x="970" y="204"/>
                    <a:pt x="562" y="357"/>
                  </a:cubicBezTo>
                  <a:cubicBezTo>
                    <a:pt x="358" y="408"/>
                    <a:pt x="154" y="612"/>
                    <a:pt x="103" y="816"/>
                  </a:cubicBezTo>
                  <a:cubicBezTo>
                    <a:pt x="1" y="1020"/>
                    <a:pt x="1" y="1275"/>
                    <a:pt x="103" y="1479"/>
                  </a:cubicBezTo>
                  <a:cubicBezTo>
                    <a:pt x="154" y="1683"/>
                    <a:pt x="358" y="1887"/>
                    <a:pt x="562" y="1938"/>
                  </a:cubicBezTo>
                  <a:cubicBezTo>
                    <a:pt x="664" y="1989"/>
                    <a:pt x="778" y="2015"/>
                    <a:pt x="893" y="2015"/>
                  </a:cubicBezTo>
                  <a:cubicBezTo>
                    <a:pt x="1008" y="2015"/>
                    <a:pt x="1123" y="1989"/>
                    <a:pt x="1224" y="1938"/>
                  </a:cubicBezTo>
                  <a:lnTo>
                    <a:pt x="1428" y="1887"/>
                  </a:lnTo>
                  <a:cubicBezTo>
                    <a:pt x="1683" y="1836"/>
                    <a:pt x="1989" y="1785"/>
                    <a:pt x="2244" y="1785"/>
                  </a:cubicBezTo>
                  <a:cubicBezTo>
                    <a:pt x="2550" y="1785"/>
                    <a:pt x="2805" y="1785"/>
                    <a:pt x="3111" y="1836"/>
                  </a:cubicBezTo>
                  <a:cubicBezTo>
                    <a:pt x="3366" y="1938"/>
                    <a:pt x="3621" y="2040"/>
                    <a:pt x="3876" y="2142"/>
                  </a:cubicBezTo>
                  <a:cubicBezTo>
                    <a:pt x="4029" y="2244"/>
                    <a:pt x="4131" y="2295"/>
                    <a:pt x="4284" y="2397"/>
                  </a:cubicBezTo>
                  <a:cubicBezTo>
                    <a:pt x="4460" y="2534"/>
                    <a:pt x="4641" y="2592"/>
                    <a:pt x="4812" y="2592"/>
                  </a:cubicBezTo>
                  <a:cubicBezTo>
                    <a:pt x="5537" y="2592"/>
                    <a:pt x="6088" y="1547"/>
                    <a:pt x="5304" y="969"/>
                  </a:cubicBezTo>
                  <a:cubicBezTo>
                    <a:pt x="4947" y="714"/>
                    <a:pt x="4590" y="510"/>
                    <a:pt x="4182" y="357"/>
                  </a:cubicBezTo>
                  <a:cubicBezTo>
                    <a:pt x="3825" y="204"/>
                    <a:pt x="3417" y="103"/>
                    <a:pt x="30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741;p33"/>
            <p:cNvSpPr/>
            <p:nvPr/>
          </p:nvSpPr>
          <p:spPr>
            <a:xfrm>
              <a:off x="2448312" y="3035411"/>
              <a:ext cx="109599" cy="95483"/>
            </a:xfrm>
            <a:custGeom>
              <a:avLst/>
              <a:gdLst/>
              <a:ahLst/>
              <a:cxnLst/>
              <a:rect l="l" t="t" r="r" b="b"/>
              <a:pathLst>
                <a:path w="8812" h="7677" extrusionOk="0">
                  <a:moveTo>
                    <a:pt x="4885" y="1"/>
                  </a:moveTo>
                  <a:cubicBezTo>
                    <a:pt x="4375" y="1"/>
                    <a:pt x="3916" y="103"/>
                    <a:pt x="3406" y="205"/>
                  </a:cubicBezTo>
                  <a:lnTo>
                    <a:pt x="3406" y="256"/>
                  </a:lnTo>
                  <a:cubicBezTo>
                    <a:pt x="2233" y="511"/>
                    <a:pt x="1213" y="1225"/>
                    <a:pt x="499" y="2143"/>
                  </a:cubicBezTo>
                  <a:cubicBezTo>
                    <a:pt x="0" y="2855"/>
                    <a:pt x="621" y="3567"/>
                    <a:pt x="1249" y="3567"/>
                  </a:cubicBezTo>
                  <a:cubicBezTo>
                    <a:pt x="1521" y="3567"/>
                    <a:pt x="1793" y="3435"/>
                    <a:pt x="1978" y="3112"/>
                  </a:cubicBezTo>
                  <a:lnTo>
                    <a:pt x="2131" y="2959"/>
                  </a:lnTo>
                  <a:cubicBezTo>
                    <a:pt x="2335" y="2755"/>
                    <a:pt x="2539" y="2551"/>
                    <a:pt x="2743" y="2398"/>
                  </a:cubicBezTo>
                  <a:cubicBezTo>
                    <a:pt x="3049" y="2245"/>
                    <a:pt x="3355" y="2092"/>
                    <a:pt x="3661" y="1990"/>
                  </a:cubicBezTo>
                  <a:cubicBezTo>
                    <a:pt x="3967" y="1888"/>
                    <a:pt x="4273" y="1786"/>
                    <a:pt x="4630" y="1786"/>
                  </a:cubicBezTo>
                  <a:cubicBezTo>
                    <a:pt x="4704" y="1771"/>
                    <a:pt x="4779" y="1765"/>
                    <a:pt x="4854" y="1765"/>
                  </a:cubicBezTo>
                  <a:cubicBezTo>
                    <a:pt x="5034" y="1765"/>
                    <a:pt x="5214" y="1801"/>
                    <a:pt x="5395" y="1837"/>
                  </a:cubicBezTo>
                  <a:cubicBezTo>
                    <a:pt x="5599" y="1837"/>
                    <a:pt x="5803" y="1939"/>
                    <a:pt x="5956" y="1990"/>
                  </a:cubicBezTo>
                  <a:cubicBezTo>
                    <a:pt x="6160" y="2092"/>
                    <a:pt x="6313" y="2245"/>
                    <a:pt x="6517" y="2347"/>
                  </a:cubicBezTo>
                  <a:cubicBezTo>
                    <a:pt x="6568" y="2449"/>
                    <a:pt x="6670" y="2551"/>
                    <a:pt x="6772" y="2653"/>
                  </a:cubicBezTo>
                  <a:cubicBezTo>
                    <a:pt x="6772" y="2704"/>
                    <a:pt x="6823" y="2806"/>
                    <a:pt x="6874" y="2857"/>
                  </a:cubicBezTo>
                  <a:cubicBezTo>
                    <a:pt x="6874" y="2959"/>
                    <a:pt x="6925" y="3061"/>
                    <a:pt x="6925" y="3112"/>
                  </a:cubicBezTo>
                  <a:cubicBezTo>
                    <a:pt x="6925" y="3265"/>
                    <a:pt x="6925" y="3367"/>
                    <a:pt x="6925" y="3520"/>
                  </a:cubicBezTo>
                  <a:cubicBezTo>
                    <a:pt x="6874" y="3724"/>
                    <a:pt x="6772" y="3979"/>
                    <a:pt x="6670" y="4183"/>
                  </a:cubicBezTo>
                  <a:cubicBezTo>
                    <a:pt x="6466" y="4642"/>
                    <a:pt x="6160" y="5050"/>
                    <a:pt x="5854" y="5407"/>
                  </a:cubicBezTo>
                  <a:cubicBezTo>
                    <a:pt x="5599" y="5662"/>
                    <a:pt x="5395" y="5917"/>
                    <a:pt x="5140" y="6121"/>
                  </a:cubicBezTo>
                  <a:cubicBezTo>
                    <a:pt x="4416" y="6724"/>
                    <a:pt x="4993" y="7676"/>
                    <a:pt x="5694" y="7676"/>
                  </a:cubicBezTo>
                  <a:cubicBezTo>
                    <a:pt x="5882" y="7676"/>
                    <a:pt x="6079" y="7608"/>
                    <a:pt x="6262" y="7447"/>
                  </a:cubicBezTo>
                  <a:cubicBezTo>
                    <a:pt x="6619" y="7141"/>
                    <a:pt x="6976" y="6784"/>
                    <a:pt x="7282" y="6427"/>
                  </a:cubicBezTo>
                  <a:cubicBezTo>
                    <a:pt x="7537" y="6121"/>
                    <a:pt x="7792" y="5764"/>
                    <a:pt x="8047" y="5407"/>
                  </a:cubicBezTo>
                  <a:cubicBezTo>
                    <a:pt x="8557" y="4591"/>
                    <a:pt x="8812" y="3622"/>
                    <a:pt x="8659" y="2653"/>
                  </a:cubicBezTo>
                  <a:cubicBezTo>
                    <a:pt x="8608" y="2398"/>
                    <a:pt x="8557" y="2194"/>
                    <a:pt x="8455" y="1990"/>
                  </a:cubicBezTo>
                  <a:cubicBezTo>
                    <a:pt x="8302" y="1735"/>
                    <a:pt x="8149" y="1531"/>
                    <a:pt x="7996" y="1327"/>
                  </a:cubicBezTo>
                  <a:cubicBezTo>
                    <a:pt x="7792" y="1123"/>
                    <a:pt x="7588" y="919"/>
                    <a:pt x="7384" y="766"/>
                  </a:cubicBezTo>
                  <a:cubicBezTo>
                    <a:pt x="7078" y="613"/>
                    <a:pt x="6823" y="460"/>
                    <a:pt x="6517" y="307"/>
                  </a:cubicBezTo>
                  <a:cubicBezTo>
                    <a:pt x="6313" y="256"/>
                    <a:pt x="6109" y="154"/>
                    <a:pt x="5905" y="154"/>
                  </a:cubicBezTo>
                  <a:cubicBezTo>
                    <a:pt x="5599" y="52"/>
                    <a:pt x="5293" y="52"/>
                    <a:pt x="49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742;p33"/>
            <p:cNvSpPr/>
            <p:nvPr/>
          </p:nvSpPr>
          <p:spPr>
            <a:xfrm>
              <a:off x="2354931" y="3189549"/>
              <a:ext cx="212159" cy="53456"/>
            </a:xfrm>
            <a:custGeom>
              <a:avLst/>
              <a:gdLst/>
              <a:ahLst/>
              <a:cxnLst/>
              <a:rect l="l" t="t" r="r" b="b"/>
              <a:pathLst>
                <a:path w="17058" h="4298" extrusionOk="0">
                  <a:moveTo>
                    <a:pt x="714" y="0"/>
                  </a:moveTo>
                  <a:cubicBezTo>
                    <a:pt x="561" y="0"/>
                    <a:pt x="357" y="51"/>
                    <a:pt x="255" y="204"/>
                  </a:cubicBezTo>
                  <a:cubicBezTo>
                    <a:pt x="0" y="459"/>
                    <a:pt x="0" y="867"/>
                    <a:pt x="255" y="1122"/>
                  </a:cubicBezTo>
                  <a:cubicBezTo>
                    <a:pt x="1020" y="1836"/>
                    <a:pt x="1887" y="2397"/>
                    <a:pt x="2805" y="2856"/>
                  </a:cubicBezTo>
                  <a:cubicBezTo>
                    <a:pt x="3723" y="3315"/>
                    <a:pt x="4692" y="3621"/>
                    <a:pt x="5712" y="3876"/>
                  </a:cubicBezTo>
                  <a:cubicBezTo>
                    <a:pt x="6681" y="4131"/>
                    <a:pt x="7752" y="4284"/>
                    <a:pt x="8772" y="4284"/>
                  </a:cubicBezTo>
                  <a:cubicBezTo>
                    <a:pt x="8962" y="4293"/>
                    <a:pt x="9150" y="4297"/>
                    <a:pt x="9337" y="4297"/>
                  </a:cubicBezTo>
                  <a:cubicBezTo>
                    <a:pt x="10206" y="4297"/>
                    <a:pt x="11053" y="4206"/>
                    <a:pt x="11934" y="4080"/>
                  </a:cubicBezTo>
                  <a:cubicBezTo>
                    <a:pt x="13464" y="3825"/>
                    <a:pt x="14994" y="3264"/>
                    <a:pt x="16371" y="2499"/>
                  </a:cubicBezTo>
                  <a:cubicBezTo>
                    <a:pt x="17057" y="2113"/>
                    <a:pt x="16661" y="1222"/>
                    <a:pt x="16062" y="1222"/>
                  </a:cubicBezTo>
                  <a:cubicBezTo>
                    <a:pt x="15949" y="1222"/>
                    <a:pt x="15829" y="1253"/>
                    <a:pt x="15708" y="1326"/>
                  </a:cubicBezTo>
                  <a:cubicBezTo>
                    <a:pt x="15300" y="1581"/>
                    <a:pt x="14943" y="1734"/>
                    <a:pt x="14535" y="1938"/>
                  </a:cubicBezTo>
                  <a:cubicBezTo>
                    <a:pt x="13413" y="2346"/>
                    <a:pt x="12291" y="2652"/>
                    <a:pt x="11169" y="2805"/>
                  </a:cubicBezTo>
                  <a:cubicBezTo>
                    <a:pt x="10531" y="2907"/>
                    <a:pt x="9894" y="2958"/>
                    <a:pt x="9256" y="2958"/>
                  </a:cubicBezTo>
                  <a:cubicBezTo>
                    <a:pt x="8619" y="2958"/>
                    <a:pt x="7981" y="2907"/>
                    <a:pt x="7344" y="2805"/>
                  </a:cubicBezTo>
                  <a:cubicBezTo>
                    <a:pt x="6171" y="2652"/>
                    <a:pt x="5100" y="2397"/>
                    <a:pt x="4029" y="1938"/>
                  </a:cubicBezTo>
                  <a:cubicBezTo>
                    <a:pt x="3213" y="1581"/>
                    <a:pt x="2397" y="1122"/>
                    <a:pt x="1683" y="561"/>
                  </a:cubicBezTo>
                  <a:cubicBezTo>
                    <a:pt x="1530" y="459"/>
                    <a:pt x="1377" y="306"/>
                    <a:pt x="1173" y="204"/>
                  </a:cubicBezTo>
                  <a:cubicBezTo>
                    <a:pt x="1071" y="51"/>
                    <a:pt x="918" y="0"/>
                    <a:pt x="7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743;p33"/>
            <p:cNvSpPr/>
            <p:nvPr/>
          </p:nvSpPr>
          <p:spPr>
            <a:xfrm>
              <a:off x="2609278" y="2767743"/>
              <a:ext cx="192831" cy="240653"/>
            </a:xfrm>
            <a:custGeom>
              <a:avLst/>
              <a:gdLst/>
              <a:ahLst/>
              <a:cxnLst/>
              <a:rect l="l" t="t" r="r" b="b"/>
              <a:pathLst>
                <a:path w="15504" h="19349" extrusionOk="0">
                  <a:moveTo>
                    <a:pt x="14790" y="1"/>
                  </a:moveTo>
                  <a:lnTo>
                    <a:pt x="14688" y="52"/>
                  </a:lnTo>
                  <a:lnTo>
                    <a:pt x="14535" y="52"/>
                  </a:lnTo>
                  <a:cubicBezTo>
                    <a:pt x="14433" y="103"/>
                    <a:pt x="14331" y="205"/>
                    <a:pt x="14280" y="307"/>
                  </a:cubicBezTo>
                  <a:cubicBezTo>
                    <a:pt x="10710" y="3979"/>
                    <a:pt x="7395" y="7905"/>
                    <a:pt x="4335" y="12036"/>
                  </a:cubicBezTo>
                  <a:cubicBezTo>
                    <a:pt x="2856" y="14025"/>
                    <a:pt x="1428" y="16116"/>
                    <a:pt x="153" y="18258"/>
                  </a:cubicBezTo>
                  <a:lnTo>
                    <a:pt x="51" y="18411"/>
                  </a:lnTo>
                  <a:cubicBezTo>
                    <a:pt x="0" y="18513"/>
                    <a:pt x="0" y="18615"/>
                    <a:pt x="0" y="18768"/>
                  </a:cubicBezTo>
                  <a:cubicBezTo>
                    <a:pt x="0" y="18921"/>
                    <a:pt x="102" y="19074"/>
                    <a:pt x="255" y="19227"/>
                  </a:cubicBezTo>
                  <a:cubicBezTo>
                    <a:pt x="330" y="19302"/>
                    <a:pt x="459" y="19349"/>
                    <a:pt x="603" y="19349"/>
                  </a:cubicBezTo>
                  <a:cubicBezTo>
                    <a:pt x="656" y="19349"/>
                    <a:pt x="711" y="19343"/>
                    <a:pt x="765" y="19329"/>
                  </a:cubicBezTo>
                  <a:cubicBezTo>
                    <a:pt x="918" y="19329"/>
                    <a:pt x="1071" y="19227"/>
                    <a:pt x="1173" y="19074"/>
                  </a:cubicBezTo>
                  <a:cubicBezTo>
                    <a:pt x="3927" y="14739"/>
                    <a:pt x="6936" y="10557"/>
                    <a:pt x="10251" y="6681"/>
                  </a:cubicBezTo>
                  <a:cubicBezTo>
                    <a:pt x="11883" y="4744"/>
                    <a:pt x="13566" y="2908"/>
                    <a:pt x="15300" y="1123"/>
                  </a:cubicBezTo>
                  <a:cubicBezTo>
                    <a:pt x="15453" y="970"/>
                    <a:pt x="15504" y="766"/>
                    <a:pt x="15453" y="613"/>
                  </a:cubicBezTo>
                  <a:cubicBezTo>
                    <a:pt x="15453" y="460"/>
                    <a:pt x="15351" y="256"/>
                    <a:pt x="15198" y="154"/>
                  </a:cubicBezTo>
                  <a:cubicBezTo>
                    <a:pt x="15096" y="52"/>
                    <a:pt x="14943" y="1"/>
                    <a:pt x="147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744;p33"/>
            <p:cNvSpPr/>
            <p:nvPr/>
          </p:nvSpPr>
          <p:spPr>
            <a:xfrm>
              <a:off x="2680321" y="2887629"/>
              <a:ext cx="111639" cy="140183"/>
            </a:xfrm>
            <a:custGeom>
              <a:avLst/>
              <a:gdLst/>
              <a:ahLst/>
              <a:cxnLst/>
              <a:rect l="l" t="t" r="r" b="b"/>
              <a:pathLst>
                <a:path w="8976" h="11271" extrusionOk="0">
                  <a:moveTo>
                    <a:pt x="8211" y="0"/>
                  </a:moveTo>
                  <a:cubicBezTo>
                    <a:pt x="8007" y="0"/>
                    <a:pt x="7803" y="102"/>
                    <a:pt x="7701" y="255"/>
                  </a:cubicBezTo>
                  <a:cubicBezTo>
                    <a:pt x="5100" y="3468"/>
                    <a:pt x="2448" y="6681"/>
                    <a:pt x="204" y="10149"/>
                  </a:cubicBezTo>
                  <a:cubicBezTo>
                    <a:pt x="51" y="10302"/>
                    <a:pt x="0" y="10506"/>
                    <a:pt x="51" y="10659"/>
                  </a:cubicBezTo>
                  <a:cubicBezTo>
                    <a:pt x="51" y="10863"/>
                    <a:pt x="153" y="11016"/>
                    <a:pt x="306" y="11118"/>
                  </a:cubicBezTo>
                  <a:cubicBezTo>
                    <a:pt x="459" y="11220"/>
                    <a:pt x="612" y="11271"/>
                    <a:pt x="816" y="11271"/>
                  </a:cubicBezTo>
                  <a:cubicBezTo>
                    <a:pt x="969" y="11220"/>
                    <a:pt x="1122" y="11118"/>
                    <a:pt x="1224" y="11016"/>
                  </a:cubicBezTo>
                  <a:cubicBezTo>
                    <a:pt x="3519" y="7548"/>
                    <a:pt x="6171" y="4335"/>
                    <a:pt x="8772" y="1071"/>
                  </a:cubicBezTo>
                  <a:cubicBezTo>
                    <a:pt x="8976" y="765"/>
                    <a:pt x="8925" y="357"/>
                    <a:pt x="8619" y="102"/>
                  </a:cubicBezTo>
                  <a:cubicBezTo>
                    <a:pt x="8517" y="51"/>
                    <a:pt x="8364" y="0"/>
                    <a:pt x="821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745;p33"/>
            <p:cNvSpPr/>
            <p:nvPr/>
          </p:nvSpPr>
          <p:spPr>
            <a:xfrm>
              <a:off x="2088532" y="2827369"/>
              <a:ext cx="209323" cy="267518"/>
            </a:xfrm>
            <a:custGeom>
              <a:avLst/>
              <a:gdLst/>
              <a:ahLst/>
              <a:cxnLst/>
              <a:rect l="l" t="t" r="r" b="b"/>
              <a:pathLst>
                <a:path w="16830" h="21509" extrusionOk="0">
                  <a:moveTo>
                    <a:pt x="15861" y="1"/>
                  </a:moveTo>
                  <a:cubicBezTo>
                    <a:pt x="15657" y="1"/>
                    <a:pt x="15504" y="103"/>
                    <a:pt x="15402" y="256"/>
                  </a:cubicBezTo>
                  <a:cubicBezTo>
                    <a:pt x="13668" y="2346"/>
                    <a:pt x="11883" y="4488"/>
                    <a:pt x="10200" y="6630"/>
                  </a:cubicBezTo>
                  <a:lnTo>
                    <a:pt x="7650" y="9843"/>
                  </a:lnTo>
                  <a:cubicBezTo>
                    <a:pt x="7191" y="10353"/>
                    <a:pt x="6783" y="10914"/>
                    <a:pt x="6375" y="11424"/>
                  </a:cubicBezTo>
                  <a:cubicBezTo>
                    <a:pt x="5916" y="11985"/>
                    <a:pt x="5610" y="12393"/>
                    <a:pt x="5202" y="12903"/>
                  </a:cubicBezTo>
                  <a:cubicBezTo>
                    <a:pt x="4233" y="14076"/>
                    <a:pt x="3162" y="15249"/>
                    <a:pt x="2244" y="16473"/>
                  </a:cubicBezTo>
                  <a:cubicBezTo>
                    <a:pt x="1785" y="17136"/>
                    <a:pt x="1326" y="17799"/>
                    <a:pt x="918" y="18513"/>
                  </a:cubicBezTo>
                  <a:cubicBezTo>
                    <a:pt x="561" y="19176"/>
                    <a:pt x="255" y="19839"/>
                    <a:pt x="51" y="20553"/>
                  </a:cubicBezTo>
                  <a:cubicBezTo>
                    <a:pt x="51" y="20604"/>
                    <a:pt x="51" y="20706"/>
                    <a:pt x="0" y="20757"/>
                  </a:cubicBezTo>
                  <a:cubicBezTo>
                    <a:pt x="0" y="20859"/>
                    <a:pt x="0" y="20961"/>
                    <a:pt x="51" y="21114"/>
                  </a:cubicBezTo>
                  <a:cubicBezTo>
                    <a:pt x="153" y="21267"/>
                    <a:pt x="255" y="21369"/>
                    <a:pt x="408" y="21471"/>
                  </a:cubicBezTo>
                  <a:cubicBezTo>
                    <a:pt x="510" y="21496"/>
                    <a:pt x="599" y="21509"/>
                    <a:pt x="682" y="21509"/>
                  </a:cubicBezTo>
                  <a:cubicBezTo>
                    <a:pt x="765" y="21509"/>
                    <a:pt x="842" y="21496"/>
                    <a:pt x="918" y="21471"/>
                  </a:cubicBezTo>
                  <a:cubicBezTo>
                    <a:pt x="1122" y="21369"/>
                    <a:pt x="1224" y="21267"/>
                    <a:pt x="1326" y="21114"/>
                  </a:cubicBezTo>
                  <a:cubicBezTo>
                    <a:pt x="1530" y="20298"/>
                    <a:pt x="1887" y="19584"/>
                    <a:pt x="2295" y="18870"/>
                  </a:cubicBezTo>
                  <a:cubicBezTo>
                    <a:pt x="3468" y="16932"/>
                    <a:pt x="4998" y="15249"/>
                    <a:pt x="6426" y="13515"/>
                  </a:cubicBezTo>
                  <a:cubicBezTo>
                    <a:pt x="6834" y="13005"/>
                    <a:pt x="7242" y="12495"/>
                    <a:pt x="7599" y="11985"/>
                  </a:cubicBezTo>
                  <a:cubicBezTo>
                    <a:pt x="8007" y="11526"/>
                    <a:pt x="8466" y="10914"/>
                    <a:pt x="8874" y="10404"/>
                  </a:cubicBezTo>
                  <a:cubicBezTo>
                    <a:pt x="9741" y="9333"/>
                    <a:pt x="10608" y="8262"/>
                    <a:pt x="11424" y="7191"/>
                  </a:cubicBezTo>
                  <a:cubicBezTo>
                    <a:pt x="13107" y="5151"/>
                    <a:pt x="14790" y="3111"/>
                    <a:pt x="16473" y="1072"/>
                  </a:cubicBezTo>
                  <a:cubicBezTo>
                    <a:pt x="16830" y="664"/>
                    <a:pt x="16473" y="1"/>
                    <a:pt x="15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746;p33"/>
            <p:cNvSpPr/>
            <p:nvPr/>
          </p:nvSpPr>
          <p:spPr>
            <a:xfrm>
              <a:off x="2165906" y="2971992"/>
              <a:ext cx="120532" cy="155407"/>
            </a:xfrm>
            <a:custGeom>
              <a:avLst/>
              <a:gdLst/>
              <a:ahLst/>
              <a:cxnLst/>
              <a:rect l="l" t="t" r="r" b="b"/>
              <a:pathLst>
                <a:path w="9691" h="12495" extrusionOk="0">
                  <a:moveTo>
                    <a:pt x="8926" y="0"/>
                  </a:moveTo>
                  <a:cubicBezTo>
                    <a:pt x="8722" y="0"/>
                    <a:pt x="8518" y="102"/>
                    <a:pt x="8416" y="306"/>
                  </a:cubicBezTo>
                  <a:cubicBezTo>
                    <a:pt x="5560" y="3927"/>
                    <a:pt x="2704" y="7548"/>
                    <a:pt x="154" y="11424"/>
                  </a:cubicBezTo>
                  <a:cubicBezTo>
                    <a:pt x="52" y="11526"/>
                    <a:pt x="1" y="11730"/>
                    <a:pt x="1" y="11883"/>
                  </a:cubicBezTo>
                  <a:cubicBezTo>
                    <a:pt x="1" y="12087"/>
                    <a:pt x="103" y="12240"/>
                    <a:pt x="256" y="12342"/>
                  </a:cubicBezTo>
                  <a:cubicBezTo>
                    <a:pt x="409" y="12444"/>
                    <a:pt x="562" y="12495"/>
                    <a:pt x="766" y="12495"/>
                  </a:cubicBezTo>
                  <a:cubicBezTo>
                    <a:pt x="919" y="12444"/>
                    <a:pt x="1072" y="12342"/>
                    <a:pt x="1225" y="12240"/>
                  </a:cubicBezTo>
                  <a:cubicBezTo>
                    <a:pt x="3775" y="8364"/>
                    <a:pt x="6580" y="4743"/>
                    <a:pt x="9436" y="1122"/>
                  </a:cubicBezTo>
                  <a:cubicBezTo>
                    <a:pt x="9691" y="816"/>
                    <a:pt x="9640" y="408"/>
                    <a:pt x="9334" y="153"/>
                  </a:cubicBezTo>
                  <a:cubicBezTo>
                    <a:pt x="9232" y="51"/>
                    <a:pt x="9079" y="0"/>
                    <a:pt x="89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747;p33"/>
            <p:cNvSpPr/>
            <p:nvPr/>
          </p:nvSpPr>
          <p:spPr>
            <a:xfrm>
              <a:off x="2305455" y="3655744"/>
              <a:ext cx="315253" cy="177620"/>
            </a:xfrm>
            <a:custGeom>
              <a:avLst/>
              <a:gdLst/>
              <a:ahLst/>
              <a:cxnLst/>
              <a:rect l="l" t="t" r="r" b="b"/>
              <a:pathLst>
                <a:path w="25347" h="14281" extrusionOk="0">
                  <a:moveTo>
                    <a:pt x="24479" y="1"/>
                  </a:moveTo>
                  <a:lnTo>
                    <a:pt x="23969" y="103"/>
                  </a:lnTo>
                  <a:cubicBezTo>
                    <a:pt x="21012" y="1582"/>
                    <a:pt x="17952" y="2755"/>
                    <a:pt x="14739" y="3571"/>
                  </a:cubicBezTo>
                  <a:cubicBezTo>
                    <a:pt x="12954" y="4030"/>
                    <a:pt x="11169" y="4336"/>
                    <a:pt x="9333" y="4590"/>
                  </a:cubicBezTo>
                  <a:cubicBezTo>
                    <a:pt x="7752" y="4743"/>
                    <a:pt x="6171" y="4845"/>
                    <a:pt x="4590" y="4845"/>
                  </a:cubicBezTo>
                  <a:lnTo>
                    <a:pt x="3723" y="4845"/>
                  </a:lnTo>
                  <a:cubicBezTo>
                    <a:pt x="3213" y="4845"/>
                    <a:pt x="2652" y="4845"/>
                    <a:pt x="2091" y="4743"/>
                  </a:cubicBezTo>
                  <a:cubicBezTo>
                    <a:pt x="1530" y="4692"/>
                    <a:pt x="1071" y="4692"/>
                    <a:pt x="510" y="4641"/>
                  </a:cubicBezTo>
                  <a:lnTo>
                    <a:pt x="408" y="4539"/>
                  </a:lnTo>
                  <a:cubicBezTo>
                    <a:pt x="306" y="4590"/>
                    <a:pt x="204" y="4692"/>
                    <a:pt x="102" y="4794"/>
                  </a:cubicBezTo>
                  <a:cubicBezTo>
                    <a:pt x="1" y="4998"/>
                    <a:pt x="1" y="5253"/>
                    <a:pt x="102" y="5457"/>
                  </a:cubicBezTo>
                  <a:cubicBezTo>
                    <a:pt x="765" y="7038"/>
                    <a:pt x="1530" y="8568"/>
                    <a:pt x="2397" y="10047"/>
                  </a:cubicBezTo>
                  <a:cubicBezTo>
                    <a:pt x="2907" y="10863"/>
                    <a:pt x="3417" y="11628"/>
                    <a:pt x="4029" y="12393"/>
                  </a:cubicBezTo>
                  <a:cubicBezTo>
                    <a:pt x="4539" y="13056"/>
                    <a:pt x="5151" y="13668"/>
                    <a:pt x="5814" y="14178"/>
                  </a:cubicBezTo>
                  <a:cubicBezTo>
                    <a:pt x="5916" y="14229"/>
                    <a:pt x="6069" y="14280"/>
                    <a:pt x="6171" y="14280"/>
                  </a:cubicBezTo>
                  <a:lnTo>
                    <a:pt x="6324" y="14280"/>
                  </a:lnTo>
                  <a:cubicBezTo>
                    <a:pt x="6477" y="14229"/>
                    <a:pt x="6579" y="14178"/>
                    <a:pt x="6681" y="14076"/>
                  </a:cubicBezTo>
                  <a:cubicBezTo>
                    <a:pt x="8517" y="13872"/>
                    <a:pt x="10302" y="13413"/>
                    <a:pt x="11985" y="12699"/>
                  </a:cubicBezTo>
                  <a:cubicBezTo>
                    <a:pt x="13974" y="11883"/>
                    <a:pt x="15861" y="10863"/>
                    <a:pt x="17595" y="9639"/>
                  </a:cubicBezTo>
                  <a:cubicBezTo>
                    <a:pt x="19227" y="8517"/>
                    <a:pt x="20757" y="7140"/>
                    <a:pt x="22134" y="5661"/>
                  </a:cubicBezTo>
                  <a:cubicBezTo>
                    <a:pt x="22797" y="4947"/>
                    <a:pt x="23357" y="4132"/>
                    <a:pt x="23918" y="3367"/>
                  </a:cubicBezTo>
                  <a:cubicBezTo>
                    <a:pt x="24428" y="2551"/>
                    <a:pt x="24887" y="1735"/>
                    <a:pt x="25244" y="868"/>
                  </a:cubicBezTo>
                  <a:cubicBezTo>
                    <a:pt x="25346" y="664"/>
                    <a:pt x="25295" y="409"/>
                    <a:pt x="25142" y="205"/>
                  </a:cubicBezTo>
                  <a:cubicBezTo>
                    <a:pt x="25040" y="154"/>
                    <a:pt x="24938" y="52"/>
                    <a:pt x="24836" y="52"/>
                  </a:cubicBezTo>
                  <a:cubicBezTo>
                    <a:pt x="24785" y="1"/>
                    <a:pt x="24683" y="1"/>
                    <a:pt x="24632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748;p33"/>
            <p:cNvSpPr/>
            <p:nvPr/>
          </p:nvSpPr>
          <p:spPr>
            <a:xfrm>
              <a:off x="1788515" y="3600558"/>
              <a:ext cx="674884" cy="891184"/>
            </a:xfrm>
            <a:custGeom>
              <a:avLst/>
              <a:gdLst/>
              <a:ahLst/>
              <a:cxnLst/>
              <a:rect l="l" t="t" r="r" b="b"/>
              <a:pathLst>
                <a:path w="54262" h="71653" extrusionOk="0">
                  <a:moveTo>
                    <a:pt x="3927" y="1"/>
                  </a:moveTo>
                  <a:cubicBezTo>
                    <a:pt x="3417" y="1"/>
                    <a:pt x="2907" y="1"/>
                    <a:pt x="2397" y="103"/>
                  </a:cubicBezTo>
                  <a:cubicBezTo>
                    <a:pt x="2193" y="154"/>
                    <a:pt x="1989" y="205"/>
                    <a:pt x="1785" y="256"/>
                  </a:cubicBezTo>
                  <a:cubicBezTo>
                    <a:pt x="1632" y="256"/>
                    <a:pt x="1479" y="307"/>
                    <a:pt x="1326" y="358"/>
                  </a:cubicBezTo>
                  <a:cubicBezTo>
                    <a:pt x="1173" y="409"/>
                    <a:pt x="1071" y="511"/>
                    <a:pt x="969" y="562"/>
                  </a:cubicBezTo>
                  <a:cubicBezTo>
                    <a:pt x="816" y="613"/>
                    <a:pt x="714" y="715"/>
                    <a:pt x="612" y="817"/>
                  </a:cubicBezTo>
                  <a:cubicBezTo>
                    <a:pt x="459" y="970"/>
                    <a:pt x="357" y="1174"/>
                    <a:pt x="255" y="1378"/>
                  </a:cubicBezTo>
                  <a:cubicBezTo>
                    <a:pt x="153" y="1633"/>
                    <a:pt x="102" y="1837"/>
                    <a:pt x="51" y="2092"/>
                  </a:cubicBezTo>
                  <a:cubicBezTo>
                    <a:pt x="0" y="2653"/>
                    <a:pt x="0" y="3214"/>
                    <a:pt x="153" y="3775"/>
                  </a:cubicBezTo>
                  <a:cubicBezTo>
                    <a:pt x="357" y="4897"/>
                    <a:pt x="663" y="5968"/>
                    <a:pt x="1071" y="7039"/>
                  </a:cubicBezTo>
                  <a:lnTo>
                    <a:pt x="1224" y="7498"/>
                  </a:lnTo>
                  <a:lnTo>
                    <a:pt x="1224" y="7549"/>
                  </a:lnTo>
                  <a:cubicBezTo>
                    <a:pt x="1377" y="8008"/>
                    <a:pt x="1530" y="8518"/>
                    <a:pt x="1632" y="8976"/>
                  </a:cubicBezTo>
                  <a:cubicBezTo>
                    <a:pt x="1632" y="9027"/>
                    <a:pt x="1632" y="9078"/>
                    <a:pt x="1632" y="9078"/>
                  </a:cubicBezTo>
                  <a:cubicBezTo>
                    <a:pt x="1632" y="9231"/>
                    <a:pt x="1734" y="9384"/>
                    <a:pt x="1734" y="9537"/>
                  </a:cubicBezTo>
                  <a:cubicBezTo>
                    <a:pt x="1734" y="9588"/>
                    <a:pt x="1734" y="9639"/>
                    <a:pt x="1734" y="9639"/>
                  </a:cubicBezTo>
                  <a:cubicBezTo>
                    <a:pt x="2397" y="12495"/>
                    <a:pt x="2856" y="15351"/>
                    <a:pt x="3111" y="18258"/>
                  </a:cubicBezTo>
                  <a:cubicBezTo>
                    <a:pt x="3264" y="19788"/>
                    <a:pt x="3366" y="21165"/>
                    <a:pt x="3366" y="22491"/>
                  </a:cubicBezTo>
                  <a:cubicBezTo>
                    <a:pt x="3366" y="23409"/>
                    <a:pt x="3366" y="24327"/>
                    <a:pt x="3315" y="25245"/>
                  </a:cubicBezTo>
                  <a:cubicBezTo>
                    <a:pt x="3315" y="25653"/>
                    <a:pt x="3315" y="26163"/>
                    <a:pt x="3315" y="26673"/>
                  </a:cubicBezTo>
                  <a:cubicBezTo>
                    <a:pt x="3315" y="27489"/>
                    <a:pt x="3315" y="28152"/>
                    <a:pt x="3315" y="28815"/>
                  </a:cubicBezTo>
                  <a:cubicBezTo>
                    <a:pt x="3315" y="29172"/>
                    <a:pt x="3366" y="29478"/>
                    <a:pt x="3417" y="29835"/>
                  </a:cubicBezTo>
                  <a:cubicBezTo>
                    <a:pt x="3417" y="30090"/>
                    <a:pt x="3519" y="30345"/>
                    <a:pt x="3519" y="30600"/>
                  </a:cubicBezTo>
                  <a:lnTo>
                    <a:pt x="3519" y="30651"/>
                  </a:lnTo>
                  <a:cubicBezTo>
                    <a:pt x="3519" y="30753"/>
                    <a:pt x="3570" y="30855"/>
                    <a:pt x="3570" y="30957"/>
                  </a:cubicBezTo>
                  <a:cubicBezTo>
                    <a:pt x="3825" y="32690"/>
                    <a:pt x="3978" y="33965"/>
                    <a:pt x="4131" y="35189"/>
                  </a:cubicBezTo>
                  <a:lnTo>
                    <a:pt x="4182" y="35801"/>
                  </a:lnTo>
                  <a:lnTo>
                    <a:pt x="4182" y="35699"/>
                  </a:lnTo>
                  <a:cubicBezTo>
                    <a:pt x="4233" y="36515"/>
                    <a:pt x="4284" y="37178"/>
                    <a:pt x="4335" y="37790"/>
                  </a:cubicBezTo>
                  <a:cubicBezTo>
                    <a:pt x="4386" y="38351"/>
                    <a:pt x="4386" y="38912"/>
                    <a:pt x="4386" y="39626"/>
                  </a:cubicBezTo>
                  <a:cubicBezTo>
                    <a:pt x="4386" y="40748"/>
                    <a:pt x="4386" y="41870"/>
                    <a:pt x="4335" y="42992"/>
                  </a:cubicBezTo>
                  <a:lnTo>
                    <a:pt x="4335" y="43043"/>
                  </a:lnTo>
                  <a:lnTo>
                    <a:pt x="4335" y="43502"/>
                  </a:lnTo>
                  <a:cubicBezTo>
                    <a:pt x="4233" y="46052"/>
                    <a:pt x="4335" y="48653"/>
                    <a:pt x="4590" y="51203"/>
                  </a:cubicBezTo>
                  <a:cubicBezTo>
                    <a:pt x="4692" y="51713"/>
                    <a:pt x="4743" y="52223"/>
                    <a:pt x="4896" y="52733"/>
                  </a:cubicBezTo>
                  <a:cubicBezTo>
                    <a:pt x="4794" y="52784"/>
                    <a:pt x="4794" y="52886"/>
                    <a:pt x="4794" y="52937"/>
                  </a:cubicBezTo>
                  <a:cubicBezTo>
                    <a:pt x="4794" y="53039"/>
                    <a:pt x="4845" y="53141"/>
                    <a:pt x="4896" y="53192"/>
                  </a:cubicBezTo>
                  <a:cubicBezTo>
                    <a:pt x="6426" y="55130"/>
                    <a:pt x="8211" y="56914"/>
                    <a:pt x="10098" y="58495"/>
                  </a:cubicBezTo>
                  <a:cubicBezTo>
                    <a:pt x="12036" y="60076"/>
                    <a:pt x="14076" y="61504"/>
                    <a:pt x="16269" y="62728"/>
                  </a:cubicBezTo>
                  <a:cubicBezTo>
                    <a:pt x="18411" y="63952"/>
                    <a:pt x="20654" y="64972"/>
                    <a:pt x="22949" y="65890"/>
                  </a:cubicBezTo>
                  <a:cubicBezTo>
                    <a:pt x="24020" y="66349"/>
                    <a:pt x="25040" y="66706"/>
                    <a:pt x="26213" y="67114"/>
                  </a:cubicBezTo>
                  <a:cubicBezTo>
                    <a:pt x="27386" y="67573"/>
                    <a:pt x="28457" y="67930"/>
                    <a:pt x="29528" y="68287"/>
                  </a:cubicBezTo>
                  <a:cubicBezTo>
                    <a:pt x="32129" y="69154"/>
                    <a:pt x="34475" y="69868"/>
                    <a:pt x="36719" y="70378"/>
                  </a:cubicBezTo>
                  <a:cubicBezTo>
                    <a:pt x="39167" y="70990"/>
                    <a:pt x="41615" y="71398"/>
                    <a:pt x="44164" y="71551"/>
                  </a:cubicBezTo>
                  <a:cubicBezTo>
                    <a:pt x="44776" y="71602"/>
                    <a:pt x="45439" y="71653"/>
                    <a:pt x="46051" y="71653"/>
                  </a:cubicBezTo>
                  <a:cubicBezTo>
                    <a:pt x="47887" y="71653"/>
                    <a:pt x="49672" y="71449"/>
                    <a:pt x="51406" y="70990"/>
                  </a:cubicBezTo>
                  <a:cubicBezTo>
                    <a:pt x="51508" y="71041"/>
                    <a:pt x="51559" y="71092"/>
                    <a:pt x="51661" y="71092"/>
                  </a:cubicBezTo>
                  <a:cubicBezTo>
                    <a:pt x="51814" y="71092"/>
                    <a:pt x="51916" y="70990"/>
                    <a:pt x="51967" y="70837"/>
                  </a:cubicBezTo>
                  <a:cubicBezTo>
                    <a:pt x="52120" y="70786"/>
                    <a:pt x="52171" y="70633"/>
                    <a:pt x="52120" y="70480"/>
                  </a:cubicBezTo>
                  <a:cubicBezTo>
                    <a:pt x="52885" y="68185"/>
                    <a:pt x="53344" y="65839"/>
                    <a:pt x="53548" y="63442"/>
                  </a:cubicBezTo>
                  <a:cubicBezTo>
                    <a:pt x="53701" y="61861"/>
                    <a:pt x="53803" y="60229"/>
                    <a:pt x="53854" y="58648"/>
                  </a:cubicBezTo>
                  <a:lnTo>
                    <a:pt x="53854" y="58597"/>
                  </a:lnTo>
                  <a:cubicBezTo>
                    <a:pt x="53905" y="57781"/>
                    <a:pt x="53956" y="56761"/>
                    <a:pt x="54058" y="55792"/>
                  </a:cubicBezTo>
                  <a:cubicBezTo>
                    <a:pt x="54058" y="55639"/>
                    <a:pt x="54058" y="55537"/>
                    <a:pt x="54058" y="55385"/>
                  </a:cubicBezTo>
                  <a:lnTo>
                    <a:pt x="54058" y="55232"/>
                  </a:lnTo>
                  <a:lnTo>
                    <a:pt x="54058" y="55130"/>
                  </a:lnTo>
                  <a:cubicBezTo>
                    <a:pt x="54058" y="54722"/>
                    <a:pt x="54160" y="54212"/>
                    <a:pt x="54160" y="53804"/>
                  </a:cubicBezTo>
                  <a:cubicBezTo>
                    <a:pt x="54211" y="53090"/>
                    <a:pt x="54211" y="52427"/>
                    <a:pt x="54262" y="51662"/>
                  </a:cubicBezTo>
                  <a:cubicBezTo>
                    <a:pt x="54262" y="50336"/>
                    <a:pt x="54262" y="48908"/>
                    <a:pt x="54211" y="47378"/>
                  </a:cubicBezTo>
                  <a:cubicBezTo>
                    <a:pt x="54058" y="44522"/>
                    <a:pt x="53803" y="41717"/>
                    <a:pt x="53548" y="38810"/>
                  </a:cubicBezTo>
                  <a:cubicBezTo>
                    <a:pt x="53548" y="38708"/>
                    <a:pt x="53548" y="38606"/>
                    <a:pt x="53497" y="38453"/>
                  </a:cubicBezTo>
                  <a:cubicBezTo>
                    <a:pt x="53497" y="38096"/>
                    <a:pt x="53446" y="37739"/>
                    <a:pt x="53446" y="37382"/>
                  </a:cubicBezTo>
                  <a:cubicBezTo>
                    <a:pt x="53395" y="36770"/>
                    <a:pt x="53344" y="36158"/>
                    <a:pt x="53344" y="35648"/>
                  </a:cubicBezTo>
                  <a:lnTo>
                    <a:pt x="53344" y="35444"/>
                  </a:lnTo>
                  <a:lnTo>
                    <a:pt x="53344" y="34934"/>
                  </a:lnTo>
                  <a:cubicBezTo>
                    <a:pt x="53293" y="34118"/>
                    <a:pt x="53242" y="33098"/>
                    <a:pt x="53140" y="32079"/>
                  </a:cubicBezTo>
                  <a:cubicBezTo>
                    <a:pt x="53038" y="31212"/>
                    <a:pt x="52885" y="30294"/>
                    <a:pt x="52630" y="29427"/>
                  </a:cubicBezTo>
                  <a:cubicBezTo>
                    <a:pt x="52528" y="29019"/>
                    <a:pt x="52375" y="28611"/>
                    <a:pt x="52222" y="28203"/>
                  </a:cubicBezTo>
                  <a:cubicBezTo>
                    <a:pt x="52069" y="27948"/>
                    <a:pt x="51916" y="27693"/>
                    <a:pt x="51763" y="27438"/>
                  </a:cubicBezTo>
                  <a:cubicBezTo>
                    <a:pt x="51712" y="27234"/>
                    <a:pt x="51610" y="27030"/>
                    <a:pt x="51559" y="26775"/>
                  </a:cubicBezTo>
                  <a:cubicBezTo>
                    <a:pt x="51253" y="25908"/>
                    <a:pt x="50896" y="24990"/>
                    <a:pt x="50437" y="23970"/>
                  </a:cubicBezTo>
                  <a:cubicBezTo>
                    <a:pt x="49621" y="22134"/>
                    <a:pt x="48703" y="20400"/>
                    <a:pt x="47632" y="18513"/>
                  </a:cubicBezTo>
                  <a:lnTo>
                    <a:pt x="47428" y="18105"/>
                  </a:lnTo>
                  <a:lnTo>
                    <a:pt x="47377" y="18054"/>
                  </a:lnTo>
                  <a:cubicBezTo>
                    <a:pt x="47020" y="17391"/>
                    <a:pt x="46663" y="16728"/>
                    <a:pt x="46357" y="16065"/>
                  </a:cubicBezTo>
                  <a:lnTo>
                    <a:pt x="45898" y="15249"/>
                  </a:lnTo>
                  <a:lnTo>
                    <a:pt x="45847" y="15147"/>
                  </a:lnTo>
                  <a:lnTo>
                    <a:pt x="45337" y="14178"/>
                  </a:lnTo>
                  <a:cubicBezTo>
                    <a:pt x="45337" y="14178"/>
                    <a:pt x="45337" y="14127"/>
                    <a:pt x="45337" y="14127"/>
                  </a:cubicBezTo>
                  <a:cubicBezTo>
                    <a:pt x="44929" y="13362"/>
                    <a:pt x="44470" y="12495"/>
                    <a:pt x="43909" y="11577"/>
                  </a:cubicBezTo>
                  <a:cubicBezTo>
                    <a:pt x="43501" y="10914"/>
                    <a:pt x="43042" y="10251"/>
                    <a:pt x="42583" y="9588"/>
                  </a:cubicBezTo>
                  <a:cubicBezTo>
                    <a:pt x="42073" y="8976"/>
                    <a:pt x="41513" y="8365"/>
                    <a:pt x="40952" y="7804"/>
                  </a:cubicBezTo>
                  <a:cubicBezTo>
                    <a:pt x="40187" y="7039"/>
                    <a:pt x="39320" y="6427"/>
                    <a:pt x="38402" y="5866"/>
                  </a:cubicBezTo>
                  <a:lnTo>
                    <a:pt x="38147" y="5866"/>
                  </a:lnTo>
                  <a:cubicBezTo>
                    <a:pt x="38045" y="5917"/>
                    <a:pt x="37943" y="6019"/>
                    <a:pt x="37943" y="6121"/>
                  </a:cubicBezTo>
                  <a:cubicBezTo>
                    <a:pt x="37535" y="8314"/>
                    <a:pt x="37229" y="10455"/>
                    <a:pt x="37076" y="12699"/>
                  </a:cubicBezTo>
                  <a:lnTo>
                    <a:pt x="37076" y="12954"/>
                  </a:lnTo>
                  <a:cubicBezTo>
                    <a:pt x="37076" y="13311"/>
                    <a:pt x="37025" y="13719"/>
                    <a:pt x="37025" y="14127"/>
                  </a:cubicBezTo>
                  <a:cubicBezTo>
                    <a:pt x="36974" y="14586"/>
                    <a:pt x="36872" y="14994"/>
                    <a:pt x="36821" y="15555"/>
                  </a:cubicBezTo>
                  <a:cubicBezTo>
                    <a:pt x="36668" y="16473"/>
                    <a:pt x="36464" y="17391"/>
                    <a:pt x="36260" y="18309"/>
                  </a:cubicBezTo>
                  <a:lnTo>
                    <a:pt x="36260" y="18360"/>
                  </a:lnTo>
                  <a:lnTo>
                    <a:pt x="36260" y="18462"/>
                  </a:lnTo>
                  <a:cubicBezTo>
                    <a:pt x="36005" y="19635"/>
                    <a:pt x="35750" y="20910"/>
                    <a:pt x="35597" y="22134"/>
                  </a:cubicBezTo>
                  <a:cubicBezTo>
                    <a:pt x="35444" y="23052"/>
                    <a:pt x="35393" y="24021"/>
                    <a:pt x="35393" y="24990"/>
                  </a:cubicBezTo>
                  <a:cubicBezTo>
                    <a:pt x="34016" y="23358"/>
                    <a:pt x="32486" y="21777"/>
                    <a:pt x="30956" y="20298"/>
                  </a:cubicBezTo>
                  <a:cubicBezTo>
                    <a:pt x="29834" y="19227"/>
                    <a:pt x="28712" y="18105"/>
                    <a:pt x="27692" y="16983"/>
                  </a:cubicBezTo>
                  <a:cubicBezTo>
                    <a:pt x="27335" y="16626"/>
                    <a:pt x="26978" y="16218"/>
                    <a:pt x="26672" y="15861"/>
                  </a:cubicBezTo>
                  <a:cubicBezTo>
                    <a:pt x="26315" y="15453"/>
                    <a:pt x="26009" y="15096"/>
                    <a:pt x="25754" y="14739"/>
                  </a:cubicBezTo>
                  <a:lnTo>
                    <a:pt x="25652" y="14637"/>
                  </a:lnTo>
                  <a:cubicBezTo>
                    <a:pt x="25040" y="13872"/>
                    <a:pt x="24326" y="13056"/>
                    <a:pt x="23612" y="12189"/>
                  </a:cubicBezTo>
                  <a:cubicBezTo>
                    <a:pt x="22235" y="10608"/>
                    <a:pt x="20807" y="8976"/>
                    <a:pt x="19328" y="7396"/>
                  </a:cubicBezTo>
                  <a:cubicBezTo>
                    <a:pt x="18564" y="6529"/>
                    <a:pt x="17748" y="5611"/>
                    <a:pt x="16881" y="4744"/>
                  </a:cubicBezTo>
                  <a:cubicBezTo>
                    <a:pt x="16830" y="4642"/>
                    <a:pt x="16779" y="4540"/>
                    <a:pt x="16728" y="4438"/>
                  </a:cubicBezTo>
                  <a:cubicBezTo>
                    <a:pt x="16524" y="4183"/>
                    <a:pt x="16320" y="3928"/>
                    <a:pt x="16065" y="3724"/>
                  </a:cubicBezTo>
                  <a:cubicBezTo>
                    <a:pt x="15810" y="3520"/>
                    <a:pt x="15504" y="3316"/>
                    <a:pt x="15198" y="3112"/>
                  </a:cubicBezTo>
                  <a:cubicBezTo>
                    <a:pt x="14892" y="2959"/>
                    <a:pt x="14586" y="2755"/>
                    <a:pt x="14229" y="2653"/>
                  </a:cubicBezTo>
                  <a:cubicBezTo>
                    <a:pt x="13770" y="2449"/>
                    <a:pt x="13260" y="2245"/>
                    <a:pt x="12801" y="2041"/>
                  </a:cubicBezTo>
                  <a:lnTo>
                    <a:pt x="12495" y="1939"/>
                  </a:lnTo>
                  <a:cubicBezTo>
                    <a:pt x="11730" y="1633"/>
                    <a:pt x="10965" y="1378"/>
                    <a:pt x="10200" y="1123"/>
                  </a:cubicBezTo>
                  <a:cubicBezTo>
                    <a:pt x="9333" y="868"/>
                    <a:pt x="8466" y="613"/>
                    <a:pt x="7650" y="460"/>
                  </a:cubicBezTo>
                  <a:cubicBezTo>
                    <a:pt x="6783" y="256"/>
                    <a:pt x="5916" y="103"/>
                    <a:pt x="4998" y="52"/>
                  </a:cubicBezTo>
                  <a:cubicBezTo>
                    <a:pt x="4692" y="52"/>
                    <a:pt x="4386" y="1"/>
                    <a:pt x="4029" y="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749;p33"/>
            <p:cNvSpPr/>
            <p:nvPr/>
          </p:nvSpPr>
          <p:spPr>
            <a:xfrm>
              <a:off x="2221725" y="3901844"/>
              <a:ext cx="28631" cy="543929"/>
            </a:xfrm>
            <a:custGeom>
              <a:avLst/>
              <a:gdLst/>
              <a:ahLst/>
              <a:cxnLst/>
              <a:rect l="l" t="t" r="r" b="b"/>
              <a:pathLst>
                <a:path w="2302" h="43733" extrusionOk="0">
                  <a:moveTo>
                    <a:pt x="817" y="1"/>
                  </a:moveTo>
                  <a:cubicBezTo>
                    <a:pt x="613" y="1"/>
                    <a:pt x="460" y="103"/>
                    <a:pt x="358" y="256"/>
                  </a:cubicBezTo>
                  <a:lnTo>
                    <a:pt x="256" y="409"/>
                  </a:lnTo>
                  <a:cubicBezTo>
                    <a:pt x="256" y="511"/>
                    <a:pt x="205" y="613"/>
                    <a:pt x="256" y="766"/>
                  </a:cubicBezTo>
                  <a:cubicBezTo>
                    <a:pt x="256" y="2143"/>
                    <a:pt x="307" y="3520"/>
                    <a:pt x="307" y="4897"/>
                  </a:cubicBezTo>
                  <a:lnTo>
                    <a:pt x="307" y="5152"/>
                  </a:lnTo>
                  <a:lnTo>
                    <a:pt x="307" y="6937"/>
                  </a:lnTo>
                  <a:cubicBezTo>
                    <a:pt x="307" y="9741"/>
                    <a:pt x="256" y="12495"/>
                    <a:pt x="205" y="15300"/>
                  </a:cubicBezTo>
                  <a:cubicBezTo>
                    <a:pt x="103" y="19125"/>
                    <a:pt x="1" y="23001"/>
                    <a:pt x="52" y="26877"/>
                  </a:cubicBezTo>
                  <a:cubicBezTo>
                    <a:pt x="52" y="26928"/>
                    <a:pt x="52" y="26979"/>
                    <a:pt x="52" y="27030"/>
                  </a:cubicBezTo>
                  <a:cubicBezTo>
                    <a:pt x="52" y="28713"/>
                    <a:pt x="52" y="30396"/>
                    <a:pt x="103" y="32078"/>
                  </a:cubicBezTo>
                  <a:cubicBezTo>
                    <a:pt x="205" y="35750"/>
                    <a:pt x="460" y="39473"/>
                    <a:pt x="919" y="43196"/>
                  </a:cubicBezTo>
                  <a:cubicBezTo>
                    <a:pt x="987" y="43561"/>
                    <a:pt x="1280" y="43732"/>
                    <a:pt x="1574" y="43732"/>
                  </a:cubicBezTo>
                  <a:cubicBezTo>
                    <a:pt x="1937" y="43732"/>
                    <a:pt x="2301" y="43471"/>
                    <a:pt x="2245" y="42992"/>
                  </a:cubicBezTo>
                  <a:cubicBezTo>
                    <a:pt x="1939" y="40238"/>
                    <a:pt x="1684" y="37484"/>
                    <a:pt x="1582" y="34730"/>
                  </a:cubicBezTo>
                  <a:cubicBezTo>
                    <a:pt x="1480" y="33353"/>
                    <a:pt x="1429" y="31925"/>
                    <a:pt x="1429" y="30549"/>
                  </a:cubicBezTo>
                  <a:lnTo>
                    <a:pt x="1429" y="28458"/>
                  </a:lnTo>
                  <a:lnTo>
                    <a:pt x="1429" y="27489"/>
                  </a:lnTo>
                  <a:lnTo>
                    <a:pt x="1429" y="26979"/>
                  </a:lnTo>
                  <a:lnTo>
                    <a:pt x="1429" y="26418"/>
                  </a:lnTo>
                  <a:lnTo>
                    <a:pt x="1429" y="24327"/>
                  </a:lnTo>
                  <a:cubicBezTo>
                    <a:pt x="1429" y="22899"/>
                    <a:pt x="1429" y="21522"/>
                    <a:pt x="1480" y="20145"/>
                  </a:cubicBezTo>
                  <a:cubicBezTo>
                    <a:pt x="1531" y="17340"/>
                    <a:pt x="1582" y="14586"/>
                    <a:pt x="1633" y="11781"/>
                  </a:cubicBezTo>
                  <a:cubicBezTo>
                    <a:pt x="1633" y="9537"/>
                    <a:pt x="1684" y="7345"/>
                    <a:pt x="1684" y="5101"/>
                  </a:cubicBezTo>
                  <a:lnTo>
                    <a:pt x="1684" y="5050"/>
                  </a:lnTo>
                  <a:cubicBezTo>
                    <a:pt x="1684" y="3571"/>
                    <a:pt x="1633" y="2092"/>
                    <a:pt x="1582" y="613"/>
                  </a:cubicBezTo>
                  <a:cubicBezTo>
                    <a:pt x="1582" y="409"/>
                    <a:pt x="1480" y="256"/>
                    <a:pt x="1327" y="154"/>
                  </a:cubicBezTo>
                  <a:cubicBezTo>
                    <a:pt x="1225" y="52"/>
                    <a:pt x="1072" y="1"/>
                    <a:pt x="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750;p33"/>
            <p:cNvSpPr/>
            <p:nvPr/>
          </p:nvSpPr>
          <p:spPr>
            <a:xfrm>
              <a:off x="2262321" y="4233577"/>
              <a:ext cx="43146" cy="40397"/>
            </a:xfrm>
            <a:custGeom>
              <a:avLst/>
              <a:gdLst/>
              <a:ahLst/>
              <a:cxnLst/>
              <a:rect l="l" t="t" r="r" b="b"/>
              <a:pathLst>
                <a:path w="3469" h="3248" extrusionOk="0">
                  <a:moveTo>
                    <a:pt x="1684" y="1"/>
                  </a:moveTo>
                  <a:lnTo>
                    <a:pt x="1684" y="52"/>
                  </a:lnTo>
                  <a:cubicBezTo>
                    <a:pt x="1582" y="52"/>
                    <a:pt x="1531" y="52"/>
                    <a:pt x="1429" y="103"/>
                  </a:cubicBezTo>
                  <a:cubicBezTo>
                    <a:pt x="1327" y="154"/>
                    <a:pt x="1276" y="205"/>
                    <a:pt x="1174" y="256"/>
                  </a:cubicBezTo>
                  <a:cubicBezTo>
                    <a:pt x="1072" y="358"/>
                    <a:pt x="970" y="460"/>
                    <a:pt x="868" y="562"/>
                  </a:cubicBezTo>
                  <a:cubicBezTo>
                    <a:pt x="817" y="613"/>
                    <a:pt x="766" y="715"/>
                    <a:pt x="715" y="766"/>
                  </a:cubicBezTo>
                  <a:cubicBezTo>
                    <a:pt x="664" y="817"/>
                    <a:pt x="562" y="970"/>
                    <a:pt x="511" y="1072"/>
                  </a:cubicBezTo>
                  <a:cubicBezTo>
                    <a:pt x="154" y="1225"/>
                    <a:pt x="1" y="1633"/>
                    <a:pt x="205" y="1990"/>
                  </a:cubicBezTo>
                  <a:cubicBezTo>
                    <a:pt x="256" y="2143"/>
                    <a:pt x="307" y="2245"/>
                    <a:pt x="409" y="2296"/>
                  </a:cubicBezTo>
                  <a:lnTo>
                    <a:pt x="562" y="2449"/>
                  </a:lnTo>
                  <a:cubicBezTo>
                    <a:pt x="511" y="2653"/>
                    <a:pt x="562" y="2806"/>
                    <a:pt x="715" y="2959"/>
                  </a:cubicBezTo>
                  <a:cubicBezTo>
                    <a:pt x="817" y="3061"/>
                    <a:pt x="970" y="3163"/>
                    <a:pt x="1123" y="3214"/>
                  </a:cubicBezTo>
                  <a:cubicBezTo>
                    <a:pt x="1249" y="3235"/>
                    <a:pt x="1385" y="3247"/>
                    <a:pt x="1518" y="3247"/>
                  </a:cubicBezTo>
                  <a:cubicBezTo>
                    <a:pt x="1707" y="3247"/>
                    <a:pt x="1891" y="3222"/>
                    <a:pt x="2041" y="3163"/>
                  </a:cubicBezTo>
                  <a:cubicBezTo>
                    <a:pt x="2245" y="3112"/>
                    <a:pt x="2398" y="3061"/>
                    <a:pt x="2551" y="3010"/>
                  </a:cubicBezTo>
                  <a:cubicBezTo>
                    <a:pt x="2704" y="2908"/>
                    <a:pt x="2857" y="2806"/>
                    <a:pt x="2959" y="2704"/>
                  </a:cubicBezTo>
                  <a:cubicBezTo>
                    <a:pt x="3112" y="2551"/>
                    <a:pt x="3265" y="2398"/>
                    <a:pt x="3316" y="2245"/>
                  </a:cubicBezTo>
                  <a:cubicBezTo>
                    <a:pt x="3418" y="2092"/>
                    <a:pt x="3469" y="1939"/>
                    <a:pt x="3469" y="1786"/>
                  </a:cubicBezTo>
                  <a:cubicBezTo>
                    <a:pt x="3469" y="1327"/>
                    <a:pt x="3316" y="919"/>
                    <a:pt x="3061" y="613"/>
                  </a:cubicBezTo>
                  <a:cubicBezTo>
                    <a:pt x="2908" y="460"/>
                    <a:pt x="2755" y="358"/>
                    <a:pt x="2602" y="256"/>
                  </a:cubicBezTo>
                  <a:cubicBezTo>
                    <a:pt x="2551" y="205"/>
                    <a:pt x="2449" y="154"/>
                    <a:pt x="2347" y="103"/>
                  </a:cubicBezTo>
                  <a:cubicBezTo>
                    <a:pt x="2296" y="52"/>
                    <a:pt x="2194" y="52"/>
                    <a:pt x="20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751;p33"/>
            <p:cNvSpPr/>
            <p:nvPr/>
          </p:nvSpPr>
          <p:spPr>
            <a:xfrm>
              <a:off x="2256613" y="4111802"/>
              <a:ext cx="43780" cy="39327"/>
            </a:xfrm>
            <a:custGeom>
              <a:avLst/>
              <a:gdLst/>
              <a:ahLst/>
              <a:cxnLst/>
              <a:rect l="l" t="t" r="r" b="b"/>
              <a:pathLst>
                <a:path w="3520" h="3162" extrusionOk="0">
                  <a:moveTo>
                    <a:pt x="2041" y="0"/>
                  </a:moveTo>
                  <a:lnTo>
                    <a:pt x="2041" y="51"/>
                  </a:lnTo>
                  <a:cubicBezTo>
                    <a:pt x="1837" y="102"/>
                    <a:pt x="1684" y="102"/>
                    <a:pt x="1480" y="153"/>
                  </a:cubicBezTo>
                  <a:cubicBezTo>
                    <a:pt x="1378" y="204"/>
                    <a:pt x="1225" y="255"/>
                    <a:pt x="1072" y="357"/>
                  </a:cubicBezTo>
                  <a:cubicBezTo>
                    <a:pt x="1021" y="408"/>
                    <a:pt x="970" y="459"/>
                    <a:pt x="919" y="561"/>
                  </a:cubicBezTo>
                  <a:cubicBezTo>
                    <a:pt x="868" y="612"/>
                    <a:pt x="817" y="714"/>
                    <a:pt x="817" y="867"/>
                  </a:cubicBezTo>
                  <a:lnTo>
                    <a:pt x="766" y="867"/>
                  </a:lnTo>
                  <a:cubicBezTo>
                    <a:pt x="613" y="969"/>
                    <a:pt x="511" y="1071"/>
                    <a:pt x="409" y="1224"/>
                  </a:cubicBezTo>
                  <a:cubicBezTo>
                    <a:pt x="307" y="1275"/>
                    <a:pt x="256" y="1377"/>
                    <a:pt x="205" y="1479"/>
                  </a:cubicBezTo>
                  <a:cubicBezTo>
                    <a:pt x="103" y="1632"/>
                    <a:pt x="52" y="1785"/>
                    <a:pt x="1" y="1989"/>
                  </a:cubicBezTo>
                  <a:cubicBezTo>
                    <a:pt x="1" y="2040"/>
                    <a:pt x="1" y="2142"/>
                    <a:pt x="1" y="2244"/>
                  </a:cubicBezTo>
                  <a:cubicBezTo>
                    <a:pt x="1" y="2397"/>
                    <a:pt x="52" y="2499"/>
                    <a:pt x="154" y="2652"/>
                  </a:cubicBezTo>
                  <a:cubicBezTo>
                    <a:pt x="256" y="2805"/>
                    <a:pt x="409" y="2907"/>
                    <a:pt x="613" y="3009"/>
                  </a:cubicBezTo>
                  <a:cubicBezTo>
                    <a:pt x="766" y="3060"/>
                    <a:pt x="970" y="3111"/>
                    <a:pt x="1123" y="3162"/>
                  </a:cubicBezTo>
                  <a:lnTo>
                    <a:pt x="1837" y="3162"/>
                  </a:lnTo>
                  <a:cubicBezTo>
                    <a:pt x="1990" y="3162"/>
                    <a:pt x="2143" y="3111"/>
                    <a:pt x="2296" y="3111"/>
                  </a:cubicBezTo>
                  <a:cubicBezTo>
                    <a:pt x="2449" y="3060"/>
                    <a:pt x="2551" y="2958"/>
                    <a:pt x="2704" y="2907"/>
                  </a:cubicBezTo>
                  <a:cubicBezTo>
                    <a:pt x="2806" y="2805"/>
                    <a:pt x="2857" y="2754"/>
                    <a:pt x="2959" y="2652"/>
                  </a:cubicBezTo>
                  <a:cubicBezTo>
                    <a:pt x="3010" y="2550"/>
                    <a:pt x="3112" y="2448"/>
                    <a:pt x="3163" y="2346"/>
                  </a:cubicBezTo>
                  <a:cubicBezTo>
                    <a:pt x="3265" y="2142"/>
                    <a:pt x="3316" y="1938"/>
                    <a:pt x="3367" y="1683"/>
                  </a:cubicBezTo>
                  <a:cubicBezTo>
                    <a:pt x="3367" y="1581"/>
                    <a:pt x="3418" y="1428"/>
                    <a:pt x="3418" y="1326"/>
                  </a:cubicBezTo>
                  <a:cubicBezTo>
                    <a:pt x="3418" y="1326"/>
                    <a:pt x="3418" y="1224"/>
                    <a:pt x="3469" y="1224"/>
                  </a:cubicBezTo>
                  <a:cubicBezTo>
                    <a:pt x="3520" y="1071"/>
                    <a:pt x="3520" y="918"/>
                    <a:pt x="3520" y="765"/>
                  </a:cubicBezTo>
                  <a:cubicBezTo>
                    <a:pt x="3469" y="612"/>
                    <a:pt x="3418" y="510"/>
                    <a:pt x="3367" y="357"/>
                  </a:cubicBezTo>
                  <a:cubicBezTo>
                    <a:pt x="3316" y="306"/>
                    <a:pt x="3214" y="255"/>
                    <a:pt x="3163" y="204"/>
                  </a:cubicBezTo>
                  <a:cubicBezTo>
                    <a:pt x="2959" y="51"/>
                    <a:pt x="2755" y="0"/>
                    <a:pt x="25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752;p33"/>
            <p:cNvSpPr/>
            <p:nvPr/>
          </p:nvSpPr>
          <p:spPr>
            <a:xfrm>
              <a:off x="2124688" y="4232309"/>
              <a:ext cx="338076" cy="259434"/>
            </a:xfrm>
            <a:custGeom>
              <a:avLst/>
              <a:gdLst/>
              <a:ahLst/>
              <a:cxnLst/>
              <a:rect l="l" t="t" r="r" b="b"/>
              <a:pathLst>
                <a:path w="27182" h="20859" extrusionOk="0">
                  <a:moveTo>
                    <a:pt x="27080" y="1"/>
                  </a:moveTo>
                  <a:cubicBezTo>
                    <a:pt x="26927" y="1"/>
                    <a:pt x="26774" y="103"/>
                    <a:pt x="26621" y="205"/>
                  </a:cubicBezTo>
                  <a:cubicBezTo>
                    <a:pt x="25550" y="1429"/>
                    <a:pt x="24632" y="2704"/>
                    <a:pt x="23867" y="4132"/>
                  </a:cubicBezTo>
                  <a:cubicBezTo>
                    <a:pt x="23408" y="4896"/>
                    <a:pt x="22949" y="5712"/>
                    <a:pt x="22388" y="6426"/>
                  </a:cubicBezTo>
                  <a:cubicBezTo>
                    <a:pt x="21470" y="7701"/>
                    <a:pt x="20348" y="8823"/>
                    <a:pt x="19124" y="9843"/>
                  </a:cubicBezTo>
                  <a:cubicBezTo>
                    <a:pt x="17645" y="11016"/>
                    <a:pt x="16064" y="11985"/>
                    <a:pt x="14382" y="12750"/>
                  </a:cubicBezTo>
                  <a:cubicBezTo>
                    <a:pt x="13668" y="13056"/>
                    <a:pt x="12954" y="13311"/>
                    <a:pt x="12240" y="13566"/>
                  </a:cubicBezTo>
                  <a:cubicBezTo>
                    <a:pt x="11475" y="13821"/>
                    <a:pt x="10659" y="14025"/>
                    <a:pt x="9843" y="14127"/>
                  </a:cubicBezTo>
                  <a:cubicBezTo>
                    <a:pt x="8619" y="14331"/>
                    <a:pt x="7395" y="14382"/>
                    <a:pt x="6222" y="14484"/>
                  </a:cubicBezTo>
                  <a:cubicBezTo>
                    <a:pt x="4284" y="14535"/>
                    <a:pt x="2397" y="14790"/>
                    <a:pt x="510" y="15249"/>
                  </a:cubicBezTo>
                  <a:cubicBezTo>
                    <a:pt x="306" y="15300"/>
                    <a:pt x="204" y="15453"/>
                    <a:pt x="102" y="15606"/>
                  </a:cubicBezTo>
                  <a:cubicBezTo>
                    <a:pt x="0" y="15759"/>
                    <a:pt x="0" y="15912"/>
                    <a:pt x="51" y="16116"/>
                  </a:cubicBezTo>
                  <a:cubicBezTo>
                    <a:pt x="153" y="16371"/>
                    <a:pt x="306" y="16575"/>
                    <a:pt x="459" y="16830"/>
                  </a:cubicBezTo>
                  <a:cubicBezTo>
                    <a:pt x="1122" y="17034"/>
                    <a:pt x="1785" y="17289"/>
                    <a:pt x="2448" y="17493"/>
                  </a:cubicBezTo>
                  <a:cubicBezTo>
                    <a:pt x="5049" y="18411"/>
                    <a:pt x="7395" y="19074"/>
                    <a:pt x="9639" y="19584"/>
                  </a:cubicBezTo>
                  <a:cubicBezTo>
                    <a:pt x="12036" y="20196"/>
                    <a:pt x="14535" y="20604"/>
                    <a:pt x="17084" y="20808"/>
                  </a:cubicBezTo>
                  <a:cubicBezTo>
                    <a:pt x="17696" y="20808"/>
                    <a:pt x="18359" y="20859"/>
                    <a:pt x="18971" y="20859"/>
                  </a:cubicBezTo>
                  <a:cubicBezTo>
                    <a:pt x="20807" y="20859"/>
                    <a:pt x="22592" y="20655"/>
                    <a:pt x="24326" y="20196"/>
                  </a:cubicBezTo>
                  <a:cubicBezTo>
                    <a:pt x="24377" y="20247"/>
                    <a:pt x="24479" y="20298"/>
                    <a:pt x="24581" y="20298"/>
                  </a:cubicBezTo>
                  <a:cubicBezTo>
                    <a:pt x="24683" y="20298"/>
                    <a:pt x="24836" y="20196"/>
                    <a:pt x="24887" y="20043"/>
                  </a:cubicBezTo>
                  <a:cubicBezTo>
                    <a:pt x="24989" y="19992"/>
                    <a:pt x="25091" y="19839"/>
                    <a:pt x="25040" y="19686"/>
                  </a:cubicBezTo>
                  <a:cubicBezTo>
                    <a:pt x="25754" y="17442"/>
                    <a:pt x="26264" y="15045"/>
                    <a:pt x="26468" y="12699"/>
                  </a:cubicBezTo>
                  <a:cubicBezTo>
                    <a:pt x="26621" y="11067"/>
                    <a:pt x="26723" y="9435"/>
                    <a:pt x="26774" y="7854"/>
                  </a:cubicBezTo>
                  <a:lnTo>
                    <a:pt x="26774" y="7803"/>
                  </a:lnTo>
                  <a:cubicBezTo>
                    <a:pt x="26825" y="6987"/>
                    <a:pt x="26876" y="5967"/>
                    <a:pt x="26978" y="4998"/>
                  </a:cubicBezTo>
                  <a:cubicBezTo>
                    <a:pt x="26978" y="4845"/>
                    <a:pt x="26978" y="4743"/>
                    <a:pt x="26978" y="4591"/>
                  </a:cubicBezTo>
                  <a:lnTo>
                    <a:pt x="26978" y="4438"/>
                  </a:lnTo>
                  <a:lnTo>
                    <a:pt x="26978" y="4336"/>
                  </a:lnTo>
                  <a:cubicBezTo>
                    <a:pt x="26978" y="3928"/>
                    <a:pt x="27080" y="3418"/>
                    <a:pt x="27080" y="3010"/>
                  </a:cubicBezTo>
                  <a:cubicBezTo>
                    <a:pt x="27131" y="2296"/>
                    <a:pt x="27131" y="1633"/>
                    <a:pt x="27182" y="868"/>
                  </a:cubicBezTo>
                  <a:lnTo>
                    <a:pt x="27182" y="1"/>
                  </a:ln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753;p33"/>
            <p:cNvSpPr/>
            <p:nvPr/>
          </p:nvSpPr>
          <p:spPr>
            <a:xfrm>
              <a:off x="2574391" y="3220630"/>
              <a:ext cx="123069" cy="190294"/>
            </a:xfrm>
            <a:custGeom>
              <a:avLst/>
              <a:gdLst/>
              <a:ahLst/>
              <a:cxnLst/>
              <a:rect l="l" t="t" r="r" b="b"/>
              <a:pathLst>
                <a:path w="9895" h="15300" extrusionOk="0">
                  <a:moveTo>
                    <a:pt x="7497" y="0"/>
                  </a:moveTo>
                  <a:cubicBezTo>
                    <a:pt x="7038" y="51"/>
                    <a:pt x="6630" y="102"/>
                    <a:pt x="6222" y="255"/>
                  </a:cubicBezTo>
                  <a:cubicBezTo>
                    <a:pt x="5763" y="408"/>
                    <a:pt x="5355" y="612"/>
                    <a:pt x="4998" y="867"/>
                  </a:cubicBezTo>
                  <a:cubicBezTo>
                    <a:pt x="4590" y="1122"/>
                    <a:pt x="4233" y="1377"/>
                    <a:pt x="3927" y="1683"/>
                  </a:cubicBezTo>
                  <a:cubicBezTo>
                    <a:pt x="3570" y="2040"/>
                    <a:pt x="3213" y="2397"/>
                    <a:pt x="2907" y="2805"/>
                  </a:cubicBezTo>
                  <a:cubicBezTo>
                    <a:pt x="2295" y="3570"/>
                    <a:pt x="1734" y="4488"/>
                    <a:pt x="1326" y="5406"/>
                  </a:cubicBezTo>
                  <a:cubicBezTo>
                    <a:pt x="919" y="6375"/>
                    <a:pt x="562" y="7344"/>
                    <a:pt x="307" y="8364"/>
                  </a:cubicBezTo>
                  <a:cubicBezTo>
                    <a:pt x="103" y="9282"/>
                    <a:pt x="1" y="10251"/>
                    <a:pt x="1" y="11220"/>
                  </a:cubicBezTo>
                  <a:cubicBezTo>
                    <a:pt x="1" y="11628"/>
                    <a:pt x="52" y="12036"/>
                    <a:pt x="154" y="12444"/>
                  </a:cubicBezTo>
                  <a:cubicBezTo>
                    <a:pt x="205" y="12801"/>
                    <a:pt x="358" y="13209"/>
                    <a:pt x="511" y="13566"/>
                  </a:cubicBezTo>
                  <a:cubicBezTo>
                    <a:pt x="664" y="13872"/>
                    <a:pt x="868" y="14178"/>
                    <a:pt x="1123" y="14433"/>
                  </a:cubicBezTo>
                  <a:cubicBezTo>
                    <a:pt x="1479" y="14892"/>
                    <a:pt x="1989" y="15147"/>
                    <a:pt x="2601" y="15300"/>
                  </a:cubicBezTo>
                  <a:lnTo>
                    <a:pt x="2703" y="15300"/>
                  </a:lnTo>
                  <a:cubicBezTo>
                    <a:pt x="3009" y="14892"/>
                    <a:pt x="3315" y="14535"/>
                    <a:pt x="3570" y="14127"/>
                  </a:cubicBezTo>
                  <a:cubicBezTo>
                    <a:pt x="6528" y="9996"/>
                    <a:pt x="8874" y="5406"/>
                    <a:pt x="9894" y="510"/>
                  </a:cubicBezTo>
                  <a:cubicBezTo>
                    <a:pt x="9792" y="459"/>
                    <a:pt x="9690" y="408"/>
                    <a:pt x="9588" y="357"/>
                  </a:cubicBezTo>
                  <a:cubicBezTo>
                    <a:pt x="9333" y="255"/>
                    <a:pt x="9078" y="204"/>
                    <a:pt x="8823" y="153"/>
                  </a:cubicBezTo>
                  <a:cubicBezTo>
                    <a:pt x="8466" y="51"/>
                    <a:pt x="8109" y="0"/>
                    <a:pt x="7701" y="0"/>
                  </a:cubicBezTo>
                  <a:close/>
                </a:path>
              </a:pathLst>
            </a:custGeom>
            <a:solidFill>
              <a:srgbClr val="FF3577">
                <a:alpha val="430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754;p33"/>
            <p:cNvSpPr/>
            <p:nvPr/>
          </p:nvSpPr>
          <p:spPr>
            <a:xfrm>
              <a:off x="2785604" y="2464555"/>
              <a:ext cx="774483" cy="714223"/>
            </a:xfrm>
            <a:custGeom>
              <a:avLst/>
              <a:gdLst/>
              <a:ahLst/>
              <a:cxnLst/>
              <a:rect l="l" t="t" r="r" b="b"/>
              <a:pathLst>
                <a:path w="62270" h="57425" extrusionOk="0">
                  <a:moveTo>
                    <a:pt x="11424" y="1"/>
                  </a:moveTo>
                  <a:cubicBezTo>
                    <a:pt x="11322" y="52"/>
                    <a:pt x="11220" y="103"/>
                    <a:pt x="11169" y="205"/>
                  </a:cubicBezTo>
                  <a:cubicBezTo>
                    <a:pt x="11169" y="256"/>
                    <a:pt x="11169" y="307"/>
                    <a:pt x="11169" y="358"/>
                  </a:cubicBezTo>
                  <a:cubicBezTo>
                    <a:pt x="9486" y="5050"/>
                    <a:pt x="7905" y="9588"/>
                    <a:pt x="6529" y="13923"/>
                  </a:cubicBezTo>
                  <a:cubicBezTo>
                    <a:pt x="6529" y="13923"/>
                    <a:pt x="6529" y="13974"/>
                    <a:pt x="6529" y="13974"/>
                  </a:cubicBezTo>
                  <a:lnTo>
                    <a:pt x="6478" y="14127"/>
                  </a:lnTo>
                  <a:lnTo>
                    <a:pt x="6478" y="14229"/>
                  </a:lnTo>
                  <a:cubicBezTo>
                    <a:pt x="4897" y="19176"/>
                    <a:pt x="3469" y="23970"/>
                    <a:pt x="2347" y="28560"/>
                  </a:cubicBezTo>
                  <a:cubicBezTo>
                    <a:pt x="1480" y="31874"/>
                    <a:pt x="715" y="35189"/>
                    <a:pt x="103" y="38351"/>
                  </a:cubicBezTo>
                  <a:cubicBezTo>
                    <a:pt x="103" y="38402"/>
                    <a:pt x="103" y="38453"/>
                    <a:pt x="103" y="38504"/>
                  </a:cubicBezTo>
                  <a:lnTo>
                    <a:pt x="103" y="38555"/>
                  </a:lnTo>
                  <a:cubicBezTo>
                    <a:pt x="103" y="38708"/>
                    <a:pt x="52" y="38810"/>
                    <a:pt x="1" y="38963"/>
                  </a:cubicBezTo>
                  <a:cubicBezTo>
                    <a:pt x="1" y="39065"/>
                    <a:pt x="1" y="39167"/>
                    <a:pt x="52" y="39218"/>
                  </a:cubicBezTo>
                  <a:cubicBezTo>
                    <a:pt x="103" y="39269"/>
                    <a:pt x="205" y="39320"/>
                    <a:pt x="307" y="39371"/>
                  </a:cubicBezTo>
                  <a:lnTo>
                    <a:pt x="358" y="39371"/>
                  </a:lnTo>
                  <a:cubicBezTo>
                    <a:pt x="511" y="39371"/>
                    <a:pt x="664" y="39269"/>
                    <a:pt x="664" y="39065"/>
                  </a:cubicBezTo>
                  <a:lnTo>
                    <a:pt x="664" y="39014"/>
                  </a:lnTo>
                  <a:cubicBezTo>
                    <a:pt x="5662" y="41564"/>
                    <a:pt x="10761" y="43859"/>
                    <a:pt x="16014" y="45848"/>
                  </a:cubicBezTo>
                  <a:cubicBezTo>
                    <a:pt x="20910" y="47786"/>
                    <a:pt x="25959" y="49469"/>
                    <a:pt x="30803" y="51203"/>
                  </a:cubicBezTo>
                  <a:lnTo>
                    <a:pt x="32333" y="51764"/>
                  </a:lnTo>
                  <a:cubicBezTo>
                    <a:pt x="37586" y="53600"/>
                    <a:pt x="42788" y="55384"/>
                    <a:pt x="47888" y="57424"/>
                  </a:cubicBezTo>
                  <a:lnTo>
                    <a:pt x="47990" y="57424"/>
                  </a:lnTo>
                  <a:cubicBezTo>
                    <a:pt x="48092" y="57424"/>
                    <a:pt x="48194" y="57373"/>
                    <a:pt x="48296" y="57271"/>
                  </a:cubicBezTo>
                  <a:cubicBezTo>
                    <a:pt x="48296" y="57271"/>
                    <a:pt x="48347" y="57220"/>
                    <a:pt x="48347" y="57169"/>
                  </a:cubicBezTo>
                  <a:cubicBezTo>
                    <a:pt x="50285" y="51203"/>
                    <a:pt x="51764" y="46664"/>
                    <a:pt x="53191" y="42431"/>
                  </a:cubicBezTo>
                  <a:cubicBezTo>
                    <a:pt x="54976" y="37127"/>
                    <a:pt x="56659" y="32333"/>
                    <a:pt x="58291" y="27795"/>
                  </a:cubicBezTo>
                  <a:cubicBezTo>
                    <a:pt x="59566" y="24225"/>
                    <a:pt x="60892" y="20757"/>
                    <a:pt x="62218" y="17442"/>
                  </a:cubicBezTo>
                  <a:cubicBezTo>
                    <a:pt x="62269" y="17238"/>
                    <a:pt x="62218" y="17085"/>
                    <a:pt x="62065" y="16983"/>
                  </a:cubicBezTo>
                  <a:cubicBezTo>
                    <a:pt x="62014" y="16932"/>
                    <a:pt x="61963" y="16881"/>
                    <a:pt x="61912" y="16881"/>
                  </a:cubicBezTo>
                  <a:cubicBezTo>
                    <a:pt x="59158" y="15657"/>
                    <a:pt x="56302" y="14637"/>
                    <a:pt x="53395" y="13923"/>
                  </a:cubicBezTo>
                  <a:cubicBezTo>
                    <a:pt x="52376" y="13617"/>
                    <a:pt x="51407" y="13362"/>
                    <a:pt x="50438" y="13107"/>
                  </a:cubicBezTo>
                  <a:cubicBezTo>
                    <a:pt x="48551" y="12597"/>
                    <a:pt x="46562" y="12036"/>
                    <a:pt x="44624" y="11424"/>
                  </a:cubicBezTo>
                  <a:cubicBezTo>
                    <a:pt x="43910" y="11220"/>
                    <a:pt x="43145" y="10965"/>
                    <a:pt x="42431" y="10710"/>
                  </a:cubicBezTo>
                  <a:lnTo>
                    <a:pt x="42329" y="10659"/>
                  </a:lnTo>
                  <a:lnTo>
                    <a:pt x="39983" y="9894"/>
                  </a:lnTo>
                  <a:cubicBezTo>
                    <a:pt x="38606" y="9435"/>
                    <a:pt x="37178" y="8925"/>
                    <a:pt x="35291" y="8262"/>
                  </a:cubicBezTo>
                  <a:lnTo>
                    <a:pt x="31364" y="6835"/>
                  </a:lnTo>
                  <a:cubicBezTo>
                    <a:pt x="29580" y="6172"/>
                    <a:pt x="27744" y="5560"/>
                    <a:pt x="25959" y="4897"/>
                  </a:cubicBezTo>
                  <a:cubicBezTo>
                    <a:pt x="23664" y="4132"/>
                    <a:pt x="21318" y="3316"/>
                    <a:pt x="19074" y="2602"/>
                  </a:cubicBezTo>
                  <a:cubicBezTo>
                    <a:pt x="16677" y="1786"/>
                    <a:pt x="14229" y="970"/>
                    <a:pt x="11832" y="103"/>
                  </a:cubicBezTo>
                  <a:cubicBezTo>
                    <a:pt x="11781" y="52"/>
                    <a:pt x="11730" y="52"/>
                    <a:pt x="117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755;p33"/>
            <p:cNvSpPr/>
            <p:nvPr/>
          </p:nvSpPr>
          <p:spPr>
            <a:xfrm>
              <a:off x="2976532" y="2666900"/>
              <a:ext cx="260068" cy="228353"/>
            </a:xfrm>
            <a:custGeom>
              <a:avLst/>
              <a:gdLst/>
              <a:ahLst/>
              <a:cxnLst/>
              <a:rect l="l" t="t" r="r" b="b"/>
              <a:pathLst>
                <a:path w="20910" h="18360" extrusionOk="0">
                  <a:moveTo>
                    <a:pt x="8313" y="6783"/>
                  </a:moveTo>
                  <a:cubicBezTo>
                    <a:pt x="8466" y="6783"/>
                    <a:pt x="8670" y="6834"/>
                    <a:pt x="8823" y="6834"/>
                  </a:cubicBezTo>
                  <a:cubicBezTo>
                    <a:pt x="8976" y="6885"/>
                    <a:pt x="9180" y="6987"/>
                    <a:pt x="9333" y="7038"/>
                  </a:cubicBezTo>
                  <a:cubicBezTo>
                    <a:pt x="9537" y="7191"/>
                    <a:pt x="9792" y="7344"/>
                    <a:pt x="9996" y="7548"/>
                  </a:cubicBezTo>
                  <a:cubicBezTo>
                    <a:pt x="10506" y="8058"/>
                    <a:pt x="10914" y="8670"/>
                    <a:pt x="11322" y="9333"/>
                  </a:cubicBezTo>
                  <a:lnTo>
                    <a:pt x="11628" y="9894"/>
                  </a:lnTo>
                  <a:cubicBezTo>
                    <a:pt x="11730" y="10098"/>
                    <a:pt x="11883" y="10353"/>
                    <a:pt x="12036" y="10557"/>
                  </a:cubicBezTo>
                  <a:cubicBezTo>
                    <a:pt x="12240" y="10914"/>
                    <a:pt x="12444" y="11271"/>
                    <a:pt x="12699" y="11577"/>
                  </a:cubicBezTo>
                  <a:cubicBezTo>
                    <a:pt x="12801" y="11730"/>
                    <a:pt x="12954" y="11832"/>
                    <a:pt x="13158" y="11832"/>
                  </a:cubicBezTo>
                  <a:lnTo>
                    <a:pt x="13209" y="11832"/>
                  </a:lnTo>
                  <a:cubicBezTo>
                    <a:pt x="13311" y="11832"/>
                    <a:pt x="13413" y="11781"/>
                    <a:pt x="13464" y="11781"/>
                  </a:cubicBezTo>
                  <a:cubicBezTo>
                    <a:pt x="13617" y="11730"/>
                    <a:pt x="13668" y="11628"/>
                    <a:pt x="13770" y="11526"/>
                  </a:cubicBezTo>
                  <a:cubicBezTo>
                    <a:pt x="13872" y="11322"/>
                    <a:pt x="14025" y="11067"/>
                    <a:pt x="14127" y="10812"/>
                  </a:cubicBezTo>
                  <a:cubicBezTo>
                    <a:pt x="14229" y="10557"/>
                    <a:pt x="14331" y="10404"/>
                    <a:pt x="14432" y="10149"/>
                  </a:cubicBezTo>
                  <a:cubicBezTo>
                    <a:pt x="14585" y="9945"/>
                    <a:pt x="14687" y="9741"/>
                    <a:pt x="14840" y="9537"/>
                  </a:cubicBezTo>
                  <a:cubicBezTo>
                    <a:pt x="14942" y="9486"/>
                    <a:pt x="14993" y="9435"/>
                    <a:pt x="15095" y="9384"/>
                  </a:cubicBezTo>
                  <a:lnTo>
                    <a:pt x="15248" y="9333"/>
                  </a:lnTo>
                  <a:lnTo>
                    <a:pt x="15605" y="9333"/>
                  </a:lnTo>
                  <a:cubicBezTo>
                    <a:pt x="15656" y="9333"/>
                    <a:pt x="15707" y="9333"/>
                    <a:pt x="15758" y="9384"/>
                  </a:cubicBezTo>
                  <a:cubicBezTo>
                    <a:pt x="15809" y="9435"/>
                    <a:pt x="15860" y="9486"/>
                    <a:pt x="15911" y="9537"/>
                  </a:cubicBezTo>
                  <a:cubicBezTo>
                    <a:pt x="16013" y="9588"/>
                    <a:pt x="16064" y="9741"/>
                    <a:pt x="16166" y="9843"/>
                  </a:cubicBezTo>
                  <a:cubicBezTo>
                    <a:pt x="16268" y="10047"/>
                    <a:pt x="16370" y="10302"/>
                    <a:pt x="16472" y="10557"/>
                  </a:cubicBezTo>
                  <a:cubicBezTo>
                    <a:pt x="16574" y="11016"/>
                    <a:pt x="16625" y="11475"/>
                    <a:pt x="16676" y="11985"/>
                  </a:cubicBezTo>
                  <a:cubicBezTo>
                    <a:pt x="16676" y="12342"/>
                    <a:pt x="16625" y="12750"/>
                    <a:pt x="16574" y="13107"/>
                  </a:cubicBezTo>
                  <a:cubicBezTo>
                    <a:pt x="16523" y="13362"/>
                    <a:pt x="16421" y="13566"/>
                    <a:pt x="16370" y="13821"/>
                  </a:cubicBezTo>
                  <a:lnTo>
                    <a:pt x="16268" y="13821"/>
                  </a:lnTo>
                  <a:cubicBezTo>
                    <a:pt x="16064" y="13719"/>
                    <a:pt x="15911" y="13668"/>
                    <a:pt x="15707" y="13617"/>
                  </a:cubicBezTo>
                  <a:lnTo>
                    <a:pt x="15605" y="13566"/>
                  </a:lnTo>
                  <a:cubicBezTo>
                    <a:pt x="15299" y="13464"/>
                    <a:pt x="15044" y="13362"/>
                    <a:pt x="14738" y="13260"/>
                  </a:cubicBezTo>
                  <a:lnTo>
                    <a:pt x="14280" y="13107"/>
                  </a:lnTo>
                  <a:cubicBezTo>
                    <a:pt x="13311" y="12750"/>
                    <a:pt x="12342" y="12342"/>
                    <a:pt x="11169" y="11832"/>
                  </a:cubicBezTo>
                  <a:cubicBezTo>
                    <a:pt x="9996" y="11322"/>
                    <a:pt x="8772" y="10812"/>
                    <a:pt x="7650" y="10302"/>
                  </a:cubicBezTo>
                  <a:lnTo>
                    <a:pt x="5763" y="9435"/>
                  </a:lnTo>
                  <a:cubicBezTo>
                    <a:pt x="5916" y="9078"/>
                    <a:pt x="6069" y="8721"/>
                    <a:pt x="6273" y="8364"/>
                  </a:cubicBezTo>
                  <a:cubicBezTo>
                    <a:pt x="6426" y="8007"/>
                    <a:pt x="6630" y="7701"/>
                    <a:pt x="6885" y="7446"/>
                  </a:cubicBezTo>
                  <a:cubicBezTo>
                    <a:pt x="7038" y="7293"/>
                    <a:pt x="7191" y="7140"/>
                    <a:pt x="7395" y="7038"/>
                  </a:cubicBezTo>
                  <a:cubicBezTo>
                    <a:pt x="7548" y="6987"/>
                    <a:pt x="7650" y="6936"/>
                    <a:pt x="7803" y="6885"/>
                  </a:cubicBezTo>
                  <a:cubicBezTo>
                    <a:pt x="7956" y="6834"/>
                    <a:pt x="8160" y="6783"/>
                    <a:pt x="8313" y="6783"/>
                  </a:cubicBezTo>
                  <a:close/>
                  <a:moveTo>
                    <a:pt x="7956" y="0"/>
                  </a:moveTo>
                  <a:cubicBezTo>
                    <a:pt x="7497" y="51"/>
                    <a:pt x="7038" y="153"/>
                    <a:pt x="6579" y="357"/>
                  </a:cubicBezTo>
                  <a:cubicBezTo>
                    <a:pt x="6018" y="561"/>
                    <a:pt x="5559" y="816"/>
                    <a:pt x="5049" y="1122"/>
                  </a:cubicBezTo>
                  <a:cubicBezTo>
                    <a:pt x="4131" y="1734"/>
                    <a:pt x="3366" y="2499"/>
                    <a:pt x="2703" y="3366"/>
                  </a:cubicBezTo>
                  <a:cubicBezTo>
                    <a:pt x="2040" y="4233"/>
                    <a:pt x="1530" y="5151"/>
                    <a:pt x="1122" y="6171"/>
                  </a:cubicBezTo>
                  <a:cubicBezTo>
                    <a:pt x="765" y="7140"/>
                    <a:pt x="459" y="8211"/>
                    <a:pt x="306" y="9282"/>
                  </a:cubicBezTo>
                  <a:cubicBezTo>
                    <a:pt x="255" y="9588"/>
                    <a:pt x="204" y="9894"/>
                    <a:pt x="153" y="10251"/>
                  </a:cubicBezTo>
                  <a:cubicBezTo>
                    <a:pt x="153" y="10302"/>
                    <a:pt x="153" y="10404"/>
                    <a:pt x="153" y="10506"/>
                  </a:cubicBezTo>
                  <a:cubicBezTo>
                    <a:pt x="0" y="10761"/>
                    <a:pt x="51" y="11169"/>
                    <a:pt x="357" y="11373"/>
                  </a:cubicBezTo>
                  <a:cubicBezTo>
                    <a:pt x="1224" y="12036"/>
                    <a:pt x="2193" y="12648"/>
                    <a:pt x="3162" y="13158"/>
                  </a:cubicBezTo>
                  <a:cubicBezTo>
                    <a:pt x="4080" y="13617"/>
                    <a:pt x="5049" y="14076"/>
                    <a:pt x="6273" y="14534"/>
                  </a:cubicBezTo>
                  <a:cubicBezTo>
                    <a:pt x="7497" y="15044"/>
                    <a:pt x="8925" y="15503"/>
                    <a:pt x="10200" y="15962"/>
                  </a:cubicBezTo>
                  <a:cubicBezTo>
                    <a:pt x="10965" y="16217"/>
                    <a:pt x="11781" y="16523"/>
                    <a:pt x="12546" y="16778"/>
                  </a:cubicBezTo>
                  <a:cubicBezTo>
                    <a:pt x="12903" y="16931"/>
                    <a:pt x="13311" y="17084"/>
                    <a:pt x="13668" y="17237"/>
                  </a:cubicBezTo>
                  <a:cubicBezTo>
                    <a:pt x="14025" y="17390"/>
                    <a:pt x="14229" y="17492"/>
                    <a:pt x="14534" y="17594"/>
                  </a:cubicBezTo>
                  <a:cubicBezTo>
                    <a:pt x="15350" y="17900"/>
                    <a:pt x="16217" y="18155"/>
                    <a:pt x="17084" y="18308"/>
                  </a:cubicBezTo>
                  <a:cubicBezTo>
                    <a:pt x="17237" y="18359"/>
                    <a:pt x="17441" y="18359"/>
                    <a:pt x="17594" y="18359"/>
                  </a:cubicBezTo>
                  <a:lnTo>
                    <a:pt x="17696" y="18359"/>
                  </a:lnTo>
                  <a:cubicBezTo>
                    <a:pt x="17900" y="18359"/>
                    <a:pt x="18053" y="18359"/>
                    <a:pt x="18206" y="18308"/>
                  </a:cubicBezTo>
                  <a:cubicBezTo>
                    <a:pt x="18563" y="18257"/>
                    <a:pt x="18869" y="18104"/>
                    <a:pt x="19124" y="17900"/>
                  </a:cubicBezTo>
                  <a:cubicBezTo>
                    <a:pt x="19583" y="17492"/>
                    <a:pt x="19940" y="16931"/>
                    <a:pt x="20195" y="16370"/>
                  </a:cubicBezTo>
                  <a:cubicBezTo>
                    <a:pt x="20297" y="16064"/>
                    <a:pt x="20399" y="15758"/>
                    <a:pt x="20450" y="15452"/>
                  </a:cubicBezTo>
                  <a:cubicBezTo>
                    <a:pt x="20552" y="15044"/>
                    <a:pt x="20654" y="14636"/>
                    <a:pt x="20705" y="14279"/>
                  </a:cubicBezTo>
                  <a:cubicBezTo>
                    <a:pt x="20807" y="13515"/>
                    <a:pt x="20858" y="12750"/>
                    <a:pt x="20858" y="11985"/>
                  </a:cubicBezTo>
                  <a:cubicBezTo>
                    <a:pt x="20909" y="10404"/>
                    <a:pt x="20807" y="8823"/>
                    <a:pt x="20501" y="7242"/>
                  </a:cubicBezTo>
                  <a:cubicBezTo>
                    <a:pt x="20399" y="6630"/>
                    <a:pt x="20195" y="6018"/>
                    <a:pt x="19991" y="5457"/>
                  </a:cubicBezTo>
                  <a:cubicBezTo>
                    <a:pt x="19889" y="5202"/>
                    <a:pt x="19787" y="4947"/>
                    <a:pt x="19634" y="4743"/>
                  </a:cubicBezTo>
                  <a:cubicBezTo>
                    <a:pt x="19532" y="4539"/>
                    <a:pt x="19379" y="4386"/>
                    <a:pt x="19226" y="4233"/>
                  </a:cubicBezTo>
                  <a:cubicBezTo>
                    <a:pt x="19073" y="4029"/>
                    <a:pt x="18869" y="3825"/>
                    <a:pt x="18614" y="3723"/>
                  </a:cubicBezTo>
                  <a:cubicBezTo>
                    <a:pt x="18257" y="3468"/>
                    <a:pt x="17798" y="3264"/>
                    <a:pt x="17339" y="3213"/>
                  </a:cubicBezTo>
                  <a:lnTo>
                    <a:pt x="16676" y="3213"/>
                  </a:lnTo>
                  <a:cubicBezTo>
                    <a:pt x="16472" y="3264"/>
                    <a:pt x="16268" y="3264"/>
                    <a:pt x="16064" y="3315"/>
                  </a:cubicBezTo>
                  <a:cubicBezTo>
                    <a:pt x="15146" y="3570"/>
                    <a:pt x="14331" y="4029"/>
                    <a:pt x="13617" y="4641"/>
                  </a:cubicBezTo>
                  <a:cubicBezTo>
                    <a:pt x="13413" y="4845"/>
                    <a:pt x="13209" y="5049"/>
                    <a:pt x="13005" y="5304"/>
                  </a:cubicBezTo>
                  <a:cubicBezTo>
                    <a:pt x="13005" y="5151"/>
                    <a:pt x="12954" y="4947"/>
                    <a:pt x="12903" y="4794"/>
                  </a:cubicBezTo>
                  <a:cubicBezTo>
                    <a:pt x="12750" y="3978"/>
                    <a:pt x="12444" y="3162"/>
                    <a:pt x="12036" y="2397"/>
                  </a:cubicBezTo>
                  <a:cubicBezTo>
                    <a:pt x="11679" y="1683"/>
                    <a:pt x="11118" y="1020"/>
                    <a:pt x="10404" y="561"/>
                  </a:cubicBezTo>
                  <a:cubicBezTo>
                    <a:pt x="10251" y="459"/>
                    <a:pt x="10047" y="357"/>
                    <a:pt x="9843" y="306"/>
                  </a:cubicBezTo>
                  <a:cubicBezTo>
                    <a:pt x="9639" y="204"/>
                    <a:pt x="9435" y="153"/>
                    <a:pt x="9231" y="102"/>
                  </a:cubicBezTo>
                  <a:cubicBezTo>
                    <a:pt x="8976" y="51"/>
                    <a:pt x="8721" y="0"/>
                    <a:pt x="841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756;p33"/>
            <p:cNvSpPr/>
            <p:nvPr/>
          </p:nvSpPr>
          <p:spPr>
            <a:xfrm>
              <a:off x="3241663" y="2740468"/>
              <a:ext cx="140183" cy="269583"/>
            </a:xfrm>
            <a:custGeom>
              <a:avLst/>
              <a:gdLst/>
              <a:ahLst/>
              <a:cxnLst/>
              <a:rect l="l" t="t" r="r" b="b"/>
              <a:pathLst>
                <a:path w="11271" h="21675" extrusionOk="0">
                  <a:moveTo>
                    <a:pt x="6885" y="1"/>
                  </a:moveTo>
                  <a:cubicBezTo>
                    <a:pt x="6897" y="1"/>
                    <a:pt x="6910" y="1"/>
                    <a:pt x="6922" y="1"/>
                  </a:cubicBezTo>
                  <a:lnTo>
                    <a:pt x="6922" y="1"/>
                  </a:lnTo>
                  <a:cubicBezTo>
                    <a:pt x="6927" y="1"/>
                    <a:pt x="6931" y="1"/>
                    <a:pt x="6936" y="1"/>
                  </a:cubicBezTo>
                  <a:close/>
                  <a:moveTo>
                    <a:pt x="6922" y="1"/>
                  </a:moveTo>
                  <a:cubicBezTo>
                    <a:pt x="6672" y="4"/>
                    <a:pt x="6424" y="107"/>
                    <a:pt x="6324" y="358"/>
                  </a:cubicBezTo>
                  <a:cubicBezTo>
                    <a:pt x="4182" y="4744"/>
                    <a:pt x="2907" y="9537"/>
                    <a:pt x="1632" y="14178"/>
                  </a:cubicBezTo>
                  <a:lnTo>
                    <a:pt x="1428" y="14943"/>
                  </a:lnTo>
                  <a:cubicBezTo>
                    <a:pt x="1020" y="16422"/>
                    <a:pt x="561" y="18156"/>
                    <a:pt x="51" y="19890"/>
                  </a:cubicBezTo>
                  <a:cubicBezTo>
                    <a:pt x="0" y="20043"/>
                    <a:pt x="51" y="20196"/>
                    <a:pt x="153" y="20349"/>
                  </a:cubicBezTo>
                  <a:cubicBezTo>
                    <a:pt x="204" y="20502"/>
                    <a:pt x="357" y="20604"/>
                    <a:pt x="561" y="20655"/>
                  </a:cubicBezTo>
                  <a:lnTo>
                    <a:pt x="765" y="20655"/>
                  </a:lnTo>
                  <a:lnTo>
                    <a:pt x="867" y="20706"/>
                  </a:lnTo>
                  <a:lnTo>
                    <a:pt x="1122" y="20808"/>
                  </a:lnTo>
                  <a:lnTo>
                    <a:pt x="1785" y="21063"/>
                  </a:lnTo>
                  <a:cubicBezTo>
                    <a:pt x="2040" y="21165"/>
                    <a:pt x="2346" y="21267"/>
                    <a:pt x="2601" y="21369"/>
                  </a:cubicBezTo>
                  <a:cubicBezTo>
                    <a:pt x="3111" y="21573"/>
                    <a:pt x="3621" y="21675"/>
                    <a:pt x="4182" y="21675"/>
                  </a:cubicBezTo>
                  <a:lnTo>
                    <a:pt x="4284" y="21675"/>
                  </a:lnTo>
                  <a:cubicBezTo>
                    <a:pt x="4386" y="21675"/>
                    <a:pt x="4437" y="21624"/>
                    <a:pt x="4539" y="21573"/>
                  </a:cubicBezTo>
                  <a:cubicBezTo>
                    <a:pt x="4794" y="21573"/>
                    <a:pt x="5049" y="21471"/>
                    <a:pt x="5151" y="21216"/>
                  </a:cubicBezTo>
                  <a:cubicBezTo>
                    <a:pt x="5712" y="20094"/>
                    <a:pt x="6120" y="18921"/>
                    <a:pt x="6375" y="17697"/>
                  </a:cubicBezTo>
                  <a:cubicBezTo>
                    <a:pt x="6426" y="17391"/>
                    <a:pt x="6528" y="17034"/>
                    <a:pt x="6579" y="16779"/>
                  </a:cubicBezTo>
                  <a:cubicBezTo>
                    <a:pt x="6681" y="16473"/>
                    <a:pt x="6732" y="16167"/>
                    <a:pt x="6783" y="15912"/>
                  </a:cubicBezTo>
                  <a:cubicBezTo>
                    <a:pt x="6885" y="15351"/>
                    <a:pt x="7038" y="14790"/>
                    <a:pt x="7242" y="14076"/>
                  </a:cubicBezTo>
                  <a:cubicBezTo>
                    <a:pt x="7650" y="12699"/>
                    <a:pt x="8109" y="11373"/>
                    <a:pt x="8517" y="10149"/>
                  </a:cubicBezTo>
                  <a:lnTo>
                    <a:pt x="8772" y="9384"/>
                  </a:lnTo>
                  <a:cubicBezTo>
                    <a:pt x="9129" y="8364"/>
                    <a:pt x="9486" y="7294"/>
                    <a:pt x="9894" y="6223"/>
                  </a:cubicBezTo>
                  <a:lnTo>
                    <a:pt x="10098" y="5713"/>
                  </a:lnTo>
                  <a:cubicBezTo>
                    <a:pt x="10506" y="4540"/>
                    <a:pt x="10914" y="3367"/>
                    <a:pt x="11271" y="2143"/>
                  </a:cubicBezTo>
                  <a:cubicBezTo>
                    <a:pt x="11271" y="1990"/>
                    <a:pt x="11271" y="1786"/>
                    <a:pt x="11169" y="1684"/>
                  </a:cubicBezTo>
                  <a:cubicBezTo>
                    <a:pt x="11067" y="1480"/>
                    <a:pt x="10914" y="1378"/>
                    <a:pt x="10761" y="1327"/>
                  </a:cubicBezTo>
                  <a:lnTo>
                    <a:pt x="10608" y="1327"/>
                  </a:lnTo>
                  <a:cubicBezTo>
                    <a:pt x="10353" y="1276"/>
                    <a:pt x="10098" y="1174"/>
                    <a:pt x="9843" y="1123"/>
                  </a:cubicBezTo>
                  <a:cubicBezTo>
                    <a:pt x="9486" y="970"/>
                    <a:pt x="9078" y="817"/>
                    <a:pt x="8721" y="664"/>
                  </a:cubicBezTo>
                  <a:cubicBezTo>
                    <a:pt x="8211" y="460"/>
                    <a:pt x="7701" y="256"/>
                    <a:pt x="7191" y="52"/>
                  </a:cubicBezTo>
                  <a:cubicBezTo>
                    <a:pt x="7101" y="7"/>
                    <a:pt x="7012" y="2"/>
                    <a:pt x="69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757;p33"/>
            <p:cNvSpPr/>
            <p:nvPr/>
          </p:nvSpPr>
          <p:spPr>
            <a:xfrm>
              <a:off x="3017116" y="2911098"/>
              <a:ext cx="88182" cy="152235"/>
            </a:xfrm>
            <a:custGeom>
              <a:avLst/>
              <a:gdLst/>
              <a:ahLst/>
              <a:cxnLst/>
              <a:rect l="l" t="t" r="r" b="b"/>
              <a:pathLst>
                <a:path w="7090" h="12240" extrusionOk="0">
                  <a:moveTo>
                    <a:pt x="4999" y="0"/>
                  </a:moveTo>
                  <a:cubicBezTo>
                    <a:pt x="4540" y="0"/>
                    <a:pt x="4132" y="102"/>
                    <a:pt x="3673" y="204"/>
                  </a:cubicBezTo>
                  <a:cubicBezTo>
                    <a:pt x="3112" y="357"/>
                    <a:pt x="2551" y="612"/>
                    <a:pt x="2041" y="969"/>
                  </a:cubicBezTo>
                  <a:cubicBezTo>
                    <a:pt x="1888" y="1122"/>
                    <a:pt x="1684" y="1275"/>
                    <a:pt x="1531" y="1428"/>
                  </a:cubicBezTo>
                  <a:cubicBezTo>
                    <a:pt x="1225" y="1734"/>
                    <a:pt x="970" y="2040"/>
                    <a:pt x="817" y="2448"/>
                  </a:cubicBezTo>
                  <a:cubicBezTo>
                    <a:pt x="562" y="2856"/>
                    <a:pt x="409" y="3264"/>
                    <a:pt x="307" y="3723"/>
                  </a:cubicBezTo>
                  <a:cubicBezTo>
                    <a:pt x="103" y="4590"/>
                    <a:pt x="1" y="5457"/>
                    <a:pt x="52" y="6324"/>
                  </a:cubicBezTo>
                  <a:cubicBezTo>
                    <a:pt x="52" y="7293"/>
                    <a:pt x="154" y="8211"/>
                    <a:pt x="307" y="9129"/>
                  </a:cubicBezTo>
                  <a:cubicBezTo>
                    <a:pt x="409" y="9588"/>
                    <a:pt x="511" y="10098"/>
                    <a:pt x="664" y="10557"/>
                  </a:cubicBezTo>
                  <a:cubicBezTo>
                    <a:pt x="766" y="10863"/>
                    <a:pt x="919" y="11118"/>
                    <a:pt x="1072" y="11424"/>
                  </a:cubicBezTo>
                  <a:cubicBezTo>
                    <a:pt x="1837" y="11679"/>
                    <a:pt x="2602" y="11985"/>
                    <a:pt x="3367" y="12240"/>
                  </a:cubicBezTo>
                  <a:cubicBezTo>
                    <a:pt x="3724" y="12036"/>
                    <a:pt x="4030" y="11730"/>
                    <a:pt x="4285" y="11424"/>
                  </a:cubicBezTo>
                  <a:cubicBezTo>
                    <a:pt x="4438" y="11220"/>
                    <a:pt x="4591" y="11016"/>
                    <a:pt x="4744" y="10812"/>
                  </a:cubicBezTo>
                  <a:cubicBezTo>
                    <a:pt x="4897" y="10506"/>
                    <a:pt x="5050" y="10200"/>
                    <a:pt x="5203" y="9945"/>
                  </a:cubicBezTo>
                  <a:cubicBezTo>
                    <a:pt x="5407" y="9384"/>
                    <a:pt x="5560" y="8772"/>
                    <a:pt x="5611" y="8211"/>
                  </a:cubicBezTo>
                  <a:cubicBezTo>
                    <a:pt x="5662" y="7395"/>
                    <a:pt x="5611" y="6579"/>
                    <a:pt x="5458" y="5814"/>
                  </a:cubicBezTo>
                  <a:cubicBezTo>
                    <a:pt x="5356" y="5406"/>
                    <a:pt x="5254" y="4998"/>
                    <a:pt x="5101" y="4641"/>
                  </a:cubicBezTo>
                  <a:cubicBezTo>
                    <a:pt x="4999" y="4437"/>
                    <a:pt x="4948" y="4182"/>
                    <a:pt x="4897" y="3978"/>
                  </a:cubicBezTo>
                  <a:cubicBezTo>
                    <a:pt x="4795" y="3570"/>
                    <a:pt x="4744" y="3213"/>
                    <a:pt x="4744" y="2856"/>
                  </a:cubicBezTo>
                  <a:cubicBezTo>
                    <a:pt x="4744" y="2652"/>
                    <a:pt x="4795" y="2499"/>
                    <a:pt x="4795" y="2295"/>
                  </a:cubicBezTo>
                  <a:cubicBezTo>
                    <a:pt x="4846" y="2193"/>
                    <a:pt x="4897" y="2142"/>
                    <a:pt x="4948" y="2040"/>
                  </a:cubicBezTo>
                  <a:cubicBezTo>
                    <a:pt x="4948" y="1989"/>
                    <a:pt x="4999" y="1938"/>
                    <a:pt x="5050" y="1887"/>
                  </a:cubicBezTo>
                  <a:lnTo>
                    <a:pt x="5203" y="1734"/>
                  </a:lnTo>
                  <a:cubicBezTo>
                    <a:pt x="5305" y="1734"/>
                    <a:pt x="5407" y="1683"/>
                    <a:pt x="5509" y="1632"/>
                  </a:cubicBezTo>
                  <a:cubicBezTo>
                    <a:pt x="5713" y="1581"/>
                    <a:pt x="5917" y="1581"/>
                    <a:pt x="6121" y="1581"/>
                  </a:cubicBezTo>
                  <a:lnTo>
                    <a:pt x="6223" y="1581"/>
                  </a:lnTo>
                  <a:cubicBezTo>
                    <a:pt x="6427" y="1581"/>
                    <a:pt x="6580" y="1479"/>
                    <a:pt x="6682" y="1326"/>
                  </a:cubicBezTo>
                  <a:cubicBezTo>
                    <a:pt x="6733" y="1326"/>
                    <a:pt x="6784" y="1275"/>
                    <a:pt x="6784" y="1275"/>
                  </a:cubicBezTo>
                  <a:cubicBezTo>
                    <a:pt x="6937" y="1173"/>
                    <a:pt x="7039" y="1020"/>
                    <a:pt x="7039" y="816"/>
                  </a:cubicBezTo>
                  <a:cubicBezTo>
                    <a:pt x="7090" y="663"/>
                    <a:pt x="7039" y="459"/>
                    <a:pt x="6937" y="306"/>
                  </a:cubicBezTo>
                  <a:cubicBezTo>
                    <a:pt x="6835" y="153"/>
                    <a:pt x="6682" y="102"/>
                    <a:pt x="6478" y="51"/>
                  </a:cubicBezTo>
                  <a:cubicBezTo>
                    <a:pt x="6121" y="0"/>
                    <a:pt x="5764" y="0"/>
                    <a:pt x="5407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758;p33"/>
            <p:cNvSpPr/>
            <p:nvPr/>
          </p:nvSpPr>
          <p:spPr>
            <a:xfrm>
              <a:off x="3159202" y="3027799"/>
              <a:ext cx="273389" cy="150979"/>
            </a:xfrm>
            <a:custGeom>
              <a:avLst/>
              <a:gdLst/>
              <a:ahLst/>
              <a:cxnLst/>
              <a:rect l="l" t="t" r="r" b="b"/>
              <a:pathLst>
                <a:path w="21981" h="12139" extrusionOk="0">
                  <a:moveTo>
                    <a:pt x="663" y="1"/>
                  </a:moveTo>
                  <a:cubicBezTo>
                    <a:pt x="459" y="1"/>
                    <a:pt x="306" y="103"/>
                    <a:pt x="204" y="256"/>
                  </a:cubicBezTo>
                  <a:cubicBezTo>
                    <a:pt x="102" y="409"/>
                    <a:pt x="51" y="562"/>
                    <a:pt x="51" y="766"/>
                  </a:cubicBezTo>
                  <a:cubicBezTo>
                    <a:pt x="102" y="1123"/>
                    <a:pt x="153" y="1531"/>
                    <a:pt x="102" y="1939"/>
                  </a:cubicBezTo>
                  <a:cubicBezTo>
                    <a:pt x="102" y="2245"/>
                    <a:pt x="102" y="2551"/>
                    <a:pt x="102" y="2806"/>
                  </a:cubicBezTo>
                  <a:lnTo>
                    <a:pt x="51" y="3469"/>
                  </a:lnTo>
                  <a:cubicBezTo>
                    <a:pt x="0" y="3979"/>
                    <a:pt x="0" y="4540"/>
                    <a:pt x="51" y="5101"/>
                  </a:cubicBezTo>
                  <a:cubicBezTo>
                    <a:pt x="102" y="5305"/>
                    <a:pt x="153" y="5560"/>
                    <a:pt x="204" y="5764"/>
                  </a:cubicBezTo>
                  <a:lnTo>
                    <a:pt x="663" y="5917"/>
                  </a:lnTo>
                  <a:lnTo>
                    <a:pt x="2295" y="6478"/>
                  </a:lnTo>
                  <a:cubicBezTo>
                    <a:pt x="7548" y="8314"/>
                    <a:pt x="12750" y="10098"/>
                    <a:pt x="17850" y="12138"/>
                  </a:cubicBezTo>
                  <a:lnTo>
                    <a:pt x="17952" y="12138"/>
                  </a:lnTo>
                  <a:cubicBezTo>
                    <a:pt x="18054" y="12138"/>
                    <a:pt x="18156" y="12087"/>
                    <a:pt x="18258" y="11985"/>
                  </a:cubicBezTo>
                  <a:cubicBezTo>
                    <a:pt x="18258" y="11985"/>
                    <a:pt x="18309" y="11934"/>
                    <a:pt x="18309" y="11883"/>
                  </a:cubicBezTo>
                  <a:cubicBezTo>
                    <a:pt x="19737" y="7549"/>
                    <a:pt x="20910" y="3928"/>
                    <a:pt x="21981" y="664"/>
                  </a:cubicBezTo>
                  <a:cubicBezTo>
                    <a:pt x="21930" y="613"/>
                    <a:pt x="21828" y="562"/>
                    <a:pt x="21777" y="562"/>
                  </a:cubicBezTo>
                  <a:cubicBezTo>
                    <a:pt x="21675" y="511"/>
                    <a:pt x="21573" y="511"/>
                    <a:pt x="21471" y="511"/>
                  </a:cubicBezTo>
                  <a:lnTo>
                    <a:pt x="21420" y="511"/>
                  </a:lnTo>
                  <a:cubicBezTo>
                    <a:pt x="21318" y="511"/>
                    <a:pt x="21165" y="562"/>
                    <a:pt x="21114" y="664"/>
                  </a:cubicBezTo>
                  <a:lnTo>
                    <a:pt x="20808" y="817"/>
                  </a:lnTo>
                  <a:cubicBezTo>
                    <a:pt x="19890" y="1276"/>
                    <a:pt x="18921" y="1633"/>
                    <a:pt x="17952" y="1888"/>
                  </a:cubicBezTo>
                  <a:cubicBezTo>
                    <a:pt x="16269" y="2245"/>
                    <a:pt x="14535" y="2449"/>
                    <a:pt x="12852" y="2449"/>
                  </a:cubicBezTo>
                  <a:lnTo>
                    <a:pt x="12087" y="2449"/>
                  </a:lnTo>
                  <a:cubicBezTo>
                    <a:pt x="9384" y="2347"/>
                    <a:pt x="6732" y="1888"/>
                    <a:pt x="4131" y="1174"/>
                  </a:cubicBezTo>
                  <a:cubicBezTo>
                    <a:pt x="3162" y="868"/>
                    <a:pt x="2295" y="562"/>
                    <a:pt x="1377" y="154"/>
                  </a:cubicBezTo>
                  <a:cubicBezTo>
                    <a:pt x="1275" y="103"/>
                    <a:pt x="1224" y="103"/>
                    <a:pt x="1122" y="103"/>
                  </a:cubicBezTo>
                  <a:lnTo>
                    <a:pt x="1071" y="103"/>
                  </a:lnTo>
                  <a:cubicBezTo>
                    <a:pt x="969" y="52"/>
                    <a:pt x="867" y="1"/>
                    <a:pt x="714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759;p33"/>
            <p:cNvSpPr/>
            <p:nvPr/>
          </p:nvSpPr>
          <p:spPr>
            <a:xfrm>
              <a:off x="3246737" y="2574925"/>
              <a:ext cx="313350" cy="195368"/>
            </a:xfrm>
            <a:custGeom>
              <a:avLst/>
              <a:gdLst/>
              <a:ahLst/>
              <a:cxnLst/>
              <a:rect l="l" t="t" r="r" b="b"/>
              <a:pathLst>
                <a:path w="25194" h="15708" extrusionOk="0">
                  <a:moveTo>
                    <a:pt x="0" y="0"/>
                  </a:moveTo>
                  <a:lnTo>
                    <a:pt x="0" y="0"/>
                  </a:lnTo>
                  <a:cubicBezTo>
                    <a:pt x="969" y="1989"/>
                    <a:pt x="2244" y="3876"/>
                    <a:pt x="3723" y="5559"/>
                  </a:cubicBezTo>
                  <a:cubicBezTo>
                    <a:pt x="5253" y="7344"/>
                    <a:pt x="6936" y="8925"/>
                    <a:pt x="8823" y="10353"/>
                  </a:cubicBezTo>
                  <a:cubicBezTo>
                    <a:pt x="10659" y="11730"/>
                    <a:pt x="12597" y="12954"/>
                    <a:pt x="14586" y="14025"/>
                  </a:cubicBezTo>
                  <a:cubicBezTo>
                    <a:pt x="15249" y="14382"/>
                    <a:pt x="15962" y="14688"/>
                    <a:pt x="16676" y="14943"/>
                  </a:cubicBezTo>
                  <a:cubicBezTo>
                    <a:pt x="17339" y="15198"/>
                    <a:pt x="18002" y="15351"/>
                    <a:pt x="18716" y="15504"/>
                  </a:cubicBezTo>
                  <a:cubicBezTo>
                    <a:pt x="19379" y="15657"/>
                    <a:pt x="20042" y="15708"/>
                    <a:pt x="20756" y="15708"/>
                  </a:cubicBezTo>
                  <a:lnTo>
                    <a:pt x="20909" y="15708"/>
                  </a:lnTo>
                  <a:cubicBezTo>
                    <a:pt x="21266" y="15708"/>
                    <a:pt x="21572" y="15708"/>
                    <a:pt x="21878" y="15657"/>
                  </a:cubicBezTo>
                  <a:cubicBezTo>
                    <a:pt x="22082" y="15657"/>
                    <a:pt x="22235" y="15606"/>
                    <a:pt x="22439" y="15606"/>
                  </a:cubicBezTo>
                  <a:cubicBezTo>
                    <a:pt x="23306" y="13209"/>
                    <a:pt x="24224" y="10863"/>
                    <a:pt x="25091" y="8619"/>
                  </a:cubicBezTo>
                  <a:cubicBezTo>
                    <a:pt x="25193" y="8466"/>
                    <a:pt x="25091" y="8262"/>
                    <a:pt x="24938" y="8160"/>
                  </a:cubicBezTo>
                  <a:cubicBezTo>
                    <a:pt x="24938" y="8109"/>
                    <a:pt x="24887" y="8109"/>
                    <a:pt x="24785" y="8058"/>
                  </a:cubicBezTo>
                  <a:cubicBezTo>
                    <a:pt x="22082" y="6834"/>
                    <a:pt x="19226" y="5814"/>
                    <a:pt x="16319" y="5049"/>
                  </a:cubicBezTo>
                  <a:cubicBezTo>
                    <a:pt x="15300" y="4743"/>
                    <a:pt x="14331" y="4488"/>
                    <a:pt x="13362" y="4233"/>
                  </a:cubicBezTo>
                  <a:cubicBezTo>
                    <a:pt x="11475" y="3723"/>
                    <a:pt x="9486" y="3162"/>
                    <a:pt x="7548" y="2550"/>
                  </a:cubicBezTo>
                  <a:cubicBezTo>
                    <a:pt x="6834" y="2346"/>
                    <a:pt x="6069" y="2091"/>
                    <a:pt x="5355" y="1836"/>
                  </a:cubicBezTo>
                  <a:lnTo>
                    <a:pt x="5253" y="1785"/>
                  </a:lnTo>
                  <a:lnTo>
                    <a:pt x="2907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26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760;p33"/>
            <p:cNvSpPr/>
            <p:nvPr/>
          </p:nvSpPr>
          <p:spPr>
            <a:xfrm>
              <a:off x="3027899" y="2920613"/>
              <a:ext cx="144636" cy="274657"/>
            </a:xfrm>
            <a:custGeom>
              <a:avLst/>
              <a:gdLst/>
              <a:ahLst/>
              <a:cxnLst/>
              <a:rect l="l" t="t" r="r" b="b"/>
              <a:pathLst>
                <a:path w="11629" h="22083" extrusionOk="0">
                  <a:moveTo>
                    <a:pt x="5968" y="0"/>
                  </a:moveTo>
                  <a:cubicBezTo>
                    <a:pt x="5764" y="0"/>
                    <a:pt x="5560" y="51"/>
                    <a:pt x="5356" y="51"/>
                  </a:cubicBezTo>
                  <a:cubicBezTo>
                    <a:pt x="4999" y="102"/>
                    <a:pt x="4591" y="204"/>
                    <a:pt x="4234" y="357"/>
                  </a:cubicBezTo>
                  <a:cubicBezTo>
                    <a:pt x="3928" y="459"/>
                    <a:pt x="3571" y="663"/>
                    <a:pt x="3316" y="867"/>
                  </a:cubicBezTo>
                  <a:cubicBezTo>
                    <a:pt x="3010" y="1173"/>
                    <a:pt x="2806" y="1530"/>
                    <a:pt x="2704" y="1887"/>
                  </a:cubicBezTo>
                  <a:cubicBezTo>
                    <a:pt x="2602" y="2244"/>
                    <a:pt x="2602" y="2601"/>
                    <a:pt x="2755" y="2907"/>
                  </a:cubicBezTo>
                  <a:cubicBezTo>
                    <a:pt x="2806" y="3060"/>
                    <a:pt x="2908" y="3213"/>
                    <a:pt x="2959" y="3315"/>
                  </a:cubicBezTo>
                  <a:cubicBezTo>
                    <a:pt x="3061" y="3468"/>
                    <a:pt x="3163" y="3621"/>
                    <a:pt x="3265" y="3723"/>
                  </a:cubicBezTo>
                  <a:cubicBezTo>
                    <a:pt x="3367" y="3825"/>
                    <a:pt x="3418" y="3927"/>
                    <a:pt x="3520" y="3978"/>
                  </a:cubicBezTo>
                  <a:cubicBezTo>
                    <a:pt x="3673" y="4182"/>
                    <a:pt x="3775" y="4335"/>
                    <a:pt x="3928" y="4539"/>
                  </a:cubicBezTo>
                  <a:lnTo>
                    <a:pt x="4132" y="4845"/>
                  </a:lnTo>
                  <a:cubicBezTo>
                    <a:pt x="4285" y="5151"/>
                    <a:pt x="4387" y="5457"/>
                    <a:pt x="4489" y="5814"/>
                  </a:cubicBezTo>
                  <a:cubicBezTo>
                    <a:pt x="4642" y="6426"/>
                    <a:pt x="4642" y="7140"/>
                    <a:pt x="4438" y="7803"/>
                  </a:cubicBezTo>
                  <a:cubicBezTo>
                    <a:pt x="4285" y="8262"/>
                    <a:pt x="4132" y="8670"/>
                    <a:pt x="3877" y="9078"/>
                  </a:cubicBezTo>
                  <a:cubicBezTo>
                    <a:pt x="3418" y="9792"/>
                    <a:pt x="2908" y="10455"/>
                    <a:pt x="2347" y="11118"/>
                  </a:cubicBezTo>
                  <a:cubicBezTo>
                    <a:pt x="2143" y="11322"/>
                    <a:pt x="1939" y="11577"/>
                    <a:pt x="1684" y="11832"/>
                  </a:cubicBezTo>
                  <a:cubicBezTo>
                    <a:pt x="1327" y="12291"/>
                    <a:pt x="970" y="12801"/>
                    <a:pt x="664" y="13311"/>
                  </a:cubicBezTo>
                  <a:cubicBezTo>
                    <a:pt x="358" y="13821"/>
                    <a:pt x="154" y="14382"/>
                    <a:pt x="1" y="14943"/>
                  </a:cubicBezTo>
                  <a:cubicBezTo>
                    <a:pt x="1" y="14994"/>
                    <a:pt x="1" y="15045"/>
                    <a:pt x="1" y="15096"/>
                  </a:cubicBezTo>
                  <a:lnTo>
                    <a:pt x="1" y="15300"/>
                  </a:lnTo>
                  <a:cubicBezTo>
                    <a:pt x="1" y="15504"/>
                    <a:pt x="1" y="15708"/>
                    <a:pt x="52" y="15861"/>
                  </a:cubicBezTo>
                  <a:cubicBezTo>
                    <a:pt x="52" y="16065"/>
                    <a:pt x="103" y="16320"/>
                    <a:pt x="154" y="16524"/>
                  </a:cubicBezTo>
                  <a:cubicBezTo>
                    <a:pt x="256" y="16881"/>
                    <a:pt x="358" y="17237"/>
                    <a:pt x="562" y="17594"/>
                  </a:cubicBezTo>
                  <a:cubicBezTo>
                    <a:pt x="664" y="17900"/>
                    <a:pt x="817" y="18206"/>
                    <a:pt x="1021" y="18512"/>
                  </a:cubicBezTo>
                  <a:cubicBezTo>
                    <a:pt x="1225" y="18818"/>
                    <a:pt x="1480" y="19073"/>
                    <a:pt x="1786" y="19379"/>
                  </a:cubicBezTo>
                  <a:cubicBezTo>
                    <a:pt x="2041" y="19634"/>
                    <a:pt x="2347" y="19889"/>
                    <a:pt x="2704" y="20144"/>
                  </a:cubicBezTo>
                  <a:cubicBezTo>
                    <a:pt x="3367" y="20654"/>
                    <a:pt x="4132" y="21113"/>
                    <a:pt x="4948" y="21419"/>
                  </a:cubicBezTo>
                  <a:cubicBezTo>
                    <a:pt x="5356" y="21572"/>
                    <a:pt x="5764" y="21725"/>
                    <a:pt x="6172" y="21827"/>
                  </a:cubicBezTo>
                  <a:cubicBezTo>
                    <a:pt x="6529" y="21929"/>
                    <a:pt x="6886" y="22031"/>
                    <a:pt x="7294" y="22082"/>
                  </a:cubicBezTo>
                  <a:lnTo>
                    <a:pt x="7702" y="22082"/>
                  </a:lnTo>
                  <a:cubicBezTo>
                    <a:pt x="8110" y="22082"/>
                    <a:pt x="8467" y="21980"/>
                    <a:pt x="8824" y="21878"/>
                  </a:cubicBezTo>
                  <a:cubicBezTo>
                    <a:pt x="9742" y="21419"/>
                    <a:pt x="10404" y="20654"/>
                    <a:pt x="10761" y="19736"/>
                  </a:cubicBezTo>
                  <a:cubicBezTo>
                    <a:pt x="10965" y="19175"/>
                    <a:pt x="11118" y="18614"/>
                    <a:pt x="11220" y="18104"/>
                  </a:cubicBezTo>
                  <a:cubicBezTo>
                    <a:pt x="11322" y="17492"/>
                    <a:pt x="11424" y="16932"/>
                    <a:pt x="11475" y="16371"/>
                  </a:cubicBezTo>
                  <a:cubicBezTo>
                    <a:pt x="11577" y="15249"/>
                    <a:pt x="11628" y="14076"/>
                    <a:pt x="11577" y="12954"/>
                  </a:cubicBezTo>
                  <a:lnTo>
                    <a:pt x="11577" y="12801"/>
                  </a:lnTo>
                  <a:cubicBezTo>
                    <a:pt x="11577" y="11934"/>
                    <a:pt x="11577" y="11016"/>
                    <a:pt x="11577" y="10098"/>
                  </a:cubicBezTo>
                  <a:cubicBezTo>
                    <a:pt x="11526" y="8874"/>
                    <a:pt x="11373" y="7599"/>
                    <a:pt x="11169" y="6375"/>
                  </a:cubicBezTo>
                  <a:cubicBezTo>
                    <a:pt x="10965" y="5049"/>
                    <a:pt x="10557" y="3825"/>
                    <a:pt x="9946" y="2652"/>
                  </a:cubicBezTo>
                  <a:cubicBezTo>
                    <a:pt x="9640" y="2142"/>
                    <a:pt x="9283" y="1683"/>
                    <a:pt x="8824" y="1224"/>
                  </a:cubicBezTo>
                  <a:cubicBezTo>
                    <a:pt x="8416" y="867"/>
                    <a:pt x="7906" y="510"/>
                    <a:pt x="7396" y="306"/>
                  </a:cubicBezTo>
                  <a:cubicBezTo>
                    <a:pt x="7090" y="204"/>
                    <a:pt x="6784" y="153"/>
                    <a:pt x="6478" y="102"/>
                  </a:cubicBezTo>
                  <a:lnTo>
                    <a:pt x="5968" y="102"/>
                  </a:lnTo>
                  <a:lnTo>
                    <a:pt x="5968" y="0"/>
                  </a:lnTo>
                  <a:close/>
                </a:path>
              </a:pathLst>
            </a:custGeom>
            <a:solidFill>
              <a:srgbClr val="FFC1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761;p33"/>
            <p:cNvSpPr/>
            <p:nvPr/>
          </p:nvSpPr>
          <p:spPr>
            <a:xfrm>
              <a:off x="2240755" y="3140072"/>
              <a:ext cx="492214" cy="535347"/>
            </a:xfrm>
            <a:custGeom>
              <a:avLst/>
              <a:gdLst/>
              <a:ahLst/>
              <a:cxnLst/>
              <a:rect l="l" t="t" r="r" b="b"/>
              <a:pathLst>
                <a:path w="39575" h="43043" extrusionOk="0">
                  <a:moveTo>
                    <a:pt x="37178" y="0"/>
                  </a:moveTo>
                  <a:cubicBezTo>
                    <a:pt x="37127" y="0"/>
                    <a:pt x="37076" y="51"/>
                    <a:pt x="37025" y="51"/>
                  </a:cubicBezTo>
                  <a:cubicBezTo>
                    <a:pt x="36974" y="102"/>
                    <a:pt x="36923" y="153"/>
                    <a:pt x="36872" y="255"/>
                  </a:cubicBezTo>
                  <a:lnTo>
                    <a:pt x="36821" y="255"/>
                  </a:lnTo>
                  <a:cubicBezTo>
                    <a:pt x="36770" y="357"/>
                    <a:pt x="36719" y="408"/>
                    <a:pt x="36719" y="510"/>
                  </a:cubicBezTo>
                  <a:lnTo>
                    <a:pt x="36668" y="969"/>
                  </a:lnTo>
                  <a:lnTo>
                    <a:pt x="36668" y="1122"/>
                  </a:lnTo>
                  <a:cubicBezTo>
                    <a:pt x="36566" y="1581"/>
                    <a:pt x="36515" y="2091"/>
                    <a:pt x="36464" y="2550"/>
                  </a:cubicBezTo>
                  <a:cubicBezTo>
                    <a:pt x="36413" y="3060"/>
                    <a:pt x="36311" y="3570"/>
                    <a:pt x="36209" y="4131"/>
                  </a:cubicBezTo>
                  <a:lnTo>
                    <a:pt x="36209" y="4182"/>
                  </a:lnTo>
                  <a:cubicBezTo>
                    <a:pt x="35546" y="7395"/>
                    <a:pt x="34475" y="10506"/>
                    <a:pt x="32996" y="13464"/>
                  </a:cubicBezTo>
                  <a:lnTo>
                    <a:pt x="32996" y="13515"/>
                  </a:lnTo>
                  <a:cubicBezTo>
                    <a:pt x="31466" y="16626"/>
                    <a:pt x="29528" y="19533"/>
                    <a:pt x="27234" y="22134"/>
                  </a:cubicBezTo>
                  <a:lnTo>
                    <a:pt x="27081" y="22338"/>
                  </a:lnTo>
                  <a:cubicBezTo>
                    <a:pt x="24735" y="24989"/>
                    <a:pt x="22134" y="27335"/>
                    <a:pt x="19227" y="29324"/>
                  </a:cubicBezTo>
                  <a:lnTo>
                    <a:pt x="18921" y="29579"/>
                  </a:lnTo>
                  <a:cubicBezTo>
                    <a:pt x="16116" y="31466"/>
                    <a:pt x="13056" y="32996"/>
                    <a:pt x="9843" y="34169"/>
                  </a:cubicBezTo>
                  <a:cubicBezTo>
                    <a:pt x="6936" y="35189"/>
                    <a:pt x="3877" y="35801"/>
                    <a:pt x="766" y="36056"/>
                  </a:cubicBezTo>
                  <a:lnTo>
                    <a:pt x="307" y="36056"/>
                  </a:lnTo>
                  <a:cubicBezTo>
                    <a:pt x="205" y="36056"/>
                    <a:pt x="154" y="36107"/>
                    <a:pt x="103" y="36158"/>
                  </a:cubicBezTo>
                  <a:cubicBezTo>
                    <a:pt x="52" y="36209"/>
                    <a:pt x="1" y="36311"/>
                    <a:pt x="1" y="36362"/>
                  </a:cubicBezTo>
                  <a:cubicBezTo>
                    <a:pt x="1" y="36464"/>
                    <a:pt x="52" y="36566"/>
                    <a:pt x="103" y="36617"/>
                  </a:cubicBezTo>
                  <a:lnTo>
                    <a:pt x="154" y="36668"/>
                  </a:lnTo>
                  <a:cubicBezTo>
                    <a:pt x="154" y="37688"/>
                    <a:pt x="358" y="38708"/>
                    <a:pt x="664" y="39677"/>
                  </a:cubicBezTo>
                  <a:cubicBezTo>
                    <a:pt x="970" y="40697"/>
                    <a:pt x="1429" y="41717"/>
                    <a:pt x="1939" y="42686"/>
                  </a:cubicBezTo>
                  <a:cubicBezTo>
                    <a:pt x="1939" y="42737"/>
                    <a:pt x="1990" y="42788"/>
                    <a:pt x="2041" y="42839"/>
                  </a:cubicBezTo>
                  <a:cubicBezTo>
                    <a:pt x="2092" y="42890"/>
                    <a:pt x="2143" y="42890"/>
                    <a:pt x="2194" y="42941"/>
                  </a:cubicBezTo>
                  <a:cubicBezTo>
                    <a:pt x="2245" y="42941"/>
                    <a:pt x="2347" y="42992"/>
                    <a:pt x="2398" y="42992"/>
                  </a:cubicBezTo>
                  <a:cubicBezTo>
                    <a:pt x="2500" y="43043"/>
                    <a:pt x="2551" y="43043"/>
                    <a:pt x="2653" y="43043"/>
                  </a:cubicBezTo>
                  <a:lnTo>
                    <a:pt x="3214" y="43043"/>
                  </a:lnTo>
                  <a:cubicBezTo>
                    <a:pt x="3622" y="43043"/>
                    <a:pt x="3979" y="42992"/>
                    <a:pt x="4387" y="42941"/>
                  </a:cubicBezTo>
                  <a:cubicBezTo>
                    <a:pt x="4744" y="42839"/>
                    <a:pt x="5152" y="42737"/>
                    <a:pt x="5508" y="42584"/>
                  </a:cubicBezTo>
                  <a:cubicBezTo>
                    <a:pt x="5814" y="42431"/>
                    <a:pt x="6120" y="42227"/>
                    <a:pt x="6375" y="41972"/>
                  </a:cubicBezTo>
                  <a:cubicBezTo>
                    <a:pt x="6477" y="41870"/>
                    <a:pt x="6579" y="41717"/>
                    <a:pt x="6681" y="41615"/>
                  </a:cubicBezTo>
                  <a:cubicBezTo>
                    <a:pt x="6732" y="41462"/>
                    <a:pt x="6834" y="41360"/>
                    <a:pt x="6885" y="41207"/>
                  </a:cubicBezTo>
                  <a:cubicBezTo>
                    <a:pt x="6987" y="40952"/>
                    <a:pt x="7038" y="40697"/>
                    <a:pt x="7140" y="40442"/>
                  </a:cubicBezTo>
                  <a:cubicBezTo>
                    <a:pt x="7191" y="40136"/>
                    <a:pt x="7242" y="39881"/>
                    <a:pt x="7293" y="39575"/>
                  </a:cubicBezTo>
                  <a:cubicBezTo>
                    <a:pt x="7344" y="39371"/>
                    <a:pt x="7395" y="39116"/>
                    <a:pt x="7446" y="38861"/>
                  </a:cubicBezTo>
                  <a:cubicBezTo>
                    <a:pt x="7497" y="38708"/>
                    <a:pt x="7548" y="38504"/>
                    <a:pt x="7599" y="38300"/>
                  </a:cubicBezTo>
                  <a:cubicBezTo>
                    <a:pt x="7701" y="38402"/>
                    <a:pt x="7803" y="38555"/>
                    <a:pt x="7854" y="38657"/>
                  </a:cubicBezTo>
                  <a:cubicBezTo>
                    <a:pt x="8109" y="39014"/>
                    <a:pt x="8262" y="39320"/>
                    <a:pt x="8466" y="39677"/>
                  </a:cubicBezTo>
                  <a:cubicBezTo>
                    <a:pt x="8466" y="39728"/>
                    <a:pt x="8517" y="39830"/>
                    <a:pt x="8517" y="39881"/>
                  </a:cubicBezTo>
                  <a:cubicBezTo>
                    <a:pt x="8619" y="40085"/>
                    <a:pt x="8772" y="40289"/>
                    <a:pt x="8874" y="40493"/>
                  </a:cubicBezTo>
                  <a:cubicBezTo>
                    <a:pt x="8976" y="40595"/>
                    <a:pt x="9027" y="40697"/>
                    <a:pt x="9129" y="40799"/>
                  </a:cubicBezTo>
                  <a:cubicBezTo>
                    <a:pt x="9231" y="40850"/>
                    <a:pt x="9384" y="40952"/>
                    <a:pt x="9486" y="41003"/>
                  </a:cubicBezTo>
                  <a:cubicBezTo>
                    <a:pt x="9843" y="41156"/>
                    <a:pt x="10149" y="41258"/>
                    <a:pt x="10506" y="41309"/>
                  </a:cubicBezTo>
                  <a:cubicBezTo>
                    <a:pt x="10914" y="41360"/>
                    <a:pt x="11322" y="41411"/>
                    <a:pt x="11781" y="41411"/>
                  </a:cubicBezTo>
                  <a:cubicBezTo>
                    <a:pt x="12189" y="41411"/>
                    <a:pt x="12648" y="41411"/>
                    <a:pt x="13056" y="41360"/>
                  </a:cubicBezTo>
                  <a:cubicBezTo>
                    <a:pt x="13872" y="41258"/>
                    <a:pt x="14739" y="41105"/>
                    <a:pt x="15555" y="41003"/>
                  </a:cubicBezTo>
                  <a:lnTo>
                    <a:pt x="15657" y="41003"/>
                  </a:lnTo>
                  <a:lnTo>
                    <a:pt x="16830" y="40799"/>
                  </a:lnTo>
                  <a:lnTo>
                    <a:pt x="17646" y="40697"/>
                  </a:lnTo>
                  <a:lnTo>
                    <a:pt x="18105" y="40646"/>
                  </a:lnTo>
                  <a:cubicBezTo>
                    <a:pt x="19176" y="40544"/>
                    <a:pt x="20196" y="40391"/>
                    <a:pt x="21216" y="40187"/>
                  </a:cubicBezTo>
                  <a:cubicBezTo>
                    <a:pt x="23256" y="39830"/>
                    <a:pt x="25296" y="39422"/>
                    <a:pt x="27285" y="38912"/>
                  </a:cubicBezTo>
                  <a:cubicBezTo>
                    <a:pt x="29885" y="38249"/>
                    <a:pt x="32486" y="37433"/>
                    <a:pt x="34985" y="36464"/>
                  </a:cubicBezTo>
                  <a:lnTo>
                    <a:pt x="35087" y="36464"/>
                  </a:lnTo>
                  <a:cubicBezTo>
                    <a:pt x="35189" y="36464"/>
                    <a:pt x="35342" y="36362"/>
                    <a:pt x="35393" y="36311"/>
                  </a:cubicBezTo>
                  <a:lnTo>
                    <a:pt x="35444" y="36311"/>
                  </a:lnTo>
                  <a:cubicBezTo>
                    <a:pt x="35495" y="36260"/>
                    <a:pt x="35597" y="36158"/>
                    <a:pt x="35597" y="36107"/>
                  </a:cubicBezTo>
                  <a:cubicBezTo>
                    <a:pt x="35597" y="36056"/>
                    <a:pt x="35597" y="35954"/>
                    <a:pt x="35597" y="35903"/>
                  </a:cubicBezTo>
                  <a:cubicBezTo>
                    <a:pt x="37229" y="33098"/>
                    <a:pt x="38249" y="29630"/>
                    <a:pt x="38810" y="25040"/>
                  </a:cubicBezTo>
                  <a:cubicBezTo>
                    <a:pt x="39014" y="23153"/>
                    <a:pt x="39116" y="21267"/>
                    <a:pt x="39269" y="19176"/>
                  </a:cubicBezTo>
                  <a:cubicBezTo>
                    <a:pt x="39269" y="18870"/>
                    <a:pt x="39269" y="18564"/>
                    <a:pt x="39320" y="18207"/>
                  </a:cubicBezTo>
                  <a:cubicBezTo>
                    <a:pt x="39422" y="16626"/>
                    <a:pt x="39473" y="14994"/>
                    <a:pt x="39524" y="13362"/>
                  </a:cubicBezTo>
                  <a:cubicBezTo>
                    <a:pt x="39575" y="11373"/>
                    <a:pt x="39524" y="9333"/>
                    <a:pt x="39320" y="7344"/>
                  </a:cubicBezTo>
                  <a:cubicBezTo>
                    <a:pt x="39116" y="5355"/>
                    <a:pt x="38708" y="3417"/>
                    <a:pt x="37994" y="1581"/>
                  </a:cubicBezTo>
                  <a:cubicBezTo>
                    <a:pt x="37841" y="1173"/>
                    <a:pt x="37637" y="714"/>
                    <a:pt x="37433" y="255"/>
                  </a:cubicBezTo>
                  <a:cubicBezTo>
                    <a:pt x="37382" y="153"/>
                    <a:pt x="37229" y="102"/>
                    <a:pt x="37127" y="102"/>
                  </a:cubicBezTo>
                  <a:lnTo>
                    <a:pt x="3717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762;p33"/>
            <p:cNvSpPr/>
            <p:nvPr/>
          </p:nvSpPr>
          <p:spPr>
            <a:xfrm>
              <a:off x="2242023" y="3337331"/>
              <a:ext cx="489042" cy="338723"/>
            </a:xfrm>
            <a:custGeom>
              <a:avLst/>
              <a:gdLst/>
              <a:ahLst/>
              <a:cxnLst/>
              <a:rect l="l" t="t" r="r" b="b"/>
              <a:pathLst>
                <a:path w="39320" h="27234" extrusionOk="0">
                  <a:moveTo>
                    <a:pt x="39320" y="1"/>
                  </a:moveTo>
                  <a:lnTo>
                    <a:pt x="39320" y="1"/>
                  </a:lnTo>
                  <a:cubicBezTo>
                    <a:pt x="38606" y="664"/>
                    <a:pt x="37892" y="1276"/>
                    <a:pt x="37229" y="1888"/>
                  </a:cubicBezTo>
                  <a:cubicBezTo>
                    <a:pt x="36515" y="2551"/>
                    <a:pt x="35699" y="3265"/>
                    <a:pt x="34883" y="3928"/>
                  </a:cubicBezTo>
                  <a:cubicBezTo>
                    <a:pt x="33863" y="4795"/>
                    <a:pt x="32741" y="5509"/>
                    <a:pt x="31568" y="6121"/>
                  </a:cubicBezTo>
                  <a:cubicBezTo>
                    <a:pt x="30905" y="6427"/>
                    <a:pt x="30191" y="6682"/>
                    <a:pt x="29426" y="6783"/>
                  </a:cubicBezTo>
                  <a:cubicBezTo>
                    <a:pt x="28967" y="6885"/>
                    <a:pt x="28508" y="6936"/>
                    <a:pt x="28049" y="6936"/>
                  </a:cubicBezTo>
                  <a:lnTo>
                    <a:pt x="27336" y="6936"/>
                  </a:lnTo>
                  <a:cubicBezTo>
                    <a:pt x="27132" y="6936"/>
                    <a:pt x="26877" y="6834"/>
                    <a:pt x="26673" y="6834"/>
                  </a:cubicBezTo>
                  <a:cubicBezTo>
                    <a:pt x="24378" y="9384"/>
                    <a:pt x="21828" y="11628"/>
                    <a:pt x="19023" y="13617"/>
                  </a:cubicBezTo>
                  <a:lnTo>
                    <a:pt x="18717" y="13821"/>
                  </a:lnTo>
                  <a:cubicBezTo>
                    <a:pt x="15912" y="15657"/>
                    <a:pt x="12903" y="17187"/>
                    <a:pt x="9741" y="18309"/>
                  </a:cubicBezTo>
                  <a:cubicBezTo>
                    <a:pt x="6834" y="19329"/>
                    <a:pt x="3775" y="19941"/>
                    <a:pt x="664" y="20196"/>
                  </a:cubicBezTo>
                  <a:lnTo>
                    <a:pt x="307" y="20196"/>
                  </a:lnTo>
                  <a:cubicBezTo>
                    <a:pt x="205" y="20349"/>
                    <a:pt x="103" y="20502"/>
                    <a:pt x="1" y="20706"/>
                  </a:cubicBezTo>
                  <a:cubicBezTo>
                    <a:pt x="1" y="20757"/>
                    <a:pt x="1" y="20757"/>
                    <a:pt x="1" y="20808"/>
                  </a:cubicBezTo>
                  <a:lnTo>
                    <a:pt x="52" y="20859"/>
                  </a:lnTo>
                  <a:cubicBezTo>
                    <a:pt x="103" y="21879"/>
                    <a:pt x="256" y="22848"/>
                    <a:pt x="562" y="23817"/>
                  </a:cubicBezTo>
                  <a:cubicBezTo>
                    <a:pt x="919" y="24888"/>
                    <a:pt x="1327" y="25908"/>
                    <a:pt x="1837" y="26877"/>
                  </a:cubicBezTo>
                  <a:cubicBezTo>
                    <a:pt x="1888" y="26928"/>
                    <a:pt x="1939" y="26979"/>
                    <a:pt x="1990" y="26979"/>
                  </a:cubicBezTo>
                  <a:cubicBezTo>
                    <a:pt x="2041" y="27030"/>
                    <a:pt x="2092" y="27081"/>
                    <a:pt x="2143" y="27081"/>
                  </a:cubicBezTo>
                  <a:cubicBezTo>
                    <a:pt x="2194" y="27132"/>
                    <a:pt x="2245" y="27183"/>
                    <a:pt x="2347" y="27183"/>
                  </a:cubicBezTo>
                  <a:cubicBezTo>
                    <a:pt x="2398" y="27183"/>
                    <a:pt x="2500" y="27234"/>
                    <a:pt x="2602" y="27234"/>
                  </a:cubicBezTo>
                  <a:lnTo>
                    <a:pt x="3163" y="27234"/>
                  </a:lnTo>
                  <a:cubicBezTo>
                    <a:pt x="3520" y="27234"/>
                    <a:pt x="3928" y="27183"/>
                    <a:pt x="4285" y="27081"/>
                  </a:cubicBezTo>
                  <a:cubicBezTo>
                    <a:pt x="4693" y="27030"/>
                    <a:pt x="5050" y="26928"/>
                    <a:pt x="5406" y="26724"/>
                  </a:cubicBezTo>
                  <a:cubicBezTo>
                    <a:pt x="5763" y="26622"/>
                    <a:pt x="6018" y="26418"/>
                    <a:pt x="6273" y="26163"/>
                  </a:cubicBezTo>
                  <a:cubicBezTo>
                    <a:pt x="6426" y="26061"/>
                    <a:pt x="6528" y="25908"/>
                    <a:pt x="6579" y="25755"/>
                  </a:cubicBezTo>
                  <a:cubicBezTo>
                    <a:pt x="6681" y="25653"/>
                    <a:pt x="6732" y="25500"/>
                    <a:pt x="6783" y="25398"/>
                  </a:cubicBezTo>
                  <a:cubicBezTo>
                    <a:pt x="6885" y="25143"/>
                    <a:pt x="6987" y="24888"/>
                    <a:pt x="7038" y="24582"/>
                  </a:cubicBezTo>
                  <a:cubicBezTo>
                    <a:pt x="7089" y="24327"/>
                    <a:pt x="7191" y="24021"/>
                    <a:pt x="7242" y="23766"/>
                  </a:cubicBezTo>
                  <a:cubicBezTo>
                    <a:pt x="7242" y="23511"/>
                    <a:pt x="7293" y="23256"/>
                    <a:pt x="7344" y="23052"/>
                  </a:cubicBezTo>
                  <a:cubicBezTo>
                    <a:pt x="7395" y="22848"/>
                    <a:pt x="7446" y="22695"/>
                    <a:pt x="7548" y="22491"/>
                  </a:cubicBezTo>
                  <a:cubicBezTo>
                    <a:pt x="7650" y="22593"/>
                    <a:pt x="7701" y="22695"/>
                    <a:pt x="7803" y="22848"/>
                  </a:cubicBezTo>
                  <a:cubicBezTo>
                    <a:pt x="8007" y="23154"/>
                    <a:pt x="8211" y="23511"/>
                    <a:pt x="8364" y="23868"/>
                  </a:cubicBezTo>
                  <a:cubicBezTo>
                    <a:pt x="8415" y="23919"/>
                    <a:pt x="8415" y="23970"/>
                    <a:pt x="8466" y="24021"/>
                  </a:cubicBezTo>
                  <a:cubicBezTo>
                    <a:pt x="8568" y="24276"/>
                    <a:pt x="8670" y="24480"/>
                    <a:pt x="8823" y="24684"/>
                  </a:cubicBezTo>
                  <a:cubicBezTo>
                    <a:pt x="8874" y="24786"/>
                    <a:pt x="8976" y="24888"/>
                    <a:pt x="9078" y="24939"/>
                  </a:cubicBezTo>
                  <a:cubicBezTo>
                    <a:pt x="9180" y="25041"/>
                    <a:pt x="9282" y="25143"/>
                    <a:pt x="9435" y="25194"/>
                  </a:cubicBezTo>
                  <a:cubicBezTo>
                    <a:pt x="9741" y="25296"/>
                    <a:pt x="10098" y="25398"/>
                    <a:pt x="10455" y="25449"/>
                  </a:cubicBezTo>
                  <a:cubicBezTo>
                    <a:pt x="10863" y="25551"/>
                    <a:pt x="11271" y="25551"/>
                    <a:pt x="11679" y="25551"/>
                  </a:cubicBezTo>
                  <a:cubicBezTo>
                    <a:pt x="12087" y="25551"/>
                    <a:pt x="12546" y="25551"/>
                    <a:pt x="12954" y="25500"/>
                  </a:cubicBezTo>
                  <a:cubicBezTo>
                    <a:pt x="13770" y="25398"/>
                    <a:pt x="14637" y="25245"/>
                    <a:pt x="15453" y="25143"/>
                  </a:cubicBezTo>
                  <a:lnTo>
                    <a:pt x="15555" y="25143"/>
                  </a:lnTo>
                  <a:lnTo>
                    <a:pt x="16728" y="24939"/>
                  </a:lnTo>
                  <a:lnTo>
                    <a:pt x="17544" y="24837"/>
                  </a:lnTo>
                  <a:lnTo>
                    <a:pt x="18003" y="24786"/>
                  </a:lnTo>
                  <a:cubicBezTo>
                    <a:pt x="19074" y="24684"/>
                    <a:pt x="20094" y="24531"/>
                    <a:pt x="21114" y="24327"/>
                  </a:cubicBezTo>
                  <a:cubicBezTo>
                    <a:pt x="23154" y="23970"/>
                    <a:pt x="25194" y="23562"/>
                    <a:pt x="27183" y="23052"/>
                  </a:cubicBezTo>
                  <a:cubicBezTo>
                    <a:pt x="29783" y="22389"/>
                    <a:pt x="32384" y="21573"/>
                    <a:pt x="34883" y="20604"/>
                  </a:cubicBezTo>
                  <a:lnTo>
                    <a:pt x="34985" y="20604"/>
                  </a:lnTo>
                  <a:cubicBezTo>
                    <a:pt x="35087" y="20604"/>
                    <a:pt x="35240" y="20502"/>
                    <a:pt x="35291" y="20451"/>
                  </a:cubicBezTo>
                  <a:lnTo>
                    <a:pt x="35342" y="20451"/>
                  </a:lnTo>
                  <a:cubicBezTo>
                    <a:pt x="35393" y="20400"/>
                    <a:pt x="35495" y="20298"/>
                    <a:pt x="35495" y="20247"/>
                  </a:cubicBezTo>
                  <a:cubicBezTo>
                    <a:pt x="35495" y="20196"/>
                    <a:pt x="35495" y="20094"/>
                    <a:pt x="35495" y="20043"/>
                  </a:cubicBezTo>
                  <a:cubicBezTo>
                    <a:pt x="37127" y="17238"/>
                    <a:pt x="38147" y="13770"/>
                    <a:pt x="38708" y="9180"/>
                  </a:cubicBezTo>
                  <a:cubicBezTo>
                    <a:pt x="38912" y="7293"/>
                    <a:pt x="39014" y="5407"/>
                    <a:pt x="39167" y="3316"/>
                  </a:cubicBezTo>
                  <a:cubicBezTo>
                    <a:pt x="39167" y="3010"/>
                    <a:pt x="39167" y="2704"/>
                    <a:pt x="39218" y="2347"/>
                  </a:cubicBezTo>
                  <a:cubicBezTo>
                    <a:pt x="39269" y="1582"/>
                    <a:pt x="39269" y="817"/>
                    <a:pt x="39320" y="1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763;p33"/>
            <p:cNvSpPr/>
            <p:nvPr/>
          </p:nvSpPr>
          <p:spPr>
            <a:xfrm>
              <a:off x="1287433" y="2116976"/>
              <a:ext cx="1382117" cy="1621875"/>
            </a:xfrm>
            <a:custGeom>
              <a:avLst/>
              <a:gdLst/>
              <a:ahLst/>
              <a:cxnLst/>
              <a:rect l="l" t="t" r="r" b="b"/>
              <a:pathLst>
                <a:path w="111125" h="130402" extrusionOk="0">
                  <a:moveTo>
                    <a:pt x="56608" y="0"/>
                  </a:moveTo>
                  <a:cubicBezTo>
                    <a:pt x="55945" y="0"/>
                    <a:pt x="55231" y="102"/>
                    <a:pt x="54568" y="204"/>
                  </a:cubicBezTo>
                  <a:cubicBezTo>
                    <a:pt x="53854" y="357"/>
                    <a:pt x="53140" y="561"/>
                    <a:pt x="52426" y="816"/>
                  </a:cubicBezTo>
                  <a:cubicBezTo>
                    <a:pt x="51712" y="1020"/>
                    <a:pt x="50947" y="1326"/>
                    <a:pt x="50182" y="1632"/>
                  </a:cubicBezTo>
                  <a:cubicBezTo>
                    <a:pt x="48856" y="2244"/>
                    <a:pt x="47530" y="2907"/>
                    <a:pt x="46255" y="3672"/>
                  </a:cubicBezTo>
                  <a:cubicBezTo>
                    <a:pt x="45694" y="4029"/>
                    <a:pt x="45133" y="4386"/>
                    <a:pt x="44674" y="4743"/>
                  </a:cubicBezTo>
                  <a:cubicBezTo>
                    <a:pt x="44011" y="5202"/>
                    <a:pt x="43399" y="5712"/>
                    <a:pt x="42838" y="6273"/>
                  </a:cubicBezTo>
                  <a:cubicBezTo>
                    <a:pt x="41512" y="7548"/>
                    <a:pt x="40441" y="8976"/>
                    <a:pt x="39574" y="10557"/>
                  </a:cubicBezTo>
                  <a:cubicBezTo>
                    <a:pt x="38656" y="12137"/>
                    <a:pt x="37993" y="13820"/>
                    <a:pt x="37636" y="15554"/>
                  </a:cubicBezTo>
                  <a:cubicBezTo>
                    <a:pt x="37585" y="15962"/>
                    <a:pt x="37483" y="16319"/>
                    <a:pt x="37432" y="16727"/>
                  </a:cubicBezTo>
                  <a:cubicBezTo>
                    <a:pt x="37381" y="16625"/>
                    <a:pt x="37279" y="16523"/>
                    <a:pt x="37177" y="16421"/>
                  </a:cubicBezTo>
                  <a:cubicBezTo>
                    <a:pt x="36769" y="16013"/>
                    <a:pt x="36362" y="15707"/>
                    <a:pt x="35903" y="15452"/>
                  </a:cubicBezTo>
                  <a:cubicBezTo>
                    <a:pt x="34934" y="14942"/>
                    <a:pt x="33812" y="14636"/>
                    <a:pt x="32690" y="14636"/>
                  </a:cubicBezTo>
                  <a:lnTo>
                    <a:pt x="32333" y="14636"/>
                  </a:lnTo>
                  <a:cubicBezTo>
                    <a:pt x="31874" y="14636"/>
                    <a:pt x="31415" y="14636"/>
                    <a:pt x="30956" y="14738"/>
                  </a:cubicBezTo>
                  <a:cubicBezTo>
                    <a:pt x="30344" y="14789"/>
                    <a:pt x="29732" y="14891"/>
                    <a:pt x="29171" y="15044"/>
                  </a:cubicBezTo>
                  <a:cubicBezTo>
                    <a:pt x="27947" y="15401"/>
                    <a:pt x="26774" y="15860"/>
                    <a:pt x="25652" y="16472"/>
                  </a:cubicBezTo>
                  <a:cubicBezTo>
                    <a:pt x="24530" y="17033"/>
                    <a:pt x="23510" y="17747"/>
                    <a:pt x="22592" y="18563"/>
                  </a:cubicBezTo>
                  <a:cubicBezTo>
                    <a:pt x="22133" y="18971"/>
                    <a:pt x="21674" y="19379"/>
                    <a:pt x="21317" y="19838"/>
                  </a:cubicBezTo>
                  <a:cubicBezTo>
                    <a:pt x="20960" y="20246"/>
                    <a:pt x="20603" y="20705"/>
                    <a:pt x="20348" y="21164"/>
                  </a:cubicBezTo>
                  <a:cubicBezTo>
                    <a:pt x="19889" y="21929"/>
                    <a:pt x="19583" y="22745"/>
                    <a:pt x="19481" y="23663"/>
                  </a:cubicBezTo>
                  <a:cubicBezTo>
                    <a:pt x="19481" y="23714"/>
                    <a:pt x="19481" y="23816"/>
                    <a:pt x="19532" y="23867"/>
                  </a:cubicBezTo>
                  <a:lnTo>
                    <a:pt x="19481" y="24020"/>
                  </a:lnTo>
                  <a:cubicBezTo>
                    <a:pt x="19328" y="24173"/>
                    <a:pt x="19379" y="24377"/>
                    <a:pt x="19532" y="24479"/>
                  </a:cubicBezTo>
                  <a:cubicBezTo>
                    <a:pt x="19583" y="24530"/>
                    <a:pt x="19685" y="24530"/>
                    <a:pt x="19736" y="24530"/>
                  </a:cubicBezTo>
                  <a:cubicBezTo>
                    <a:pt x="19838" y="24530"/>
                    <a:pt x="19940" y="24479"/>
                    <a:pt x="19991" y="24377"/>
                  </a:cubicBezTo>
                  <a:cubicBezTo>
                    <a:pt x="20195" y="24122"/>
                    <a:pt x="20399" y="23867"/>
                    <a:pt x="20603" y="23612"/>
                  </a:cubicBezTo>
                  <a:cubicBezTo>
                    <a:pt x="21062" y="23102"/>
                    <a:pt x="21572" y="22643"/>
                    <a:pt x="22133" y="22286"/>
                  </a:cubicBezTo>
                  <a:cubicBezTo>
                    <a:pt x="22949" y="21776"/>
                    <a:pt x="23765" y="21368"/>
                    <a:pt x="24683" y="21062"/>
                  </a:cubicBezTo>
                  <a:cubicBezTo>
                    <a:pt x="25703" y="20705"/>
                    <a:pt x="26825" y="20501"/>
                    <a:pt x="27947" y="20450"/>
                  </a:cubicBezTo>
                  <a:lnTo>
                    <a:pt x="28865" y="20450"/>
                  </a:lnTo>
                  <a:cubicBezTo>
                    <a:pt x="29630" y="20450"/>
                    <a:pt x="30395" y="20501"/>
                    <a:pt x="31109" y="20654"/>
                  </a:cubicBezTo>
                  <a:cubicBezTo>
                    <a:pt x="31772" y="20756"/>
                    <a:pt x="32435" y="20960"/>
                    <a:pt x="33047" y="21215"/>
                  </a:cubicBezTo>
                  <a:cubicBezTo>
                    <a:pt x="32843" y="21266"/>
                    <a:pt x="32690" y="21317"/>
                    <a:pt x="32435" y="21368"/>
                  </a:cubicBezTo>
                  <a:cubicBezTo>
                    <a:pt x="31976" y="21470"/>
                    <a:pt x="31466" y="21674"/>
                    <a:pt x="31007" y="21827"/>
                  </a:cubicBezTo>
                  <a:cubicBezTo>
                    <a:pt x="29987" y="22235"/>
                    <a:pt x="29069" y="22745"/>
                    <a:pt x="28151" y="23306"/>
                  </a:cubicBezTo>
                  <a:cubicBezTo>
                    <a:pt x="27233" y="23867"/>
                    <a:pt x="26366" y="24530"/>
                    <a:pt x="25550" y="25193"/>
                  </a:cubicBezTo>
                  <a:cubicBezTo>
                    <a:pt x="24734" y="25856"/>
                    <a:pt x="23918" y="26621"/>
                    <a:pt x="23000" y="27539"/>
                  </a:cubicBezTo>
                  <a:cubicBezTo>
                    <a:pt x="21419" y="29120"/>
                    <a:pt x="19940" y="30752"/>
                    <a:pt x="18512" y="32537"/>
                  </a:cubicBezTo>
                  <a:cubicBezTo>
                    <a:pt x="17798" y="33404"/>
                    <a:pt x="17135" y="34271"/>
                    <a:pt x="16625" y="34934"/>
                  </a:cubicBezTo>
                  <a:cubicBezTo>
                    <a:pt x="15962" y="35800"/>
                    <a:pt x="15248" y="36718"/>
                    <a:pt x="14585" y="37636"/>
                  </a:cubicBezTo>
                  <a:cubicBezTo>
                    <a:pt x="11628" y="41767"/>
                    <a:pt x="9129" y="46204"/>
                    <a:pt x="7089" y="50896"/>
                  </a:cubicBezTo>
                  <a:cubicBezTo>
                    <a:pt x="4998" y="55639"/>
                    <a:pt x="3366" y="60534"/>
                    <a:pt x="2244" y="65634"/>
                  </a:cubicBezTo>
                  <a:cubicBezTo>
                    <a:pt x="1683" y="68082"/>
                    <a:pt x="1275" y="70581"/>
                    <a:pt x="969" y="73080"/>
                  </a:cubicBezTo>
                  <a:cubicBezTo>
                    <a:pt x="867" y="74304"/>
                    <a:pt x="765" y="75579"/>
                    <a:pt x="663" y="76854"/>
                  </a:cubicBezTo>
                  <a:cubicBezTo>
                    <a:pt x="663" y="77211"/>
                    <a:pt x="612" y="77466"/>
                    <a:pt x="612" y="77925"/>
                  </a:cubicBezTo>
                  <a:lnTo>
                    <a:pt x="561" y="78741"/>
                  </a:lnTo>
                  <a:lnTo>
                    <a:pt x="561" y="78792"/>
                  </a:lnTo>
                  <a:cubicBezTo>
                    <a:pt x="510" y="79557"/>
                    <a:pt x="459" y="80373"/>
                    <a:pt x="408" y="81189"/>
                  </a:cubicBezTo>
                  <a:cubicBezTo>
                    <a:pt x="306" y="82667"/>
                    <a:pt x="204" y="84095"/>
                    <a:pt x="153" y="85472"/>
                  </a:cubicBezTo>
                  <a:cubicBezTo>
                    <a:pt x="0" y="88736"/>
                    <a:pt x="51" y="92000"/>
                    <a:pt x="306" y="95213"/>
                  </a:cubicBezTo>
                  <a:cubicBezTo>
                    <a:pt x="408" y="96692"/>
                    <a:pt x="663" y="98171"/>
                    <a:pt x="969" y="99650"/>
                  </a:cubicBezTo>
                  <a:cubicBezTo>
                    <a:pt x="1122" y="100313"/>
                    <a:pt x="1275" y="100925"/>
                    <a:pt x="1479" y="101537"/>
                  </a:cubicBezTo>
                  <a:cubicBezTo>
                    <a:pt x="1683" y="102098"/>
                    <a:pt x="1938" y="102659"/>
                    <a:pt x="2193" y="103169"/>
                  </a:cubicBezTo>
                  <a:cubicBezTo>
                    <a:pt x="2499" y="103730"/>
                    <a:pt x="2856" y="104189"/>
                    <a:pt x="3315" y="104648"/>
                  </a:cubicBezTo>
                  <a:cubicBezTo>
                    <a:pt x="3774" y="105004"/>
                    <a:pt x="4335" y="105310"/>
                    <a:pt x="4896" y="105463"/>
                  </a:cubicBezTo>
                  <a:lnTo>
                    <a:pt x="4998" y="105463"/>
                  </a:lnTo>
                  <a:cubicBezTo>
                    <a:pt x="5049" y="105463"/>
                    <a:pt x="5100" y="105412"/>
                    <a:pt x="5151" y="105412"/>
                  </a:cubicBezTo>
                  <a:cubicBezTo>
                    <a:pt x="5253" y="105361"/>
                    <a:pt x="5355" y="105259"/>
                    <a:pt x="5355" y="105106"/>
                  </a:cubicBezTo>
                  <a:cubicBezTo>
                    <a:pt x="5355" y="104495"/>
                    <a:pt x="5406" y="103832"/>
                    <a:pt x="5406" y="103271"/>
                  </a:cubicBezTo>
                  <a:cubicBezTo>
                    <a:pt x="5457" y="101741"/>
                    <a:pt x="5508" y="100160"/>
                    <a:pt x="5610" y="98579"/>
                  </a:cubicBezTo>
                  <a:cubicBezTo>
                    <a:pt x="5610" y="98885"/>
                    <a:pt x="5661" y="99242"/>
                    <a:pt x="5712" y="99599"/>
                  </a:cubicBezTo>
                  <a:cubicBezTo>
                    <a:pt x="5865" y="101129"/>
                    <a:pt x="6120" y="102608"/>
                    <a:pt x="6426" y="104087"/>
                  </a:cubicBezTo>
                  <a:cubicBezTo>
                    <a:pt x="6732" y="105514"/>
                    <a:pt x="7140" y="106891"/>
                    <a:pt x="7599" y="108268"/>
                  </a:cubicBezTo>
                  <a:cubicBezTo>
                    <a:pt x="8109" y="109696"/>
                    <a:pt x="8721" y="111124"/>
                    <a:pt x="9435" y="112501"/>
                  </a:cubicBezTo>
                  <a:cubicBezTo>
                    <a:pt x="9486" y="112603"/>
                    <a:pt x="9588" y="112654"/>
                    <a:pt x="9690" y="112654"/>
                  </a:cubicBezTo>
                  <a:cubicBezTo>
                    <a:pt x="10863" y="113878"/>
                    <a:pt x="12189" y="114949"/>
                    <a:pt x="13667" y="115867"/>
                  </a:cubicBezTo>
                  <a:lnTo>
                    <a:pt x="14993" y="116734"/>
                  </a:lnTo>
                  <a:lnTo>
                    <a:pt x="15962" y="117346"/>
                  </a:lnTo>
                  <a:cubicBezTo>
                    <a:pt x="16472" y="117652"/>
                    <a:pt x="16982" y="118009"/>
                    <a:pt x="17390" y="118264"/>
                  </a:cubicBezTo>
                  <a:lnTo>
                    <a:pt x="17441" y="118315"/>
                  </a:lnTo>
                  <a:lnTo>
                    <a:pt x="18512" y="119029"/>
                  </a:lnTo>
                  <a:cubicBezTo>
                    <a:pt x="20399" y="120304"/>
                    <a:pt x="22184" y="121324"/>
                    <a:pt x="23867" y="122293"/>
                  </a:cubicBezTo>
                  <a:cubicBezTo>
                    <a:pt x="24836" y="122803"/>
                    <a:pt x="25805" y="123313"/>
                    <a:pt x="26723" y="123772"/>
                  </a:cubicBezTo>
                  <a:cubicBezTo>
                    <a:pt x="27437" y="124129"/>
                    <a:pt x="28253" y="124537"/>
                    <a:pt x="29171" y="124996"/>
                  </a:cubicBezTo>
                  <a:cubicBezTo>
                    <a:pt x="30956" y="125812"/>
                    <a:pt x="32741" y="126577"/>
                    <a:pt x="34526" y="127240"/>
                  </a:cubicBezTo>
                  <a:cubicBezTo>
                    <a:pt x="36362" y="127903"/>
                    <a:pt x="38248" y="128361"/>
                    <a:pt x="40186" y="128565"/>
                  </a:cubicBezTo>
                  <a:cubicBezTo>
                    <a:pt x="40696" y="128667"/>
                    <a:pt x="41257" y="128667"/>
                    <a:pt x="41818" y="128667"/>
                  </a:cubicBezTo>
                  <a:lnTo>
                    <a:pt x="42940" y="128667"/>
                  </a:lnTo>
                  <a:cubicBezTo>
                    <a:pt x="43042" y="128667"/>
                    <a:pt x="43093" y="128616"/>
                    <a:pt x="43195" y="128514"/>
                  </a:cubicBezTo>
                  <a:cubicBezTo>
                    <a:pt x="43246" y="128463"/>
                    <a:pt x="43246" y="128361"/>
                    <a:pt x="43246" y="128259"/>
                  </a:cubicBezTo>
                  <a:cubicBezTo>
                    <a:pt x="43195" y="128209"/>
                    <a:pt x="43144" y="128107"/>
                    <a:pt x="43093" y="128056"/>
                  </a:cubicBezTo>
                  <a:cubicBezTo>
                    <a:pt x="43042" y="128005"/>
                    <a:pt x="42940" y="128005"/>
                    <a:pt x="42889" y="128005"/>
                  </a:cubicBezTo>
                  <a:cubicBezTo>
                    <a:pt x="42583" y="127087"/>
                    <a:pt x="42277" y="126169"/>
                    <a:pt x="42124" y="125251"/>
                  </a:cubicBezTo>
                  <a:cubicBezTo>
                    <a:pt x="41971" y="124588"/>
                    <a:pt x="41869" y="123925"/>
                    <a:pt x="41767" y="123211"/>
                  </a:cubicBezTo>
                  <a:lnTo>
                    <a:pt x="41767" y="123211"/>
                  </a:lnTo>
                  <a:cubicBezTo>
                    <a:pt x="42430" y="124129"/>
                    <a:pt x="43042" y="125098"/>
                    <a:pt x="43654" y="126016"/>
                  </a:cubicBezTo>
                  <a:cubicBezTo>
                    <a:pt x="44317" y="127087"/>
                    <a:pt x="45082" y="128209"/>
                    <a:pt x="45847" y="129279"/>
                  </a:cubicBezTo>
                  <a:cubicBezTo>
                    <a:pt x="45949" y="129381"/>
                    <a:pt x="46000" y="129432"/>
                    <a:pt x="46102" y="129432"/>
                  </a:cubicBezTo>
                  <a:cubicBezTo>
                    <a:pt x="46153" y="129483"/>
                    <a:pt x="46204" y="129534"/>
                    <a:pt x="46306" y="129585"/>
                  </a:cubicBezTo>
                  <a:cubicBezTo>
                    <a:pt x="46867" y="129738"/>
                    <a:pt x="47428" y="129891"/>
                    <a:pt x="47989" y="129993"/>
                  </a:cubicBezTo>
                  <a:cubicBezTo>
                    <a:pt x="48601" y="130095"/>
                    <a:pt x="49264" y="130197"/>
                    <a:pt x="50029" y="130248"/>
                  </a:cubicBezTo>
                  <a:cubicBezTo>
                    <a:pt x="50794" y="130350"/>
                    <a:pt x="51661" y="130401"/>
                    <a:pt x="52477" y="130401"/>
                  </a:cubicBezTo>
                  <a:cubicBezTo>
                    <a:pt x="53191" y="130401"/>
                    <a:pt x="53905" y="130350"/>
                    <a:pt x="54619" y="130299"/>
                  </a:cubicBezTo>
                  <a:cubicBezTo>
                    <a:pt x="55486" y="130197"/>
                    <a:pt x="56353" y="130044"/>
                    <a:pt x="57220" y="129789"/>
                  </a:cubicBezTo>
                  <a:cubicBezTo>
                    <a:pt x="57577" y="129687"/>
                    <a:pt x="57934" y="129585"/>
                    <a:pt x="58291" y="129432"/>
                  </a:cubicBezTo>
                  <a:cubicBezTo>
                    <a:pt x="58546" y="129330"/>
                    <a:pt x="58750" y="129228"/>
                    <a:pt x="58954" y="129075"/>
                  </a:cubicBezTo>
                  <a:lnTo>
                    <a:pt x="59005" y="129075"/>
                  </a:lnTo>
                  <a:cubicBezTo>
                    <a:pt x="59107" y="129075"/>
                    <a:pt x="59208" y="129024"/>
                    <a:pt x="59259" y="128973"/>
                  </a:cubicBezTo>
                  <a:cubicBezTo>
                    <a:pt x="59259" y="128922"/>
                    <a:pt x="59310" y="128871"/>
                    <a:pt x="59310" y="128820"/>
                  </a:cubicBezTo>
                  <a:cubicBezTo>
                    <a:pt x="59463" y="128718"/>
                    <a:pt x="59463" y="128514"/>
                    <a:pt x="59361" y="128412"/>
                  </a:cubicBezTo>
                  <a:cubicBezTo>
                    <a:pt x="59361" y="128361"/>
                    <a:pt x="59310" y="128361"/>
                    <a:pt x="59310" y="128310"/>
                  </a:cubicBezTo>
                  <a:lnTo>
                    <a:pt x="59310" y="124078"/>
                  </a:lnTo>
                  <a:lnTo>
                    <a:pt x="59310" y="123313"/>
                  </a:lnTo>
                  <a:lnTo>
                    <a:pt x="59310" y="122344"/>
                  </a:lnTo>
                  <a:cubicBezTo>
                    <a:pt x="59310" y="122293"/>
                    <a:pt x="59310" y="122293"/>
                    <a:pt x="59310" y="122242"/>
                  </a:cubicBezTo>
                  <a:cubicBezTo>
                    <a:pt x="59310" y="121120"/>
                    <a:pt x="59361" y="119845"/>
                    <a:pt x="59361" y="118621"/>
                  </a:cubicBezTo>
                  <a:lnTo>
                    <a:pt x="59361" y="118570"/>
                  </a:lnTo>
                  <a:cubicBezTo>
                    <a:pt x="59361" y="118519"/>
                    <a:pt x="59361" y="118417"/>
                    <a:pt x="59361" y="118315"/>
                  </a:cubicBezTo>
                  <a:cubicBezTo>
                    <a:pt x="59310" y="118213"/>
                    <a:pt x="59259" y="118162"/>
                    <a:pt x="59157" y="118111"/>
                  </a:cubicBezTo>
                  <a:cubicBezTo>
                    <a:pt x="58138" y="117805"/>
                    <a:pt x="57067" y="117448"/>
                    <a:pt x="56047" y="117142"/>
                  </a:cubicBezTo>
                  <a:lnTo>
                    <a:pt x="55996" y="117142"/>
                  </a:lnTo>
                  <a:cubicBezTo>
                    <a:pt x="55384" y="116989"/>
                    <a:pt x="54670" y="116785"/>
                    <a:pt x="54007" y="116530"/>
                  </a:cubicBezTo>
                  <a:cubicBezTo>
                    <a:pt x="53038" y="116224"/>
                    <a:pt x="52171" y="115918"/>
                    <a:pt x="51406" y="115612"/>
                  </a:cubicBezTo>
                  <a:cubicBezTo>
                    <a:pt x="50692" y="115306"/>
                    <a:pt x="49978" y="115000"/>
                    <a:pt x="49315" y="114592"/>
                  </a:cubicBezTo>
                  <a:cubicBezTo>
                    <a:pt x="48550" y="114082"/>
                    <a:pt x="47836" y="113521"/>
                    <a:pt x="47173" y="112858"/>
                  </a:cubicBezTo>
                  <a:cubicBezTo>
                    <a:pt x="46510" y="112144"/>
                    <a:pt x="45898" y="111277"/>
                    <a:pt x="45439" y="110410"/>
                  </a:cubicBezTo>
                  <a:cubicBezTo>
                    <a:pt x="44776" y="109135"/>
                    <a:pt x="44266" y="107809"/>
                    <a:pt x="43909" y="106432"/>
                  </a:cubicBezTo>
                  <a:cubicBezTo>
                    <a:pt x="43654" y="105667"/>
                    <a:pt x="43450" y="104902"/>
                    <a:pt x="43246" y="104138"/>
                  </a:cubicBezTo>
                  <a:cubicBezTo>
                    <a:pt x="43042" y="103220"/>
                    <a:pt x="42787" y="102251"/>
                    <a:pt x="42532" y="101282"/>
                  </a:cubicBezTo>
                  <a:lnTo>
                    <a:pt x="42532" y="101333"/>
                  </a:lnTo>
                  <a:cubicBezTo>
                    <a:pt x="40951" y="94805"/>
                    <a:pt x="39931" y="88175"/>
                    <a:pt x="39370" y="81495"/>
                  </a:cubicBezTo>
                  <a:cubicBezTo>
                    <a:pt x="39064" y="78180"/>
                    <a:pt x="38962" y="74865"/>
                    <a:pt x="39064" y="71652"/>
                  </a:cubicBezTo>
                  <a:cubicBezTo>
                    <a:pt x="39064" y="70428"/>
                    <a:pt x="39115" y="69255"/>
                    <a:pt x="39217" y="68184"/>
                  </a:cubicBezTo>
                  <a:cubicBezTo>
                    <a:pt x="39268" y="66909"/>
                    <a:pt x="39370" y="65838"/>
                    <a:pt x="39472" y="64869"/>
                  </a:cubicBezTo>
                  <a:cubicBezTo>
                    <a:pt x="40747" y="63696"/>
                    <a:pt x="42022" y="62574"/>
                    <a:pt x="43399" y="61554"/>
                  </a:cubicBezTo>
                  <a:cubicBezTo>
                    <a:pt x="47989" y="58138"/>
                    <a:pt x="53038" y="55333"/>
                    <a:pt x="58342" y="53242"/>
                  </a:cubicBezTo>
                  <a:cubicBezTo>
                    <a:pt x="61554" y="51967"/>
                    <a:pt x="64869" y="50794"/>
                    <a:pt x="68184" y="49825"/>
                  </a:cubicBezTo>
                  <a:cubicBezTo>
                    <a:pt x="69816" y="49366"/>
                    <a:pt x="71499" y="48958"/>
                    <a:pt x="73182" y="48550"/>
                  </a:cubicBezTo>
                  <a:cubicBezTo>
                    <a:pt x="73947" y="48346"/>
                    <a:pt x="74763" y="48142"/>
                    <a:pt x="75630" y="47989"/>
                  </a:cubicBezTo>
                  <a:lnTo>
                    <a:pt x="76803" y="47734"/>
                  </a:lnTo>
                  <a:cubicBezTo>
                    <a:pt x="77160" y="47683"/>
                    <a:pt x="77517" y="47581"/>
                    <a:pt x="77874" y="47530"/>
                  </a:cubicBezTo>
                  <a:cubicBezTo>
                    <a:pt x="78537" y="47479"/>
                    <a:pt x="79200" y="47428"/>
                    <a:pt x="79761" y="47377"/>
                  </a:cubicBezTo>
                  <a:lnTo>
                    <a:pt x="81087" y="47326"/>
                  </a:lnTo>
                  <a:lnTo>
                    <a:pt x="81953" y="47326"/>
                  </a:lnTo>
                  <a:cubicBezTo>
                    <a:pt x="82769" y="47275"/>
                    <a:pt x="83483" y="47224"/>
                    <a:pt x="84095" y="47122"/>
                  </a:cubicBezTo>
                  <a:cubicBezTo>
                    <a:pt x="84758" y="47071"/>
                    <a:pt x="85472" y="46969"/>
                    <a:pt x="86084" y="46816"/>
                  </a:cubicBezTo>
                  <a:cubicBezTo>
                    <a:pt x="86696" y="46663"/>
                    <a:pt x="87257" y="46459"/>
                    <a:pt x="87767" y="46153"/>
                  </a:cubicBezTo>
                  <a:cubicBezTo>
                    <a:pt x="88073" y="46000"/>
                    <a:pt x="88277" y="45847"/>
                    <a:pt x="88532" y="45592"/>
                  </a:cubicBezTo>
                  <a:cubicBezTo>
                    <a:pt x="88736" y="45388"/>
                    <a:pt x="88940" y="45133"/>
                    <a:pt x="89093" y="44827"/>
                  </a:cubicBezTo>
                  <a:cubicBezTo>
                    <a:pt x="89246" y="44572"/>
                    <a:pt x="89399" y="44266"/>
                    <a:pt x="89501" y="44011"/>
                  </a:cubicBezTo>
                  <a:cubicBezTo>
                    <a:pt x="89603" y="43705"/>
                    <a:pt x="89705" y="43399"/>
                    <a:pt x="89858" y="42991"/>
                  </a:cubicBezTo>
                  <a:lnTo>
                    <a:pt x="90011" y="42481"/>
                  </a:lnTo>
                  <a:cubicBezTo>
                    <a:pt x="90062" y="42226"/>
                    <a:pt x="90164" y="41920"/>
                    <a:pt x="90266" y="41614"/>
                  </a:cubicBezTo>
                  <a:lnTo>
                    <a:pt x="90419" y="41971"/>
                  </a:lnTo>
                  <a:cubicBezTo>
                    <a:pt x="90521" y="42226"/>
                    <a:pt x="90623" y="42481"/>
                    <a:pt x="90674" y="42685"/>
                  </a:cubicBezTo>
                  <a:cubicBezTo>
                    <a:pt x="90725" y="42940"/>
                    <a:pt x="90725" y="43144"/>
                    <a:pt x="90776" y="43348"/>
                  </a:cubicBezTo>
                  <a:lnTo>
                    <a:pt x="90776" y="43501"/>
                  </a:lnTo>
                  <a:lnTo>
                    <a:pt x="90776" y="43603"/>
                  </a:lnTo>
                  <a:cubicBezTo>
                    <a:pt x="90827" y="43909"/>
                    <a:pt x="90878" y="44164"/>
                    <a:pt x="90929" y="44470"/>
                  </a:cubicBezTo>
                  <a:cubicBezTo>
                    <a:pt x="91031" y="44827"/>
                    <a:pt x="91235" y="45184"/>
                    <a:pt x="91490" y="45439"/>
                  </a:cubicBezTo>
                  <a:cubicBezTo>
                    <a:pt x="91898" y="45745"/>
                    <a:pt x="92357" y="45949"/>
                    <a:pt x="92867" y="46102"/>
                  </a:cubicBezTo>
                  <a:cubicBezTo>
                    <a:pt x="93173" y="46153"/>
                    <a:pt x="93428" y="46204"/>
                    <a:pt x="93683" y="46204"/>
                  </a:cubicBezTo>
                  <a:cubicBezTo>
                    <a:pt x="94040" y="46255"/>
                    <a:pt x="94397" y="46255"/>
                    <a:pt x="94754" y="46255"/>
                  </a:cubicBezTo>
                  <a:cubicBezTo>
                    <a:pt x="95417" y="46255"/>
                    <a:pt x="96131" y="46204"/>
                    <a:pt x="96743" y="46153"/>
                  </a:cubicBezTo>
                  <a:lnTo>
                    <a:pt x="97712" y="46051"/>
                  </a:lnTo>
                  <a:lnTo>
                    <a:pt x="98885" y="45949"/>
                  </a:lnTo>
                  <a:cubicBezTo>
                    <a:pt x="99497" y="45898"/>
                    <a:pt x="99956" y="45847"/>
                    <a:pt x="100466" y="45847"/>
                  </a:cubicBezTo>
                  <a:lnTo>
                    <a:pt x="100721" y="45847"/>
                  </a:lnTo>
                  <a:cubicBezTo>
                    <a:pt x="101078" y="45847"/>
                    <a:pt x="101435" y="45898"/>
                    <a:pt x="101792" y="45949"/>
                  </a:cubicBezTo>
                  <a:lnTo>
                    <a:pt x="101894" y="45949"/>
                  </a:lnTo>
                  <a:cubicBezTo>
                    <a:pt x="102251" y="45949"/>
                    <a:pt x="102710" y="46000"/>
                    <a:pt x="103220" y="46051"/>
                  </a:cubicBezTo>
                  <a:cubicBezTo>
                    <a:pt x="105412" y="46357"/>
                    <a:pt x="107554" y="46816"/>
                    <a:pt x="109696" y="47326"/>
                  </a:cubicBezTo>
                  <a:lnTo>
                    <a:pt x="109696" y="47377"/>
                  </a:lnTo>
                  <a:lnTo>
                    <a:pt x="110359" y="47530"/>
                  </a:lnTo>
                  <a:cubicBezTo>
                    <a:pt x="110818" y="46255"/>
                    <a:pt x="111073" y="44878"/>
                    <a:pt x="111073" y="43501"/>
                  </a:cubicBezTo>
                  <a:cubicBezTo>
                    <a:pt x="111124" y="41971"/>
                    <a:pt x="110971" y="40390"/>
                    <a:pt x="110716" y="38809"/>
                  </a:cubicBezTo>
                  <a:cubicBezTo>
                    <a:pt x="110461" y="37228"/>
                    <a:pt x="110104" y="35698"/>
                    <a:pt x="109645" y="34118"/>
                  </a:cubicBezTo>
                  <a:cubicBezTo>
                    <a:pt x="109237" y="32792"/>
                    <a:pt x="108778" y="31415"/>
                    <a:pt x="108268" y="30089"/>
                  </a:cubicBezTo>
                  <a:cubicBezTo>
                    <a:pt x="107707" y="28610"/>
                    <a:pt x="107044" y="27182"/>
                    <a:pt x="106330" y="25805"/>
                  </a:cubicBezTo>
                  <a:cubicBezTo>
                    <a:pt x="105565" y="24428"/>
                    <a:pt x="104699" y="23102"/>
                    <a:pt x="103781" y="21878"/>
                  </a:cubicBezTo>
                  <a:cubicBezTo>
                    <a:pt x="101894" y="19379"/>
                    <a:pt x="99650" y="17186"/>
                    <a:pt x="97151" y="15299"/>
                  </a:cubicBezTo>
                  <a:cubicBezTo>
                    <a:pt x="94499" y="13361"/>
                    <a:pt x="91643" y="11780"/>
                    <a:pt x="88634" y="10608"/>
                  </a:cubicBezTo>
                  <a:cubicBezTo>
                    <a:pt x="85319" y="9282"/>
                    <a:pt x="81801" y="8415"/>
                    <a:pt x="78282" y="8109"/>
                  </a:cubicBezTo>
                  <a:cubicBezTo>
                    <a:pt x="77109" y="7956"/>
                    <a:pt x="75936" y="7905"/>
                    <a:pt x="74763" y="7905"/>
                  </a:cubicBezTo>
                  <a:cubicBezTo>
                    <a:pt x="72519" y="7905"/>
                    <a:pt x="70224" y="8109"/>
                    <a:pt x="68031" y="8517"/>
                  </a:cubicBezTo>
                  <a:cubicBezTo>
                    <a:pt x="64614" y="9129"/>
                    <a:pt x="61299" y="10149"/>
                    <a:pt x="58189" y="11577"/>
                  </a:cubicBezTo>
                  <a:cubicBezTo>
                    <a:pt x="54466" y="13259"/>
                    <a:pt x="50947" y="15401"/>
                    <a:pt x="47785" y="17951"/>
                  </a:cubicBezTo>
                  <a:cubicBezTo>
                    <a:pt x="47887" y="16880"/>
                    <a:pt x="48040" y="15860"/>
                    <a:pt x="48244" y="14840"/>
                  </a:cubicBezTo>
                  <a:cubicBezTo>
                    <a:pt x="48703" y="12443"/>
                    <a:pt x="49417" y="10098"/>
                    <a:pt x="50488" y="7854"/>
                  </a:cubicBezTo>
                  <a:cubicBezTo>
                    <a:pt x="51100" y="6528"/>
                    <a:pt x="51916" y="5304"/>
                    <a:pt x="52834" y="4233"/>
                  </a:cubicBezTo>
                  <a:cubicBezTo>
                    <a:pt x="53548" y="3417"/>
                    <a:pt x="54313" y="2754"/>
                    <a:pt x="55231" y="2142"/>
                  </a:cubicBezTo>
                  <a:cubicBezTo>
                    <a:pt x="55996" y="1632"/>
                    <a:pt x="56812" y="1224"/>
                    <a:pt x="57730" y="918"/>
                  </a:cubicBezTo>
                  <a:lnTo>
                    <a:pt x="57934" y="867"/>
                  </a:lnTo>
                  <a:lnTo>
                    <a:pt x="58240" y="918"/>
                  </a:lnTo>
                  <a:lnTo>
                    <a:pt x="58342" y="918"/>
                  </a:lnTo>
                  <a:cubicBezTo>
                    <a:pt x="58444" y="918"/>
                    <a:pt x="58597" y="816"/>
                    <a:pt x="58648" y="714"/>
                  </a:cubicBezTo>
                  <a:cubicBezTo>
                    <a:pt x="58699" y="612"/>
                    <a:pt x="58648" y="459"/>
                    <a:pt x="58597" y="408"/>
                  </a:cubicBezTo>
                  <a:cubicBezTo>
                    <a:pt x="58597" y="357"/>
                    <a:pt x="58597" y="357"/>
                    <a:pt x="58597" y="306"/>
                  </a:cubicBezTo>
                  <a:cubicBezTo>
                    <a:pt x="58546" y="153"/>
                    <a:pt x="58444" y="51"/>
                    <a:pt x="58291" y="51"/>
                  </a:cubicBezTo>
                  <a:lnTo>
                    <a:pt x="58189" y="51"/>
                  </a:lnTo>
                  <a:lnTo>
                    <a:pt x="57934" y="102"/>
                  </a:lnTo>
                  <a:cubicBezTo>
                    <a:pt x="57475" y="51"/>
                    <a:pt x="57067" y="0"/>
                    <a:pt x="566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764;p33"/>
            <p:cNvSpPr/>
            <p:nvPr/>
          </p:nvSpPr>
          <p:spPr>
            <a:xfrm>
              <a:off x="1532265" y="3032874"/>
              <a:ext cx="159847" cy="270851"/>
            </a:xfrm>
            <a:custGeom>
              <a:avLst/>
              <a:gdLst/>
              <a:ahLst/>
              <a:cxnLst/>
              <a:rect l="l" t="t" r="r" b="b"/>
              <a:pathLst>
                <a:path w="12852" h="21777" extrusionOk="0">
                  <a:moveTo>
                    <a:pt x="7548" y="1"/>
                  </a:moveTo>
                  <a:cubicBezTo>
                    <a:pt x="7089" y="1"/>
                    <a:pt x="6579" y="52"/>
                    <a:pt x="6120" y="256"/>
                  </a:cubicBezTo>
                  <a:cubicBezTo>
                    <a:pt x="5814" y="358"/>
                    <a:pt x="5559" y="460"/>
                    <a:pt x="5304" y="664"/>
                  </a:cubicBezTo>
                  <a:cubicBezTo>
                    <a:pt x="5049" y="817"/>
                    <a:pt x="4794" y="970"/>
                    <a:pt x="4539" y="1174"/>
                  </a:cubicBezTo>
                  <a:cubicBezTo>
                    <a:pt x="4080" y="1633"/>
                    <a:pt x="3621" y="2092"/>
                    <a:pt x="3213" y="2653"/>
                  </a:cubicBezTo>
                  <a:cubicBezTo>
                    <a:pt x="2805" y="3214"/>
                    <a:pt x="2448" y="3826"/>
                    <a:pt x="2142" y="4438"/>
                  </a:cubicBezTo>
                  <a:cubicBezTo>
                    <a:pt x="1836" y="5050"/>
                    <a:pt x="1530" y="5662"/>
                    <a:pt x="1326" y="6274"/>
                  </a:cubicBezTo>
                  <a:cubicBezTo>
                    <a:pt x="1071" y="6886"/>
                    <a:pt x="867" y="7447"/>
                    <a:pt x="663" y="8058"/>
                  </a:cubicBezTo>
                  <a:cubicBezTo>
                    <a:pt x="459" y="8721"/>
                    <a:pt x="306" y="9384"/>
                    <a:pt x="204" y="10098"/>
                  </a:cubicBezTo>
                  <a:cubicBezTo>
                    <a:pt x="51" y="10914"/>
                    <a:pt x="0" y="11781"/>
                    <a:pt x="0" y="12699"/>
                  </a:cubicBezTo>
                  <a:cubicBezTo>
                    <a:pt x="51" y="13515"/>
                    <a:pt x="204" y="14331"/>
                    <a:pt x="459" y="15147"/>
                  </a:cubicBezTo>
                  <a:cubicBezTo>
                    <a:pt x="714" y="15963"/>
                    <a:pt x="1071" y="16677"/>
                    <a:pt x="1530" y="17391"/>
                  </a:cubicBezTo>
                  <a:cubicBezTo>
                    <a:pt x="1989" y="18105"/>
                    <a:pt x="2601" y="18768"/>
                    <a:pt x="3315" y="19329"/>
                  </a:cubicBezTo>
                  <a:cubicBezTo>
                    <a:pt x="3825" y="19737"/>
                    <a:pt x="4386" y="20094"/>
                    <a:pt x="4998" y="20400"/>
                  </a:cubicBezTo>
                  <a:cubicBezTo>
                    <a:pt x="5661" y="20808"/>
                    <a:pt x="6375" y="21165"/>
                    <a:pt x="7140" y="21420"/>
                  </a:cubicBezTo>
                  <a:cubicBezTo>
                    <a:pt x="7752" y="21675"/>
                    <a:pt x="8466" y="21777"/>
                    <a:pt x="9129" y="21777"/>
                  </a:cubicBezTo>
                  <a:lnTo>
                    <a:pt x="9435" y="21777"/>
                  </a:lnTo>
                  <a:cubicBezTo>
                    <a:pt x="9792" y="21777"/>
                    <a:pt x="10098" y="21675"/>
                    <a:pt x="10455" y="21573"/>
                  </a:cubicBezTo>
                  <a:cubicBezTo>
                    <a:pt x="10710" y="21471"/>
                    <a:pt x="10914" y="21318"/>
                    <a:pt x="11118" y="21114"/>
                  </a:cubicBezTo>
                  <a:cubicBezTo>
                    <a:pt x="11271" y="20910"/>
                    <a:pt x="11424" y="20706"/>
                    <a:pt x="11526" y="20451"/>
                  </a:cubicBezTo>
                  <a:cubicBezTo>
                    <a:pt x="11679" y="20196"/>
                    <a:pt x="11730" y="19941"/>
                    <a:pt x="11832" y="19635"/>
                  </a:cubicBezTo>
                  <a:cubicBezTo>
                    <a:pt x="11934" y="19023"/>
                    <a:pt x="11985" y="18411"/>
                    <a:pt x="12036" y="17748"/>
                  </a:cubicBezTo>
                  <a:cubicBezTo>
                    <a:pt x="12036" y="16983"/>
                    <a:pt x="12036" y="16269"/>
                    <a:pt x="11985" y="15555"/>
                  </a:cubicBezTo>
                  <a:lnTo>
                    <a:pt x="11985" y="15249"/>
                  </a:lnTo>
                  <a:cubicBezTo>
                    <a:pt x="11985" y="14739"/>
                    <a:pt x="11934" y="14178"/>
                    <a:pt x="11934" y="13668"/>
                  </a:cubicBezTo>
                  <a:lnTo>
                    <a:pt x="11934" y="13107"/>
                  </a:lnTo>
                  <a:lnTo>
                    <a:pt x="11985" y="11883"/>
                  </a:lnTo>
                  <a:cubicBezTo>
                    <a:pt x="12036" y="11118"/>
                    <a:pt x="12138" y="10302"/>
                    <a:pt x="12240" y="9435"/>
                  </a:cubicBezTo>
                  <a:cubicBezTo>
                    <a:pt x="12342" y="8058"/>
                    <a:pt x="12546" y="6580"/>
                    <a:pt x="12699" y="5101"/>
                  </a:cubicBezTo>
                  <a:cubicBezTo>
                    <a:pt x="12801" y="4999"/>
                    <a:pt x="12852" y="4846"/>
                    <a:pt x="12801" y="4693"/>
                  </a:cubicBezTo>
                  <a:lnTo>
                    <a:pt x="12750" y="4642"/>
                  </a:lnTo>
                  <a:lnTo>
                    <a:pt x="12750" y="4591"/>
                  </a:lnTo>
                  <a:cubicBezTo>
                    <a:pt x="12801" y="4438"/>
                    <a:pt x="12699" y="4336"/>
                    <a:pt x="12597" y="4234"/>
                  </a:cubicBezTo>
                  <a:cubicBezTo>
                    <a:pt x="12342" y="3673"/>
                    <a:pt x="12087" y="3112"/>
                    <a:pt x="11730" y="2602"/>
                  </a:cubicBezTo>
                  <a:cubicBezTo>
                    <a:pt x="11322" y="1939"/>
                    <a:pt x="10812" y="1378"/>
                    <a:pt x="10200" y="868"/>
                  </a:cubicBezTo>
                  <a:cubicBezTo>
                    <a:pt x="9537" y="409"/>
                    <a:pt x="8772" y="103"/>
                    <a:pt x="7956" y="1"/>
                  </a:cubicBezTo>
                  <a:close/>
                </a:path>
              </a:pathLst>
            </a:custGeom>
            <a:solidFill>
              <a:srgbClr val="FFC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765;p33"/>
            <p:cNvSpPr/>
            <p:nvPr/>
          </p:nvSpPr>
          <p:spPr>
            <a:xfrm>
              <a:off x="1576033" y="3091865"/>
              <a:ext cx="117348" cy="72958"/>
            </a:xfrm>
            <a:custGeom>
              <a:avLst/>
              <a:gdLst/>
              <a:ahLst/>
              <a:cxnLst/>
              <a:rect l="l" t="t" r="r" b="b"/>
              <a:pathLst>
                <a:path w="9435" h="5866" extrusionOk="0">
                  <a:moveTo>
                    <a:pt x="3366" y="1"/>
                  </a:moveTo>
                  <a:lnTo>
                    <a:pt x="3417" y="52"/>
                  </a:lnTo>
                  <a:cubicBezTo>
                    <a:pt x="3009" y="52"/>
                    <a:pt x="2601" y="154"/>
                    <a:pt x="2244" y="307"/>
                  </a:cubicBezTo>
                  <a:cubicBezTo>
                    <a:pt x="1836" y="460"/>
                    <a:pt x="1479" y="715"/>
                    <a:pt x="1173" y="970"/>
                  </a:cubicBezTo>
                  <a:cubicBezTo>
                    <a:pt x="765" y="1225"/>
                    <a:pt x="459" y="1582"/>
                    <a:pt x="204" y="1939"/>
                  </a:cubicBezTo>
                  <a:cubicBezTo>
                    <a:pt x="0" y="2245"/>
                    <a:pt x="51" y="2653"/>
                    <a:pt x="357" y="2857"/>
                  </a:cubicBezTo>
                  <a:cubicBezTo>
                    <a:pt x="469" y="2931"/>
                    <a:pt x="608" y="2979"/>
                    <a:pt x="735" y="2979"/>
                  </a:cubicBezTo>
                  <a:cubicBezTo>
                    <a:pt x="781" y="2979"/>
                    <a:pt x="826" y="2972"/>
                    <a:pt x="867" y="2959"/>
                  </a:cubicBezTo>
                  <a:cubicBezTo>
                    <a:pt x="1071" y="2908"/>
                    <a:pt x="1224" y="2806"/>
                    <a:pt x="1275" y="2704"/>
                  </a:cubicBezTo>
                  <a:lnTo>
                    <a:pt x="1479" y="2449"/>
                  </a:lnTo>
                  <a:cubicBezTo>
                    <a:pt x="1836" y="1990"/>
                    <a:pt x="2346" y="1684"/>
                    <a:pt x="2856" y="1480"/>
                  </a:cubicBezTo>
                  <a:cubicBezTo>
                    <a:pt x="3162" y="1378"/>
                    <a:pt x="3417" y="1327"/>
                    <a:pt x="3723" y="1327"/>
                  </a:cubicBezTo>
                  <a:cubicBezTo>
                    <a:pt x="3813" y="1312"/>
                    <a:pt x="3907" y="1305"/>
                    <a:pt x="4002" y="1305"/>
                  </a:cubicBezTo>
                  <a:cubicBezTo>
                    <a:pt x="4234" y="1305"/>
                    <a:pt x="4476" y="1342"/>
                    <a:pt x="4692" y="1378"/>
                  </a:cubicBezTo>
                  <a:cubicBezTo>
                    <a:pt x="5100" y="1429"/>
                    <a:pt x="5406" y="1582"/>
                    <a:pt x="5763" y="1735"/>
                  </a:cubicBezTo>
                  <a:cubicBezTo>
                    <a:pt x="6120" y="1888"/>
                    <a:pt x="6426" y="2092"/>
                    <a:pt x="6681" y="2347"/>
                  </a:cubicBezTo>
                  <a:cubicBezTo>
                    <a:pt x="6987" y="2602"/>
                    <a:pt x="7242" y="2857"/>
                    <a:pt x="7446" y="3163"/>
                  </a:cubicBezTo>
                  <a:cubicBezTo>
                    <a:pt x="7599" y="3468"/>
                    <a:pt x="7803" y="3774"/>
                    <a:pt x="7905" y="4080"/>
                  </a:cubicBezTo>
                  <a:cubicBezTo>
                    <a:pt x="8007" y="4386"/>
                    <a:pt x="8058" y="4743"/>
                    <a:pt x="8109" y="5049"/>
                  </a:cubicBezTo>
                  <a:lnTo>
                    <a:pt x="8109" y="5151"/>
                  </a:lnTo>
                  <a:lnTo>
                    <a:pt x="8109" y="5304"/>
                  </a:lnTo>
                  <a:cubicBezTo>
                    <a:pt x="8109" y="5406"/>
                    <a:pt x="8160" y="5508"/>
                    <a:pt x="8262" y="5610"/>
                  </a:cubicBezTo>
                  <a:cubicBezTo>
                    <a:pt x="8364" y="5763"/>
                    <a:pt x="8568" y="5814"/>
                    <a:pt x="8721" y="5865"/>
                  </a:cubicBezTo>
                  <a:cubicBezTo>
                    <a:pt x="8925" y="5865"/>
                    <a:pt x="9078" y="5814"/>
                    <a:pt x="9231" y="5661"/>
                  </a:cubicBezTo>
                  <a:cubicBezTo>
                    <a:pt x="9333" y="5559"/>
                    <a:pt x="9435" y="5406"/>
                    <a:pt x="9435" y="5202"/>
                  </a:cubicBezTo>
                  <a:cubicBezTo>
                    <a:pt x="9435" y="4743"/>
                    <a:pt x="9333" y="4335"/>
                    <a:pt x="9231" y="3876"/>
                  </a:cubicBezTo>
                  <a:cubicBezTo>
                    <a:pt x="9078" y="3468"/>
                    <a:pt x="8925" y="3061"/>
                    <a:pt x="8721" y="2704"/>
                  </a:cubicBezTo>
                  <a:cubicBezTo>
                    <a:pt x="8262" y="1990"/>
                    <a:pt x="7650" y="1378"/>
                    <a:pt x="6936" y="919"/>
                  </a:cubicBezTo>
                  <a:cubicBezTo>
                    <a:pt x="6273" y="460"/>
                    <a:pt x="5457" y="154"/>
                    <a:pt x="4641" y="52"/>
                  </a:cubicBezTo>
                  <a:cubicBezTo>
                    <a:pt x="4437" y="1"/>
                    <a:pt x="4233" y="1"/>
                    <a:pt x="4029" y="1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766;p33"/>
            <p:cNvSpPr/>
            <p:nvPr/>
          </p:nvSpPr>
          <p:spPr>
            <a:xfrm>
              <a:off x="1607736" y="3102810"/>
              <a:ext cx="64078" cy="79525"/>
            </a:xfrm>
            <a:custGeom>
              <a:avLst/>
              <a:gdLst/>
              <a:ahLst/>
              <a:cxnLst/>
              <a:rect l="l" t="t" r="r" b="b"/>
              <a:pathLst>
                <a:path w="5152" h="6394" extrusionOk="0">
                  <a:moveTo>
                    <a:pt x="4208" y="0"/>
                  </a:moveTo>
                  <a:cubicBezTo>
                    <a:pt x="4183" y="0"/>
                    <a:pt x="4157" y="13"/>
                    <a:pt x="4132" y="39"/>
                  </a:cubicBezTo>
                  <a:cubicBezTo>
                    <a:pt x="3469" y="141"/>
                    <a:pt x="2806" y="345"/>
                    <a:pt x="2245" y="651"/>
                  </a:cubicBezTo>
                  <a:cubicBezTo>
                    <a:pt x="1633" y="1008"/>
                    <a:pt x="1123" y="1416"/>
                    <a:pt x="766" y="1926"/>
                  </a:cubicBezTo>
                  <a:cubicBezTo>
                    <a:pt x="358" y="2486"/>
                    <a:pt x="154" y="3098"/>
                    <a:pt x="52" y="3710"/>
                  </a:cubicBezTo>
                  <a:cubicBezTo>
                    <a:pt x="1" y="4118"/>
                    <a:pt x="1" y="4475"/>
                    <a:pt x="52" y="4832"/>
                  </a:cubicBezTo>
                  <a:cubicBezTo>
                    <a:pt x="103" y="5189"/>
                    <a:pt x="154" y="5546"/>
                    <a:pt x="307" y="5852"/>
                  </a:cubicBezTo>
                  <a:lnTo>
                    <a:pt x="358" y="6005"/>
                  </a:lnTo>
                  <a:cubicBezTo>
                    <a:pt x="479" y="6247"/>
                    <a:pt x="696" y="6394"/>
                    <a:pt x="907" y="6394"/>
                  </a:cubicBezTo>
                  <a:cubicBezTo>
                    <a:pt x="963" y="6394"/>
                    <a:pt x="1019" y="6384"/>
                    <a:pt x="1072" y="6362"/>
                  </a:cubicBezTo>
                  <a:cubicBezTo>
                    <a:pt x="1276" y="6362"/>
                    <a:pt x="1429" y="6260"/>
                    <a:pt x="1531" y="6107"/>
                  </a:cubicBezTo>
                  <a:cubicBezTo>
                    <a:pt x="1633" y="5954"/>
                    <a:pt x="1633" y="5750"/>
                    <a:pt x="1633" y="5597"/>
                  </a:cubicBezTo>
                  <a:cubicBezTo>
                    <a:pt x="1480" y="5240"/>
                    <a:pt x="1378" y="4832"/>
                    <a:pt x="1378" y="4475"/>
                  </a:cubicBezTo>
                  <a:cubicBezTo>
                    <a:pt x="1327" y="4220"/>
                    <a:pt x="1378" y="3965"/>
                    <a:pt x="1378" y="3710"/>
                  </a:cubicBezTo>
                  <a:cubicBezTo>
                    <a:pt x="1429" y="3506"/>
                    <a:pt x="1531" y="3302"/>
                    <a:pt x="1582" y="3098"/>
                  </a:cubicBezTo>
                  <a:cubicBezTo>
                    <a:pt x="1684" y="2894"/>
                    <a:pt x="1837" y="2741"/>
                    <a:pt x="1939" y="2537"/>
                  </a:cubicBezTo>
                  <a:cubicBezTo>
                    <a:pt x="2143" y="2384"/>
                    <a:pt x="2347" y="2181"/>
                    <a:pt x="2551" y="2028"/>
                  </a:cubicBezTo>
                  <a:cubicBezTo>
                    <a:pt x="2857" y="1875"/>
                    <a:pt x="3163" y="1671"/>
                    <a:pt x="3469" y="1569"/>
                  </a:cubicBezTo>
                  <a:cubicBezTo>
                    <a:pt x="3775" y="1467"/>
                    <a:pt x="4081" y="1416"/>
                    <a:pt x="4387" y="1365"/>
                  </a:cubicBezTo>
                  <a:cubicBezTo>
                    <a:pt x="4999" y="1212"/>
                    <a:pt x="5152" y="447"/>
                    <a:pt x="4642" y="141"/>
                  </a:cubicBezTo>
                  <a:cubicBezTo>
                    <a:pt x="4567" y="66"/>
                    <a:pt x="4465" y="19"/>
                    <a:pt x="4376" y="19"/>
                  </a:cubicBezTo>
                  <a:cubicBezTo>
                    <a:pt x="4343" y="19"/>
                    <a:pt x="4312" y="25"/>
                    <a:pt x="4285" y="39"/>
                  </a:cubicBezTo>
                  <a:cubicBezTo>
                    <a:pt x="4259" y="13"/>
                    <a:pt x="4234" y="0"/>
                    <a:pt x="4208" y="0"/>
                  </a:cubicBezTo>
                  <a:close/>
                </a:path>
              </a:pathLst>
            </a:custGeom>
            <a:solidFill>
              <a:srgbClr val="1522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767;p33"/>
            <p:cNvSpPr/>
            <p:nvPr/>
          </p:nvSpPr>
          <p:spPr>
            <a:xfrm>
              <a:off x="1615348" y="3233466"/>
              <a:ext cx="45683" cy="42984"/>
            </a:xfrm>
            <a:custGeom>
              <a:avLst/>
              <a:gdLst/>
              <a:ahLst/>
              <a:cxnLst/>
              <a:rect l="l" t="t" r="r" b="b"/>
              <a:pathLst>
                <a:path w="3673" h="3456" extrusionOk="0">
                  <a:moveTo>
                    <a:pt x="1575" y="1"/>
                  </a:moveTo>
                  <a:cubicBezTo>
                    <a:pt x="1531" y="1"/>
                    <a:pt x="1480" y="14"/>
                    <a:pt x="1429" y="39"/>
                  </a:cubicBezTo>
                  <a:lnTo>
                    <a:pt x="1480" y="39"/>
                  </a:lnTo>
                  <a:cubicBezTo>
                    <a:pt x="1327" y="39"/>
                    <a:pt x="1174" y="90"/>
                    <a:pt x="1021" y="192"/>
                  </a:cubicBezTo>
                  <a:lnTo>
                    <a:pt x="766" y="345"/>
                  </a:lnTo>
                  <a:cubicBezTo>
                    <a:pt x="664" y="447"/>
                    <a:pt x="562" y="498"/>
                    <a:pt x="511" y="600"/>
                  </a:cubicBezTo>
                  <a:cubicBezTo>
                    <a:pt x="409" y="702"/>
                    <a:pt x="307" y="855"/>
                    <a:pt x="205" y="1008"/>
                  </a:cubicBezTo>
                  <a:cubicBezTo>
                    <a:pt x="154" y="1161"/>
                    <a:pt x="103" y="1314"/>
                    <a:pt x="52" y="1467"/>
                  </a:cubicBezTo>
                  <a:cubicBezTo>
                    <a:pt x="1" y="1569"/>
                    <a:pt x="1" y="1722"/>
                    <a:pt x="1" y="1824"/>
                  </a:cubicBezTo>
                  <a:cubicBezTo>
                    <a:pt x="1" y="1926"/>
                    <a:pt x="1" y="2028"/>
                    <a:pt x="1" y="2130"/>
                  </a:cubicBezTo>
                  <a:cubicBezTo>
                    <a:pt x="1" y="2232"/>
                    <a:pt x="52" y="2334"/>
                    <a:pt x="103" y="2436"/>
                  </a:cubicBezTo>
                  <a:cubicBezTo>
                    <a:pt x="154" y="2589"/>
                    <a:pt x="205" y="2742"/>
                    <a:pt x="307" y="2844"/>
                  </a:cubicBezTo>
                  <a:cubicBezTo>
                    <a:pt x="460" y="2997"/>
                    <a:pt x="613" y="3150"/>
                    <a:pt x="817" y="3252"/>
                  </a:cubicBezTo>
                  <a:cubicBezTo>
                    <a:pt x="970" y="3303"/>
                    <a:pt x="1174" y="3354"/>
                    <a:pt x="1327" y="3405"/>
                  </a:cubicBezTo>
                  <a:lnTo>
                    <a:pt x="1837" y="3405"/>
                  </a:lnTo>
                  <a:cubicBezTo>
                    <a:pt x="1888" y="3405"/>
                    <a:pt x="1990" y="3405"/>
                    <a:pt x="2092" y="3456"/>
                  </a:cubicBezTo>
                  <a:cubicBezTo>
                    <a:pt x="2296" y="3456"/>
                    <a:pt x="2500" y="3405"/>
                    <a:pt x="2704" y="3354"/>
                  </a:cubicBezTo>
                  <a:cubicBezTo>
                    <a:pt x="2806" y="3303"/>
                    <a:pt x="2908" y="3252"/>
                    <a:pt x="3010" y="3201"/>
                  </a:cubicBezTo>
                  <a:lnTo>
                    <a:pt x="3112" y="3099"/>
                  </a:lnTo>
                  <a:cubicBezTo>
                    <a:pt x="3316" y="2946"/>
                    <a:pt x="3469" y="2742"/>
                    <a:pt x="3520" y="2538"/>
                  </a:cubicBezTo>
                  <a:cubicBezTo>
                    <a:pt x="3622" y="2385"/>
                    <a:pt x="3673" y="2181"/>
                    <a:pt x="3673" y="2028"/>
                  </a:cubicBezTo>
                  <a:cubicBezTo>
                    <a:pt x="3673" y="1773"/>
                    <a:pt x="3673" y="1518"/>
                    <a:pt x="3571" y="1314"/>
                  </a:cubicBezTo>
                  <a:cubicBezTo>
                    <a:pt x="3469" y="1110"/>
                    <a:pt x="3367" y="906"/>
                    <a:pt x="3214" y="753"/>
                  </a:cubicBezTo>
                  <a:cubicBezTo>
                    <a:pt x="3112" y="651"/>
                    <a:pt x="3010" y="549"/>
                    <a:pt x="2908" y="498"/>
                  </a:cubicBezTo>
                  <a:cubicBezTo>
                    <a:pt x="2806" y="396"/>
                    <a:pt x="2653" y="294"/>
                    <a:pt x="2551" y="243"/>
                  </a:cubicBezTo>
                  <a:cubicBezTo>
                    <a:pt x="2341" y="117"/>
                    <a:pt x="2097" y="26"/>
                    <a:pt x="1846" y="26"/>
                  </a:cubicBezTo>
                  <a:cubicBezTo>
                    <a:pt x="1792" y="26"/>
                    <a:pt x="1738" y="30"/>
                    <a:pt x="1684" y="39"/>
                  </a:cubicBezTo>
                  <a:cubicBezTo>
                    <a:pt x="1658" y="14"/>
                    <a:pt x="1620" y="1"/>
                    <a:pt x="15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768;p33"/>
            <p:cNvSpPr/>
            <p:nvPr/>
          </p:nvSpPr>
          <p:spPr>
            <a:xfrm>
              <a:off x="1367978" y="3414245"/>
              <a:ext cx="659038" cy="324606"/>
            </a:xfrm>
            <a:custGeom>
              <a:avLst/>
              <a:gdLst/>
              <a:ahLst/>
              <a:cxnLst/>
              <a:rect l="l" t="t" r="r" b="b"/>
              <a:pathLst>
                <a:path w="52988" h="26099" extrusionOk="0">
                  <a:moveTo>
                    <a:pt x="377" y="0"/>
                  </a:moveTo>
                  <a:cubicBezTo>
                    <a:pt x="345" y="0"/>
                    <a:pt x="307" y="13"/>
                    <a:pt x="256" y="39"/>
                  </a:cubicBezTo>
                  <a:cubicBezTo>
                    <a:pt x="226" y="24"/>
                    <a:pt x="200" y="17"/>
                    <a:pt x="177" y="17"/>
                  </a:cubicBezTo>
                  <a:cubicBezTo>
                    <a:pt x="120" y="17"/>
                    <a:pt x="73" y="53"/>
                    <a:pt x="1" y="90"/>
                  </a:cubicBezTo>
                  <a:cubicBezTo>
                    <a:pt x="307" y="1415"/>
                    <a:pt x="664" y="2690"/>
                    <a:pt x="1123" y="3965"/>
                  </a:cubicBezTo>
                  <a:cubicBezTo>
                    <a:pt x="1633" y="5444"/>
                    <a:pt x="2245" y="6821"/>
                    <a:pt x="2908" y="8198"/>
                  </a:cubicBezTo>
                  <a:cubicBezTo>
                    <a:pt x="2959" y="8300"/>
                    <a:pt x="3112" y="8402"/>
                    <a:pt x="3214" y="8402"/>
                  </a:cubicBezTo>
                  <a:cubicBezTo>
                    <a:pt x="4387" y="9626"/>
                    <a:pt x="5713" y="10697"/>
                    <a:pt x="7140" y="11564"/>
                  </a:cubicBezTo>
                  <a:lnTo>
                    <a:pt x="8517" y="12431"/>
                  </a:lnTo>
                  <a:lnTo>
                    <a:pt x="9486" y="13043"/>
                  </a:lnTo>
                  <a:cubicBezTo>
                    <a:pt x="9945" y="13349"/>
                    <a:pt x="10455" y="13706"/>
                    <a:pt x="10863" y="13961"/>
                  </a:cubicBezTo>
                  <a:lnTo>
                    <a:pt x="10914" y="14012"/>
                  </a:lnTo>
                  <a:lnTo>
                    <a:pt x="11985" y="14726"/>
                  </a:lnTo>
                  <a:cubicBezTo>
                    <a:pt x="13923" y="16001"/>
                    <a:pt x="15708" y="17072"/>
                    <a:pt x="17391" y="17990"/>
                  </a:cubicBezTo>
                  <a:cubicBezTo>
                    <a:pt x="18309" y="18500"/>
                    <a:pt x="19278" y="19010"/>
                    <a:pt x="20196" y="19469"/>
                  </a:cubicBezTo>
                  <a:cubicBezTo>
                    <a:pt x="20961" y="19877"/>
                    <a:pt x="21777" y="20234"/>
                    <a:pt x="22695" y="20693"/>
                  </a:cubicBezTo>
                  <a:cubicBezTo>
                    <a:pt x="24429" y="21560"/>
                    <a:pt x="26214" y="22274"/>
                    <a:pt x="28050" y="22937"/>
                  </a:cubicBezTo>
                  <a:cubicBezTo>
                    <a:pt x="29886" y="23600"/>
                    <a:pt x="31772" y="24058"/>
                    <a:pt x="33710" y="24313"/>
                  </a:cubicBezTo>
                  <a:cubicBezTo>
                    <a:pt x="34220" y="24364"/>
                    <a:pt x="34781" y="24415"/>
                    <a:pt x="35342" y="24415"/>
                  </a:cubicBezTo>
                  <a:lnTo>
                    <a:pt x="36464" y="24415"/>
                  </a:lnTo>
                  <a:cubicBezTo>
                    <a:pt x="36566" y="24364"/>
                    <a:pt x="36617" y="24313"/>
                    <a:pt x="36668" y="24262"/>
                  </a:cubicBezTo>
                  <a:cubicBezTo>
                    <a:pt x="36719" y="24160"/>
                    <a:pt x="36770" y="24109"/>
                    <a:pt x="36719" y="24007"/>
                  </a:cubicBezTo>
                  <a:cubicBezTo>
                    <a:pt x="36719" y="23906"/>
                    <a:pt x="36668" y="23855"/>
                    <a:pt x="36617" y="23804"/>
                  </a:cubicBezTo>
                  <a:cubicBezTo>
                    <a:pt x="36566" y="23753"/>
                    <a:pt x="36464" y="23702"/>
                    <a:pt x="36413" y="23702"/>
                  </a:cubicBezTo>
                  <a:cubicBezTo>
                    <a:pt x="36056" y="22835"/>
                    <a:pt x="35801" y="21917"/>
                    <a:pt x="35648" y="20948"/>
                  </a:cubicBezTo>
                  <a:cubicBezTo>
                    <a:pt x="35495" y="20336"/>
                    <a:pt x="35393" y="19622"/>
                    <a:pt x="35291" y="18959"/>
                  </a:cubicBezTo>
                  <a:lnTo>
                    <a:pt x="35291" y="18959"/>
                  </a:lnTo>
                  <a:cubicBezTo>
                    <a:pt x="35903" y="19826"/>
                    <a:pt x="36566" y="20795"/>
                    <a:pt x="37127" y="21713"/>
                  </a:cubicBezTo>
                  <a:cubicBezTo>
                    <a:pt x="37841" y="22835"/>
                    <a:pt x="38555" y="23956"/>
                    <a:pt x="39371" y="25027"/>
                  </a:cubicBezTo>
                  <a:cubicBezTo>
                    <a:pt x="39422" y="25078"/>
                    <a:pt x="39524" y="25129"/>
                    <a:pt x="39626" y="25129"/>
                  </a:cubicBezTo>
                  <a:cubicBezTo>
                    <a:pt x="39677" y="25231"/>
                    <a:pt x="39728" y="25282"/>
                    <a:pt x="39830" y="25282"/>
                  </a:cubicBezTo>
                  <a:cubicBezTo>
                    <a:pt x="40391" y="25435"/>
                    <a:pt x="40952" y="25588"/>
                    <a:pt x="41513" y="25690"/>
                  </a:cubicBezTo>
                  <a:cubicBezTo>
                    <a:pt x="42125" y="25843"/>
                    <a:pt x="42788" y="25894"/>
                    <a:pt x="43553" y="25996"/>
                  </a:cubicBezTo>
                  <a:cubicBezTo>
                    <a:pt x="44318" y="26047"/>
                    <a:pt x="45185" y="26098"/>
                    <a:pt x="45950" y="26098"/>
                  </a:cubicBezTo>
                  <a:cubicBezTo>
                    <a:pt x="46664" y="26098"/>
                    <a:pt x="47429" y="26047"/>
                    <a:pt x="48143" y="25996"/>
                  </a:cubicBezTo>
                  <a:cubicBezTo>
                    <a:pt x="49010" y="25945"/>
                    <a:pt x="49877" y="25741"/>
                    <a:pt x="50693" y="25537"/>
                  </a:cubicBezTo>
                  <a:cubicBezTo>
                    <a:pt x="51101" y="25435"/>
                    <a:pt x="51458" y="25282"/>
                    <a:pt x="51815" y="25129"/>
                  </a:cubicBezTo>
                  <a:cubicBezTo>
                    <a:pt x="52019" y="25027"/>
                    <a:pt x="52223" y="24925"/>
                    <a:pt x="52478" y="24823"/>
                  </a:cubicBezTo>
                  <a:lnTo>
                    <a:pt x="52529" y="24823"/>
                  </a:lnTo>
                  <a:cubicBezTo>
                    <a:pt x="52631" y="24772"/>
                    <a:pt x="52681" y="24721"/>
                    <a:pt x="52783" y="24670"/>
                  </a:cubicBezTo>
                  <a:cubicBezTo>
                    <a:pt x="52783" y="24619"/>
                    <a:pt x="52834" y="24568"/>
                    <a:pt x="52834" y="24568"/>
                  </a:cubicBezTo>
                  <a:cubicBezTo>
                    <a:pt x="52936" y="24415"/>
                    <a:pt x="52987" y="24262"/>
                    <a:pt x="52885" y="24109"/>
                  </a:cubicBezTo>
                  <a:cubicBezTo>
                    <a:pt x="52885" y="24058"/>
                    <a:pt x="52834" y="24058"/>
                    <a:pt x="52834" y="24058"/>
                  </a:cubicBezTo>
                  <a:lnTo>
                    <a:pt x="52834" y="19775"/>
                  </a:lnTo>
                  <a:lnTo>
                    <a:pt x="52834" y="19061"/>
                  </a:lnTo>
                  <a:lnTo>
                    <a:pt x="52834" y="18041"/>
                  </a:lnTo>
                  <a:cubicBezTo>
                    <a:pt x="52834" y="18041"/>
                    <a:pt x="52834" y="17990"/>
                    <a:pt x="52834" y="17990"/>
                  </a:cubicBezTo>
                  <a:cubicBezTo>
                    <a:pt x="52834" y="16817"/>
                    <a:pt x="52885" y="15593"/>
                    <a:pt x="52885" y="14318"/>
                  </a:cubicBezTo>
                  <a:cubicBezTo>
                    <a:pt x="52885" y="14216"/>
                    <a:pt x="52885" y="14114"/>
                    <a:pt x="52885" y="14063"/>
                  </a:cubicBezTo>
                  <a:cubicBezTo>
                    <a:pt x="52834" y="14012"/>
                    <a:pt x="52834" y="13961"/>
                    <a:pt x="52783" y="13961"/>
                  </a:cubicBezTo>
                  <a:lnTo>
                    <a:pt x="52631" y="13808"/>
                  </a:lnTo>
                  <a:cubicBezTo>
                    <a:pt x="51611" y="13502"/>
                    <a:pt x="50591" y="13196"/>
                    <a:pt x="49571" y="12890"/>
                  </a:cubicBezTo>
                  <a:lnTo>
                    <a:pt x="49520" y="12890"/>
                  </a:lnTo>
                  <a:cubicBezTo>
                    <a:pt x="48908" y="12686"/>
                    <a:pt x="48194" y="12482"/>
                    <a:pt x="47531" y="12227"/>
                  </a:cubicBezTo>
                  <a:cubicBezTo>
                    <a:pt x="46511" y="11921"/>
                    <a:pt x="45695" y="11615"/>
                    <a:pt x="44930" y="11309"/>
                  </a:cubicBezTo>
                  <a:cubicBezTo>
                    <a:pt x="44165" y="11054"/>
                    <a:pt x="43502" y="10697"/>
                    <a:pt x="42839" y="10289"/>
                  </a:cubicBezTo>
                  <a:cubicBezTo>
                    <a:pt x="42023" y="9830"/>
                    <a:pt x="41309" y="9269"/>
                    <a:pt x="40697" y="8606"/>
                  </a:cubicBezTo>
                  <a:cubicBezTo>
                    <a:pt x="40034" y="7841"/>
                    <a:pt x="39473" y="7076"/>
                    <a:pt x="38963" y="6209"/>
                  </a:cubicBezTo>
                  <a:cubicBezTo>
                    <a:pt x="38759" y="5903"/>
                    <a:pt x="38504" y="5597"/>
                    <a:pt x="38300" y="5342"/>
                  </a:cubicBezTo>
                  <a:cubicBezTo>
                    <a:pt x="37994" y="4883"/>
                    <a:pt x="37790" y="4424"/>
                    <a:pt x="37637" y="3965"/>
                  </a:cubicBezTo>
                  <a:cubicBezTo>
                    <a:pt x="37504" y="3743"/>
                    <a:pt x="37293" y="3599"/>
                    <a:pt x="37073" y="3599"/>
                  </a:cubicBezTo>
                  <a:cubicBezTo>
                    <a:pt x="37040" y="3599"/>
                    <a:pt x="37007" y="3602"/>
                    <a:pt x="36974" y="3608"/>
                  </a:cubicBezTo>
                  <a:cubicBezTo>
                    <a:pt x="36872" y="3608"/>
                    <a:pt x="36770" y="3608"/>
                    <a:pt x="36668" y="3659"/>
                  </a:cubicBezTo>
                  <a:cubicBezTo>
                    <a:pt x="34730" y="4883"/>
                    <a:pt x="32690" y="5852"/>
                    <a:pt x="30497" y="6617"/>
                  </a:cubicBezTo>
                  <a:cubicBezTo>
                    <a:pt x="27387" y="7739"/>
                    <a:pt x="24123" y="8453"/>
                    <a:pt x="20859" y="8759"/>
                  </a:cubicBezTo>
                  <a:cubicBezTo>
                    <a:pt x="19941" y="8810"/>
                    <a:pt x="19074" y="8861"/>
                    <a:pt x="18207" y="8861"/>
                  </a:cubicBezTo>
                  <a:cubicBezTo>
                    <a:pt x="16575" y="8861"/>
                    <a:pt x="14943" y="8708"/>
                    <a:pt x="13311" y="8453"/>
                  </a:cubicBezTo>
                  <a:cubicBezTo>
                    <a:pt x="11526" y="8096"/>
                    <a:pt x="9792" y="7586"/>
                    <a:pt x="8109" y="6821"/>
                  </a:cubicBezTo>
                  <a:cubicBezTo>
                    <a:pt x="6784" y="6209"/>
                    <a:pt x="5560" y="5444"/>
                    <a:pt x="4438" y="4526"/>
                  </a:cubicBezTo>
                  <a:cubicBezTo>
                    <a:pt x="3367" y="3608"/>
                    <a:pt x="2398" y="2588"/>
                    <a:pt x="1582" y="1415"/>
                  </a:cubicBezTo>
                  <a:cubicBezTo>
                    <a:pt x="1327" y="1058"/>
                    <a:pt x="1072" y="701"/>
                    <a:pt x="868" y="345"/>
                  </a:cubicBezTo>
                  <a:cubicBezTo>
                    <a:pt x="766" y="192"/>
                    <a:pt x="664" y="90"/>
                    <a:pt x="460" y="39"/>
                  </a:cubicBezTo>
                  <a:cubicBezTo>
                    <a:pt x="434" y="13"/>
                    <a:pt x="409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769;p33"/>
            <p:cNvSpPr/>
            <p:nvPr/>
          </p:nvSpPr>
          <p:spPr>
            <a:xfrm>
              <a:off x="2392355" y="2592686"/>
              <a:ext cx="194100" cy="98965"/>
            </a:xfrm>
            <a:custGeom>
              <a:avLst/>
              <a:gdLst/>
              <a:ahLst/>
              <a:cxnLst/>
              <a:rect l="l" t="t" r="r" b="b"/>
              <a:pathLst>
                <a:path w="15606" h="7957" extrusionOk="0">
                  <a:moveTo>
                    <a:pt x="2295" y="0"/>
                  </a:moveTo>
                  <a:cubicBezTo>
                    <a:pt x="2193" y="0"/>
                    <a:pt x="2142" y="51"/>
                    <a:pt x="2040" y="51"/>
                  </a:cubicBezTo>
                  <a:cubicBezTo>
                    <a:pt x="1938" y="102"/>
                    <a:pt x="1836" y="102"/>
                    <a:pt x="1785" y="204"/>
                  </a:cubicBezTo>
                  <a:cubicBezTo>
                    <a:pt x="1632" y="255"/>
                    <a:pt x="1479" y="357"/>
                    <a:pt x="1377" y="459"/>
                  </a:cubicBezTo>
                  <a:cubicBezTo>
                    <a:pt x="1275" y="561"/>
                    <a:pt x="1122" y="714"/>
                    <a:pt x="1071" y="918"/>
                  </a:cubicBezTo>
                  <a:cubicBezTo>
                    <a:pt x="816" y="1224"/>
                    <a:pt x="663" y="1632"/>
                    <a:pt x="510" y="1989"/>
                  </a:cubicBezTo>
                  <a:cubicBezTo>
                    <a:pt x="357" y="2499"/>
                    <a:pt x="204" y="3009"/>
                    <a:pt x="102" y="3570"/>
                  </a:cubicBezTo>
                  <a:cubicBezTo>
                    <a:pt x="0" y="3927"/>
                    <a:pt x="255" y="4284"/>
                    <a:pt x="612" y="4386"/>
                  </a:cubicBezTo>
                  <a:lnTo>
                    <a:pt x="714" y="4386"/>
                  </a:lnTo>
                  <a:lnTo>
                    <a:pt x="765" y="4488"/>
                  </a:lnTo>
                  <a:cubicBezTo>
                    <a:pt x="816" y="4641"/>
                    <a:pt x="867" y="4794"/>
                    <a:pt x="969" y="4947"/>
                  </a:cubicBezTo>
                  <a:cubicBezTo>
                    <a:pt x="969" y="4896"/>
                    <a:pt x="1020" y="4794"/>
                    <a:pt x="1020" y="4692"/>
                  </a:cubicBezTo>
                  <a:lnTo>
                    <a:pt x="1173" y="4182"/>
                  </a:lnTo>
                  <a:lnTo>
                    <a:pt x="1173" y="4131"/>
                  </a:lnTo>
                  <a:cubicBezTo>
                    <a:pt x="1275" y="3876"/>
                    <a:pt x="1377" y="3570"/>
                    <a:pt x="1479" y="3315"/>
                  </a:cubicBezTo>
                  <a:lnTo>
                    <a:pt x="1632" y="3672"/>
                  </a:lnTo>
                  <a:cubicBezTo>
                    <a:pt x="1683" y="3876"/>
                    <a:pt x="1785" y="4131"/>
                    <a:pt x="1836" y="4386"/>
                  </a:cubicBezTo>
                  <a:cubicBezTo>
                    <a:pt x="1887" y="4590"/>
                    <a:pt x="1938" y="4845"/>
                    <a:pt x="1938" y="5049"/>
                  </a:cubicBezTo>
                  <a:lnTo>
                    <a:pt x="1938" y="5202"/>
                  </a:lnTo>
                  <a:lnTo>
                    <a:pt x="1938" y="5253"/>
                  </a:lnTo>
                  <a:cubicBezTo>
                    <a:pt x="1989" y="5559"/>
                    <a:pt x="2040" y="5865"/>
                    <a:pt x="2091" y="6171"/>
                  </a:cubicBezTo>
                  <a:cubicBezTo>
                    <a:pt x="2193" y="6528"/>
                    <a:pt x="2397" y="6885"/>
                    <a:pt x="2703" y="7140"/>
                  </a:cubicBezTo>
                  <a:cubicBezTo>
                    <a:pt x="3111" y="7446"/>
                    <a:pt x="3570" y="7650"/>
                    <a:pt x="4080" y="7752"/>
                  </a:cubicBezTo>
                  <a:cubicBezTo>
                    <a:pt x="4335" y="7803"/>
                    <a:pt x="4590" y="7854"/>
                    <a:pt x="4896" y="7905"/>
                  </a:cubicBezTo>
                  <a:cubicBezTo>
                    <a:pt x="5253" y="7905"/>
                    <a:pt x="5559" y="7956"/>
                    <a:pt x="5916" y="7956"/>
                  </a:cubicBezTo>
                  <a:lnTo>
                    <a:pt x="5967" y="7956"/>
                  </a:lnTo>
                  <a:cubicBezTo>
                    <a:pt x="6579" y="7956"/>
                    <a:pt x="7293" y="7905"/>
                    <a:pt x="7905" y="7803"/>
                  </a:cubicBezTo>
                  <a:lnTo>
                    <a:pt x="8925" y="7752"/>
                  </a:lnTo>
                  <a:lnTo>
                    <a:pt x="10047" y="7599"/>
                  </a:lnTo>
                  <a:cubicBezTo>
                    <a:pt x="10710" y="7548"/>
                    <a:pt x="11169" y="7548"/>
                    <a:pt x="11628" y="7548"/>
                  </a:cubicBezTo>
                  <a:lnTo>
                    <a:pt x="11883" y="7548"/>
                  </a:lnTo>
                  <a:cubicBezTo>
                    <a:pt x="12291" y="7548"/>
                    <a:pt x="12648" y="7599"/>
                    <a:pt x="13005" y="7599"/>
                  </a:cubicBezTo>
                  <a:lnTo>
                    <a:pt x="13056" y="7599"/>
                  </a:lnTo>
                  <a:cubicBezTo>
                    <a:pt x="13362" y="7599"/>
                    <a:pt x="13719" y="7650"/>
                    <a:pt x="14127" y="7701"/>
                  </a:cubicBezTo>
                  <a:cubicBezTo>
                    <a:pt x="14331" y="7599"/>
                    <a:pt x="14535" y="7497"/>
                    <a:pt x="14688" y="7395"/>
                  </a:cubicBezTo>
                  <a:cubicBezTo>
                    <a:pt x="14943" y="7242"/>
                    <a:pt x="15147" y="7089"/>
                    <a:pt x="15351" y="6936"/>
                  </a:cubicBezTo>
                  <a:cubicBezTo>
                    <a:pt x="15453" y="6834"/>
                    <a:pt x="15504" y="6732"/>
                    <a:pt x="15504" y="6630"/>
                  </a:cubicBezTo>
                  <a:cubicBezTo>
                    <a:pt x="15606" y="6171"/>
                    <a:pt x="15300" y="5763"/>
                    <a:pt x="14892" y="5763"/>
                  </a:cubicBezTo>
                  <a:lnTo>
                    <a:pt x="14331" y="5763"/>
                  </a:lnTo>
                  <a:cubicBezTo>
                    <a:pt x="13719" y="5763"/>
                    <a:pt x="13107" y="5763"/>
                    <a:pt x="12495" y="5661"/>
                  </a:cubicBezTo>
                  <a:cubicBezTo>
                    <a:pt x="11271" y="5559"/>
                    <a:pt x="10098" y="5304"/>
                    <a:pt x="9027" y="4896"/>
                  </a:cubicBezTo>
                  <a:cubicBezTo>
                    <a:pt x="8364" y="4641"/>
                    <a:pt x="7752" y="4284"/>
                    <a:pt x="7191" y="3876"/>
                  </a:cubicBezTo>
                  <a:cubicBezTo>
                    <a:pt x="6528" y="3366"/>
                    <a:pt x="5916" y="2754"/>
                    <a:pt x="5355" y="2091"/>
                  </a:cubicBezTo>
                  <a:cubicBezTo>
                    <a:pt x="4998" y="1683"/>
                    <a:pt x="4641" y="1275"/>
                    <a:pt x="4233" y="867"/>
                  </a:cubicBezTo>
                  <a:cubicBezTo>
                    <a:pt x="4029" y="663"/>
                    <a:pt x="3774" y="408"/>
                    <a:pt x="3519" y="255"/>
                  </a:cubicBezTo>
                  <a:cubicBezTo>
                    <a:pt x="3417" y="204"/>
                    <a:pt x="3315" y="153"/>
                    <a:pt x="3213" y="102"/>
                  </a:cubicBezTo>
                  <a:cubicBezTo>
                    <a:pt x="3060" y="51"/>
                    <a:pt x="2907" y="0"/>
                    <a:pt x="2754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770;p33"/>
            <p:cNvSpPr/>
            <p:nvPr/>
          </p:nvSpPr>
          <p:spPr>
            <a:xfrm>
              <a:off x="1528459" y="2330727"/>
              <a:ext cx="204883" cy="91341"/>
            </a:xfrm>
            <a:custGeom>
              <a:avLst/>
              <a:gdLst/>
              <a:ahLst/>
              <a:cxnLst/>
              <a:rect l="l" t="t" r="r" b="b"/>
              <a:pathLst>
                <a:path w="16473" h="7344" extrusionOk="0">
                  <a:moveTo>
                    <a:pt x="10098" y="0"/>
                  </a:moveTo>
                  <a:cubicBezTo>
                    <a:pt x="9333" y="0"/>
                    <a:pt x="8517" y="102"/>
                    <a:pt x="7701" y="255"/>
                  </a:cubicBezTo>
                  <a:cubicBezTo>
                    <a:pt x="6834" y="408"/>
                    <a:pt x="6018" y="714"/>
                    <a:pt x="5151" y="1020"/>
                  </a:cubicBezTo>
                  <a:cubicBezTo>
                    <a:pt x="4386" y="1326"/>
                    <a:pt x="3621" y="1734"/>
                    <a:pt x="2907" y="2193"/>
                  </a:cubicBezTo>
                  <a:cubicBezTo>
                    <a:pt x="2397" y="2499"/>
                    <a:pt x="1989" y="2856"/>
                    <a:pt x="1581" y="3213"/>
                  </a:cubicBezTo>
                  <a:cubicBezTo>
                    <a:pt x="1479" y="3264"/>
                    <a:pt x="1428" y="3366"/>
                    <a:pt x="1377" y="3417"/>
                  </a:cubicBezTo>
                  <a:cubicBezTo>
                    <a:pt x="1224" y="3621"/>
                    <a:pt x="1122" y="3825"/>
                    <a:pt x="969" y="4029"/>
                  </a:cubicBezTo>
                  <a:cubicBezTo>
                    <a:pt x="510" y="4743"/>
                    <a:pt x="204" y="5610"/>
                    <a:pt x="102" y="6477"/>
                  </a:cubicBezTo>
                  <a:cubicBezTo>
                    <a:pt x="102" y="6579"/>
                    <a:pt x="102" y="6630"/>
                    <a:pt x="204" y="6732"/>
                  </a:cubicBezTo>
                  <a:lnTo>
                    <a:pt x="102" y="6834"/>
                  </a:lnTo>
                  <a:cubicBezTo>
                    <a:pt x="0" y="6987"/>
                    <a:pt x="51" y="7191"/>
                    <a:pt x="204" y="7293"/>
                  </a:cubicBezTo>
                  <a:cubicBezTo>
                    <a:pt x="255" y="7344"/>
                    <a:pt x="306" y="7344"/>
                    <a:pt x="357" y="7344"/>
                  </a:cubicBezTo>
                  <a:cubicBezTo>
                    <a:pt x="510" y="7344"/>
                    <a:pt x="612" y="7293"/>
                    <a:pt x="663" y="7191"/>
                  </a:cubicBezTo>
                  <a:cubicBezTo>
                    <a:pt x="816" y="6936"/>
                    <a:pt x="1020" y="6681"/>
                    <a:pt x="1224" y="6477"/>
                  </a:cubicBezTo>
                  <a:cubicBezTo>
                    <a:pt x="1683" y="5916"/>
                    <a:pt x="2193" y="5508"/>
                    <a:pt x="2805" y="5100"/>
                  </a:cubicBezTo>
                  <a:cubicBezTo>
                    <a:pt x="3570" y="4590"/>
                    <a:pt x="4386" y="4182"/>
                    <a:pt x="5304" y="3876"/>
                  </a:cubicBezTo>
                  <a:cubicBezTo>
                    <a:pt x="6324" y="3519"/>
                    <a:pt x="7446" y="3315"/>
                    <a:pt x="8568" y="3264"/>
                  </a:cubicBezTo>
                  <a:lnTo>
                    <a:pt x="9486" y="3264"/>
                  </a:lnTo>
                  <a:cubicBezTo>
                    <a:pt x="10251" y="3264"/>
                    <a:pt x="11016" y="3315"/>
                    <a:pt x="11730" y="3468"/>
                  </a:cubicBezTo>
                  <a:cubicBezTo>
                    <a:pt x="12393" y="3570"/>
                    <a:pt x="13056" y="3774"/>
                    <a:pt x="13668" y="4029"/>
                  </a:cubicBezTo>
                  <a:cubicBezTo>
                    <a:pt x="13464" y="4080"/>
                    <a:pt x="13311" y="4131"/>
                    <a:pt x="13056" y="4182"/>
                  </a:cubicBezTo>
                  <a:cubicBezTo>
                    <a:pt x="12597" y="4284"/>
                    <a:pt x="12087" y="4488"/>
                    <a:pt x="11628" y="4641"/>
                  </a:cubicBezTo>
                  <a:cubicBezTo>
                    <a:pt x="11475" y="4692"/>
                    <a:pt x="11322" y="4794"/>
                    <a:pt x="11220" y="4845"/>
                  </a:cubicBezTo>
                  <a:lnTo>
                    <a:pt x="11322" y="4845"/>
                  </a:lnTo>
                  <a:lnTo>
                    <a:pt x="11730" y="4794"/>
                  </a:lnTo>
                  <a:cubicBezTo>
                    <a:pt x="12444" y="4794"/>
                    <a:pt x="13209" y="4845"/>
                    <a:pt x="13923" y="4845"/>
                  </a:cubicBezTo>
                  <a:lnTo>
                    <a:pt x="14790" y="4845"/>
                  </a:lnTo>
                  <a:cubicBezTo>
                    <a:pt x="15045" y="4845"/>
                    <a:pt x="15300" y="4845"/>
                    <a:pt x="15555" y="4794"/>
                  </a:cubicBezTo>
                  <a:cubicBezTo>
                    <a:pt x="15657" y="4743"/>
                    <a:pt x="15759" y="4743"/>
                    <a:pt x="15861" y="4692"/>
                  </a:cubicBezTo>
                  <a:cubicBezTo>
                    <a:pt x="16014" y="4590"/>
                    <a:pt x="16116" y="4488"/>
                    <a:pt x="16218" y="4386"/>
                  </a:cubicBezTo>
                  <a:cubicBezTo>
                    <a:pt x="16269" y="4335"/>
                    <a:pt x="16269" y="4284"/>
                    <a:pt x="16320" y="4233"/>
                  </a:cubicBezTo>
                  <a:cubicBezTo>
                    <a:pt x="16320" y="4182"/>
                    <a:pt x="16320" y="4182"/>
                    <a:pt x="16320" y="4131"/>
                  </a:cubicBezTo>
                  <a:cubicBezTo>
                    <a:pt x="16320" y="4080"/>
                    <a:pt x="16371" y="4029"/>
                    <a:pt x="16371" y="3927"/>
                  </a:cubicBezTo>
                  <a:cubicBezTo>
                    <a:pt x="16422" y="3774"/>
                    <a:pt x="16473" y="3570"/>
                    <a:pt x="16473" y="3417"/>
                  </a:cubicBezTo>
                  <a:cubicBezTo>
                    <a:pt x="16473" y="3060"/>
                    <a:pt x="16371" y="2703"/>
                    <a:pt x="16218" y="2397"/>
                  </a:cubicBezTo>
                  <a:cubicBezTo>
                    <a:pt x="16116" y="2244"/>
                    <a:pt x="16014" y="2142"/>
                    <a:pt x="15912" y="1989"/>
                  </a:cubicBezTo>
                  <a:cubicBezTo>
                    <a:pt x="15759" y="1836"/>
                    <a:pt x="15606" y="1734"/>
                    <a:pt x="15453" y="1581"/>
                  </a:cubicBezTo>
                  <a:cubicBezTo>
                    <a:pt x="15198" y="1377"/>
                    <a:pt x="14943" y="1224"/>
                    <a:pt x="14637" y="1122"/>
                  </a:cubicBezTo>
                  <a:cubicBezTo>
                    <a:pt x="14331" y="918"/>
                    <a:pt x="13974" y="765"/>
                    <a:pt x="13617" y="663"/>
                  </a:cubicBezTo>
                  <a:cubicBezTo>
                    <a:pt x="13005" y="459"/>
                    <a:pt x="12342" y="306"/>
                    <a:pt x="11679" y="153"/>
                  </a:cubicBezTo>
                  <a:cubicBezTo>
                    <a:pt x="11475" y="102"/>
                    <a:pt x="11118" y="51"/>
                    <a:pt x="10812" y="51"/>
                  </a:cubicBezTo>
                  <a:cubicBezTo>
                    <a:pt x="10608" y="0"/>
                    <a:pt x="10353" y="0"/>
                    <a:pt x="1009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771;p33"/>
            <p:cNvSpPr/>
            <p:nvPr/>
          </p:nvSpPr>
          <p:spPr>
            <a:xfrm>
              <a:off x="1485326" y="2378300"/>
              <a:ext cx="896893" cy="1029452"/>
            </a:xfrm>
            <a:custGeom>
              <a:avLst/>
              <a:gdLst/>
              <a:ahLst/>
              <a:cxnLst/>
              <a:rect l="l" t="t" r="r" b="b"/>
              <a:pathLst>
                <a:path w="72112" h="82770" extrusionOk="0">
                  <a:moveTo>
                    <a:pt x="30395" y="0"/>
                  </a:moveTo>
                  <a:cubicBezTo>
                    <a:pt x="30242" y="0"/>
                    <a:pt x="30140" y="51"/>
                    <a:pt x="30038" y="102"/>
                  </a:cubicBezTo>
                  <a:cubicBezTo>
                    <a:pt x="26672" y="1938"/>
                    <a:pt x="23510" y="4131"/>
                    <a:pt x="20552" y="6579"/>
                  </a:cubicBezTo>
                  <a:cubicBezTo>
                    <a:pt x="17544" y="9027"/>
                    <a:pt x="14790" y="11832"/>
                    <a:pt x="12393" y="14840"/>
                  </a:cubicBezTo>
                  <a:cubicBezTo>
                    <a:pt x="11169" y="16370"/>
                    <a:pt x="10098" y="17951"/>
                    <a:pt x="9129" y="19583"/>
                  </a:cubicBezTo>
                  <a:cubicBezTo>
                    <a:pt x="8109" y="21266"/>
                    <a:pt x="7191" y="22949"/>
                    <a:pt x="6375" y="24734"/>
                  </a:cubicBezTo>
                  <a:cubicBezTo>
                    <a:pt x="4692" y="28304"/>
                    <a:pt x="3315" y="32027"/>
                    <a:pt x="2346" y="35801"/>
                  </a:cubicBezTo>
                  <a:cubicBezTo>
                    <a:pt x="1836" y="37636"/>
                    <a:pt x="1428" y="39574"/>
                    <a:pt x="1122" y="41563"/>
                  </a:cubicBezTo>
                  <a:cubicBezTo>
                    <a:pt x="867" y="43042"/>
                    <a:pt x="663" y="44572"/>
                    <a:pt x="459" y="46357"/>
                  </a:cubicBezTo>
                  <a:cubicBezTo>
                    <a:pt x="153" y="49213"/>
                    <a:pt x="0" y="52069"/>
                    <a:pt x="51" y="54925"/>
                  </a:cubicBezTo>
                  <a:cubicBezTo>
                    <a:pt x="51" y="57424"/>
                    <a:pt x="306" y="59923"/>
                    <a:pt x="867" y="62370"/>
                  </a:cubicBezTo>
                  <a:cubicBezTo>
                    <a:pt x="1122" y="63441"/>
                    <a:pt x="1428" y="64512"/>
                    <a:pt x="1887" y="65532"/>
                  </a:cubicBezTo>
                  <a:cubicBezTo>
                    <a:pt x="2295" y="66552"/>
                    <a:pt x="2856" y="67419"/>
                    <a:pt x="3570" y="68235"/>
                  </a:cubicBezTo>
                  <a:cubicBezTo>
                    <a:pt x="3621" y="68337"/>
                    <a:pt x="3672" y="68388"/>
                    <a:pt x="3825" y="68490"/>
                  </a:cubicBezTo>
                  <a:cubicBezTo>
                    <a:pt x="3876" y="68490"/>
                    <a:pt x="3978" y="68541"/>
                    <a:pt x="4131" y="68541"/>
                  </a:cubicBezTo>
                  <a:cubicBezTo>
                    <a:pt x="4386" y="68541"/>
                    <a:pt x="4590" y="68388"/>
                    <a:pt x="4692" y="68184"/>
                  </a:cubicBezTo>
                  <a:cubicBezTo>
                    <a:pt x="4998" y="67521"/>
                    <a:pt x="5202" y="66858"/>
                    <a:pt x="5355" y="66195"/>
                  </a:cubicBezTo>
                  <a:cubicBezTo>
                    <a:pt x="5508" y="65481"/>
                    <a:pt x="5661" y="64716"/>
                    <a:pt x="5814" y="64002"/>
                  </a:cubicBezTo>
                  <a:lnTo>
                    <a:pt x="5865" y="63849"/>
                  </a:lnTo>
                  <a:lnTo>
                    <a:pt x="5865" y="63645"/>
                  </a:lnTo>
                  <a:cubicBezTo>
                    <a:pt x="6120" y="62013"/>
                    <a:pt x="6528" y="60382"/>
                    <a:pt x="7038" y="58801"/>
                  </a:cubicBezTo>
                  <a:cubicBezTo>
                    <a:pt x="7293" y="57985"/>
                    <a:pt x="7650" y="57271"/>
                    <a:pt x="8109" y="56557"/>
                  </a:cubicBezTo>
                  <a:cubicBezTo>
                    <a:pt x="8364" y="56200"/>
                    <a:pt x="8619" y="55894"/>
                    <a:pt x="8925" y="55639"/>
                  </a:cubicBezTo>
                  <a:cubicBezTo>
                    <a:pt x="9333" y="55231"/>
                    <a:pt x="9894" y="54976"/>
                    <a:pt x="10455" y="54874"/>
                  </a:cubicBezTo>
                  <a:cubicBezTo>
                    <a:pt x="10710" y="54823"/>
                    <a:pt x="11016" y="54772"/>
                    <a:pt x="11271" y="54772"/>
                  </a:cubicBezTo>
                  <a:lnTo>
                    <a:pt x="11526" y="54772"/>
                  </a:lnTo>
                  <a:cubicBezTo>
                    <a:pt x="12087" y="54823"/>
                    <a:pt x="12648" y="54976"/>
                    <a:pt x="13209" y="55129"/>
                  </a:cubicBezTo>
                  <a:cubicBezTo>
                    <a:pt x="13821" y="55384"/>
                    <a:pt x="14382" y="55639"/>
                    <a:pt x="14892" y="55996"/>
                  </a:cubicBezTo>
                  <a:cubicBezTo>
                    <a:pt x="15504" y="56404"/>
                    <a:pt x="16065" y="56914"/>
                    <a:pt x="16575" y="57475"/>
                  </a:cubicBezTo>
                  <a:cubicBezTo>
                    <a:pt x="16269" y="58852"/>
                    <a:pt x="16014" y="60178"/>
                    <a:pt x="15861" y="61554"/>
                  </a:cubicBezTo>
                  <a:lnTo>
                    <a:pt x="15861" y="61248"/>
                  </a:lnTo>
                  <a:cubicBezTo>
                    <a:pt x="15861" y="61044"/>
                    <a:pt x="15810" y="60789"/>
                    <a:pt x="15759" y="60535"/>
                  </a:cubicBezTo>
                  <a:lnTo>
                    <a:pt x="15759" y="60433"/>
                  </a:lnTo>
                  <a:lnTo>
                    <a:pt x="15759" y="60382"/>
                  </a:lnTo>
                  <a:cubicBezTo>
                    <a:pt x="15759" y="60229"/>
                    <a:pt x="15708" y="60127"/>
                    <a:pt x="15657" y="60025"/>
                  </a:cubicBezTo>
                  <a:cubicBezTo>
                    <a:pt x="15504" y="59668"/>
                    <a:pt x="15300" y="59311"/>
                    <a:pt x="15045" y="59056"/>
                  </a:cubicBezTo>
                  <a:cubicBezTo>
                    <a:pt x="14790" y="58699"/>
                    <a:pt x="14484" y="58444"/>
                    <a:pt x="14178" y="58189"/>
                  </a:cubicBezTo>
                  <a:cubicBezTo>
                    <a:pt x="14076" y="58087"/>
                    <a:pt x="13923" y="58087"/>
                    <a:pt x="13821" y="58087"/>
                  </a:cubicBezTo>
                  <a:cubicBezTo>
                    <a:pt x="13719" y="58087"/>
                    <a:pt x="13617" y="58087"/>
                    <a:pt x="13515" y="58138"/>
                  </a:cubicBezTo>
                  <a:cubicBezTo>
                    <a:pt x="13158" y="58036"/>
                    <a:pt x="12750" y="57934"/>
                    <a:pt x="12393" y="57883"/>
                  </a:cubicBezTo>
                  <a:cubicBezTo>
                    <a:pt x="12189" y="57832"/>
                    <a:pt x="11985" y="57832"/>
                    <a:pt x="11730" y="57832"/>
                  </a:cubicBezTo>
                  <a:cubicBezTo>
                    <a:pt x="11526" y="57832"/>
                    <a:pt x="11271" y="57832"/>
                    <a:pt x="11016" y="57883"/>
                  </a:cubicBezTo>
                  <a:cubicBezTo>
                    <a:pt x="10608" y="57934"/>
                    <a:pt x="10251" y="58087"/>
                    <a:pt x="9894" y="58342"/>
                  </a:cubicBezTo>
                  <a:cubicBezTo>
                    <a:pt x="9690" y="58444"/>
                    <a:pt x="9537" y="58597"/>
                    <a:pt x="9333" y="58699"/>
                  </a:cubicBezTo>
                  <a:cubicBezTo>
                    <a:pt x="9180" y="58903"/>
                    <a:pt x="9027" y="59056"/>
                    <a:pt x="8874" y="59260"/>
                  </a:cubicBezTo>
                  <a:cubicBezTo>
                    <a:pt x="8619" y="59566"/>
                    <a:pt x="8415" y="59974"/>
                    <a:pt x="8211" y="60331"/>
                  </a:cubicBezTo>
                  <a:cubicBezTo>
                    <a:pt x="8058" y="60738"/>
                    <a:pt x="7905" y="61197"/>
                    <a:pt x="7854" y="61605"/>
                  </a:cubicBezTo>
                  <a:cubicBezTo>
                    <a:pt x="7701" y="62472"/>
                    <a:pt x="7701" y="63339"/>
                    <a:pt x="7854" y="64155"/>
                  </a:cubicBezTo>
                  <a:cubicBezTo>
                    <a:pt x="8007" y="65022"/>
                    <a:pt x="8364" y="65787"/>
                    <a:pt x="8874" y="66450"/>
                  </a:cubicBezTo>
                  <a:cubicBezTo>
                    <a:pt x="9027" y="66603"/>
                    <a:pt x="9180" y="66756"/>
                    <a:pt x="9333" y="66909"/>
                  </a:cubicBezTo>
                  <a:cubicBezTo>
                    <a:pt x="9486" y="67011"/>
                    <a:pt x="9639" y="67164"/>
                    <a:pt x="9843" y="67266"/>
                  </a:cubicBezTo>
                  <a:cubicBezTo>
                    <a:pt x="10149" y="67470"/>
                    <a:pt x="10455" y="67623"/>
                    <a:pt x="10812" y="67725"/>
                  </a:cubicBezTo>
                  <a:cubicBezTo>
                    <a:pt x="11016" y="67776"/>
                    <a:pt x="11169" y="67776"/>
                    <a:pt x="11373" y="67827"/>
                  </a:cubicBezTo>
                  <a:lnTo>
                    <a:pt x="11934" y="67827"/>
                  </a:lnTo>
                  <a:cubicBezTo>
                    <a:pt x="12240" y="67776"/>
                    <a:pt x="12546" y="67725"/>
                    <a:pt x="12852" y="67572"/>
                  </a:cubicBezTo>
                  <a:cubicBezTo>
                    <a:pt x="13158" y="67470"/>
                    <a:pt x="13464" y="67266"/>
                    <a:pt x="13719" y="67062"/>
                  </a:cubicBezTo>
                  <a:cubicBezTo>
                    <a:pt x="13974" y="66858"/>
                    <a:pt x="14178" y="66603"/>
                    <a:pt x="14433" y="66348"/>
                  </a:cubicBezTo>
                  <a:cubicBezTo>
                    <a:pt x="14841" y="65787"/>
                    <a:pt x="15198" y="65175"/>
                    <a:pt x="15453" y="64512"/>
                  </a:cubicBezTo>
                  <a:cubicBezTo>
                    <a:pt x="15504" y="64257"/>
                    <a:pt x="15606" y="64002"/>
                    <a:pt x="15657" y="63747"/>
                  </a:cubicBezTo>
                  <a:lnTo>
                    <a:pt x="15657" y="63747"/>
                  </a:lnTo>
                  <a:cubicBezTo>
                    <a:pt x="15504" y="65991"/>
                    <a:pt x="15504" y="68286"/>
                    <a:pt x="15657" y="70530"/>
                  </a:cubicBezTo>
                  <a:cubicBezTo>
                    <a:pt x="15759" y="72468"/>
                    <a:pt x="16014" y="74508"/>
                    <a:pt x="16320" y="76548"/>
                  </a:cubicBezTo>
                  <a:cubicBezTo>
                    <a:pt x="16626" y="78486"/>
                    <a:pt x="17034" y="80373"/>
                    <a:pt x="17544" y="82260"/>
                  </a:cubicBezTo>
                  <a:cubicBezTo>
                    <a:pt x="17595" y="82515"/>
                    <a:pt x="17850" y="82719"/>
                    <a:pt x="18156" y="82770"/>
                  </a:cubicBezTo>
                  <a:lnTo>
                    <a:pt x="18309" y="82770"/>
                  </a:lnTo>
                  <a:cubicBezTo>
                    <a:pt x="18666" y="82668"/>
                    <a:pt x="18921" y="82260"/>
                    <a:pt x="18819" y="81903"/>
                  </a:cubicBezTo>
                  <a:cubicBezTo>
                    <a:pt x="18156" y="79404"/>
                    <a:pt x="17646" y="76854"/>
                    <a:pt x="17340" y="74253"/>
                  </a:cubicBezTo>
                  <a:cubicBezTo>
                    <a:pt x="16779" y="69816"/>
                    <a:pt x="16779" y="65328"/>
                    <a:pt x="17340" y="60891"/>
                  </a:cubicBezTo>
                  <a:cubicBezTo>
                    <a:pt x="17442" y="60229"/>
                    <a:pt x="17544" y="59515"/>
                    <a:pt x="17697" y="58852"/>
                  </a:cubicBezTo>
                  <a:cubicBezTo>
                    <a:pt x="18462" y="60025"/>
                    <a:pt x="19176" y="61197"/>
                    <a:pt x="19788" y="62370"/>
                  </a:cubicBezTo>
                  <a:cubicBezTo>
                    <a:pt x="20298" y="63288"/>
                    <a:pt x="20807" y="64155"/>
                    <a:pt x="21368" y="65022"/>
                  </a:cubicBezTo>
                  <a:cubicBezTo>
                    <a:pt x="21470" y="65226"/>
                    <a:pt x="21674" y="65328"/>
                    <a:pt x="21929" y="65328"/>
                  </a:cubicBezTo>
                  <a:lnTo>
                    <a:pt x="21980" y="65328"/>
                  </a:lnTo>
                  <a:cubicBezTo>
                    <a:pt x="22082" y="65328"/>
                    <a:pt x="22184" y="65328"/>
                    <a:pt x="22286" y="65226"/>
                  </a:cubicBezTo>
                  <a:lnTo>
                    <a:pt x="22439" y="65124"/>
                  </a:lnTo>
                  <a:cubicBezTo>
                    <a:pt x="22490" y="65022"/>
                    <a:pt x="22541" y="64920"/>
                    <a:pt x="22592" y="64818"/>
                  </a:cubicBezTo>
                  <a:cubicBezTo>
                    <a:pt x="23102" y="62880"/>
                    <a:pt x="23306" y="60891"/>
                    <a:pt x="23204" y="58903"/>
                  </a:cubicBezTo>
                  <a:cubicBezTo>
                    <a:pt x="23204" y="58291"/>
                    <a:pt x="23204" y="57679"/>
                    <a:pt x="23153" y="57169"/>
                  </a:cubicBezTo>
                  <a:lnTo>
                    <a:pt x="23153" y="57118"/>
                  </a:lnTo>
                  <a:lnTo>
                    <a:pt x="23102" y="55894"/>
                  </a:lnTo>
                  <a:cubicBezTo>
                    <a:pt x="23102" y="54823"/>
                    <a:pt x="23102" y="53854"/>
                    <a:pt x="23153" y="52936"/>
                  </a:cubicBezTo>
                  <a:cubicBezTo>
                    <a:pt x="23153" y="52732"/>
                    <a:pt x="23153" y="52528"/>
                    <a:pt x="23204" y="52375"/>
                  </a:cubicBezTo>
                  <a:lnTo>
                    <a:pt x="23204" y="50641"/>
                  </a:lnTo>
                  <a:cubicBezTo>
                    <a:pt x="23255" y="49417"/>
                    <a:pt x="23306" y="48244"/>
                    <a:pt x="23357" y="47173"/>
                  </a:cubicBezTo>
                  <a:cubicBezTo>
                    <a:pt x="23357" y="46918"/>
                    <a:pt x="23408" y="46663"/>
                    <a:pt x="23408" y="46408"/>
                  </a:cubicBezTo>
                  <a:cubicBezTo>
                    <a:pt x="23357" y="45745"/>
                    <a:pt x="23255" y="45082"/>
                    <a:pt x="23051" y="44419"/>
                  </a:cubicBezTo>
                  <a:cubicBezTo>
                    <a:pt x="23051" y="44368"/>
                    <a:pt x="23000" y="44317"/>
                    <a:pt x="23000" y="44266"/>
                  </a:cubicBezTo>
                  <a:cubicBezTo>
                    <a:pt x="23051" y="44266"/>
                    <a:pt x="23102" y="44266"/>
                    <a:pt x="23153" y="44215"/>
                  </a:cubicBezTo>
                  <a:lnTo>
                    <a:pt x="23663" y="43909"/>
                  </a:lnTo>
                  <a:lnTo>
                    <a:pt x="23663" y="43858"/>
                  </a:lnTo>
                  <a:cubicBezTo>
                    <a:pt x="24887" y="42685"/>
                    <a:pt x="26213" y="41563"/>
                    <a:pt x="27590" y="40543"/>
                  </a:cubicBezTo>
                  <a:cubicBezTo>
                    <a:pt x="32180" y="37127"/>
                    <a:pt x="37178" y="34322"/>
                    <a:pt x="42533" y="32231"/>
                  </a:cubicBezTo>
                  <a:cubicBezTo>
                    <a:pt x="45745" y="30956"/>
                    <a:pt x="49009" y="29783"/>
                    <a:pt x="52375" y="28814"/>
                  </a:cubicBezTo>
                  <a:cubicBezTo>
                    <a:pt x="53956" y="28355"/>
                    <a:pt x="55639" y="27947"/>
                    <a:pt x="57373" y="27539"/>
                  </a:cubicBezTo>
                  <a:cubicBezTo>
                    <a:pt x="58138" y="27335"/>
                    <a:pt x="58954" y="27131"/>
                    <a:pt x="59821" y="26978"/>
                  </a:cubicBezTo>
                  <a:lnTo>
                    <a:pt x="60994" y="26723"/>
                  </a:lnTo>
                  <a:cubicBezTo>
                    <a:pt x="61300" y="26672"/>
                    <a:pt x="61657" y="26570"/>
                    <a:pt x="62014" y="26519"/>
                  </a:cubicBezTo>
                  <a:cubicBezTo>
                    <a:pt x="62677" y="26417"/>
                    <a:pt x="63340" y="26417"/>
                    <a:pt x="63952" y="26366"/>
                  </a:cubicBezTo>
                  <a:lnTo>
                    <a:pt x="64309" y="26366"/>
                  </a:lnTo>
                  <a:cubicBezTo>
                    <a:pt x="66195" y="26060"/>
                    <a:pt x="68082" y="25856"/>
                    <a:pt x="69969" y="25703"/>
                  </a:cubicBezTo>
                  <a:lnTo>
                    <a:pt x="70275" y="25805"/>
                  </a:lnTo>
                  <a:cubicBezTo>
                    <a:pt x="70836" y="25652"/>
                    <a:pt x="71397" y="25448"/>
                    <a:pt x="71958" y="25142"/>
                  </a:cubicBezTo>
                  <a:cubicBezTo>
                    <a:pt x="71958" y="25142"/>
                    <a:pt x="72009" y="25091"/>
                    <a:pt x="72060" y="25091"/>
                  </a:cubicBezTo>
                  <a:cubicBezTo>
                    <a:pt x="72060" y="24989"/>
                    <a:pt x="72111" y="24938"/>
                    <a:pt x="72111" y="24836"/>
                  </a:cubicBezTo>
                  <a:cubicBezTo>
                    <a:pt x="72111" y="24458"/>
                    <a:pt x="71805" y="24168"/>
                    <a:pt x="71435" y="24168"/>
                  </a:cubicBezTo>
                  <a:cubicBezTo>
                    <a:pt x="71406" y="24168"/>
                    <a:pt x="71376" y="24169"/>
                    <a:pt x="71346" y="24173"/>
                  </a:cubicBezTo>
                  <a:lnTo>
                    <a:pt x="71295" y="24173"/>
                  </a:lnTo>
                  <a:lnTo>
                    <a:pt x="70020" y="24275"/>
                  </a:lnTo>
                  <a:cubicBezTo>
                    <a:pt x="67215" y="23408"/>
                    <a:pt x="64258" y="23000"/>
                    <a:pt x="61300" y="23000"/>
                  </a:cubicBezTo>
                  <a:lnTo>
                    <a:pt x="60229" y="23000"/>
                  </a:lnTo>
                  <a:cubicBezTo>
                    <a:pt x="56710" y="23000"/>
                    <a:pt x="53242" y="23357"/>
                    <a:pt x="49825" y="24122"/>
                  </a:cubicBezTo>
                  <a:cubicBezTo>
                    <a:pt x="45847" y="24938"/>
                    <a:pt x="42023" y="26162"/>
                    <a:pt x="38351" y="27845"/>
                  </a:cubicBezTo>
                  <a:cubicBezTo>
                    <a:pt x="34832" y="29426"/>
                    <a:pt x="31568" y="31517"/>
                    <a:pt x="28661" y="34016"/>
                  </a:cubicBezTo>
                  <a:cubicBezTo>
                    <a:pt x="27335" y="35240"/>
                    <a:pt x="26111" y="36515"/>
                    <a:pt x="25040" y="37993"/>
                  </a:cubicBezTo>
                  <a:cubicBezTo>
                    <a:pt x="23969" y="39370"/>
                    <a:pt x="23102" y="40849"/>
                    <a:pt x="22490" y="42430"/>
                  </a:cubicBezTo>
                  <a:cubicBezTo>
                    <a:pt x="22439" y="42532"/>
                    <a:pt x="22388" y="42634"/>
                    <a:pt x="22388" y="42685"/>
                  </a:cubicBezTo>
                  <a:cubicBezTo>
                    <a:pt x="22388" y="42634"/>
                    <a:pt x="22337" y="42583"/>
                    <a:pt x="22286" y="42532"/>
                  </a:cubicBezTo>
                  <a:cubicBezTo>
                    <a:pt x="22082" y="41971"/>
                    <a:pt x="21827" y="41359"/>
                    <a:pt x="21674" y="40696"/>
                  </a:cubicBezTo>
                  <a:cubicBezTo>
                    <a:pt x="21266" y="39523"/>
                    <a:pt x="20960" y="38299"/>
                    <a:pt x="20705" y="37076"/>
                  </a:cubicBezTo>
                  <a:cubicBezTo>
                    <a:pt x="20552" y="36362"/>
                    <a:pt x="20451" y="35597"/>
                    <a:pt x="20349" y="34832"/>
                  </a:cubicBezTo>
                  <a:cubicBezTo>
                    <a:pt x="20349" y="34169"/>
                    <a:pt x="20400" y="33455"/>
                    <a:pt x="20451" y="32741"/>
                  </a:cubicBezTo>
                  <a:cubicBezTo>
                    <a:pt x="20858" y="27896"/>
                    <a:pt x="21929" y="23051"/>
                    <a:pt x="23612" y="18461"/>
                  </a:cubicBezTo>
                  <a:cubicBezTo>
                    <a:pt x="25346" y="13617"/>
                    <a:pt x="27488" y="8874"/>
                    <a:pt x="29579" y="4386"/>
                  </a:cubicBezTo>
                  <a:lnTo>
                    <a:pt x="30293" y="2856"/>
                  </a:lnTo>
                  <a:cubicBezTo>
                    <a:pt x="30548" y="2295"/>
                    <a:pt x="30854" y="1683"/>
                    <a:pt x="31109" y="1071"/>
                  </a:cubicBezTo>
                  <a:cubicBezTo>
                    <a:pt x="31262" y="816"/>
                    <a:pt x="31211" y="510"/>
                    <a:pt x="31007" y="306"/>
                  </a:cubicBezTo>
                  <a:cubicBezTo>
                    <a:pt x="30956" y="255"/>
                    <a:pt x="30905" y="204"/>
                    <a:pt x="30854" y="153"/>
                  </a:cubicBezTo>
                  <a:cubicBezTo>
                    <a:pt x="30803" y="51"/>
                    <a:pt x="30701" y="0"/>
                    <a:pt x="30548" y="0"/>
                  </a:cubicBezTo>
                  <a:close/>
                </a:path>
              </a:pathLst>
            </a:custGeom>
            <a:solidFill>
              <a:srgbClr val="431F5E">
                <a:alpha val="32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772;p33"/>
            <p:cNvSpPr/>
            <p:nvPr/>
          </p:nvSpPr>
          <p:spPr>
            <a:xfrm>
              <a:off x="2137374" y="2215282"/>
              <a:ext cx="515049" cy="379319"/>
            </a:xfrm>
            <a:custGeom>
              <a:avLst/>
              <a:gdLst/>
              <a:ahLst/>
              <a:cxnLst/>
              <a:rect l="l" t="t" r="r" b="b"/>
              <a:pathLst>
                <a:path w="41411" h="30498" extrusionOk="0">
                  <a:moveTo>
                    <a:pt x="6426" y="1"/>
                  </a:moveTo>
                  <a:cubicBezTo>
                    <a:pt x="4284" y="1"/>
                    <a:pt x="2091" y="205"/>
                    <a:pt x="0" y="562"/>
                  </a:cubicBezTo>
                  <a:lnTo>
                    <a:pt x="0" y="664"/>
                  </a:lnTo>
                  <a:cubicBezTo>
                    <a:pt x="51" y="919"/>
                    <a:pt x="153" y="1174"/>
                    <a:pt x="306" y="1429"/>
                  </a:cubicBezTo>
                  <a:cubicBezTo>
                    <a:pt x="459" y="1684"/>
                    <a:pt x="612" y="1939"/>
                    <a:pt x="765" y="2194"/>
                  </a:cubicBezTo>
                  <a:lnTo>
                    <a:pt x="816" y="2296"/>
                  </a:lnTo>
                  <a:cubicBezTo>
                    <a:pt x="867" y="2449"/>
                    <a:pt x="918" y="2602"/>
                    <a:pt x="969" y="2755"/>
                  </a:cubicBezTo>
                  <a:cubicBezTo>
                    <a:pt x="1479" y="3978"/>
                    <a:pt x="2091" y="5100"/>
                    <a:pt x="2754" y="6222"/>
                  </a:cubicBezTo>
                  <a:cubicBezTo>
                    <a:pt x="3570" y="7497"/>
                    <a:pt x="4437" y="8721"/>
                    <a:pt x="5406" y="9894"/>
                  </a:cubicBezTo>
                  <a:cubicBezTo>
                    <a:pt x="6426" y="11169"/>
                    <a:pt x="7497" y="12444"/>
                    <a:pt x="8721" y="13719"/>
                  </a:cubicBezTo>
                  <a:cubicBezTo>
                    <a:pt x="9996" y="15045"/>
                    <a:pt x="11220" y="16269"/>
                    <a:pt x="12699" y="17646"/>
                  </a:cubicBezTo>
                  <a:cubicBezTo>
                    <a:pt x="14075" y="18921"/>
                    <a:pt x="15452" y="20145"/>
                    <a:pt x="16931" y="21267"/>
                  </a:cubicBezTo>
                  <a:cubicBezTo>
                    <a:pt x="19634" y="23511"/>
                    <a:pt x="22541" y="25500"/>
                    <a:pt x="25652" y="27233"/>
                  </a:cubicBezTo>
                  <a:cubicBezTo>
                    <a:pt x="27029" y="27998"/>
                    <a:pt x="28457" y="28712"/>
                    <a:pt x="29936" y="29273"/>
                  </a:cubicBezTo>
                  <a:cubicBezTo>
                    <a:pt x="31160" y="29783"/>
                    <a:pt x="32486" y="30140"/>
                    <a:pt x="33812" y="30344"/>
                  </a:cubicBezTo>
                  <a:cubicBezTo>
                    <a:pt x="34373" y="30446"/>
                    <a:pt x="34883" y="30497"/>
                    <a:pt x="35444" y="30497"/>
                  </a:cubicBezTo>
                  <a:lnTo>
                    <a:pt x="35495" y="30497"/>
                  </a:lnTo>
                  <a:cubicBezTo>
                    <a:pt x="36056" y="30497"/>
                    <a:pt x="36616" y="30446"/>
                    <a:pt x="37177" y="30344"/>
                  </a:cubicBezTo>
                  <a:cubicBezTo>
                    <a:pt x="38197" y="30089"/>
                    <a:pt x="39115" y="29630"/>
                    <a:pt x="39880" y="28916"/>
                  </a:cubicBezTo>
                  <a:cubicBezTo>
                    <a:pt x="40288" y="28559"/>
                    <a:pt x="40645" y="28100"/>
                    <a:pt x="40900" y="27641"/>
                  </a:cubicBezTo>
                  <a:cubicBezTo>
                    <a:pt x="41104" y="27284"/>
                    <a:pt x="41257" y="26928"/>
                    <a:pt x="41410" y="26520"/>
                  </a:cubicBezTo>
                  <a:cubicBezTo>
                    <a:pt x="41410" y="26367"/>
                    <a:pt x="41359" y="26265"/>
                    <a:pt x="41308" y="26112"/>
                  </a:cubicBezTo>
                  <a:cubicBezTo>
                    <a:pt x="40951" y="24786"/>
                    <a:pt x="40492" y="23409"/>
                    <a:pt x="39982" y="22083"/>
                  </a:cubicBezTo>
                  <a:cubicBezTo>
                    <a:pt x="39370" y="20604"/>
                    <a:pt x="38707" y="19176"/>
                    <a:pt x="37993" y="17799"/>
                  </a:cubicBezTo>
                  <a:cubicBezTo>
                    <a:pt x="37228" y="16422"/>
                    <a:pt x="36362" y="15096"/>
                    <a:pt x="35444" y="13872"/>
                  </a:cubicBezTo>
                  <a:cubicBezTo>
                    <a:pt x="33557" y="11373"/>
                    <a:pt x="31313" y="9231"/>
                    <a:pt x="28814" y="7395"/>
                  </a:cubicBezTo>
                  <a:cubicBezTo>
                    <a:pt x="26162" y="5457"/>
                    <a:pt x="23306" y="3876"/>
                    <a:pt x="20297" y="2704"/>
                  </a:cubicBezTo>
                  <a:cubicBezTo>
                    <a:pt x="16982" y="1378"/>
                    <a:pt x="13464" y="511"/>
                    <a:pt x="9945" y="205"/>
                  </a:cubicBezTo>
                  <a:cubicBezTo>
                    <a:pt x="8772" y="52"/>
                    <a:pt x="7599" y="1"/>
                    <a:pt x="64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773;p33"/>
            <p:cNvSpPr/>
            <p:nvPr/>
          </p:nvSpPr>
          <p:spPr>
            <a:xfrm>
              <a:off x="1866535" y="2116342"/>
              <a:ext cx="150966" cy="113542"/>
            </a:xfrm>
            <a:custGeom>
              <a:avLst/>
              <a:gdLst/>
              <a:ahLst/>
              <a:cxnLst/>
              <a:rect l="l" t="t" r="r" b="b"/>
              <a:pathLst>
                <a:path w="12138" h="9129" extrusionOk="0">
                  <a:moveTo>
                    <a:pt x="10047" y="0"/>
                  </a:moveTo>
                  <a:cubicBezTo>
                    <a:pt x="9384" y="0"/>
                    <a:pt x="8670" y="102"/>
                    <a:pt x="8007" y="204"/>
                  </a:cubicBezTo>
                  <a:cubicBezTo>
                    <a:pt x="7293" y="357"/>
                    <a:pt x="6579" y="561"/>
                    <a:pt x="5865" y="816"/>
                  </a:cubicBezTo>
                  <a:cubicBezTo>
                    <a:pt x="5151" y="1071"/>
                    <a:pt x="4386" y="1326"/>
                    <a:pt x="3621" y="1632"/>
                  </a:cubicBezTo>
                  <a:cubicBezTo>
                    <a:pt x="2397" y="2193"/>
                    <a:pt x="1224" y="2805"/>
                    <a:pt x="51" y="3468"/>
                  </a:cubicBezTo>
                  <a:cubicBezTo>
                    <a:pt x="0" y="3876"/>
                    <a:pt x="0" y="4284"/>
                    <a:pt x="51" y="4743"/>
                  </a:cubicBezTo>
                  <a:cubicBezTo>
                    <a:pt x="51" y="5049"/>
                    <a:pt x="102" y="5355"/>
                    <a:pt x="204" y="5661"/>
                  </a:cubicBezTo>
                  <a:cubicBezTo>
                    <a:pt x="306" y="6018"/>
                    <a:pt x="459" y="6324"/>
                    <a:pt x="612" y="6630"/>
                  </a:cubicBezTo>
                  <a:cubicBezTo>
                    <a:pt x="765" y="6936"/>
                    <a:pt x="969" y="7242"/>
                    <a:pt x="1173" y="7497"/>
                  </a:cubicBezTo>
                  <a:cubicBezTo>
                    <a:pt x="1377" y="7803"/>
                    <a:pt x="1632" y="8007"/>
                    <a:pt x="1887" y="8262"/>
                  </a:cubicBezTo>
                  <a:cubicBezTo>
                    <a:pt x="2346" y="8619"/>
                    <a:pt x="2805" y="8925"/>
                    <a:pt x="3366" y="9129"/>
                  </a:cubicBezTo>
                  <a:cubicBezTo>
                    <a:pt x="3519" y="8721"/>
                    <a:pt x="3723" y="8262"/>
                    <a:pt x="3927" y="7854"/>
                  </a:cubicBezTo>
                  <a:cubicBezTo>
                    <a:pt x="4539" y="6579"/>
                    <a:pt x="5355" y="5355"/>
                    <a:pt x="6273" y="4233"/>
                  </a:cubicBezTo>
                  <a:cubicBezTo>
                    <a:pt x="6987" y="3468"/>
                    <a:pt x="7752" y="2754"/>
                    <a:pt x="8670" y="2142"/>
                  </a:cubicBezTo>
                  <a:cubicBezTo>
                    <a:pt x="9435" y="1632"/>
                    <a:pt x="10251" y="1224"/>
                    <a:pt x="11169" y="969"/>
                  </a:cubicBezTo>
                  <a:lnTo>
                    <a:pt x="11373" y="867"/>
                  </a:lnTo>
                  <a:lnTo>
                    <a:pt x="11679" y="969"/>
                  </a:lnTo>
                  <a:lnTo>
                    <a:pt x="11781" y="969"/>
                  </a:lnTo>
                  <a:cubicBezTo>
                    <a:pt x="11883" y="969"/>
                    <a:pt x="12036" y="867"/>
                    <a:pt x="12087" y="714"/>
                  </a:cubicBezTo>
                  <a:cubicBezTo>
                    <a:pt x="12138" y="612"/>
                    <a:pt x="12087" y="510"/>
                    <a:pt x="12036" y="408"/>
                  </a:cubicBezTo>
                  <a:cubicBezTo>
                    <a:pt x="12036" y="408"/>
                    <a:pt x="12036" y="357"/>
                    <a:pt x="12036" y="357"/>
                  </a:cubicBezTo>
                  <a:cubicBezTo>
                    <a:pt x="11985" y="204"/>
                    <a:pt x="11883" y="51"/>
                    <a:pt x="11730" y="51"/>
                  </a:cubicBezTo>
                  <a:lnTo>
                    <a:pt x="11628" y="51"/>
                  </a:lnTo>
                  <a:lnTo>
                    <a:pt x="11373" y="153"/>
                  </a:lnTo>
                  <a:cubicBezTo>
                    <a:pt x="10914" y="51"/>
                    <a:pt x="10506" y="0"/>
                    <a:pt x="100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774;p33"/>
            <p:cNvSpPr/>
            <p:nvPr/>
          </p:nvSpPr>
          <p:spPr>
            <a:xfrm>
              <a:off x="1526597" y="2710021"/>
              <a:ext cx="1335514" cy="506816"/>
            </a:xfrm>
            <a:custGeom>
              <a:avLst/>
              <a:gdLst/>
              <a:ahLst/>
              <a:cxnLst/>
              <a:rect l="l" t="t" r="r" b="b"/>
              <a:pathLst>
                <a:path w="107378" h="40749" extrusionOk="0">
                  <a:moveTo>
                    <a:pt x="89936" y="1"/>
                  </a:moveTo>
                  <a:cubicBezTo>
                    <a:pt x="88100" y="1"/>
                    <a:pt x="86315" y="307"/>
                    <a:pt x="84632" y="817"/>
                  </a:cubicBezTo>
                  <a:cubicBezTo>
                    <a:pt x="83051" y="1327"/>
                    <a:pt x="81572" y="1990"/>
                    <a:pt x="80196" y="2908"/>
                  </a:cubicBezTo>
                  <a:cubicBezTo>
                    <a:pt x="80094" y="3010"/>
                    <a:pt x="79941" y="3112"/>
                    <a:pt x="79788" y="3214"/>
                  </a:cubicBezTo>
                  <a:cubicBezTo>
                    <a:pt x="79482" y="3418"/>
                    <a:pt x="79176" y="3673"/>
                    <a:pt x="78870" y="3877"/>
                  </a:cubicBezTo>
                  <a:cubicBezTo>
                    <a:pt x="78003" y="4591"/>
                    <a:pt x="77238" y="5356"/>
                    <a:pt x="76524" y="6223"/>
                  </a:cubicBezTo>
                  <a:cubicBezTo>
                    <a:pt x="76218" y="6529"/>
                    <a:pt x="75963" y="6937"/>
                    <a:pt x="75657" y="7294"/>
                  </a:cubicBezTo>
                  <a:cubicBezTo>
                    <a:pt x="74994" y="8212"/>
                    <a:pt x="74433" y="9130"/>
                    <a:pt x="73974" y="10150"/>
                  </a:cubicBezTo>
                  <a:cubicBezTo>
                    <a:pt x="73821" y="10456"/>
                    <a:pt x="73719" y="10761"/>
                    <a:pt x="73566" y="11067"/>
                  </a:cubicBezTo>
                  <a:cubicBezTo>
                    <a:pt x="73566" y="11118"/>
                    <a:pt x="73566" y="11169"/>
                    <a:pt x="73515" y="11220"/>
                  </a:cubicBezTo>
                  <a:cubicBezTo>
                    <a:pt x="73260" y="11934"/>
                    <a:pt x="73005" y="12648"/>
                    <a:pt x="72852" y="13362"/>
                  </a:cubicBezTo>
                  <a:cubicBezTo>
                    <a:pt x="72597" y="14382"/>
                    <a:pt x="72444" y="15453"/>
                    <a:pt x="72342" y="16575"/>
                  </a:cubicBezTo>
                  <a:cubicBezTo>
                    <a:pt x="72189" y="16473"/>
                    <a:pt x="71985" y="16473"/>
                    <a:pt x="71781" y="16473"/>
                  </a:cubicBezTo>
                  <a:lnTo>
                    <a:pt x="71373" y="16473"/>
                  </a:lnTo>
                  <a:cubicBezTo>
                    <a:pt x="71322" y="16456"/>
                    <a:pt x="71265" y="16451"/>
                    <a:pt x="71207" y="16451"/>
                  </a:cubicBezTo>
                  <a:cubicBezTo>
                    <a:pt x="71090" y="16451"/>
                    <a:pt x="70965" y="16473"/>
                    <a:pt x="70863" y="16473"/>
                  </a:cubicBezTo>
                  <a:cubicBezTo>
                    <a:pt x="70557" y="16524"/>
                    <a:pt x="70251" y="16575"/>
                    <a:pt x="69996" y="16677"/>
                  </a:cubicBezTo>
                  <a:cubicBezTo>
                    <a:pt x="69690" y="16779"/>
                    <a:pt x="69384" y="16881"/>
                    <a:pt x="69129" y="17034"/>
                  </a:cubicBezTo>
                  <a:cubicBezTo>
                    <a:pt x="68823" y="17187"/>
                    <a:pt x="68568" y="17340"/>
                    <a:pt x="68313" y="17493"/>
                  </a:cubicBezTo>
                  <a:cubicBezTo>
                    <a:pt x="67854" y="17850"/>
                    <a:pt x="67446" y="18207"/>
                    <a:pt x="67140" y="18666"/>
                  </a:cubicBezTo>
                  <a:cubicBezTo>
                    <a:pt x="66936" y="17850"/>
                    <a:pt x="66630" y="17085"/>
                    <a:pt x="66324" y="16320"/>
                  </a:cubicBezTo>
                  <a:cubicBezTo>
                    <a:pt x="65049" y="13311"/>
                    <a:pt x="62958" y="10761"/>
                    <a:pt x="60255" y="8875"/>
                  </a:cubicBezTo>
                  <a:cubicBezTo>
                    <a:pt x="59337" y="8212"/>
                    <a:pt x="58419" y="7702"/>
                    <a:pt x="57400" y="7243"/>
                  </a:cubicBezTo>
                  <a:cubicBezTo>
                    <a:pt x="56380" y="6784"/>
                    <a:pt x="55309" y="6427"/>
                    <a:pt x="54238" y="6172"/>
                  </a:cubicBezTo>
                  <a:cubicBezTo>
                    <a:pt x="52861" y="5815"/>
                    <a:pt x="51535" y="5662"/>
                    <a:pt x="50158" y="5662"/>
                  </a:cubicBezTo>
                  <a:cubicBezTo>
                    <a:pt x="49291" y="5662"/>
                    <a:pt x="48424" y="5713"/>
                    <a:pt x="47557" y="5866"/>
                  </a:cubicBezTo>
                  <a:cubicBezTo>
                    <a:pt x="45925" y="6070"/>
                    <a:pt x="44395" y="6529"/>
                    <a:pt x="42916" y="7243"/>
                  </a:cubicBezTo>
                  <a:lnTo>
                    <a:pt x="42865" y="7243"/>
                  </a:lnTo>
                  <a:cubicBezTo>
                    <a:pt x="42508" y="7396"/>
                    <a:pt x="42151" y="7600"/>
                    <a:pt x="41743" y="7753"/>
                  </a:cubicBezTo>
                  <a:lnTo>
                    <a:pt x="41335" y="8008"/>
                  </a:lnTo>
                  <a:lnTo>
                    <a:pt x="41182" y="8110"/>
                  </a:lnTo>
                  <a:cubicBezTo>
                    <a:pt x="40825" y="8314"/>
                    <a:pt x="40468" y="8569"/>
                    <a:pt x="40111" y="8824"/>
                  </a:cubicBezTo>
                  <a:cubicBezTo>
                    <a:pt x="39754" y="9028"/>
                    <a:pt x="39295" y="9385"/>
                    <a:pt x="38887" y="9742"/>
                  </a:cubicBezTo>
                  <a:lnTo>
                    <a:pt x="38734" y="9895"/>
                  </a:lnTo>
                  <a:cubicBezTo>
                    <a:pt x="37867" y="10609"/>
                    <a:pt x="37102" y="11373"/>
                    <a:pt x="36439" y="12240"/>
                  </a:cubicBezTo>
                  <a:cubicBezTo>
                    <a:pt x="35572" y="13311"/>
                    <a:pt x="34859" y="14433"/>
                    <a:pt x="34247" y="15657"/>
                  </a:cubicBezTo>
                  <a:lnTo>
                    <a:pt x="33992" y="16320"/>
                  </a:lnTo>
                  <a:cubicBezTo>
                    <a:pt x="33380" y="17646"/>
                    <a:pt x="32972" y="19074"/>
                    <a:pt x="32768" y="20502"/>
                  </a:cubicBezTo>
                  <a:cubicBezTo>
                    <a:pt x="32717" y="20757"/>
                    <a:pt x="32666" y="21063"/>
                    <a:pt x="32666" y="21318"/>
                  </a:cubicBezTo>
                  <a:cubicBezTo>
                    <a:pt x="32564" y="22032"/>
                    <a:pt x="32513" y="22746"/>
                    <a:pt x="32564" y="23460"/>
                  </a:cubicBezTo>
                  <a:lnTo>
                    <a:pt x="32564" y="24276"/>
                  </a:lnTo>
                  <a:lnTo>
                    <a:pt x="32564" y="24684"/>
                  </a:lnTo>
                  <a:lnTo>
                    <a:pt x="32564" y="24786"/>
                  </a:lnTo>
                  <a:cubicBezTo>
                    <a:pt x="31391" y="24786"/>
                    <a:pt x="30218" y="24735"/>
                    <a:pt x="29045" y="24684"/>
                  </a:cubicBezTo>
                  <a:cubicBezTo>
                    <a:pt x="24659" y="24480"/>
                    <a:pt x="20273" y="24021"/>
                    <a:pt x="15887" y="23868"/>
                  </a:cubicBezTo>
                  <a:lnTo>
                    <a:pt x="12572" y="23868"/>
                  </a:lnTo>
                  <a:cubicBezTo>
                    <a:pt x="11655" y="23868"/>
                    <a:pt x="10737" y="23919"/>
                    <a:pt x="9819" y="23970"/>
                  </a:cubicBezTo>
                  <a:cubicBezTo>
                    <a:pt x="8187" y="24021"/>
                    <a:pt x="6504" y="24225"/>
                    <a:pt x="4923" y="24633"/>
                  </a:cubicBezTo>
                  <a:cubicBezTo>
                    <a:pt x="4005" y="24837"/>
                    <a:pt x="3189" y="25194"/>
                    <a:pt x="2373" y="25653"/>
                  </a:cubicBezTo>
                  <a:cubicBezTo>
                    <a:pt x="1557" y="26112"/>
                    <a:pt x="843" y="26673"/>
                    <a:pt x="231" y="27387"/>
                  </a:cubicBezTo>
                  <a:cubicBezTo>
                    <a:pt x="1" y="27656"/>
                    <a:pt x="233" y="27953"/>
                    <a:pt x="492" y="27953"/>
                  </a:cubicBezTo>
                  <a:cubicBezTo>
                    <a:pt x="577" y="27953"/>
                    <a:pt x="665" y="27921"/>
                    <a:pt x="741" y="27846"/>
                  </a:cubicBezTo>
                  <a:cubicBezTo>
                    <a:pt x="894" y="27591"/>
                    <a:pt x="1149" y="27387"/>
                    <a:pt x="1353" y="27183"/>
                  </a:cubicBezTo>
                  <a:cubicBezTo>
                    <a:pt x="1863" y="26724"/>
                    <a:pt x="2475" y="26316"/>
                    <a:pt x="3087" y="26010"/>
                  </a:cubicBezTo>
                  <a:cubicBezTo>
                    <a:pt x="3954" y="25602"/>
                    <a:pt x="4923" y="25296"/>
                    <a:pt x="5841" y="25092"/>
                  </a:cubicBezTo>
                  <a:cubicBezTo>
                    <a:pt x="7473" y="24786"/>
                    <a:pt x="9054" y="24633"/>
                    <a:pt x="10686" y="24582"/>
                  </a:cubicBezTo>
                  <a:cubicBezTo>
                    <a:pt x="11706" y="24531"/>
                    <a:pt x="12725" y="24531"/>
                    <a:pt x="13745" y="24531"/>
                  </a:cubicBezTo>
                  <a:cubicBezTo>
                    <a:pt x="14816" y="24531"/>
                    <a:pt x="15938" y="24531"/>
                    <a:pt x="17060" y="24582"/>
                  </a:cubicBezTo>
                  <a:lnTo>
                    <a:pt x="17672" y="24582"/>
                  </a:lnTo>
                  <a:cubicBezTo>
                    <a:pt x="22058" y="24786"/>
                    <a:pt x="26444" y="25245"/>
                    <a:pt x="30830" y="25398"/>
                  </a:cubicBezTo>
                  <a:lnTo>
                    <a:pt x="32615" y="25398"/>
                  </a:lnTo>
                  <a:cubicBezTo>
                    <a:pt x="32768" y="26622"/>
                    <a:pt x="33074" y="27897"/>
                    <a:pt x="33482" y="29070"/>
                  </a:cubicBezTo>
                  <a:lnTo>
                    <a:pt x="33482" y="29121"/>
                  </a:lnTo>
                  <a:lnTo>
                    <a:pt x="33482" y="29172"/>
                  </a:lnTo>
                  <a:cubicBezTo>
                    <a:pt x="33992" y="30549"/>
                    <a:pt x="34706" y="31926"/>
                    <a:pt x="35521" y="33150"/>
                  </a:cubicBezTo>
                  <a:cubicBezTo>
                    <a:pt x="35674" y="33303"/>
                    <a:pt x="35776" y="33507"/>
                    <a:pt x="35929" y="33660"/>
                  </a:cubicBezTo>
                  <a:cubicBezTo>
                    <a:pt x="36184" y="34016"/>
                    <a:pt x="36439" y="34373"/>
                    <a:pt x="36745" y="34730"/>
                  </a:cubicBezTo>
                  <a:lnTo>
                    <a:pt x="36796" y="34781"/>
                  </a:lnTo>
                  <a:cubicBezTo>
                    <a:pt x="37255" y="35291"/>
                    <a:pt x="37765" y="35801"/>
                    <a:pt x="38275" y="36260"/>
                  </a:cubicBezTo>
                  <a:cubicBezTo>
                    <a:pt x="38479" y="36464"/>
                    <a:pt x="38734" y="36668"/>
                    <a:pt x="38938" y="36821"/>
                  </a:cubicBezTo>
                  <a:lnTo>
                    <a:pt x="39193" y="37025"/>
                  </a:lnTo>
                  <a:cubicBezTo>
                    <a:pt x="41794" y="39065"/>
                    <a:pt x="44956" y="40340"/>
                    <a:pt x="48322" y="40697"/>
                  </a:cubicBezTo>
                  <a:cubicBezTo>
                    <a:pt x="48883" y="40748"/>
                    <a:pt x="49444" y="40748"/>
                    <a:pt x="50005" y="40748"/>
                  </a:cubicBezTo>
                  <a:cubicBezTo>
                    <a:pt x="50566" y="40748"/>
                    <a:pt x="51127" y="40748"/>
                    <a:pt x="51739" y="40697"/>
                  </a:cubicBezTo>
                  <a:cubicBezTo>
                    <a:pt x="52861" y="40544"/>
                    <a:pt x="53983" y="40340"/>
                    <a:pt x="55054" y="40034"/>
                  </a:cubicBezTo>
                  <a:cubicBezTo>
                    <a:pt x="57145" y="39422"/>
                    <a:pt x="59133" y="38402"/>
                    <a:pt x="60867" y="37025"/>
                  </a:cubicBezTo>
                  <a:cubicBezTo>
                    <a:pt x="61734" y="36362"/>
                    <a:pt x="62499" y="35597"/>
                    <a:pt x="63264" y="34781"/>
                  </a:cubicBezTo>
                  <a:cubicBezTo>
                    <a:pt x="63978" y="33965"/>
                    <a:pt x="64590" y="33099"/>
                    <a:pt x="65151" y="32181"/>
                  </a:cubicBezTo>
                  <a:cubicBezTo>
                    <a:pt x="65712" y="31212"/>
                    <a:pt x="66171" y="30243"/>
                    <a:pt x="66579" y="29223"/>
                  </a:cubicBezTo>
                  <a:cubicBezTo>
                    <a:pt x="66936" y="28152"/>
                    <a:pt x="67191" y="27132"/>
                    <a:pt x="67395" y="26010"/>
                  </a:cubicBezTo>
                  <a:cubicBezTo>
                    <a:pt x="67752" y="23868"/>
                    <a:pt x="67701" y="21624"/>
                    <a:pt x="67242" y="19482"/>
                  </a:cubicBezTo>
                  <a:lnTo>
                    <a:pt x="67395" y="19227"/>
                  </a:lnTo>
                  <a:cubicBezTo>
                    <a:pt x="67905" y="18462"/>
                    <a:pt x="68619" y="17850"/>
                    <a:pt x="69486" y="17493"/>
                  </a:cubicBezTo>
                  <a:cubicBezTo>
                    <a:pt x="69843" y="17289"/>
                    <a:pt x="70200" y="17187"/>
                    <a:pt x="70608" y="17136"/>
                  </a:cubicBezTo>
                  <a:cubicBezTo>
                    <a:pt x="70824" y="17100"/>
                    <a:pt x="71041" y="17064"/>
                    <a:pt x="71257" y="17064"/>
                  </a:cubicBezTo>
                  <a:cubicBezTo>
                    <a:pt x="71347" y="17064"/>
                    <a:pt x="71436" y="17070"/>
                    <a:pt x="71526" y="17085"/>
                  </a:cubicBezTo>
                  <a:cubicBezTo>
                    <a:pt x="71730" y="17085"/>
                    <a:pt x="71985" y="17136"/>
                    <a:pt x="72240" y="17187"/>
                  </a:cubicBezTo>
                  <a:cubicBezTo>
                    <a:pt x="72240" y="17748"/>
                    <a:pt x="72240" y="18258"/>
                    <a:pt x="72240" y="18819"/>
                  </a:cubicBezTo>
                  <a:lnTo>
                    <a:pt x="72240" y="19227"/>
                  </a:lnTo>
                  <a:cubicBezTo>
                    <a:pt x="72240" y="19431"/>
                    <a:pt x="72291" y="19635"/>
                    <a:pt x="72342" y="19839"/>
                  </a:cubicBezTo>
                  <a:cubicBezTo>
                    <a:pt x="72648" y="22083"/>
                    <a:pt x="73362" y="24174"/>
                    <a:pt x="74433" y="26112"/>
                  </a:cubicBezTo>
                  <a:cubicBezTo>
                    <a:pt x="74943" y="27081"/>
                    <a:pt x="75555" y="27948"/>
                    <a:pt x="76269" y="28815"/>
                  </a:cubicBezTo>
                  <a:cubicBezTo>
                    <a:pt x="79125" y="32232"/>
                    <a:pt x="83153" y="34424"/>
                    <a:pt x="87590" y="34985"/>
                  </a:cubicBezTo>
                  <a:cubicBezTo>
                    <a:pt x="88304" y="35036"/>
                    <a:pt x="89018" y="35087"/>
                    <a:pt x="89732" y="35087"/>
                  </a:cubicBezTo>
                  <a:lnTo>
                    <a:pt x="90956" y="35087"/>
                  </a:lnTo>
                  <a:cubicBezTo>
                    <a:pt x="100187" y="34424"/>
                    <a:pt x="107326" y="26826"/>
                    <a:pt x="107326" y="17595"/>
                  </a:cubicBezTo>
                  <a:cubicBezTo>
                    <a:pt x="107377" y="16524"/>
                    <a:pt x="107326" y="15402"/>
                    <a:pt x="107173" y="14331"/>
                  </a:cubicBezTo>
                  <a:cubicBezTo>
                    <a:pt x="106969" y="13260"/>
                    <a:pt x="106663" y="12189"/>
                    <a:pt x="106255" y="11169"/>
                  </a:cubicBezTo>
                  <a:cubicBezTo>
                    <a:pt x="103807" y="4897"/>
                    <a:pt x="97943" y="562"/>
                    <a:pt x="91211" y="52"/>
                  </a:cubicBezTo>
                  <a:cubicBezTo>
                    <a:pt x="90803" y="52"/>
                    <a:pt x="90344" y="1"/>
                    <a:pt x="89936" y="1"/>
                  </a:cubicBezTo>
                  <a:close/>
                </a:path>
              </a:pathLst>
            </a:custGeom>
            <a:solidFill>
              <a:srgbClr val="A6F9FB">
                <a:alpha val="27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582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6" name="Google Shape;1336;p36"/>
          <p:cNvGrpSpPr/>
          <p:nvPr/>
        </p:nvGrpSpPr>
        <p:grpSpPr>
          <a:xfrm>
            <a:off x="2685520" y="226660"/>
            <a:ext cx="1168353" cy="866167"/>
            <a:chOff x="2685520" y="226660"/>
            <a:chExt cx="1259793" cy="1031353"/>
          </a:xfrm>
        </p:grpSpPr>
        <p:sp>
          <p:nvSpPr>
            <p:cNvPr id="1337" name="Google Shape;1337;p36"/>
            <p:cNvSpPr/>
            <p:nvPr/>
          </p:nvSpPr>
          <p:spPr>
            <a:xfrm>
              <a:off x="3048809" y="597037"/>
              <a:ext cx="896504" cy="660976"/>
            </a:xfrm>
            <a:custGeom>
              <a:avLst/>
              <a:gdLst/>
              <a:ahLst/>
              <a:cxnLst/>
              <a:rect l="l" t="t" r="r" b="b"/>
              <a:pathLst>
                <a:path w="8225" h="6064" extrusionOk="0">
                  <a:moveTo>
                    <a:pt x="6181" y="1"/>
                  </a:moveTo>
                  <a:cubicBezTo>
                    <a:pt x="709" y="1"/>
                    <a:pt x="1" y="5994"/>
                    <a:pt x="1" y="5994"/>
                  </a:cubicBezTo>
                  <a:cubicBezTo>
                    <a:pt x="424" y="6041"/>
                    <a:pt x="825" y="6063"/>
                    <a:pt x="1207" y="6063"/>
                  </a:cubicBezTo>
                  <a:cubicBezTo>
                    <a:pt x="7359" y="6063"/>
                    <a:pt x="8224" y="248"/>
                    <a:pt x="8224" y="248"/>
                  </a:cubicBezTo>
                  <a:cubicBezTo>
                    <a:pt x="7479" y="77"/>
                    <a:pt x="6799" y="1"/>
                    <a:pt x="6181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6"/>
            <p:cNvSpPr/>
            <p:nvPr/>
          </p:nvSpPr>
          <p:spPr>
            <a:xfrm>
              <a:off x="3048809" y="603468"/>
              <a:ext cx="896504" cy="644081"/>
            </a:xfrm>
            <a:custGeom>
              <a:avLst/>
              <a:gdLst/>
              <a:ahLst/>
              <a:cxnLst/>
              <a:rect l="l" t="t" r="r" b="b"/>
              <a:pathLst>
                <a:path w="8225" h="5909" extrusionOk="0">
                  <a:moveTo>
                    <a:pt x="5285" y="0"/>
                  </a:moveTo>
                  <a:cubicBezTo>
                    <a:pt x="5256" y="0"/>
                    <a:pt x="5230" y="0"/>
                    <a:pt x="5204" y="13"/>
                  </a:cubicBezTo>
                  <a:lnTo>
                    <a:pt x="5067" y="2315"/>
                  </a:lnTo>
                  <a:lnTo>
                    <a:pt x="2423" y="4146"/>
                  </a:lnTo>
                  <a:lnTo>
                    <a:pt x="2329" y="1327"/>
                  </a:lnTo>
                  <a:cubicBezTo>
                    <a:pt x="2303" y="1340"/>
                    <a:pt x="2277" y="1369"/>
                    <a:pt x="2248" y="1395"/>
                  </a:cubicBezTo>
                  <a:lnTo>
                    <a:pt x="2342" y="4201"/>
                  </a:lnTo>
                  <a:lnTo>
                    <a:pt x="27" y="5798"/>
                  </a:lnTo>
                  <a:cubicBezTo>
                    <a:pt x="14" y="5853"/>
                    <a:pt x="14" y="5892"/>
                    <a:pt x="1" y="5909"/>
                  </a:cubicBezTo>
                  <a:lnTo>
                    <a:pt x="3984" y="3171"/>
                  </a:lnTo>
                  <a:lnTo>
                    <a:pt x="6950" y="3197"/>
                  </a:lnTo>
                  <a:cubicBezTo>
                    <a:pt x="6963" y="3171"/>
                    <a:pt x="6976" y="3145"/>
                    <a:pt x="7005" y="3115"/>
                  </a:cubicBezTo>
                  <a:lnTo>
                    <a:pt x="4091" y="3089"/>
                  </a:lnTo>
                  <a:lnTo>
                    <a:pt x="6423" y="1476"/>
                  </a:lnTo>
                  <a:lnTo>
                    <a:pt x="7805" y="1613"/>
                  </a:lnTo>
                  <a:cubicBezTo>
                    <a:pt x="7805" y="1584"/>
                    <a:pt x="7818" y="1558"/>
                    <a:pt x="7831" y="1532"/>
                  </a:cubicBezTo>
                  <a:lnTo>
                    <a:pt x="6530" y="1408"/>
                  </a:lnTo>
                  <a:lnTo>
                    <a:pt x="8211" y="244"/>
                  </a:lnTo>
                  <a:cubicBezTo>
                    <a:pt x="8211" y="202"/>
                    <a:pt x="8224" y="189"/>
                    <a:pt x="8224" y="189"/>
                  </a:cubicBezTo>
                  <a:cubicBezTo>
                    <a:pt x="8195" y="176"/>
                    <a:pt x="8182" y="176"/>
                    <a:pt x="8169" y="176"/>
                  </a:cubicBezTo>
                  <a:lnTo>
                    <a:pt x="5148" y="2250"/>
                  </a:lnTo>
                  <a:lnTo>
                    <a:pt x="5285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6"/>
            <p:cNvSpPr/>
            <p:nvPr/>
          </p:nvSpPr>
          <p:spPr>
            <a:xfrm>
              <a:off x="2685520" y="226660"/>
              <a:ext cx="684722" cy="1025363"/>
            </a:xfrm>
            <a:custGeom>
              <a:avLst/>
              <a:gdLst/>
              <a:ahLst/>
              <a:cxnLst/>
              <a:rect l="l" t="t" r="r" b="b"/>
              <a:pathLst>
                <a:path w="6282" h="9407" extrusionOk="0">
                  <a:moveTo>
                    <a:pt x="2179" y="0"/>
                  </a:moveTo>
                  <a:cubicBezTo>
                    <a:pt x="1" y="5203"/>
                    <a:pt x="2290" y="7928"/>
                    <a:pt x="2290" y="7928"/>
                  </a:cubicBezTo>
                  <a:cubicBezTo>
                    <a:pt x="2919" y="8957"/>
                    <a:pt x="3593" y="9406"/>
                    <a:pt x="4184" y="9406"/>
                  </a:cubicBezTo>
                  <a:cubicBezTo>
                    <a:pt x="5414" y="9406"/>
                    <a:pt x="6282" y="7458"/>
                    <a:pt x="5623" y="4732"/>
                  </a:cubicBezTo>
                  <a:cubicBezTo>
                    <a:pt x="4960" y="1926"/>
                    <a:pt x="2179" y="0"/>
                    <a:pt x="2179" y="0"/>
                  </a:cubicBezTo>
                  <a:close/>
                </a:path>
              </a:pathLst>
            </a:custGeom>
            <a:solidFill>
              <a:srgbClr val="78A16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6"/>
            <p:cNvSpPr/>
            <p:nvPr/>
          </p:nvSpPr>
          <p:spPr>
            <a:xfrm>
              <a:off x="2917358" y="226660"/>
              <a:ext cx="239359" cy="1025145"/>
            </a:xfrm>
            <a:custGeom>
              <a:avLst/>
              <a:gdLst/>
              <a:ahLst/>
              <a:cxnLst/>
              <a:rect l="l" t="t" r="r" b="b"/>
              <a:pathLst>
                <a:path w="2196" h="9405" extrusionOk="0">
                  <a:moveTo>
                    <a:pt x="52" y="0"/>
                  </a:moveTo>
                  <a:cubicBezTo>
                    <a:pt x="26" y="43"/>
                    <a:pt x="13" y="82"/>
                    <a:pt x="0" y="124"/>
                  </a:cubicBezTo>
                  <a:cubicBezTo>
                    <a:pt x="394" y="1545"/>
                    <a:pt x="1327" y="5109"/>
                    <a:pt x="2085" y="9405"/>
                  </a:cubicBezTo>
                  <a:cubicBezTo>
                    <a:pt x="2127" y="9405"/>
                    <a:pt x="2166" y="9392"/>
                    <a:pt x="2195" y="9392"/>
                  </a:cubicBezTo>
                  <a:cubicBezTo>
                    <a:pt x="1421" y="5015"/>
                    <a:pt x="459" y="1399"/>
                    <a:pt x="82" y="30"/>
                  </a:cubicBezTo>
                  <a:lnTo>
                    <a:pt x="52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4" name="Google Shape;1344;p36"/>
          <p:cNvGrpSpPr/>
          <p:nvPr/>
        </p:nvGrpSpPr>
        <p:grpSpPr>
          <a:xfrm>
            <a:off x="3649692" y="3851806"/>
            <a:ext cx="1703065" cy="1471580"/>
            <a:chOff x="3496752" y="3405704"/>
            <a:chExt cx="2090927" cy="1917599"/>
          </a:xfrm>
        </p:grpSpPr>
        <p:sp>
          <p:nvSpPr>
            <p:cNvPr id="1345" name="Google Shape;1345;p36"/>
            <p:cNvSpPr/>
            <p:nvPr/>
          </p:nvSpPr>
          <p:spPr>
            <a:xfrm>
              <a:off x="4325505" y="3745798"/>
              <a:ext cx="344644" cy="705121"/>
            </a:xfrm>
            <a:custGeom>
              <a:avLst/>
              <a:gdLst/>
              <a:ahLst/>
              <a:cxnLst/>
              <a:rect l="l" t="t" r="r" b="b"/>
              <a:pathLst>
                <a:path w="2046" h="4186" extrusionOk="0">
                  <a:moveTo>
                    <a:pt x="732" y="1"/>
                  </a:moveTo>
                  <a:cubicBezTo>
                    <a:pt x="433" y="394"/>
                    <a:pt x="0" y="1451"/>
                    <a:pt x="150" y="2397"/>
                  </a:cubicBezTo>
                  <a:cubicBezTo>
                    <a:pt x="339" y="3630"/>
                    <a:pt x="1151" y="4186"/>
                    <a:pt x="1151" y="4186"/>
                  </a:cubicBezTo>
                  <a:cubicBezTo>
                    <a:pt x="1151" y="4186"/>
                    <a:pt x="2046" y="3578"/>
                    <a:pt x="1990" y="2153"/>
                  </a:cubicBezTo>
                  <a:cubicBezTo>
                    <a:pt x="1938" y="1028"/>
                    <a:pt x="732" y="1"/>
                    <a:pt x="732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6"/>
            <p:cNvSpPr/>
            <p:nvPr/>
          </p:nvSpPr>
          <p:spPr>
            <a:xfrm>
              <a:off x="3946502" y="4154449"/>
              <a:ext cx="584513" cy="695857"/>
            </a:xfrm>
            <a:custGeom>
              <a:avLst/>
              <a:gdLst/>
              <a:ahLst/>
              <a:cxnLst/>
              <a:rect l="l" t="t" r="r" b="b"/>
              <a:pathLst>
                <a:path w="3470" h="4131" extrusionOk="0">
                  <a:moveTo>
                    <a:pt x="2075" y="1"/>
                  </a:moveTo>
                  <a:lnTo>
                    <a:pt x="2075" y="1"/>
                  </a:lnTo>
                  <a:cubicBezTo>
                    <a:pt x="0" y="1422"/>
                    <a:pt x="1083" y="4130"/>
                    <a:pt x="1083" y="4130"/>
                  </a:cubicBezTo>
                  <a:cubicBezTo>
                    <a:pt x="3470" y="2196"/>
                    <a:pt x="2075" y="1"/>
                    <a:pt x="2075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6"/>
            <p:cNvSpPr/>
            <p:nvPr/>
          </p:nvSpPr>
          <p:spPr>
            <a:xfrm>
              <a:off x="3496752" y="4421269"/>
              <a:ext cx="611970" cy="776206"/>
            </a:xfrm>
            <a:custGeom>
              <a:avLst/>
              <a:gdLst/>
              <a:ahLst/>
              <a:cxnLst/>
              <a:rect l="l" t="t" r="r" b="b"/>
              <a:pathLst>
                <a:path w="3633" h="4608" extrusionOk="0">
                  <a:moveTo>
                    <a:pt x="2482" y="0"/>
                  </a:moveTo>
                  <a:cubicBezTo>
                    <a:pt x="2481" y="0"/>
                    <a:pt x="0" y="1425"/>
                    <a:pt x="924" y="4608"/>
                  </a:cubicBezTo>
                  <a:cubicBezTo>
                    <a:pt x="924" y="4608"/>
                    <a:pt x="3633" y="2995"/>
                    <a:pt x="2482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6"/>
            <p:cNvSpPr/>
            <p:nvPr/>
          </p:nvSpPr>
          <p:spPr>
            <a:xfrm>
              <a:off x="4542464" y="3405704"/>
              <a:ext cx="823877" cy="837689"/>
            </a:xfrm>
            <a:custGeom>
              <a:avLst/>
              <a:gdLst/>
              <a:ahLst/>
              <a:cxnLst/>
              <a:rect l="l" t="t" r="r" b="b"/>
              <a:pathLst>
                <a:path w="4891" h="4973" extrusionOk="0">
                  <a:moveTo>
                    <a:pt x="3021" y="0"/>
                  </a:moveTo>
                  <a:cubicBezTo>
                    <a:pt x="0" y="1828"/>
                    <a:pt x="1353" y="4972"/>
                    <a:pt x="1353" y="4972"/>
                  </a:cubicBezTo>
                  <a:cubicBezTo>
                    <a:pt x="4891" y="3535"/>
                    <a:pt x="3021" y="1"/>
                    <a:pt x="3021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6"/>
            <p:cNvSpPr/>
            <p:nvPr/>
          </p:nvSpPr>
          <p:spPr>
            <a:xfrm>
              <a:off x="4749989" y="4160008"/>
              <a:ext cx="837689" cy="454303"/>
            </a:xfrm>
            <a:custGeom>
              <a:avLst/>
              <a:gdLst/>
              <a:ahLst/>
              <a:cxnLst/>
              <a:rect l="l" t="t" r="r" b="b"/>
              <a:pathLst>
                <a:path w="4973" h="2697" extrusionOk="0">
                  <a:moveTo>
                    <a:pt x="3268" y="0"/>
                  </a:moveTo>
                  <a:cubicBezTo>
                    <a:pt x="739" y="0"/>
                    <a:pt x="0" y="2338"/>
                    <a:pt x="0" y="2338"/>
                  </a:cubicBezTo>
                  <a:cubicBezTo>
                    <a:pt x="582" y="2591"/>
                    <a:pt x="1111" y="2696"/>
                    <a:pt x="1588" y="2696"/>
                  </a:cubicBezTo>
                  <a:cubicBezTo>
                    <a:pt x="3870" y="2696"/>
                    <a:pt x="4972" y="306"/>
                    <a:pt x="4972" y="306"/>
                  </a:cubicBezTo>
                  <a:cubicBezTo>
                    <a:pt x="4330" y="90"/>
                    <a:pt x="3764" y="0"/>
                    <a:pt x="3268" y="0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6"/>
            <p:cNvSpPr/>
            <p:nvPr/>
          </p:nvSpPr>
          <p:spPr>
            <a:xfrm>
              <a:off x="4150659" y="4749403"/>
              <a:ext cx="861946" cy="569521"/>
            </a:xfrm>
            <a:custGeom>
              <a:avLst/>
              <a:gdLst/>
              <a:ahLst/>
              <a:cxnLst/>
              <a:rect l="l" t="t" r="r" b="b"/>
              <a:pathLst>
                <a:path w="5117" h="3381" extrusionOk="0">
                  <a:moveTo>
                    <a:pt x="4589" y="1"/>
                  </a:moveTo>
                  <a:cubicBezTo>
                    <a:pt x="2120" y="1"/>
                    <a:pt x="902" y="1642"/>
                    <a:pt x="902" y="1642"/>
                  </a:cubicBezTo>
                  <a:cubicBezTo>
                    <a:pt x="0" y="2744"/>
                    <a:pt x="499" y="3380"/>
                    <a:pt x="1440" y="3380"/>
                  </a:cubicBezTo>
                  <a:cubicBezTo>
                    <a:pt x="1983" y="3380"/>
                    <a:pt x="2673" y="3169"/>
                    <a:pt x="3328" y="2712"/>
                  </a:cubicBezTo>
                  <a:cubicBezTo>
                    <a:pt x="5116" y="1454"/>
                    <a:pt x="5009" y="16"/>
                    <a:pt x="5009" y="16"/>
                  </a:cubicBezTo>
                  <a:cubicBezTo>
                    <a:pt x="4865" y="6"/>
                    <a:pt x="4725" y="1"/>
                    <a:pt x="4589" y="1"/>
                  </a:cubicBez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6"/>
            <p:cNvSpPr/>
            <p:nvPr/>
          </p:nvSpPr>
          <p:spPr>
            <a:xfrm>
              <a:off x="3728196" y="3673029"/>
              <a:ext cx="1243311" cy="1509795"/>
            </a:xfrm>
            <a:custGeom>
              <a:avLst/>
              <a:gdLst/>
              <a:ahLst/>
              <a:cxnLst/>
              <a:rect l="l" t="t" r="r" b="b"/>
              <a:pathLst>
                <a:path w="7381" h="8963" extrusionOk="0">
                  <a:moveTo>
                    <a:pt x="7338" y="0"/>
                  </a:moveTo>
                  <a:cubicBezTo>
                    <a:pt x="7324" y="0"/>
                    <a:pt x="7312" y="8"/>
                    <a:pt x="7312" y="26"/>
                  </a:cubicBezTo>
                  <a:cubicBezTo>
                    <a:pt x="6948" y="1733"/>
                    <a:pt x="6362" y="3480"/>
                    <a:pt x="5280" y="4849"/>
                  </a:cubicBezTo>
                  <a:cubicBezTo>
                    <a:pt x="4509" y="5837"/>
                    <a:pt x="3559" y="6650"/>
                    <a:pt x="2516" y="7356"/>
                  </a:cubicBezTo>
                  <a:cubicBezTo>
                    <a:pt x="1703" y="7899"/>
                    <a:pt x="834" y="8344"/>
                    <a:pt x="21" y="8900"/>
                  </a:cubicBezTo>
                  <a:cubicBezTo>
                    <a:pt x="0" y="8922"/>
                    <a:pt x="14" y="8962"/>
                    <a:pt x="42" y="8962"/>
                  </a:cubicBezTo>
                  <a:cubicBezTo>
                    <a:pt x="49" y="8962"/>
                    <a:pt x="56" y="8960"/>
                    <a:pt x="64" y="8956"/>
                  </a:cubicBezTo>
                  <a:cubicBezTo>
                    <a:pt x="890" y="8387"/>
                    <a:pt x="1784" y="7925"/>
                    <a:pt x="2610" y="7369"/>
                  </a:cubicBezTo>
                  <a:cubicBezTo>
                    <a:pt x="3667" y="6663"/>
                    <a:pt x="4603" y="5824"/>
                    <a:pt x="5387" y="4823"/>
                  </a:cubicBezTo>
                  <a:cubicBezTo>
                    <a:pt x="6444" y="3467"/>
                    <a:pt x="7029" y="1720"/>
                    <a:pt x="7380" y="39"/>
                  </a:cubicBezTo>
                  <a:cubicBezTo>
                    <a:pt x="7380" y="15"/>
                    <a:pt x="7358" y="0"/>
                    <a:pt x="7338" y="0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6"/>
            <p:cNvSpPr/>
            <p:nvPr/>
          </p:nvSpPr>
          <p:spPr>
            <a:xfrm>
              <a:off x="4029714" y="4357259"/>
              <a:ext cx="239027" cy="639427"/>
            </a:xfrm>
            <a:custGeom>
              <a:avLst/>
              <a:gdLst/>
              <a:ahLst/>
              <a:cxnLst/>
              <a:rect l="l" t="t" r="r" b="b"/>
              <a:pathLst>
                <a:path w="1419" h="3796" extrusionOk="0">
                  <a:moveTo>
                    <a:pt x="1384" y="1"/>
                  </a:moveTo>
                  <a:cubicBezTo>
                    <a:pt x="1367" y="1"/>
                    <a:pt x="1350" y="14"/>
                    <a:pt x="1350" y="42"/>
                  </a:cubicBezTo>
                  <a:cubicBezTo>
                    <a:pt x="1321" y="1343"/>
                    <a:pt x="862" y="2738"/>
                    <a:pt x="20" y="3739"/>
                  </a:cubicBezTo>
                  <a:cubicBezTo>
                    <a:pt x="1" y="3761"/>
                    <a:pt x="26" y="3796"/>
                    <a:pt x="51" y="3796"/>
                  </a:cubicBezTo>
                  <a:cubicBezTo>
                    <a:pt x="60" y="3796"/>
                    <a:pt x="69" y="3792"/>
                    <a:pt x="75" y="3782"/>
                  </a:cubicBezTo>
                  <a:cubicBezTo>
                    <a:pt x="914" y="2764"/>
                    <a:pt x="1389" y="1356"/>
                    <a:pt x="1418" y="42"/>
                  </a:cubicBezTo>
                  <a:cubicBezTo>
                    <a:pt x="1418" y="14"/>
                    <a:pt x="1401" y="1"/>
                    <a:pt x="1384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6"/>
            <p:cNvSpPr/>
            <p:nvPr/>
          </p:nvSpPr>
          <p:spPr>
            <a:xfrm>
              <a:off x="4463294" y="4051865"/>
              <a:ext cx="99552" cy="617865"/>
            </a:xfrm>
            <a:custGeom>
              <a:avLst/>
              <a:gdLst/>
              <a:ahLst/>
              <a:cxnLst/>
              <a:rect l="l" t="t" r="r" b="b"/>
              <a:pathLst>
                <a:path w="591" h="3668" extrusionOk="0">
                  <a:moveTo>
                    <a:pt x="175" y="1"/>
                  </a:moveTo>
                  <a:cubicBezTo>
                    <a:pt x="155" y="1"/>
                    <a:pt x="135" y="16"/>
                    <a:pt x="145" y="41"/>
                  </a:cubicBezTo>
                  <a:cubicBezTo>
                    <a:pt x="522" y="1179"/>
                    <a:pt x="372" y="2518"/>
                    <a:pt x="8" y="3630"/>
                  </a:cubicBezTo>
                  <a:cubicBezTo>
                    <a:pt x="1" y="3653"/>
                    <a:pt x="15" y="3667"/>
                    <a:pt x="32" y="3667"/>
                  </a:cubicBezTo>
                  <a:cubicBezTo>
                    <a:pt x="44" y="3667"/>
                    <a:pt x="57" y="3660"/>
                    <a:pt x="64" y="3643"/>
                  </a:cubicBezTo>
                  <a:cubicBezTo>
                    <a:pt x="441" y="2531"/>
                    <a:pt x="590" y="1162"/>
                    <a:pt x="210" y="24"/>
                  </a:cubicBezTo>
                  <a:cubicBezTo>
                    <a:pt x="205" y="8"/>
                    <a:pt x="190" y="1"/>
                    <a:pt x="175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6"/>
            <p:cNvSpPr/>
            <p:nvPr/>
          </p:nvSpPr>
          <p:spPr>
            <a:xfrm>
              <a:off x="4542464" y="4394823"/>
              <a:ext cx="596473" cy="191188"/>
            </a:xfrm>
            <a:custGeom>
              <a:avLst/>
              <a:gdLst/>
              <a:ahLst/>
              <a:cxnLst/>
              <a:rect l="l" t="t" r="r" b="b"/>
              <a:pathLst>
                <a:path w="3541" h="1135" extrusionOk="0">
                  <a:moveTo>
                    <a:pt x="3489" y="1"/>
                  </a:moveTo>
                  <a:cubicBezTo>
                    <a:pt x="3482" y="1"/>
                    <a:pt x="3474" y="3"/>
                    <a:pt x="3466" y="8"/>
                  </a:cubicBezTo>
                  <a:cubicBezTo>
                    <a:pt x="2683" y="427"/>
                    <a:pt x="1854" y="769"/>
                    <a:pt x="976" y="957"/>
                  </a:cubicBezTo>
                  <a:cubicBezTo>
                    <a:pt x="708" y="1018"/>
                    <a:pt x="419" y="1066"/>
                    <a:pt x="137" y="1066"/>
                  </a:cubicBezTo>
                  <a:cubicBezTo>
                    <a:pt x="104" y="1066"/>
                    <a:pt x="72" y="1066"/>
                    <a:pt x="39" y="1064"/>
                  </a:cubicBezTo>
                  <a:cubicBezTo>
                    <a:pt x="0" y="1064"/>
                    <a:pt x="0" y="1133"/>
                    <a:pt x="39" y="1133"/>
                  </a:cubicBezTo>
                  <a:cubicBezTo>
                    <a:pt x="72" y="1134"/>
                    <a:pt x="104" y="1135"/>
                    <a:pt x="137" y="1135"/>
                  </a:cubicBezTo>
                  <a:cubicBezTo>
                    <a:pt x="421" y="1135"/>
                    <a:pt x="721" y="1087"/>
                    <a:pt x="989" y="1025"/>
                  </a:cubicBezTo>
                  <a:cubicBezTo>
                    <a:pt x="1870" y="850"/>
                    <a:pt x="2709" y="482"/>
                    <a:pt x="3509" y="63"/>
                  </a:cubicBezTo>
                  <a:cubicBezTo>
                    <a:pt x="3541" y="42"/>
                    <a:pt x="3520" y="1"/>
                    <a:pt x="3489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6"/>
            <p:cNvSpPr/>
            <p:nvPr/>
          </p:nvSpPr>
          <p:spPr>
            <a:xfrm>
              <a:off x="3997373" y="4862599"/>
              <a:ext cx="854029" cy="460704"/>
            </a:xfrm>
            <a:custGeom>
              <a:avLst/>
              <a:gdLst/>
              <a:ahLst/>
              <a:cxnLst/>
              <a:rect l="l" t="t" r="r" b="b"/>
              <a:pathLst>
                <a:path w="5070" h="2735" extrusionOk="0">
                  <a:moveTo>
                    <a:pt x="5013" y="1"/>
                  </a:moveTo>
                  <a:cubicBezTo>
                    <a:pt x="5007" y="1"/>
                    <a:pt x="5001" y="3"/>
                    <a:pt x="4995" y="8"/>
                  </a:cubicBezTo>
                  <a:cubicBezTo>
                    <a:pt x="3574" y="1201"/>
                    <a:pt x="1825" y="2151"/>
                    <a:pt x="36" y="2677"/>
                  </a:cubicBezTo>
                  <a:cubicBezTo>
                    <a:pt x="1" y="2677"/>
                    <a:pt x="19" y="2734"/>
                    <a:pt x="55" y="2734"/>
                  </a:cubicBezTo>
                  <a:cubicBezTo>
                    <a:pt x="58" y="2734"/>
                    <a:pt x="62" y="2734"/>
                    <a:pt x="66" y="2733"/>
                  </a:cubicBezTo>
                  <a:cubicBezTo>
                    <a:pt x="1854" y="2203"/>
                    <a:pt x="3613" y="1256"/>
                    <a:pt x="5038" y="63"/>
                  </a:cubicBezTo>
                  <a:cubicBezTo>
                    <a:pt x="5069" y="42"/>
                    <a:pt x="5040" y="1"/>
                    <a:pt x="501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6"/>
            <p:cNvSpPr/>
            <p:nvPr/>
          </p:nvSpPr>
          <p:spPr>
            <a:xfrm>
              <a:off x="3601188" y="4725315"/>
              <a:ext cx="248629" cy="532799"/>
            </a:xfrm>
            <a:custGeom>
              <a:avLst/>
              <a:gdLst/>
              <a:ahLst/>
              <a:cxnLst/>
              <a:rect l="l" t="t" r="r" b="b"/>
              <a:pathLst>
                <a:path w="1476" h="3163" extrusionOk="0">
                  <a:moveTo>
                    <a:pt x="1433" y="1"/>
                  </a:moveTo>
                  <a:cubicBezTo>
                    <a:pt x="1419" y="1"/>
                    <a:pt x="1405" y="9"/>
                    <a:pt x="1400" y="26"/>
                  </a:cubicBezTo>
                  <a:cubicBezTo>
                    <a:pt x="1169" y="1109"/>
                    <a:pt x="749" y="2273"/>
                    <a:pt x="31" y="3099"/>
                  </a:cubicBezTo>
                  <a:cubicBezTo>
                    <a:pt x="0" y="3132"/>
                    <a:pt x="25" y="3163"/>
                    <a:pt x="51" y="3163"/>
                  </a:cubicBezTo>
                  <a:cubicBezTo>
                    <a:pt x="59" y="3163"/>
                    <a:pt x="66" y="3160"/>
                    <a:pt x="73" y="3154"/>
                  </a:cubicBezTo>
                  <a:cubicBezTo>
                    <a:pt x="805" y="2302"/>
                    <a:pt x="1237" y="1135"/>
                    <a:pt x="1468" y="52"/>
                  </a:cubicBezTo>
                  <a:cubicBezTo>
                    <a:pt x="1476" y="19"/>
                    <a:pt x="1454" y="1"/>
                    <a:pt x="1433" y="1"/>
                  </a:cubicBezTo>
                  <a:close/>
                </a:path>
              </a:pathLst>
            </a:custGeom>
            <a:solidFill>
              <a:srgbClr val="C5E4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6"/>
            <p:cNvSpPr/>
            <p:nvPr/>
          </p:nvSpPr>
          <p:spPr>
            <a:xfrm>
              <a:off x="5090081" y="3810481"/>
              <a:ext cx="219319" cy="253850"/>
            </a:xfrm>
            <a:custGeom>
              <a:avLst/>
              <a:gdLst/>
              <a:ahLst/>
              <a:cxnLst/>
              <a:rect l="l" t="t" r="r" b="b"/>
              <a:pathLst>
                <a:path w="1302" h="1507" extrusionOk="0">
                  <a:moveTo>
                    <a:pt x="603" y="0"/>
                  </a:moveTo>
                  <a:cubicBezTo>
                    <a:pt x="326" y="0"/>
                    <a:pt x="70" y="211"/>
                    <a:pt x="40" y="563"/>
                  </a:cubicBezTo>
                  <a:cubicBezTo>
                    <a:pt x="1" y="1051"/>
                    <a:pt x="541" y="1474"/>
                    <a:pt x="541" y="1474"/>
                  </a:cubicBezTo>
                  <a:cubicBezTo>
                    <a:pt x="558" y="1496"/>
                    <a:pt x="579" y="1506"/>
                    <a:pt x="602" y="1506"/>
                  </a:cubicBezTo>
                  <a:cubicBezTo>
                    <a:pt x="701" y="1506"/>
                    <a:pt x="841" y="1319"/>
                    <a:pt x="960" y="1132"/>
                  </a:cubicBezTo>
                  <a:cubicBezTo>
                    <a:pt x="1123" y="917"/>
                    <a:pt x="1302" y="387"/>
                    <a:pt x="947" y="118"/>
                  </a:cubicBezTo>
                  <a:cubicBezTo>
                    <a:pt x="839" y="37"/>
                    <a:pt x="719" y="0"/>
                    <a:pt x="60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6"/>
            <p:cNvSpPr/>
            <p:nvPr/>
          </p:nvSpPr>
          <p:spPr>
            <a:xfrm>
              <a:off x="5140784" y="3903464"/>
              <a:ext cx="108143" cy="160530"/>
            </a:xfrm>
            <a:custGeom>
              <a:avLst/>
              <a:gdLst/>
              <a:ahLst/>
              <a:cxnLst/>
              <a:rect l="l" t="t" r="r" b="b"/>
              <a:pathLst>
                <a:path w="642" h="953" extrusionOk="0">
                  <a:moveTo>
                    <a:pt x="317" y="0"/>
                  </a:moveTo>
                  <a:cubicBezTo>
                    <a:pt x="306" y="0"/>
                    <a:pt x="295" y="11"/>
                    <a:pt x="295" y="27"/>
                  </a:cubicBezTo>
                  <a:cubicBezTo>
                    <a:pt x="282" y="297"/>
                    <a:pt x="282" y="567"/>
                    <a:pt x="282" y="840"/>
                  </a:cubicBezTo>
                  <a:cubicBezTo>
                    <a:pt x="214" y="635"/>
                    <a:pt x="158" y="434"/>
                    <a:pt x="90" y="216"/>
                  </a:cubicBezTo>
                  <a:cubicBezTo>
                    <a:pt x="77" y="190"/>
                    <a:pt x="64" y="148"/>
                    <a:pt x="64" y="122"/>
                  </a:cubicBezTo>
                  <a:cubicBezTo>
                    <a:pt x="59" y="106"/>
                    <a:pt x="49" y="100"/>
                    <a:pt x="38" y="100"/>
                  </a:cubicBezTo>
                  <a:cubicBezTo>
                    <a:pt x="20" y="100"/>
                    <a:pt x="0" y="118"/>
                    <a:pt x="9" y="135"/>
                  </a:cubicBezTo>
                  <a:cubicBezTo>
                    <a:pt x="90" y="378"/>
                    <a:pt x="158" y="635"/>
                    <a:pt x="240" y="879"/>
                  </a:cubicBezTo>
                  <a:cubicBezTo>
                    <a:pt x="253" y="892"/>
                    <a:pt x="253" y="905"/>
                    <a:pt x="253" y="922"/>
                  </a:cubicBezTo>
                  <a:cubicBezTo>
                    <a:pt x="274" y="941"/>
                    <a:pt x="294" y="953"/>
                    <a:pt x="319" y="953"/>
                  </a:cubicBezTo>
                  <a:cubicBezTo>
                    <a:pt x="329" y="953"/>
                    <a:pt x="339" y="951"/>
                    <a:pt x="350" y="948"/>
                  </a:cubicBezTo>
                  <a:cubicBezTo>
                    <a:pt x="431" y="717"/>
                    <a:pt x="513" y="499"/>
                    <a:pt x="594" y="284"/>
                  </a:cubicBezTo>
                  <a:cubicBezTo>
                    <a:pt x="607" y="242"/>
                    <a:pt x="620" y="216"/>
                    <a:pt x="633" y="174"/>
                  </a:cubicBezTo>
                  <a:cubicBezTo>
                    <a:pt x="641" y="158"/>
                    <a:pt x="629" y="146"/>
                    <a:pt x="616" y="146"/>
                  </a:cubicBezTo>
                  <a:cubicBezTo>
                    <a:pt x="608" y="146"/>
                    <a:pt x="599" y="151"/>
                    <a:pt x="594" y="161"/>
                  </a:cubicBezTo>
                  <a:cubicBezTo>
                    <a:pt x="497" y="378"/>
                    <a:pt x="415" y="609"/>
                    <a:pt x="334" y="824"/>
                  </a:cubicBezTo>
                  <a:lnTo>
                    <a:pt x="334" y="27"/>
                  </a:lnTo>
                  <a:cubicBezTo>
                    <a:pt x="334" y="8"/>
                    <a:pt x="326" y="0"/>
                    <a:pt x="31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6"/>
            <p:cNvSpPr/>
            <p:nvPr/>
          </p:nvSpPr>
          <p:spPr>
            <a:xfrm>
              <a:off x="5167398" y="3968316"/>
              <a:ext cx="294783" cy="188156"/>
            </a:xfrm>
            <a:custGeom>
              <a:avLst/>
              <a:gdLst/>
              <a:ahLst/>
              <a:cxnLst/>
              <a:rect l="l" t="t" r="r" b="b"/>
              <a:pathLst>
                <a:path w="1750" h="1117" extrusionOk="0">
                  <a:moveTo>
                    <a:pt x="980" y="0"/>
                  </a:moveTo>
                  <a:cubicBezTo>
                    <a:pt x="529" y="0"/>
                    <a:pt x="137" y="455"/>
                    <a:pt x="137" y="455"/>
                  </a:cubicBezTo>
                  <a:cubicBezTo>
                    <a:pt x="0" y="550"/>
                    <a:pt x="231" y="725"/>
                    <a:pt x="436" y="888"/>
                  </a:cubicBezTo>
                  <a:cubicBezTo>
                    <a:pt x="566" y="994"/>
                    <a:pt x="813" y="1117"/>
                    <a:pt x="1051" y="1117"/>
                  </a:cubicBezTo>
                  <a:cubicBezTo>
                    <a:pt x="1204" y="1117"/>
                    <a:pt x="1353" y="1066"/>
                    <a:pt x="1464" y="927"/>
                  </a:cubicBezTo>
                  <a:cubicBezTo>
                    <a:pt x="1750" y="589"/>
                    <a:pt x="1558" y="75"/>
                    <a:pt x="1070" y="6"/>
                  </a:cubicBezTo>
                  <a:cubicBezTo>
                    <a:pt x="1040" y="2"/>
                    <a:pt x="1010" y="0"/>
                    <a:pt x="980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6"/>
            <p:cNvSpPr/>
            <p:nvPr/>
          </p:nvSpPr>
          <p:spPr>
            <a:xfrm>
              <a:off x="5183232" y="4012617"/>
              <a:ext cx="162383" cy="105785"/>
            </a:xfrm>
            <a:custGeom>
              <a:avLst/>
              <a:gdLst/>
              <a:ahLst/>
              <a:cxnLst/>
              <a:rect l="l" t="t" r="r" b="b"/>
              <a:pathLst>
                <a:path w="964" h="628" extrusionOk="0">
                  <a:moveTo>
                    <a:pt x="843" y="0"/>
                  </a:moveTo>
                  <a:cubicBezTo>
                    <a:pt x="586" y="69"/>
                    <a:pt x="326" y="137"/>
                    <a:pt x="82" y="192"/>
                  </a:cubicBezTo>
                  <a:cubicBezTo>
                    <a:pt x="56" y="192"/>
                    <a:pt x="43" y="205"/>
                    <a:pt x="30" y="205"/>
                  </a:cubicBezTo>
                  <a:cubicBezTo>
                    <a:pt x="1" y="231"/>
                    <a:pt x="1" y="257"/>
                    <a:pt x="17" y="287"/>
                  </a:cubicBezTo>
                  <a:cubicBezTo>
                    <a:pt x="232" y="394"/>
                    <a:pt x="436" y="488"/>
                    <a:pt x="651" y="582"/>
                  </a:cubicBezTo>
                  <a:cubicBezTo>
                    <a:pt x="693" y="599"/>
                    <a:pt x="719" y="612"/>
                    <a:pt x="762" y="625"/>
                  </a:cubicBezTo>
                  <a:cubicBezTo>
                    <a:pt x="765" y="627"/>
                    <a:pt x="769" y="627"/>
                    <a:pt x="772" y="627"/>
                  </a:cubicBezTo>
                  <a:cubicBezTo>
                    <a:pt x="790" y="627"/>
                    <a:pt x="797" y="596"/>
                    <a:pt x="775" y="582"/>
                  </a:cubicBezTo>
                  <a:cubicBezTo>
                    <a:pt x="557" y="488"/>
                    <a:pt x="342" y="381"/>
                    <a:pt x="124" y="287"/>
                  </a:cubicBezTo>
                  <a:lnTo>
                    <a:pt x="124" y="287"/>
                  </a:lnTo>
                  <a:cubicBezTo>
                    <a:pt x="394" y="300"/>
                    <a:pt x="667" y="326"/>
                    <a:pt x="937" y="339"/>
                  </a:cubicBezTo>
                  <a:cubicBezTo>
                    <a:pt x="963" y="339"/>
                    <a:pt x="963" y="287"/>
                    <a:pt x="924" y="287"/>
                  </a:cubicBezTo>
                  <a:cubicBezTo>
                    <a:pt x="651" y="274"/>
                    <a:pt x="394" y="257"/>
                    <a:pt x="124" y="231"/>
                  </a:cubicBezTo>
                  <a:cubicBezTo>
                    <a:pt x="326" y="192"/>
                    <a:pt x="531" y="137"/>
                    <a:pt x="749" y="82"/>
                  </a:cubicBezTo>
                  <a:cubicBezTo>
                    <a:pt x="788" y="69"/>
                    <a:pt x="814" y="69"/>
                    <a:pt x="856" y="56"/>
                  </a:cubicBezTo>
                  <a:cubicBezTo>
                    <a:pt x="882" y="43"/>
                    <a:pt x="869" y="0"/>
                    <a:pt x="84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6"/>
            <p:cNvSpPr/>
            <p:nvPr/>
          </p:nvSpPr>
          <p:spPr>
            <a:xfrm>
              <a:off x="5069362" y="4049338"/>
              <a:ext cx="219150" cy="252840"/>
            </a:xfrm>
            <a:custGeom>
              <a:avLst/>
              <a:gdLst/>
              <a:ahLst/>
              <a:cxnLst/>
              <a:rect l="l" t="t" r="r" b="b"/>
              <a:pathLst>
                <a:path w="1301" h="1501" extrusionOk="0">
                  <a:moveTo>
                    <a:pt x="692" y="0"/>
                  </a:moveTo>
                  <a:cubicBezTo>
                    <a:pt x="597" y="0"/>
                    <a:pt x="468" y="183"/>
                    <a:pt x="338" y="364"/>
                  </a:cubicBezTo>
                  <a:cubicBezTo>
                    <a:pt x="189" y="582"/>
                    <a:pt x="0" y="1125"/>
                    <a:pt x="368" y="1382"/>
                  </a:cubicBezTo>
                  <a:cubicBezTo>
                    <a:pt x="472" y="1463"/>
                    <a:pt x="590" y="1500"/>
                    <a:pt x="705" y="1500"/>
                  </a:cubicBezTo>
                  <a:cubicBezTo>
                    <a:pt x="977" y="1500"/>
                    <a:pt x="1232" y="1292"/>
                    <a:pt x="1262" y="950"/>
                  </a:cubicBezTo>
                  <a:cubicBezTo>
                    <a:pt x="1301" y="446"/>
                    <a:pt x="758" y="39"/>
                    <a:pt x="758" y="39"/>
                  </a:cubicBezTo>
                  <a:cubicBezTo>
                    <a:pt x="739" y="12"/>
                    <a:pt x="717" y="0"/>
                    <a:pt x="6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6"/>
            <p:cNvSpPr/>
            <p:nvPr/>
          </p:nvSpPr>
          <p:spPr>
            <a:xfrm>
              <a:off x="5129498" y="4050012"/>
              <a:ext cx="107975" cy="160194"/>
            </a:xfrm>
            <a:custGeom>
              <a:avLst/>
              <a:gdLst/>
              <a:ahLst/>
              <a:cxnLst/>
              <a:rect l="l" t="t" r="r" b="b"/>
              <a:pathLst>
                <a:path w="641" h="951" extrusionOk="0">
                  <a:moveTo>
                    <a:pt x="342" y="1"/>
                  </a:moveTo>
                  <a:cubicBezTo>
                    <a:pt x="330" y="1"/>
                    <a:pt x="319" y="4"/>
                    <a:pt x="307" y="9"/>
                  </a:cubicBezTo>
                  <a:cubicBezTo>
                    <a:pt x="212" y="227"/>
                    <a:pt x="131" y="442"/>
                    <a:pt x="50" y="673"/>
                  </a:cubicBezTo>
                  <a:cubicBezTo>
                    <a:pt x="37" y="702"/>
                    <a:pt x="24" y="728"/>
                    <a:pt x="11" y="767"/>
                  </a:cubicBezTo>
                  <a:cubicBezTo>
                    <a:pt x="0" y="786"/>
                    <a:pt x="19" y="803"/>
                    <a:pt x="37" y="803"/>
                  </a:cubicBezTo>
                  <a:cubicBezTo>
                    <a:pt x="48" y="803"/>
                    <a:pt x="58" y="797"/>
                    <a:pt x="63" y="783"/>
                  </a:cubicBezTo>
                  <a:cubicBezTo>
                    <a:pt x="144" y="565"/>
                    <a:pt x="225" y="347"/>
                    <a:pt x="307" y="117"/>
                  </a:cubicBezTo>
                  <a:lnTo>
                    <a:pt x="307" y="929"/>
                  </a:lnTo>
                  <a:cubicBezTo>
                    <a:pt x="307" y="943"/>
                    <a:pt x="318" y="950"/>
                    <a:pt x="330" y="950"/>
                  </a:cubicBezTo>
                  <a:cubicBezTo>
                    <a:pt x="345" y="950"/>
                    <a:pt x="362" y="940"/>
                    <a:pt x="362" y="916"/>
                  </a:cubicBezTo>
                  <a:lnTo>
                    <a:pt x="362" y="104"/>
                  </a:lnTo>
                  <a:cubicBezTo>
                    <a:pt x="430" y="321"/>
                    <a:pt x="498" y="523"/>
                    <a:pt x="551" y="728"/>
                  </a:cubicBezTo>
                  <a:cubicBezTo>
                    <a:pt x="564" y="754"/>
                    <a:pt x="580" y="796"/>
                    <a:pt x="593" y="835"/>
                  </a:cubicBezTo>
                  <a:cubicBezTo>
                    <a:pt x="593" y="846"/>
                    <a:pt x="599" y="850"/>
                    <a:pt x="607" y="850"/>
                  </a:cubicBezTo>
                  <a:cubicBezTo>
                    <a:pt x="621" y="850"/>
                    <a:pt x="640" y="834"/>
                    <a:pt x="632" y="809"/>
                  </a:cubicBezTo>
                  <a:cubicBezTo>
                    <a:pt x="551" y="565"/>
                    <a:pt x="482" y="321"/>
                    <a:pt x="401" y="65"/>
                  </a:cubicBezTo>
                  <a:cubicBezTo>
                    <a:pt x="401" y="52"/>
                    <a:pt x="388" y="35"/>
                    <a:pt x="388" y="22"/>
                  </a:cubicBezTo>
                  <a:cubicBezTo>
                    <a:pt x="373" y="7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6"/>
            <p:cNvSpPr/>
            <p:nvPr/>
          </p:nvSpPr>
          <p:spPr>
            <a:xfrm>
              <a:off x="4916582" y="3957367"/>
              <a:ext cx="294278" cy="186808"/>
            </a:xfrm>
            <a:custGeom>
              <a:avLst/>
              <a:gdLst/>
              <a:ahLst/>
              <a:cxnLst/>
              <a:rect l="l" t="t" r="r" b="b"/>
              <a:pathLst>
                <a:path w="1747" h="1109" extrusionOk="0">
                  <a:moveTo>
                    <a:pt x="696" y="1"/>
                  </a:moveTo>
                  <a:cubicBezTo>
                    <a:pt x="546" y="1"/>
                    <a:pt x="398" y="48"/>
                    <a:pt x="283" y="179"/>
                  </a:cubicBezTo>
                  <a:cubicBezTo>
                    <a:pt x="0" y="520"/>
                    <a:pt x="189" y="1034"/>
                    <a:pt x="676" y="1102"/>
                  </a:cubicBezTo>
                  <a:cubicBezTo>
                    <a:pt x="707" y="1107"/>
                    <a:pt x="737" y="1109"/>
                    <a:pt x="766" y="1109"/>
                  </a:cubicBezTo>
                  <a:cubicBezTo>
                    <a:pt x="1218" y="1109"/>
                    <a:pt x="1613" y="654"/>
                    <a:pt x="1613" y="654"/>
                  </a:cubicBezTo>
                  <a:cubicBezTo>
                    <a:pt x="1746" y="572"/>
                    <a:pt x="1532" y="384"/>
                    <a:pt x="1314" y="221"/>
                  </a:cubicBezTo>
                  <a:cubicBezTo>
                    <a:pt x="1180" y="121"/>
                    <a:pt x="935" y="1"/>
                    <a:pt x="6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6"/>
            <p:cNvSpPr/>
            <p:nvPr/>
          </p:nvSpPr>
          <p:spPr>
            <a:xfrm>
              <a:off x="5032641" y="3994088"/>
              <a:ext cx="162215" cy="105785"/>
            </a:xfrm>
            <a:custGeom>
              <a:avLst/>
              <a:gdLst/>
              <a:ahLst/>
              <a:cxnLst/>
              <a:rect l="l" t="t" r="r" b="b"/>
              <a:pathLst>
                <a:path w="963" h="628" extrusionOk="0">
                  <a:moveTo>
                    <a:pt x="210" y="1"/>
                  </a:moveTo>
                  <a:cubicBezTo>
                    <a:pt x="187" y="1"/>
                    <a:pt x="166" y="44"/>
                    <a:pt x="192" y="58"/>
                  </a:cubicBezTo>
                  <a:cubicBezTo>
                    <a:pt x="407" y="153"/>
                    <a:pt x="625" y="247"/>
                    <a:pt x="843" y="341"/>
                  </a:cubicBezTo>
                  <a:cubicBezTo>
                    <a:pt x="569" y="328"/>
                    <a:pt x="300" y="315"/>
                    <a:pt x="43" y="286"/>
                  </a:cubicBezTo>
                  <a:cubicBezTo>
                    <a:pt x="0" y="286"/>
                    <a:pt x="0" y="341"/>
                    <a:pt x="43" y="341"/>
                  </a:cubicBezTo>
                  <a:cubicBezTo>
                    <a:pt x="313" y="354"/>
                    <a:pt x="586" y="384"/>
                    <a:pt x="856" y="397"/>
                  </a:cubicBezTo>
                  <a:cubicBezTo>
                    <a:pt x="638" y="449"/>
                    <a:pt x="436" y="504"/>
                    <a:pt x="218" y="546"/>
                  </a:cubicBezTo>
                  <a:cubicBezTo>
                    <a:pt x="192" y="559"/>
                    <a:pt x="150" y="572"/>
                    <a:pt x="111" y="572"/>
                  </a:cubicBezTo>
                  <a:cubicBezTo>
                    <a:pt x="82" y="585"/>
                    <a:pt x="98" y="627"/>
                    <a:pt x="137" y="627"/>
                  </a:cubicBezTo>
                  <a:cubicBezTo>
                    <a:pt x="381" y="559"/>
                    <a:pt x="638" y="504"/>
                    <a:pt x="895" y="436"/>
                  </a:cubicBezTo>
                  <a:cubicBezTo>
                    <a:pt x="911" y="436"/>
                    <a:pt x="924" y="436"/>
                    <a:pt x="937" y="423"/>
                  </a:cubicBezTo>
                  <a:cubicBezTo>
                    <a:pt x="963" y="410"/>
                    <a:pt x="963" y="367"/>
                    <a:pt x="963" y="341"/>
                  </a:cubicBezTo>
                  <a:cubicBezTo>
                    <a:pt x="748" y="247"/>
                    <a:pt x="530" y="153"/>
                    <a:pt x="313" y="42"/>
                  </a:cubicBezTo>
                  <a:cubicBezTo>
                    <a:pt x="287" y="29"/>
                    <a:pt x="244" y="16"/>
                    <a:pt x="218" y="3"/>
                  </a:cubicBezTo>
                  <a:cubicBezTo>
                    <a:pt x="215" y="2"/>
                    <a:pt x="213" y="1"/>
                    <a:pt x="210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6"/>
            <p:cNvSpPr/>
            <p:nvPr/>
          </p:nvSpPr>
          <p:spPr>
            <a:xfrm>
              <a:off x="5128487" y="3999310"/>
              <a:ext cx="121282" cy="107133"/>
            </a:xfrm>
            <a:custGeom>
              <a:avLst/>
              <a:gdLst/>
              <a:ahLst/>
              <a:cxnLst/>
              <a:rect l="l" t="t" r="r" b="b"/>
              <a:pathLst>
                <a:path w="720" h="636" extrusionOk="0">
                  <a:moveTo>
                    <a:pt x="358" y="0"/>
                  </a:moveTo>
                  <a:cubicBezTo>
                    <a:pt x="264" y="0"/>
                    <a:pt x="174" y="42"/>
                    <a:pt x="111" y="122"/>
                  </a:cubicBezTo>
                  <a:cubicBezTo>
                    <a:pt x="0" y="255"/>
                    <a:pt x="17" y="460"/>
                    <a:pt x="163" y="567"/>
                  </a:cubicBezTo>
                  <a:cubicBezTo>
                    <a:pt x="220" y="613"/>
                    <a:pt x="289" y="635"/>
                    <a:pt x="358" y="635"/>
                  </a:cubicBezTo>
                  <a:cubicBezTo>
                    <a:pt x="454" y="635"/>
                    <a:pt x="549" y="593"/>
                    <a:pt x="612" y="515"/>
                  </a:cubicBezTo>
                  <a:cubicBezTo>
                    <a:pt x="719" y="379"/>
                    <a:pt x="693" y="174"/>
                    <a:pt x="557" y="66"/>
                  </a:cubicBezTo>
                  <a:cubicBezTo>
                    <a:pt x="494" y="22"/>
                    <a:pt x="425" y="0"/>
                    <a:pt x="358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6"/>
            <p:cNvSpPr/>
            <p:nvPr/>
          </p:nvSpPr>
          <p:spPr>
            <a:xfrm>
              <a:off x="5144995" y="4042264"/>
              <a:ext cx="36216" cy="31837"/>
            </a:xfrm>
            <a:custGeom>
              <a:avLst/>
              <a:gdLst/>
              <a:ahLst/>
              <a:cxnLst/>
              <a:rect l="l" t="t" r="r" b="b"/>
              <a:pathLst>
                <a:path w="215" h="189" extrusionOk="0">
                  <a:moveTo>
                    <a:pt x="113" y="0"/>
                  </a:moveTo>
                  <a:cubicBezTo>
                    <a:pt x="84" y="0"/>
                    <a:pt x="55" y="15"/>
                    <a:pt x="39" y="42"/>
                  </a:cubicBezTo>
                  <a:cubicBezTo>
                    <a:pt x="0" y="68"/>
                    <a:pt x="13" y="137"/>
                    <a:pt x="52" y="163"/>
                  </a:cubicBezTo>
                  <a:cubicBezTo>
                    <a:pt x="70" y="181"/>
                    <a:pt x="90" y="188"/>
                    <a:pt x="110" y="188"/>
                  </a:cubicBezTo>
                  <a:cubicBezTo>
                    <a:pt x="137" y="188"/>
                    <a:pt x="164" y="174"/>
                    <a:pt x="189" y="150"/>
                  </a:cubicBezTo>
                  <a:cubicBezTo>
                    <a:pt x="215" y="111"/>
                    <a:pt x="202" y="55"/>
                    <a:pt x="163" y="16"/>
                  </a:cubicBezTo>
                  <a:cubicBezTo>
                    <a:pt x="147" y="5"/>
                    <a:pt x="130" y="0"/>
                    <a:pt x="113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6"/>
            <p:cNvSpPr/>
            <p:nvPr/>
          </p:nvSpPr>
          <p:spPr>
            <a:xfrm>
              <a:off x="5167398" y="4008574"/>
              <a:ext cx="34700" cy="31163"/>
            </a:xfrm>
            <a:custGeom>
              <a:avLst/>
              <a:gdLst/>
              <a:ahLst/>
              <a:cxnLst/>
              <a:rect l="l" t="t" r="r" b="b"/>
              <a:pathLst>
                <a:path w="206" h="185" extrusionOk="0">
                  <a:moveTo>
                    <a:pt x="104" y="1"/>
                  </a:moveTo>
                  <a:cubicBezTo>
                    <a:pt x="74" y="1"/>
                    <a:pt x="45" y="15"/>
                    <a:pt x="30" y="37"/>
                  </a:cubicBezTo>
                  <a:cubicBezTo>
                    <a:pt x="0" y="80"/>
                    <a:pt x="0" y="135"/>
                    <a:pt x="43" y="161"/>
                  </a:cubicBezTo>
                  <a:cubicBezTo>
                    <a:pt x="59" y="177"/>
                    <a:pt x="78" y="185"/>
                    <a:pt x="98" y="185"/>
                  </a:cubicBezTo>
                  <a:cubicBezTo>
                    <a:pt x="125" y="185"/>
                    <a:pt x="153" y="171"/>
                    <a:pt x="176" y="148"/>
                  </a:cubicBezTo>
                  <a:cubicBezTo>
                    <a:pt x="205" y="106"/>
                    <a:pt x="205" y="54"/>
                    <a:pt x="163" y="24"/>
                  </a:cubicBezTo>
                  <a:cubicBezTo>
                    <a:pt x="147" y="8"/>
                    <a:pt x="125" y="1"/>
                    <a:pt x="104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6"/>
            <p:cNvSpPr/>
            <p:nvPr/>
          </p:nvSpPr>
          <p:spPr>
            <a:xfrm>
              <a:off x="5199740" y="4033841"/>
              <a:ext cx="34026" cy="31668"/>
            </a:xfrm>
            <a:custGeom>
              <a:avLst/>
              <a:gdLst/>
              <a:ahLst/>
              <a:cxnLst/>
              <a:rect l="l" t="t" r="r" b="b"/>
              <a:pathLst>
                <a:path w="202" h="188" extrusionOk="0">
                  <a:moveTo>
                    <a:pt x="101" y="0"/>
                  </a:moveTo>
                  <a:cubicBezTo>
                    <a:pt x="71" y="0"/>
                    <a:pt x="41" y="14"/>
                    <a:pt x="26" y="37"/>
                  </a:cubicBezTo>
                  <a:cubicBezTo>
                    <a:pt x="0" y="79"/>
                    <a:pt x="0" y="131"/>
                    <a:pt x="39" y="174"/>
                  </a:cubicBezTo>
                  <a:cubicBezTo>
                    <a:pt x="54" y="183"/>
                    <a:pt x="72" y="187"/>
                    <a:pt x="90" y="187"/>
                  </a:cubicBezTo>
                  <a:cubicBezTo>
                    <a:pt x="123" y="187"/>
                    <a:pt x="157" y="173"/>
                    <a:pt x="176" y="148"/>
                  </a:cubicBezTo>
                  <a:cubicBezTo>
                    <a:pt x="202" y="105"/>
                    <a:pt x="202" y="50"/>
                    <a:pt x="163" y="24"/>
                  </a:cubicBezTo>
                  <a:cubicBezTo>
                    <a:pt x="145" y="8"/>
                    <a:pt x="123" y="0"/>
                    <a:pt x="101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6"/>
            <p:cNvSpPr/>
            <p:nvPr/>
          </p:nvSpPr>
          <p:spPr>
            <a:xfrm>
              <a:off x="5174473" y="4064330"/>
              <a:ext cx="36385" cy="31500"/>
            </a:xfrm>
            <a:custGeom>
              <a:avLst/>
              <a:gdLst/>
              <a:ahLst/>
              <a:cxnLst/>
              <a:rect l="l" t="t" r="r" b="b"/>
              <a:pathLst>
                <a:path w="216" h="187" extrusionOk="0">
                  <a:moveTo>
                    <a:pt x="102" y="0"/>
                  </a:moveTo>
                  <a:cubicBezTo>
                    <a:pt x="76" y="0"/>
                    <a:pt x="50" y="10"/>
                    <a:pt x="27" y="32"/>
                  </a:cubicBezTo>
                  <a:cubicBezTo>
                    <a:pt x="1" y="74"/>
                    <a:pt x="14" y="142"/>
                    <a:pt x="53" y="168"/>
                  </a:cubicBezTo>
                  <a:cubicBezTo>
                    <a:pt x="72" y="180"/>
                    <a:pt x="93" y="186"/>
                    <a:pt x="114" y="186"/>
                  </a:cubicBezTo>
                  <a:cubicBezTo>
                    <a:pt x="139" y="186"/>
                    <a:pt x="162" y="177"/>
                    <a:pt x="176" y="155"/>
                  </a:cubicBezTo>
                  <a:cubicBezTo>
                    <a:pt x="215" y="113"/>
                    <a:pt x="202" y="61"/>
                    <a:pt x="163" y="19"/>
                  </a:cubicBezTo>
                  <a:cubicBezTo>
                    <a:pt x="144" y="7"/>
                    <a:pt x="123" y="0"/>
                    <a:pt x="10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6"/>
            <p:cNvSpPr/>
            <p:nvPr/>
          </p:nvSpPr>
          <p:spPr>
            <a:xfrm>
              <a:off x="4628876" y="4489321"/>
              <a:ext cx="239027" cy="215781"/>
            </a:xfrm>
            <a:custGeom>
              <a:avLst/>
              <a:gdLst/>
              <a:ahLst/>
              <a:cxnLst/>
              <a:rect l="l" t="t" r="r" b="b"/>
              <a:pathLst>
                <a:path w="1419" h="1281" extrusionOk="0">
                  <a:moveTo>
                    <a:pt x="724" y="1"/>
                  </a:moveTo>
                  <a:cubicBezTo>
                    <a:pt x="709" y="1"/>
                    <a:pt x="693" y="1"/>
                    <a:pt x="677" y="3"/>
                  </a:cubicBezTo>
                  <a:cubicBezTo>
                    <a:pt x="232" y="45"/>
                    <a:pt x="1" y="533"/>
                    <a:pt x="284" y="939"/>
                  </a:cubicBezTo>
                  <a:cubicBezTo>
                    <a:pt x="520" y="1247"/>
                    <a:pt x="1001" y="1280"/>
                    <a:pt x="1194" y="1280"/>
                  </a:cubicBezTo>
                  <a:cubicBezTo>
                    <a:pt x="1245" y="1280"/>
                    <a:pt x="1276" y="1277"/>
                    <a:pt x="1276" y="1277"/>
                  </a:cubicBezTo>
                  <a:cubicBezTo>
                    <a:pt x="1285" y="1280"/>
                    <a:pt x="1293" y="1281"/>
                    <a:pt x="1301" y="1281"/>
                  </a:cubicBezTo>
                  <a:cubicBezTo>
                    <a:pt x="1419" y="1281"/>
                    <a:pt x="1394" y="1016"/>
                    <a:pt x="1370" y="760"/>
                  </a:cubicBezTo>
                  <a:cubicBezTo>
                    <a:pt x="1329" y="500"/>
                    <a:pt x="1140" y="1"/>
                    <a:pt x="72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6"/>
            <p:cNvSpPr/>
            <p:nvPr/>
          </p:nvSpPr>
          <p:spPr>
            <a:xfrm>
              <a:off x="4723206" y="4565459"/>
              <a:ext cx="134253" cy="139138"/>
            </a:xfrm>
            <a:custGeom>
              <a:avLst/>
              <a:gdLst/>
              <a:ahLst/>
              <a:cxnLst/>
              <a:rect l="l" t="t" r="r" b="b"/>
              <a:pathLst>
                <a:path w="797" h="826" extrusionOk="0">
                  <a:moveTo>
                    <a:pt x="486" y="0"/>
                  </a:moveTo>
                  <a:cubicBezTo>
                    <a:pt x="473" y="0"/>
                    <a:pt x="462" y="16"/>
                    <a:pt x="472" y="38"/>
                  </a:cubicBezTo>
                  <a:cubicBezTo>
                    <a:pt x="553" y="256"/>
                    <a:pt x="634" y="487"/>
                    <a:pt x="716" y="702"/>
                  </a:cubicBezTo>
                  <a:cubicBezTo>
                    <a:pt x="537" y="500"/>
                    <a:pt x="361" y="295"/>
                    <a:pt x="185" y="94"/>
                  </a:cubicBezTo>
                  <a:cubicBezTo>
                    <a:pt x="182" y="87"/>
                    <a:pt x="178" y="84"/>
                    <a:pt x="172" y="84"/>
                  </a:cubicBezTo>
                  <a:cubicBezTo>
                    <a:pt x="156" y="84"/>
                    <a:pt x="137" y="113"/>
                    <a:pt x="159" y="133"/>
                  </a:cubicBezTo>
                  <a:cubicBezTo>
                    <a:pt x="335" y="338"/>
                    <a:pt x="511" y="539"/>
                    <a:pt x="686" y="744"/>
                  </a:cubicBezTo>
                  <a:cubicBezTo>
                    <a:pt x="498" y="634"/>
                    <a:pt x="322" y="526"/>
                    <a:pt x="130" y="406"/>
                  </a:cubicBezTo>
                  <a:cubicBezTo>
                    <a:pt x="104" y="390"/>
                    <a:pt x="78" y="377"/>
                    <a:pt x="36" y="351"/>
                  </a:cubicBezTo>
                  <a:cubicBezTo>
                    <a:pt x="32" y="349"/>
                    <a:pt x="29" y="348"/>
                    <a:pt x="26" y="348"/>
                  </a:cubicBezTo>
                  <a:cubicBezTo>
                    <a:pt x="7" y="348"/>
                    <a:pt x="0" y="381"/>
                    <a:pt x="23" y="406"/>
                  </a:cubicBezTo>
                  <a:cubicBezTo>
                    <a:pt x="241" y="539"/>
                    <a:pt x="455" y="676"/>
                    <a:pt x="686" y="812"/>
                  </a:cubicBezTo>
                  <a:cubicBezTo>
                    <a:pt x="699" y="812"/>
                    <a:pt x="716" y="825"/>
                    <a:pt x="729" y="825"/>
                  </a:cubicBezTo>
                  <a:cubicBezTo>
                    <a:pt x="755" y="825"/>
                    <a:pt x="781" y="812"/>
                    <a:pt x="797" y="783"/>
                  </a:cubicBezTo>
                  <a:cubicBezTo>
                    <a:pt x="716" y="568"/>
                    <a:pt x="634" y="338"/>
                    <a:pt x="553" y="120"/>
                  </a:cubicBezTo>
                  <a:cubicBezTo>
                    <a:pt x="537" y="81"/>
                    <a:pt x="524" y="51"/>
                    <a:pt x="511" y="25"/>
                  </a:cubicBezTo>
                  <a:cubicBezTo>
                    <a:pt x="505" y="8"/>
                    <a:pt x="495" y="0"/>
                    <a:pt x="486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6"/>
            <p:cNvSpPr/>
            <p:nvPr/>
          </p:nvSpPr>
          <p:spPr>
            <a:xfrm>
              <a:off x="4836233" y="4510377"/>
              <a:ext cx="226730" cy="202137"/>
            </a:xfrm>
            <a:custGeom>
              <a:avLst/>
              <a:gdLst/>
              <a:ahLst/>
              <a:cxnLst/>
              <a:rect l="l" t="t" r="r" b="b"/>
              <a:pathLst>
                <a:path w="1346" h="1200" extrusionOk="0">
                  <a:moveTo>
                    <a:pt x="777" y="1"/>
                  </a:moveTo>
                  <a:cubicBezTo>
                    <a:pt x="665" y="1"/>
                    <a:pt x="547" y="34"/>
                    <a:pt x="435" y="109"/>
                  </a:cubicBezTo>
                  <a:cubicBezTo>
                    <a:pt x="15" y="378"/>
                    <a:pt x="28" y="1071"/>
                    <a:pt x="28" y="1071"/>
                  </a:cubicBezTo>
                  <a:cubicBezTo>
                    <a:pt x="1" y="1176"/>
                    <a:pt x="132" y="1199"/>
                    <a:pt x="308" y="1199"/>
                  </a:cubicBezTo>
                  <a:cubicBezTo>
                    <a:pt x="382" y="1199"/>
                    <a:pt x="464" y="1195"/>
                    <a:pt x="545" y="1191"/>
                  </a:cubicBezTo>
                  <a:cubicBezTo>
                    <a:pt x="815" y="1178"/>
                    <a:pt x="1345" y="1003"/>
                    <a:pt x="1329" y="554"/>
                  </a:cubicBezTo>
                  <a:cubicBezTo>
                    <a:pt x="1329" y="231"/>
                    <a:pt x="1073" y="1"/>
                    <a:pt x="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6"/>
            <p:cNvSpPr/>
            <p:nvPr/>
          </p:nvSpPr>
          <p:spPr>
            <a:xfrm>
              <a:off x="4838760" y="4576913"/>
              <a:ext cx="146381" cy="129873"/>
            </a:xfrm>
            <a:custGeom>
              <a:avLst/>
              <a:gdLst/>
              <a:ahLst/>
              <a:cxnLst/>
              <a:rect l="l" t="t" r="r" b="b"/>
              <a:pathLst>
                <a:path w="869" h="771" extrusionOk="0">
                  <a:moveTo>
                    <a:pt x="505" y="1"/>
                  </a:moveTo>
                  <a:cubicBezTo>
                    <a:pt x="498" y="1"/>
                    <a:pt x="492" y="4"/>
                    <a:pt x="488" y="13"/>
                  </a:cubicBezTo>
                  <a:cubicBezTo>
                    <a:pt x="338" y="214"/>
                    <a:pt x="192" y="432"/>
                    <a:pt x="43" y="647"/>
                  </a:cubicBezTo>
                  <a:cubicBezTo>
                    <a:pt x="30" y="663"/>
                    <a:pt x="13" y="676"/>
                    <a:pt x="13" y="689"/>
                  </a:cubicBezTo>
                  <a:cubicBezTo>
                    <a:pt x="0" y="728"/>
                    <a:pt x="30" y="744"/>
                    <a:pt x="56" y="770"/>
                  </a:cubicBezTo>
                  <a:cubicBezTo>
                    <a:pt x="273" y="702"/>
                    <a:pt x="501" y="621"/>
                    <a:pt x="732" y="553"/>
                  </a:cubicBezTo>
                  <a:cubicBezTo>
                    <a:pt x="761" y="553"/>
                    <a:pt x="800" y="539"/>
                    <a:pt x="826" y="526"/>
                  </a:cubicBezTo>
                  <a:cubicBezTo>
                    <a:pt x="868" y="513"/>
                    <a:pt x="855" y="471"/>
                    <a:pt x="813" y="471"/>
                  </a:cubicBezTo>
                  <a:cubicBezTo>
                    <a:pt x="599" y="553"/>
                    <a:pt x="368" y="621"/>
                    <a:pt x="137" y="689"/>
                  </a:cubicBezTo>
                  <a:cubicBezTo>
                    <a:pt x="355" y="526"/>
                    <a:pt x="556" y="364"/>
                    <a:pt x="774" y="201"/>
                  </a:cubicBezTo>
                  <a:cubicBezTo>
                    <a:pt x="794" y="181"/>
                    <a:pt x="775" y="151"/>
                    <a:pt x="758" y="151"/>
                  </a:cubicBezTo>
                  <a:cubicBezTo>
                    <a:pt x="753" y="151"/>
                    <a:pt x="749" y="153"/>
                    <a:pt x="745" y="159"/>
                  </a:cubicBezTo>
                  <a:cubicBezTo>
                    <a:pt x="530" y="322"/>
                    <a:pt x="312" y="484"/>
                    <a:pt x="95" y="647"/>
                  </a:cubicBezTo>
                  <a:cubicBezTo>
                    <a:pt x="218" y="471"/>
                    <a:pt x="338" y="296"/>
                    <a:pt x="462" y="120"/>
                  </a:cubicBezTo>
                  <a:cubicBezTo>
                    <a:pt x="488" y="94"/>
                    <a:pt x="501" y="65"/>
                    <a:pt x="530" y="39"/>
                  </a:cubicBezTo>
                  <a:cubicBezTo>
                    <a:pt x="539" y="20"/>
                    <a:pt x="521" y="1"/>
                    <a:pt x="505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36"/>
            <p:cNvSpPr/>
            <p:nvPr/>
          </p:nvSpPr>
          <p:spPr>
            <a:xfrm>
              <a:off x="4827643" y="4692636"/>
              <a:ext cx="239701" cy="215444"/>
            </a:xfrm>
            <a:custGeom>
              <a:avLst/>
              <a:gdLst/>
              <a:ahLst/>
              <a:cxnLst/>
              <a:rect l="l" t="t" r="r" b="b"/>
              <a:pathLst>
                <a:path w="1423" h="1279" extrusionOk="0">
                  <a:moveTo>
                    <a:pt x="129" y="0"/>
                  </a:moveTo>
                  <a:cubicBezTo>
                    <a:pt x="0" y="0"/>
                    <a:pt x="28" y="271"/>
                    <a:pt x="53" y="529"/>
                  </a:cubicBezTo>
                  <a:cubicBezTo>
                    <a:pt x="78" y="792"/>
                    <a:pt x="282" y="1279"/>
                    <a:pt x="698" y="1279"/>
                  </a:cubicBezTo>
                  <a:cubicBezTo>
                    <a:pt x="714" y="1279"/>
                    <a:pt x="730" y="1278"/>
                    <a:pt x="746" y="1277"/>
                  </a:cubicBezTo>
                  <a:cubicBezTo>
                    <a:pt x="1191" y="1248"/>
                    <a:pt x="1422" y="747"/>
                    <a:pt x="1123" y="353"/>
                  </a:cubicBezTo>
                  <a:cubicBezTo>
                    <a:pt x="880" y="29"/>
                    <a:pt x="376" y="1"/>
                    <a:pt x="205" y="1"/>
                  </a:cubicBezTo>
                  <a:cubicBezTo>
                    <a:pt x="169" y="1"/>
                    <a:pt x="148" y="2"/>
                    <a:pt x="148" y="2"/>
                  </a:cubicBezTo>
                  <a:cubicBezTo>
                    <a:pt x="141" y="1"/>
                    <a:pt x="135" y="0"/>
                    <a:pt x="1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36"/>
            <p:cNvSpPr/>
            <p:nvPr/>
          </p:nvSpPr>
          <p:spPr>
            <a:xfrm>
              <a:off x="4836570" y="4692973"/>
              <a:ext cx="136274" cy="139475"/>
            </a:xfrm>
            <a:custGeom>
              <a:avLst/>
              <a:gdLst/>
              <a:ahLst/>
              <a:cxnLst/>
              <a:rect l="l" t="t" r="r" b="b"/>
              <a:pathLst>
                <a:path w="809" h="828" extrusionOk="0">
                  <a:moveTo>
                    <a:pt x="82" y="0"/>
                  </a:moveTo>
                  <a:cubicBezTo>
                    <a:pt x="43" y="0"/>
                    <a:pt x="13" y="13"/>
                    <a:pt x="0" y="55"/>
                  </a:cubicBezTo>
                  <a:cubicBezTo>
                    <a:pt x="82" y="270"/>
                    <a:pt x="163" y="488"/>
                    <a:pt x="244" y="719"/>
                  </a:cubicBezTo>
                  <a:cubicBezTo>
                    <a:pt x="257" y="745"/>
                    <a:pt x="270" y="771"/>
                    <a:pt x="286" y="813"/>
                  </a:cubicBezTo>
                  <a:cubicBezTo>
                    <a:pt x="291" y="823"/>
                    <a:pt x="302" y="827"/>
                    <a:pt x="313" y="827"/>
                  </a:cubicBezTo>
                  <a:cubicBezTo>
                    <a:pt x="330" y="827"/>
                    <a:pt x="346" y="816"/>
                    <a:pt x="338" y="800"/>
                  </a:cubicBezTo>
                  <a:cubicBezTo>
                    <a:pt x="257" y="569"/>
                    <a:pt x="163" y="351"/>
                    <a:pt x="82" y="120"/>
                  </a:cubicBezTo>
                  <a:lnTo>
                    <a:pt x="82" y="120"/>
                  </a:lnTo>
                  <a:cubicBezTo>
                    <a:pt x="257" y="325"/>
                    <a:pt x="433" y="527"/>
                    <a:pt x="612" y="732"/>
                  </a:cubicBezTo>
                  <a:cubicBezTo>
                    <a:pt x="618" y="738"/>
                    <a:pt x="624" y="740"/>
                    <a:pt x="631" y="740"/>
                  </a:cubicBezTo>
                  <a:cubicBezTo>
                    <a:pt x="652" y="740"/>
                    <a:pt x="671" y="712"/>
                    <a:pt x="651" y="689"/>
                  </a:cubicBezTo>
                  <a:cubicBezTo>
                    <a:pt x="475" y="488"/>
                    <a:pt x="299" y="283"/>
                    <a:pt x="124" y="81"/>
                  </a:cubicBezTo>
                  <a:lnTo>
                    <a:pt x="124" y="81"/>
                  </a:lnTo>
                  <a:cubicBezTo>
                    <a:pt x="299" y="202"/>
                    <a:pt x="488" y="312"/>
                    <a:pt x="664" y="420"/>
                  </a:cubicBezTo>
                  <a:cubicBezTo>
                    <a:pt x="706" y="433"/>
                    <a:pt x="732" y="462"/>
                    <a:pt x="758" y="475"/>
                  </a:cubicBezTo>
                  <a:cubicBezTo>
                    <a:pt x="763" y="480"/>
                    <a:pt x="769" y="482"/>
                    <a:pt x="774" y="482"/>
                  </a:cubicBezTo>
                  <a:cubicBezTo>
                    <a:pt x="795" y="482"/>
                    <a:pt x="808" y="443"/>
                    <a:pt x="787" y="433"/>
                  </a:cubicBezTo>
                  <a:cubicBezTo>
                    <a:pt x="569" y="299"/>
                    <a:pt x="338" y="163"/>
                    <a:pt x="124" y="26"/>
                  </a:cubicBezTo>
                  <a:cubicBezTo>
                    <a:pt x="108" y="13"/>
                    <a:pt x="95" y="13"/>
                    <a:pt x="82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36"/>
            <p:cNvSpPr/>
            <p:nvPr/>
          </p:nvSpPr>
          <p:spPr>
            <a:xfrm>
              <a:off x="4631066" y="4684888"/>
              <a:ext cx="229257" cy="202642"/>
            </a:xfrm>
            <a:custGeom>
              <a:avLst/>
              <a:gdLst/>
              <a:ahLst/>
              <a:cxnLst/>
              <a:rect l="l" t="t" r="r" b="b"/>
              <a:pathLst>
                <a:path w="1361" h="1203" extrusionOk="0">
                  <a:moveTo>
                    <a:pt x="997" y="1"/>
                  </a:moveTo>
                  <a:cubicBezTo>
                    <a:pt x="938" y="1"/>
                    <a:pt x="875" y="3"/>
                    <a:pt x="814" y="6"/>
                  </a:cubicBezTo>
                  <a:cubicBezTo>
                    <a:pt x="544" y="35"/>
                    <a:pt x="1" y="211"/>
                    <a:pt x="14" y="656"/>
                  </a:cubicBezTo>
                  <a:cubicBezTo>
                    <a:pt x="23" y="979"/>
                    <a:pt x="271" y="1202"/>
                    <a:pt x="565" y="1202"/>
                  </a:cubicBezTo>
                  <a:cubicBezTo>
                    <a:pt x="681" y="1202"/>
                    <a:pt x="803" y="1168"/>
                    <a:pt x="921" y="1092"/>
                  </a:cubicBezTo>
                  <a:cubicBezTo>
                    <a:pt x="1328" y="819"/>
                    <a:pt x="1328" y="142"/>
                    <a:pt x="1328" y="142"/>
                  </a:cubicBezTo>
                  <a:cubicBezTo>
                    <a:pt x="1360" y="27"/>
                    <a:pt x="1197" y="1"/>
                    <a:pt x="9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36"/>
            <p:cNvSpPr/>
            <p:nvPr/>
          </p:nvSpPr>
          <p:spPr>
            <a:xfrm>
              <a:off x="4711583" y="4692973"/>
              <a:ext cx="143180" cy="129705"/>
            </a:xfrm>
            <a:custGeom>
              <a:avLst/>
              <a:gdLst/>
              <a:ahLst/>
              <a:cxnLst/>
              <a:rect l="l" t="t" r="r" b="b"/>
              <a:pathLst>
                <a:path w="850" h="770" extrusionOk="0">
                  <a:moveTo>
                    <a:pt x="811" y="0"/>
                  </a:moveTo>
                  <a:cubicBezTo>
                    <a:pt x="580" y="68"/>
                    <a:pt x="349" y="137"/>
                    <a:pt x="134" y="202"/>
                  </a:cubicBezTo>
                  <a:cubicBezTo>
                    <a:pt x="92" y="218"/>
                    <a:pt x="66" y="231"/>
                    <a:pt x="24" y="231"/>
                  </a:cubicBezTo>
                  <a:cubicBezTo>
                    <a:pt x="1" y="242"/>
                    <a:pt x="8" y="286"/>
                    <a:pt x="27" y="286"/>
                  </a:cubicBezTo>
                  <a:cubicBezTo>
                    <a:pt x="30" y="286"/>
                    <a:pt x="33" y="285"/>
                    <a:pt x="37" y="283"/>
                  </a:cubicBezTo>
                  <a:cubicBezTo>
                    <a:pt x="267" y="218"/>
                    <a:pt x="498" y="150"/>
                    <a:pt x="729" y="81"/>
                  </a:cubicBezTo>
                  <a:lnTo>
                    <a:pt x="729" y="81"/>
                  </a:lnTo>
                  <a:cubicBezTo>
                    <a:pt x="511" y="244"/>
                    <a:pt x="297" y="407"/>
                    <a:pt x="79" y="569"/>
                  </a:cubicBezTo>
                  <a:cubicBezTo>
                    <a:pt x="57" y="580"/>
                    <a:pt x="81" y="612"/>
                    <a:pt x="105" y="612"/>
                  </a:cubicBezTo>
                  <a:cubicBezTo>
                    <a:pt x="109" y="612"/>
                    <a:pt x="114" y="611"/>
                    <a:pt x="118" y="608"/>
                  </a:cubicBezTo>
                  <a:cubicBezTo>
                    <a:pt x="336" y="433"/>
                    <a:pt x="554" y="270"/>
                    <a:pt x="755" y="107"/>
                  </a:cubicBezTo>
                  <a:lnTo>
                    <a:pt x="755" y="107"/>
                  </a:lnTo>
                  <a:cubicBezTo>
                    <a:pt x="635" y="283"/>
                    <a:pt x="511" y="462"/>
                    <a:pt x="391" y="637"/>
                  </a:cubicBezTo>
                  <a:cubicBezTo>
                    <a:pt x="378" y="663"/>
                    <a:pt x="349" y="706"/>
                    <a:pt x="336" y="732"/>
                  </a:cubicBezTo>
                  <a:cubicBezTo>
                    <a:pt x="317" y="750"/>
                    <a:pt x="338" y="770"/>
                    <a:pt x="357" y="770"/>
                  </a:cubicBezTo>
                  <a:cubicBezTo>
                    <a:pt x="365" y="770"/>
                    <a:pt x="373" y="766"/>
                    <a:pt x="378" y="758"/>
                  </a:cubicBezTo>
                  <a:cubicBezTo>
                    <a:pt x="524" y="543"/>
                    <a:pt x="674" y="325"/>
                    <a:pt x="824" y="107"/>
                  </a:cubicBezTo>
                  <a:lnTo>
                    <a:pt x="850" y="81"/>
                  </a:lnTo>
                  <a:cubicBezTo>
                    <a:pt x="850" y="39"/>
                    <a:pt x="837" y="13"/>
                    <a:pt x="81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36"/>
            <p:cNvSpPr/>
            <p:nvPr/>
          </p:nvSpPr>
          <p:spPr>
            <a:xfrm>
              <a:off x="4788900" y="4642439"/>
              <a:ext cx="109659" cy="107806"/>
            </a:xfrm>
            <a:custGeom>
              <a:avLst/>
              <a:gdLst/>
              <a:ahLst/>
              <a:cxnLst/>
              <a:rect l="l" t="t" r="r" b="b"/>
              <a:pathLst>
                <a:path w="651" h="640" extrusionOk="0">
                  <a:moveTo>
                    <a:pt x="309" y="1"/>
                  </a:moveTo>
                  <a:cubicBezTo>
                    <a:pt x="134" y="14"/>
                    <a:pt x="0" y="164"/>
                    <a:pt x="13" y="339"/>
                  </a:cubicBezTo>
                  <a:cubicBezTo>
                    <a:pt x="26" y="510"/>
                    <a:pt x="163" y="639"/>
                    <a:pt x="328" y="639"/>
                  </a:cubicBezTo>
                  <a:cubicBezTo>
                    <a:pt x="336" y="639"/>
                    <a:pt x="344" y="639"/>
                    <a:pt x="352" y="638"/>
                  </a:cubicBezTo>
                  <a:cubicBezTo>
                    <a:pt x="514" y="625"/>
                    <a:pt x="651" y="476"/>
                    <a:pt x="651" y="300"/>
                  </a:cubicBezTo>
                  <a:cubicBezTo>
                    <a:pt x="634" y="137"/>
                    <a:pt x="488" y="1"/>
                    <a:pt x="309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36"/>
            <p:cNvSpPr/>
            <p:nvPr/>
          </p:nvSpPr>
          <p:spPr>
            <a:xfrm>
              <a:off x="4813493" y="4702238"/>
              <a:ext cx="32510" cy="31837"/>
            </a:xfrm>
            <a:custGeom>
              <a:avLst/>
              <a:gdLst/>
              <a:ahLst/>
              <a:cxnLst/>
              <a:rect l="l" t="t" r="r" b="b"/>
              <a:pathLst>
                <a:path w="193" h="189" extrusionOk="0">
                  <a:moveTo>
                    <a:pt x="82" y="0"/>
                  </a:moveTo>
                  <a:cubicBezTo>
                    <a:pt x="30" y="0"/>
                    <a:pt x="1" y="39"/>
                    <a:pt x="1" y="95"/>
                  </a:cubicBezTo>
                  <a:cubicBezTo>
                    <a:pt x="1" y="147"/>
                    <a:pt x="43" y="189"/>
                    <a:pt x="98" y="189"/>
                  </a:cubicBezTo>
                  <a:cubicBezTo>
                    <a:pt x="150" y="176"/>
                    <a:pt x="193" y="134"/>
                    <a:pt x="180" y="82"/>
                  </a:cubicBezTo>
                  <a:cubicBezTo>
                    <a:pt x="180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36"/>
            <p:cNvSpPr/>
            <p:nvPr/>
          </p:nvSpPr>
          <p:spPr>
            <a:xfrm>
              <a:off x="4806924" y="4663326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40"/>
                    <a:pt x="1" y="95"/>
                  </a:cubicBezTo>
                  <a:cubicBezTo>
                    <a:pt x="1" y="150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40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36"/>
            <p:cNvSpPr/>
            <p:nvPr/>
          </p:nvSpPr>
          <p:spPr>
            <a:xfrm>
              <a:off x="4848025" y="4661137"/>
              <a:ext cx="32005" cy="32005"/>
            </a:xfrm>
            <a:custGeom>
              <a:avLst/>
              <a:gdLst/>
              <a:ahLst/>
              <a:cxnLst/>
              <a:rect l="l" t="t" r="r" b="b"/>
              <a:pathLst>
                <a:path w="190" h="190" extrusionOk="0">
                  <a:moveTo>
                    <a:pt x="82" y="0"/>
                  </a:moveTo>
                  <a:cubicBezTo>
                    <a:pt x="40" y="0"/>
                    <a:pt x="1" y="39"/>
                    <a:pt x="1" y="95"/>
                  </a:cubicBezTo>
                  <a:cubicBezTo>
                    <a:pt x="1" y="147"/>
                    <a:pt x="40" y="189"/>
                    <a:pt x="95" y="189"/>
                  </a:cubicBezTo>
                  <a:cubicBezTo>
                    <a:pt x="150" y="176"/>
                    <a:pt x="189" y="134"/>
                    <a:pt x="189" y="82"/>
                  </a:cubicBezTo>
                  <a:cubicBezTo>
                    <a:pt x="176" y="39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36"/>
            <p:cNvSpPr/>
            <p:nvPr/>
          </p:nvSpPr>
          <p:spPr>
            <a:xfrm>
              <a:off x="4850214" y="4699542"/>
              <a:ext cx="32005" cy="32342"/>
            </a:xfrm>
            <a:custGeom>
              <a:avLst/>
              <a:gdLst/>
              <a:ahLst/>
              <a:cxnLst/>
              <a:rect l="l" t="t" r="r" b="b"/>
              <a:pathLst>
                <a:path w="190" h="192" extrusionOk="0">
                  <a:moveTo>
                    <a:pt x="82" y="0"/>
                  </a:moveTo>
                  <a:cubicBezTo>
                    <a:pt x="27" y="0"/>
                    <a:pt x="1" y="42"/>
                    <a:pt x="1" y="98"/>
                  </a:cubicBezTo>
                  <a:cubicBezTo>
                    <a:pt x="1" y="150"/>
                    <a:pt x="43" y="192"/>
                    <a:pt x="95" y="192"/>
                  </a:cubicBezTo>
                  <a:cubicBezTo>
                    <a:pt x="150" y="192"/>
                    <a:pt x="189" y="137"/>
                    <a:pt x="176" y="98"/>
                  </a:cubicBezTo>
                  <a:cubicBezTo>
                    <a:pt x="176" y="42"/>
                    <a:pt x="137" y="0"/>
                    <a:pt x="82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36"/>
            <p:cNvSpPr/>
            <p:nvPr/>
          </p:nvSpPr>
          <p:spPr>
            <a:xfrm>
              <a:off x="4482665" y="3943722"/>
              <a:ext cx="218813" cy="174849"/>
            </a:xfrm>
            <a:custGeom>
              <a:avLst/>
              <a:gdLst/>
              <a:ahLst/>
              <a:cxnLst/>
              <a:rect l="l" t="t" r="r" b="b"/>
              <a:pathLst>
                <a:path w="1299" h="1038" extrusionOk="0">
                  <a:moveTo>
                    <a:pt x="663" y="0"/>
                  </a:moveTo>
                  <a:cubicBezTo>
                    <a:pt x="646" y="0"/>
                    <a:pt x="629" y="1"/>
                    <a:pt x="612" y="3"/>
                  </a:cubicBezTo>
                  <a:cubicBezTo>
                    <a:pt x="205" y="45"/>
                    <a:pt x="1" y="452"/>
                    <a:pt x="274" y="777"/>
                  </a:cubicBezTo>
                  <a:cubicBezTo>
                    <a:pt x="473" y="1007"/>
                    <a:pt x="857" y="1037"/>
                    <a:pt x="1044" y="1037"/>
                  </a:cubicBezTo>
                  <a:cubicBezTo>
                    <a:pt x="1110" y="1037"/>
                    <a:pt x="1152" y="1034"/>
                    <a:pt x="1152" y="1034"/>
                  </a:cubicBezTo>
                  <a:cubicBezTo>
                    <a:pt x="1160" y="1035"/>
                    <a:pt x="1167" y="1036"/>
                    <a:pt x="1174" y="1036"/>
                  </a:cubicBezTo>
                  <a:cubicBezTo>
                    <a:pt x="1299" y="1036"/>
                    <a:pt x="1273" y="817"/>
                    <a:pt x="1233" y="601"/>
                  </a:cubicBezTo>
                  <a:cubicBezTo>
                    <a:pt x="1208" y="393"/>
                    <a:pt x="1023" y="0"/>
                    <a:pt x="6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36"/>
            <p:cNvSpPr/>
            <p:nvPr/>
          </p:nvSpPr>
          <p:spPr>
            <a:xfrm>
              <a:off x="4567731" y="4005879"/>
              <a:ext cx="125493" cy="112018"/>
            </a:xfrm>
            <a:custGeom>
              <a:avLst/>
              <a:gdLst/>
              <a:ahLst/>
              <a:cxnLst/>
              <a:rect l="l" t="t" r="r" b="b"/>
              <a:pathLst>
                <a:path w="745" h="665" extrusionOk="0">
                  <a:moveTo>
                    <a:pt x="449" y="0"/>
                  </a:moveTo>
                  <a:cubicBezTo>
                    <a:pt x="436" y="0"/>
                    <a:pt x="424" y="11"/>
                    <a:pt x="432" y="27"/>
                  </a:cubicBezTo>
                  <a:cubicBezTo>
                    <a:pt x="500" y="203"/>
                    <a:pt x="582" y="379"/>
                    <a:pt x="663" y="557"/>
                  </a:cubicBezTo>
                  <a:cubicBezTo>
                    <a:pt x="500" y="395"/>
                    <a:pt x="338" y="245"/>
                    <a:pt x="175" y="83"/>
                  </a:cubicBezTo>
                  <a:cubicBezTo>
                    <a:pt x="168" y="75"/>
                    <a:pt x="161" y="73"/>
                    <a:pt x="155" y="73"/>
                  </a:cubicBezTo>
                  <a:cubicBezTo>
                    <a:pt x="136" y="73"/>
                    <a:pt x="126" y="99"/>
                    <a:pt x="146" y="109"/>
                  </a:cubicBezTo>
                  <a:lnTo>
                    <a:pt x="634" y="596"/>
                  </a:lnTo>
                  <a:cubicBezTo>
                    <a:pt x="458" y="515"/>
                    <a:pt x="296" y="421"/>
                    <a:pt x="133" y="340"/>
                  </a:cubicBezTo>
                  <a:cubicBezTo>
                    <a:pt x="107" y="327"/>
                    <a:pt x="65" y="297"/>
                    <a:pt x="39" y="284"/>
                  </a:cubicBezTo>
                  <a:cubicBezTo>
                    <a:pt x="35" y="283"/>
                    <a:pt x="32" y="282"/>
                    <a:pt x="29" y="282"/>
                  </a:cubicBezTo>
                  <a:cubicBezTo>
                    <a:pt x="9" y="282"/>
                    <a:pt x="0" y="315"/>
                    <a:pt x="26" y="327"/>
                  </a:cubicBezTo>
                  <a:cubicBezTo>
                    <a:pt x="227" y="434"/>
                    <a:pt x="432" y="541"/>
                    <a:pt x="634" y="652"/>
                  </a:cubicBezTo>
                  <a:cubicBezTo>
                    <a:pt x="647" y="652"/>
                    <a:pt x="663" y="652"/>
                    <a:pt x="663" y="665"/>
                  </a:cubicBezTo>
                  <a:cubicBezTo>
                    <a:pt x="702" y="665"/>
                    <a:pt x="715" y="652"/>
                    <a:pt x="744" y="622"/>
                  </a:cubicBezTo>
                  <a:cubicBezTo>
                    <a:pt x="663" y="447"/>
                    <a:pt x="582" y="271"/>
                    <a:pt x="500" y="83"/>
                  </a:cubicBezTo>
                  <a:cubicBezTo>
                    <a:pt x="484" y="53"/>
                    <a:pt x="484" y="40"/>
                    <a:pt x="471" y="14"/>
                  </a:cubicBezTo>
                  <a:cubicBezTo>
                    <a:pt x="466" y="4"/>
                    <a:pt x="457" y="0"/>
                    <a:pt x="44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6"/>
            <p:cNvSpPr/>
            <p:nvPr/>
          </p:nvSpPr>
          <p:spPr>
            <a:xfrm>
              <a:off x="4672504" y="3955008"/>
              <a:ext cx="205338" cy="168111"/>
            </a:xfrm>
            <a:custGeom>
              <a:avLst/>
              <a:gdLst/>
              <a:ahLst/>
              <a:cxnLst/>
              <a:rect l="l" t="t" r="r" b="b"/>
              <a:pathLst>
                <a:path w="1219" h="998" extrusionOk="0">
                  <a:moveTo>
                    <a:pt x="704" y="1"/>
                  </a:moveTo>
                  <a:cubicBezTo>
                    <a:pt x="598" y="1"/>
                    <a:pt x="486" y="31"/>
                    <a:pt x="379" y="98"/>
                  </a:cubicBezTo>
                  <a:cubicBezTo>
                    <a:pt x="12" y="329"/>
                    <a:pt x="25" y="898"/>
                    <a:pt x="25" y="898"/>
                  </a:cubicBezTo>
                  <a:cubicBezTo>
                    <a:pt x="0" y="975"/>
                    <a:pt x="91" y="998"/>
                    <a:pt x="221" y="998"/>
                  </a:cubicBezTo>
                  <a:cubicBezTo>
                    <a:pt x="300" y="998"/>
                    <a:pt x="394" y="990"/>
                    <a:pt x="486" y="980"/>
                  </a:cubicBezTo>
                  <a:cubicBezTo>
                    <a:pt x="730" y="967"/>
                    <a:pt x="1218" y="804"/>
                    <a:pt x="1205" y="437"/>
                  </a:cubicBezTo>
                  <a:cubicBezTo>
                    <a:pt x="1187" y="179"/>
                    <a:pt x="963" y="1"/>
                    <a:pt x="7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6"/>
            <p:cNvSpPr/>
            <p:nvPr/>
          </p:nvSpPr>
          <p:spPr>
            <a:xfrm>
              <a:off x="4674357" y="4010764"/>
              <a:ext cx="130547" cy="107133"/>
            </a:xfrm>
            <a:custGeom>
              <a:avLst/>
              <a:gdLst/>
              <a:ahLst/>
              <a:cxnLst/>
              <a:rect l="l" t="t" r="r" b="b"/>
              <a:pathLst>
                <a:path w="775" h="636" extrusionOk="0">
                  <a:moveTo>
                    <a:pt x="453" y="0"/>
                  </a:moveTo>
                  <a:cubicBezTo>
                    <a:pt x="447" y="0"/>
                    <a:pt x="440" y="3"/>
                    <a:pt x="436" y="11"/>
                  </a:cubicBezTo>
                  <a:cubicBezTo>
                    <a:pt x="300" y="187"/>
                    <a:pt x="163" y="366"/>
                    <a:pt x="30" y="541"/>
                  </a:cubicBezTo>
                  <a:cubicBezTo>
                    <a:pt x="30" y="554"/>
                    <a:pt x="14" y="567"/>
                    <a:pt x="1" y="580"/>
                  </a:cubicBezTo>
                  <a:cubicBezTo>
                    <a:pt x="1" y="610"/>
                    <a:pt x="14" y="623"/>
                    <a:pt x="43" y="636"/>
                  </a:cubicBezTo>
                  <a:cubicBezTo>
                    <a:pt x="245" y="580"/>
                    <a:pt x="449" y="512"/>
                    <a:pt x="651" y="460"/>
                  </a:cubicBezTo>
                  <a:cubicBezTo>
                    <a:pt x="693" y="447"/>
                    <a:pt x="719" y="431"/>
                    <a:pt x="745" y="418"/>
                  </a:cubicBezTo>
                  <a:cubicBezTo>
                    <a:pt x="775" y="418"/>
                    <a:pt x="762" y="379"/>
                    <a:pt x="732" y="379"/>
                  </a:cubicBezTo>
                  <a:cubicBezTo>
                    <a:pt x="531" y="447"/>
                    <a:pt x="326" y="512"/>
                    <a:pt x="124" y="567"/>
                  </a:cubicBezTo>
                  <a:cubicBezTo>
                    <a:pt x="313" y="431"/>
                    <a:pt x="501" y="298"/>
                    <a:pt x="693" y="161"/>
                  </a:cubicBezTo>
                  <a:cubicBezTo>
                    <a:pt x="714" y="140"/>
                    <a:pt x="693" y="117"/>
                    <a:pt x="676" y="117"/>
                  </a:cubicBezTo>
                  <a:cubicBezTo>
                    <a:pt x="672" y="117"/>
                    <a:pt x="667" y="119"/>
                    <a:pt x="664" y="122"/>
                  </a:cubicBezTo>
                  <a:cubicBezTo>
                    <a:pt x="475" y="268"/>
                    <a:pt x="274" y="405"/>
                    <a:pt x="82" y="541"/>
                  </a:cubicBezTo>
                  <a:cubicBezTo>
                    <a:pt x="193" y="405"/>
                    <a:pt x="300" y="255"/>
                    <a:pt x="407" y="106"/>
                  </a:cubicBezTo>
                  <a:cubicBezTo>
                    <a:pt x="436" y="80"/>
                    <a:pt x="449" y="54"/>
                    <a:pt x="462" y="24"/>
                  </a:cubicBezTo>
                  <a:cubicBezTo>
                    <a:pt x="480" y="15"/>
                    <a:pt x="467" y="0"/>
                    <a:pt x="453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6"/>
            <p:cNvSpPr/>
            <p:nvPr/>
          </p:nvSpPr>
          <p:spPr>
            <a:xfrm>
              <a:off x="4663408" y="4107958"/>
              <a:ext cx="218813" cy="172827"/>
            </a:xfrm>
            <a:custGeom>
              <a:avLst/>
              <a:gdLst/>
              <a:ahLst/>
              <a:cxnLst/>
              <a:rect l="l" t="t" r="r" b="b"/>
              <a:pathLst>
                <a:path w="1299" h="1026" extrusionOk="0">
                  <a:moveTo>
                    <a:pt x="237" y="0"/>
                  </a:moveTo>
                  <a:cubicBezTo>
                    <a:pt x="174" y="0"/>
                    <a:pt x="134" y="3"/>
                    <a:pt x="134" y="3"/>
                  </a:cubicBezTo>
                  <a:cubicBezTo>
                    <a:pt x="127" y="2"/>
                    <a:pt x="120" y="1"/>
                    <a:pt x="114" y="1"/>
                  </a:cubicBezTo>
                  <a:cubicBezTo>
                    <a:pt x="0" y="1"/>
                    <a:pt x="28" y="219"/>
                    <a:pt x="53" y="423"/>
                  </a:cubicBezTo>
                  <a:cubicBezTo>
                    <a:pt x="93" y="629"/>
                    <a:pt x="263" y="1026"/>
                    <a:pt x="624" y="1026"/>
                  </a:cubicBezTo>
                  <a:cubicBezTo>
                    <a:pt x="645" y="1026"/>
                    <a:pt x="667" y="1024"/>
                    <a:pt x="690" y="1021"/>
                  </a:cubicBezTo>
                  <a:cubicBezTo>
                    <a:pt x="1097" y="979"/>
                    <a:pt x="1298" y="572"/>
                    <a:pt x="1028" y="260"/>
                  </a:cubicBezTo>
                  <a:cubicBezTo>
                    <a:pt x="826" y="29"/>
                    <a:pt x="426" y="0"/>
                    <a:pt x="23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6"/>
            <p:cNvSpPr/>
            <p:nvPr/>
          </p:nvSpPr>
          <p:spPr>
            <a:xfrm>
              <a:off x="4672167" y="4108463"/>
              <a:ext cx="124988" cy="112354"/>
            </a:xfrm>
            <a:custGeom>
              <a:avLst/>
              <a:gdLst/>
              <a:ahLst/>
              <a:cxnLst/>
              <a:rect l="l" t="t" r="r" b="b"/>
              <a:pathLst>
                <a:path w="742" h="667" extrusionOk="0">
                  <a:moveTo>
                    <a:pt x="69" y="0"/>
                  </a:moveTo>
                  <a:cubicBezTo>
                    <a:pt x="43" y="0"/>
                    <a:pt x="14" y="13"/>
                    <a:pt x="1" y="43"/>
                  </a:cubicBezTo>
                  <a:cubicBezTo>
                    <a:pt x="82" y="218"/>
                    <a:pt x="150" y="394"/>
                    <a:pt x="232" y="569"/>
                  </a:cubicBezTo>
                  <a:cubicBezTo>
                    <a:pt x="245" y="599"/>
                    <a:pt x="258" y="625"/>
                    <a:pt x="271" y="651"/>
                  </a:cubicBezTo>
                  <a:cubicBezTo>
                    <a:pt x="277" y="662"/>
                    <a:pt x="286" y="666"/>
                    <a:pt x="295" y="666"/>
                  </a:cubicBezTo>
                  <a:cubicBezTo>
                    <a:pt x="309" y="666"/>
                    <a:pt x="321" y="654"/>
                    <a:pt x="313" y="638"/>
                  </a:cubicBezTo>
                  <a:cubicBezTo>
                    <a:pt x="232" y="462"/>
                    <a:pt x="150" y="274"/>
                    <a:pt x="82" y="95"/>
                  </a:cubicBezTo>
                  <a:lnTo>
                    <a:pt x="82" y="95"/>
                  </a:lnTo>
                  <a:lnTo>
                    <a:pt x="570" y="582"/>
                  </a:lnTo>
                  <a:cubicBezTo>
                    <a:pt x="572" y="586"/>
                    <a:pt x="576" y="587"/>
                    <a:pt x="579" y="587"/>
                  </a:cubicBezTo>
                  <a:cubicBezTo>
                    <a:pt x="593" y="587"/>
                    <a:pt x="609" y="567"/>
                    <a:pt x="596" y="556"/>
                  </a:cubicBezTo>
                  <a:lnTo>
                    <a:pt x="108" y="69"/>
                  </a:lnTo>
                  <a:lnTo>
                    <a:pt x="108" y="69"/>
                  </a:lnTo>
                  <a:cubicBezTo>
                    <a:pt x="271" y="150"/>
                    <a:pt x="449" y="231"/>
                    <a:pt x="612" y="326"/>
                  </a:cubicBezTo>
                  <a:cubicBezTo>
                    <a:pt x="638" y="339"/>
                    <a:pt x="664" y="355"/>
                    <a:pt x="693" y="368"/>
                  </a:cubicBezTo>
                  <a:cubicBezTo>
                    <a:pt x="697" y="370"/>
                    <a:pt x="700" y="370"/>
                    <a:pt x="703" y="370"/>
                  </a:cubicBezTo>
                  <a:cubicBezTo>
                    <a:pt x="725" y="370"/>
                    <a:pt x="742" y="337"/>
                    <a:pt x="719" y="326"/>
                  </a:cubicBezTo>
                  <a:cubicBezTo>
                    <a:pt x="514" y="231"/>
                    <a:pt x="313" y="124"/>
                    <a:pt x="108" y="13"/>
                  </a:cubicBezTo>
                  <a:cubicBezTo>
                    <a:pt x="95" y="13"/>
                    <a:pt x="82" y="0"/>
                    <a:pt x="6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6"/>
            <p:cNvSpPr/>
            <p:nvPr/>
          </p:nvSpPr>
          <p:spPr>
            <a:xfrm>
              <a:off x="4487550" y="4102736"/>
              <a:ext cx="205674" cy="166426"/>
            </a:xfrm>
            <a:custGeom>
              <a:avLst/>
              <a:gdLst/>
              <a:ahLst/>
              <a:cxnLst/>
              <a:rect l="l" t="t" r="r" b="b"/>
              <a:pathLst>
                <a:path w="1221" h="988" extrusionOk="0">
                  <a:moveTo>
                    <a:pt x="950" y="0"/>
                  </a:moveTo>
                  <a:cubicBezTo>
                    <a:pt x="878" y="0"/>
                    <a:pt x="798" y="4"/>
                    <a:pt x="716" y="8"/>
                  </a:cubicBezTo>
                  <a:cubicBezTo>
                    <a:pt x="472" y="34"/>
                    <a:pt x="1" y="184"/>
                    <a:pt x="14" y="551"/>
                  </a:cubicBezTo>
                  <a:cubicBezTo>
                    <a:pt x="23" y="809"/>
                    <a:pt x="243" y="987"/>
                    <a:pt x="505" y="987"/>
                  </a:cubicBezTo>
                  <a:cubicBezTo>
                    <a:pt x="613" y="987"/>
                    <a:pt x="729" y="957"/>
                    <a:pt x="840" y="890"/>
                  </a:cubicBezTo>
                  <a:cubicBezTo>
                    <a:pt x="1204" y="659"/>
                    <a:pt x="1191" y="103"/>
                    <a:pt x="1191" y="103"/>
                  </a:cubicBezTo>
                  <a:cubicBezTo>
                    <a:pt x="1220" y="20"/>
                    <a:pt x="1108" y="0"/>
                    <a:pt x="95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6"/>
            <p:cNvSpPr/>
            <p:nvPr/>
          </p:nvSpPr>
          <p:spPr>
            <a:xfrm>
              <a:off x="4558803" y="4106273"/>
              <a:ext cx="129536" cy="108312"/>
            </a:xfrm>
            <a:custGeom>
              <a:avLst/>
              <a:gdLst/>
              <a:ahLst/>
              <a:cxnLst/>
              <a:rect l="l" t="t" r="r" b="b"/>
              <a:pathLst>
                <a:path w="769" h="643" extrusionOk="0">
                  <a:moveTo>
                    <a:pt x="729" y="0"/>
                  </a:moveTo>
                  <a:cubicBezTo>
                    <a:pt x="524" y="69"/>
                    <a:pt x="323" y="124"/>
                    <a:pt x="118" y="189"/>
                  </a:cubicBezTo>
                  <a:cubicBezTo>
                    <a:pt x="92" y="205"/>
                    <a:pt x="66" y="205"/>
                    <a:pt x="23" y="218"/>
                  </a:cubicBezTo>
                  <a:cubicBezTo>
                    <a:pt x="1" y="229"/>
                    <a:pt x="7" y="260"/>
                    <a:pt x="26" y="260"/>
                  </a:cubicBezTo>
                  <a:cubicBezTo>
                    <a:pt x="29" y="260"/>
                    <a:pt x="33" y="259"/>
                    <a:pt x="36" y="257"/>
                  </a:cubicBezTo>
                  <a:cubicBezTo>
                    <a:pt x="241" y="189"/>
                    <a:pt x="456" y="137"/>
                    <a:pt x="661" y="69"/>
                  </a:cubicBezTo>
                  <a:lnTo>
                    <a:pt x="661" y="69"/>
                  </a:lnTo>
                  <a:cubicBezTo>
                    <a:pt x="472" y="205"/>
                    <a:pt x="267" y="352"/>
                    <a:pt x="79" y="488"/>
                  </a:cubicBezTo>
                  <a:cubicBezTo>
                    <a:pt x="68" y="498"/>
                    <a:pt x="83" y="519"/>
                    <a:pt x="102" y="519"/>
                  </a:cubicBezTo>
                  <a:cubicBezTo>
                    <a:pt x="107" y="519"/>
                    <a:pt x="112" y="518"/>
                    <a:pt x="118" y="514"/>
                  </a:cubicBezTo>
                  <a:cubicBezTo>
                    <a:pt x="310" y="381"/>
                    <a:pt x="498" y="244"/>
                    <a:pt x="687" y="95"/>
                  </a:cubicBezTo>
                  <a:lnTo>
                    <a:pt x="687" y="95"/>
                  </a:lnTo>
                  <a:cubicBezTo>
                    <a:pt x="579" y="244"/>
                    <a:pt x="472" y="394"/>
                    <a:pt x="362" y="543"/>
                  </a:cubicBezTo>
                  <a:cubicBezTo>
                    <a:pt x="349" y="569"/>
                    <a:pt x="323" y="582"/>
                    <a:pt x="310" y="612"/>
                  </a:cubicBezTo>
                  <a:cubicBezTo>
                    <a:pt x="298" y="631"/>
                    <a:pt x="317" y="643"/>
                    <a:pt x="333" y="643"/>
                  </a:cubicBezTo>
                  <a:cubicBezTo>
                    <a:pt x="339" y="643"/>
                    <a:pt x="345" y="641"/>
                    <a:pt x="349" y="638"/>
                  </a:cubicBezTo>
                  <a:cubicBezTo>
                    <a:pt x="485" y="462"/>
                    <a:pt x="618" y="287"/>
                    <a:pt x="742" y="95"/>
                  </a:cubicBezTo>
                  <a:cubicBezTo>
                    <a:pt x="755" y="95"/>
                    <a:pt x="755" y="82"/>
                    <a:pt x="768" y="69"/>
                  </a:cubicBezTo>
                  <a:cubicBezTo>
                    <a:pt x="768" y="43"/>
                    <a:pt x="755" y="13"/>
                    <a:pt x="729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6"/>
            <p:cNvSpPr/>
            <p:nvPr/>
          </p:nvSpPr>
          <p:spPr>
            <a:xfrm>
              <a:off x="4628876" y="4067194"/>
              <a:ext cx="100395" cy="87593"/>
            </a:xfrm>
            <a:custGeom>
              <a:avLst/>
              <a:gdLst/>
              <a:ahLst/>
              <a:cxnLst/>
              <a:rect l="l" t="t" r="r" b="b"/>
              <a:pathLst>
                <a:path w="596" h="520" extrusionOk="0">
                  <a:moveTo>
                    <a:pt x="297" y="0"/>
                  </a:moveTo>
                  <a:cubicBezTo>
                    <a:pt x="289" y="0"/>
                    <a:pt x="280" y="1"/>
                    <a:pt x="271" y="2"/>
                  </a:cubicBezTo>
                  <a:cubicBezTo>
                    <a:pt x="121" y="15"/>
                    <a:pt x="1" y="138"/>
                    <a:pt x="14" y="288"/>
                  </a:cubicBezTo>
                  <a:cubicBezTo>
                    <a:pt x="14" y="414"/>
                    <a:pt x="148" y="520"/>
                    <a:pt x="289" y="520"/>
                  </a:cubicBezTo>
                  <a:cubicBezTo>
                    <a:pt x="297" y="520"/>
                    <a:pt x="305" y="519"/>
                    <a:pt x="313" y="519"/>
                  </a:cubicBezTo>
                  <a:cubicBezTo>
                    <a:pt x="476" y="502"/>
                    <a:pt x="596" y="382"/>
                    <a:pt x="583" y="232"/>
                  </a:cubicBezTo>
                  <a:cubicBezTo>
                    <a:pt x="571" y="103"/>
                    <a:pt x="448" y="0"/>
                    <a:pt x="29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6"/>
            <p:cNvSpPr/>
            <p:nvPr/>
          </p:nvSpPr>
          <p:spPr>
            <a:xfrm>
              <a:off x="4651954" y="4115538"/>
              <a:ext cx="27457" cy="25436"/>
            </a:xfrm>
            <a:custGeom>
              <a:avLst/>
              <a:gdLst/>
              <a:ahLst/>
              <a:cxnLst/>
              <a:rect l="l" t="t" r="r" b="b"/>
              <a:pathLst>
                <a:path w="163" h="151" extrusionOk="0">
                  <a:moveTo>
                    <a:pt x="82" y="1"/>
                  </a:moveTo>
                  <a:cubicBezTo>
                    <a:pt x="26" y="1"/>
                    <a:pt x="0" y="40"/>
                    <a:pt x="0" y="82"/>
                  </a:cubicBezTo>
                  <a:cubicBezTo>
                    <a:pt x="0" y="121"/>
                    <a:pt x="39" y="150"/>
                    <a:pt x="82" y="150"/>
                  </a:cubicBezTo>
                  <a:cubicBezTo>
                    <a:pt x="134" y="150"/>
                    <a:pt x="163" y="108"/>
                    <a:pt x="163" y="69"/>
                  </a:cubicBezTo>
                  <a:cubicBezTo>
                    <a:pt x="163" y="27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6"/>
            <p:cNvSpPr/>
            <p:nvPr/>
          </p:nvSpPr>
          <p:spPr>
            <a:xfrm>
              <a:off x="4644879" y="4083196"/>
              <a:ext cx="29647" cy="25436"/>
            </a:xfrm>
            <a:custGeom>
              <a:avLst/>
              <a:gdLst/>
              <a:ahLst/>
              <a:cxnLst/>
              <a:rect l="l" t="t" r="r" b="b"/>
              <a:pathLst>
                <a:path w="176" h="151" extrusionOk="0">
                  <a:moveTo>
                    <a:pt x="81" y="1"/>
                  </a:moveTo>
                  <a:cubicBezTo>
                    <a:pt x="26" y="1"/>
                    <a:pt x="0" y="43"/>
                    <a:pt x="0" y="82"/>
                  </a:cubicBezTo>
                  <a:cubicBezTo>
                    <a:pt x="0" y="124"/>
                    <a:pt x="42" y="150"/>
                    <a:pt x="94" y="150"/>
                  </a:cubicBezTo>
                  <a:cubicBezTo>
                    <a:pt x="137" y="150"/>
                    <a:pt x="176" y="111"/>
                    <a:pt x="163" y="69"/>
                  </a:cubicBezTo>
                  <a:cubicBezTo>
                    <a:pt x="163" y="30"/>
                    <a:pt x="124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6"/>
            <p:cNvSpPr/>
            <p:nvPr/>
          </p:nvSpPr>
          <p:spPr>
            <a:xfrm>
              <a:off x="4681432" y="4081006"/>
              <a:ext cx="29815" cy="25436"/>
            </a:xfrm>
            <a:custGeom>
              <a:avLst/>
              <a:gdLst/>
              <a:ahLst/>
              <a:cxnLst/>
              <a:rect l="l" t="t" r="r" b="b"/>
              <a:pathLst>
                <a:path w="177" h="151" extrusionOk="0">
                  <a:moveTo>
                    <a:pt x="82" y="1"/>
                  </a:moveTo>
                  <a:cubicBezTo>
                    <a:pt x="40" y="1"/>
                    <a:pt x="1" y="43"/>
                    <a:pt x="1" y="82"/>
                  </a:cubicBezTo>
                  <a:cubicBezTo>
                    <a:pt x="1" y="124"/>
                    <a:pt x="40" y="150"/>
                    <a:pt x="95" y="150"/>
                  </a:cubicBezTo>
                  <a:cubicBezTo>
                    <a:pt x="134" y="150"/>
                    <a:pt x="177" y="111"/>
                    <a:pt x="177" y="69"/>
                  </a:cubicBezTo>
                  <a:cubicBezTo>
                    <a:pt x="164" y="30"/>
                    <a:pt x="121" y="1"/>
                    <a:pt x="82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6"/>
            <p:cNvSpPr/>
            <p:nvPr/>
          </p:nvSpPr>
          <p:spPr>
            <a:xfrm>
              <a:off x="4683790" y="4113348"/>
              <a:ext cx="29647" cy="24930"/>
            </a:xfrm>
            <a:custGeom>
              <a:avLst/>
              <a:gdLst/>
              <a:ahLst/>
              <a:cxnLst/>
              <a:rect l="l" t="t" r="r" b="b"/>
              <a:pathLst>
                <a:path w="176" h="148" extrusionOk="0"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cubicBezTo>
                    <a:pt x="0" y="121"/>
                    <a:pt x="39" y="147"/>
                    <a:pt x="94" y="147"/>
                  </a:cubicBezTo>
                  <a:cubicBezTo>
                    <a:pt x="137" y="147"/>
                    <a:pt x="176" y="108"/>
                    <a:pt x="176" y="66"/>
                  </a:cubicBezTo>
                  <a:cubicBezTo>
                    <a:pt x="163" y="27"/>
                    <a:pt x="120" y="1"/>
                    <a:pt x="81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6"/>
            <p:cNvSpPr/>
            <p:nvPr/>
          </p:nvSpPr>
          <p:spPr>
            <a:xfrm>
              <a:off x="3975980" y="4511724"/>
              <a:ext cx="196915" cy="146718"/>
            </a:xfrm>
            <a:custGeom>
              <a:avLst/>
              <a:gdLst/>
              <a:ahLst/>
              <a:cxnLst/>
              <a:rect l="l" t="t" r="r" b="b"/>
              <a:pathLst>
                <a:path w="1169" h="871" extrusionOk="0">
                  <a:moveTo>
                    <a:pt x="575" y="0"/>
                  </a:moveTo>
                  <a:cubicBezTo>
                    <a:pt x="551" y="0"/>
                    <a:pt x="527" y="2"/>
                    <a:pt x="501" y="6"/>
                  </a:cubicBezTo>
                  <a:cubicBezTo>
                    <a:pt x="150" y="75"/>
                    <a:pt x="1" y="439"/>
                    <a:pt x="258" y="683"/>
                  </a:cubicBezTo>
                  <a:cubicBezTo>
                    <a:pt x="417" y="840"/>
                    <a:pt x="671" y="870"/>
                    <a:pt x="845" y="870"/>
                  </a:cubicBezTo>
                  <a:cubicBezTo>
                    <a:pt x="954" y="870"/>
                    <a:pt x="1032" y="858"/>
                    <a:pt x="1032" y="858"/>
                  </a:cubicBezTo>
                  <a:cubicBezTo>
                    <a:pt x="1168" y="858"/>
                    <a:pt x="1126" y="670"/>
                    <a:pt x="1087" y="481"/>
                  </a:cubicBezTo>
                  <a:cubicBezTo>
                    <a:pt x="1048" y="303"/>
                    <a:pt x="872" y="0"/>
                    <a:pt x="57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6"/>
            <p:cNvSpPr/>
            <p:nvPr/>
          </p:nvSpPr>
          <p:spPr>
            <a:xfrm>
              <a:off x="4052286" y="4560742"/>
              <a:ext cx="111175" cy="95678"/>
            </a:xfrm>
            <a:custGeom>
              <a:avLst/>
              <a:gdLst/>
              <a:ahLst/>
              <a:cxnLst/>
              <a:rect l="l" t="t" r="r" b="b"/>
              <a:pathLst>
                <a:path w="660" h="568" extrusionOk="0">
                  <a:moveTo>
                    <a:pt x="371" y="0"/>
                  </a:moveTo>
                  <a:cubicBezTo>
                    <a:pt x="355" y="0"/>
                    <a:pt x="339" y="16"/>
                    <a:pt x="348" y="27"/>
                  </a:cubicBezTo>
                  <a:cubicBezTo>
                    <a:pt x="429" y="174"/>
                    <a:pt x="510" y="323"/>
                    <a:pt x="579" y="473"/>
                  </a:cubicBezTo>
                  <a:cubicBezTo>
                    <a:pt x="429" y="353"/>
                    <a:pt x="279" y="216"/>
                    <a:pt x="130" y="92"/>
                  </a:cubicBezTo>
                  <a:cubicBezTo>
                    <a:pt x="127" y="90"/>
                    <a:pt x="125" y="89"/>
                    <a:pt x="122" y="89"/>
                  </a:cubicBezTo>
                  <a:cubicBezTo>
                    <a:pt x="109" y="89"/>
                    <a:pt x="95" y="111"/>
                    <a:pt x="117" y="122"/>
                  </a:cubicBezTo>
                  <a:cubicBezTo>
                    <a:pt x="266" y="242"/>
                    <a:pt x="416" y="379"/>
                    <a:pt x="566" y="499"/>
                  </a:cubicBezTo>
                  <a:cubicBezTo>
                    <a:pt x="416" y="447"/>
                    <a:pt x="266" y="379"/>
                    <a:pt x="117" y="310"/>
                  </a:cubicBezTo>
                  <a:cubicBezTo>
                    <a:pt x="91" y="310"/>
                    <a:pt x="65" y="297"/>
                    <a:pt x="35" y="284"/>
                  </a:cubicBezTo>
                  <a:cubicBezTo>
                    <a:pt x="32" y="282"/>
                    <a:pt x="28" y="282"/>
                    <a:pt x="25" y="282"/>
                  </a:cubicBezTo>
                  <a:cubicBezTo>
                    <a:pt x="7" y="282"/>
                    <a:pt x="0" y="310"/>
                    <a:pt x="22" y="310"/>
                  </a:cubicBezTo>
                  <a:cubicBezTo>
                    <a:pt x="198" y="392"/>
                    <a:pt x="390" y="473"/>
                    <a:pt x="566" y="554"/>
                  </a:cubicBezTo>
                  <a:cubicBezTo>
                    <a:pt x="579" y="554"/>
                    <a:pt x="592" y="554"/>
                    <a:pt x="605" y="567"/>
                  </a:cubicBezTo>
                  <a:cubicBezTo>
                    <a:pt x="634" y="554"/>
                    <a:pt x="647" y="541"/>
                    <a:pt x="660" y="528"/>
                  </a:cubicBezTo>
                  <a:cubicBezTo>
                    <a:pt x="579" y="379"/>
                    <a:pt x="497" y="229"/>
                    <a:pt x="416" y="79"/>
                  </a:cubicBezTo>
                  <a:cubicBezTo>
                    <a:pt x="403" y="53"/>
                    <a:pt x="403" y="40"/>
                    <a:pt x="390" y="11"/>
                  </a:cubicBezTo>
                  <a:cubicBezTo>
                    <a:pt x="385" y="3"/>
                    <a:pt x="378" y="0"/>
                    <a:pt x="371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6"/>
            <p:cNvSpPr/>
            <p:nvPr/>
          </p:nvSpPr>
          <p:spPr>
            <a:xfrm>
              <a:off x="4140383" y="4509029"/>
              <a:ext cx="180407" cy="149244"/>
            </a:xfrm>
            <a:custGeom>
              <a:avLst/>
              <a:gdLst/>
              <a:ahLst/>
              <a:cxnLst/>
              <a:rect l="l" t="t" r="r" b="b"/>
              <a:pathLst>
                <a:path w="1071" h="886" extrusionOk="0">
                  <a:moveTo>
                    <a:pt x="612" y="1"/>
                  </a:moveTo>
                  <a:cubicBezTo>
                    <a:pt x="510" y="1"/>
                    <a:pt x="401" y="32"/>
                    <a:pt x="299" y="104"/>
                  </a:cubicBezTo>
                  <a:cubicBezTo>
                    <a:pt x="0" y="334"/>
                    <a:pt x="56" y="806"/>
                    <a:pt x="56" y="806"/>
                  </a:cubicBezTo>
                  <a:cubicBezTo>
                    <a:pt x="41" y="867"/>
                    <a:pt x="100" y="885"/>
                    <a:pt x="192" y="885"/>
                  </a:cubicBezTo>
                  <a:cubicBezTo>
                    <a:pt x="267" y="885"/>
                    <a:pt x="364" y="873"/>
                    <a:pt x="462" y="861"/>
                  </a:cubicBezTo>
                  <a:cubicBezTo>
                    <a:pt x="664" y="822"/>
                    <a:pt x="1070" y="660"/>
                    <a:pt x="1031" y="347"/>
                  </a:cubicBezTo>
                  <a:cubicBezTo>
                    <a:pt x="1003" y="137"/>
                    <a:pt x="822" y="1"/>
                    <a:pt x="6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6"/>
            <p:cNvSpPr/>
            <p:nvPr/>
          </p:nvSpPr>
          <p:spPr>
            <a:xfrm>
              <a:off x="4147458" y="4559395"/>
              <a:ext cx="111849" cy="97026"/>
            </a:xfrm>
            <a:custGeom>
              <a:avLst/>
              <a:gdLst/>
              <a:ahLst/>
              <a:cxnLst/>
              <a:rect l="l" t="t" r="r" b="b"/>
              <a:pathLst>
                <a:path w="664" h="576" extrusionOk="0">
                  <a:moveTo>
                    <a:pt x="342" y="1"/>
                  </a:moveTo>
                  <a:cubicBezTo>
                    <a:pt x="336" y="1"/>
                    <a:pt x="330" y="2"/>
                    <a:pt x="326" y="6"/>
                  </a:cubicBezTo>
                  <a:cubicBezTo>
                    <a:pt x="231" y="169"/>
                    <a:pt x="121" y="331"/>
                    <a:pt x="27" y="494"/>
                  </a:cubicBezTo>
                  <a:cubicBezTo>
                    <a:pt x="14" y="507"/>
                    <a:pt x="14" y="507"/>
                    <a:pt x="14" y="523"/>
                  </a:cubicBezTo>
                  <a:cubicBezTo>
                    <a:pt x="1" y="549"/>
                    <a:pt x="14" y="562"/>
                    <a:pt x="40" y="575"/>
                  </a:cubicBezTo>
                  <a:cubicBezTo>
                    <a:pt x="215" y="507"/>
                    <a:pt x="378" y="442"/>
                    <a:pt x="557" y="374"/>
                  </a:cubicBezTo>
                  <a:cubicBezTo>
                    <a:pt x="583" y="361"/>
                    <a:pt x="609" y="361"/>
                    <a:pt x="638" y="344"/>
                  </a:cubicBezTo>
                  <a:cubicBezTo>
                    <a:pt x="664" y="331"/>
                    <a:pt x="651" y="305"/>
                    <a:pt x="622" y="305"/>
                  </a:cubicBezTo>
                  <a:cubicBezTo>
                    <a:pt x="446" y="374"/>
                    <a:pt x="270" y="442"/>
                    <a:pt x="108" y="507"/>
                  </a:cubicBezTo>
                  <a:cubicBezTo>
                    <a:pt x="257" y="374"/>
                    <a:pt x="420" y="250"/>
                    <a:pt x="570" y="117"/>
                  </a:cubicBezTo>
                  <a:cubicBezTo>
                    <a:pt x="580" y="104"/>
                    <a:pt x="565" y="84"/>
                    <a:pt x="550" y="84"/>
                  </a:cubicBezTo>
                  <a:cubicBezTo>
                    <a:pt x="547" y="84"/>
                    <a:pt x="543" y="85"/>
                    <a:pt x="540" y="87"/>
                  </a:cubicBezTo>
                  <a:cubicBezTo>
                    <a:pt x="378" y="224"/>
                    <a:pt x="231" y="361"/>
                    <a:pt x="69" y="494"/>
                  </a:cubicBezTo>
                  <a:cubicBezTo>
                    <a:pt x="150" y="361"/>
                    <a:pt x="244" y="224"/>
                    <a:pt x="326" y="87"/>
                  </a:cubicBezTo>
                  <a:cubicBezTo>
                    <a:pt x="339" y="74"/>
                    <a:pt x="352" y="48"/>
                    <a:pt x="365" y="19"/>
                  </a:cubicBezTo>
                  <a:cubicBezTo>
                    <a:pt x="374" y="10"/>
                    <a:pt x="357" y="1"/>
                    <a:pt x="342" y="1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6"/>
            <p:cNvSpPr/>
            <p:nvPr/>
          </p:nvSpPr>
          <p:spPr>
            <a:xfrm>
              <a:off x="4138530" y="4644460"/>
              <a:ext cx="193715" cy="145876"/>
            </a:xfrm>
            <a:custGeom>
              <a:avLst/>
              <a:gdLst/>
              <a:ahLst/>
              <a:cxnLst/>
              <a:rect l="l" t="t" r="r" b="b"/>
              <a:pathLst>
                <a:path w="1150" h="866" extrusionOk="0">
                  <a:moveTo>
                    <a:pt x="344" y="0"/>
                  </a:moveTo>
                  <a:cubicBezTo>
                    <a:pt x="216" y="0"/>
                    <a:pt x="122" y="18"/>
                    <a:pt x="122" y="18"/>
                  </a:cubicBezTo>
                  <a:cubicBezTo>
                    <a:pt x="117" y="18"/>
                    <a:pt x="112" y="17"/>
                    <a:pt x="108" y="17"/>
                  </a:cubicBezTo>
                  <a:cubicBezTo>
                    <a:pt x="0" y="17"/>
                    <a:pt x="26" y="201"/>
                    <a:pt x="80" y="382"/>
                  </a:cubicBezTo>
                  <a:cubicBezTo>
                    <a:pt x="118" y="555"/>
                    <a:pt x="279" y="866"/>
                    <a:pt x="565" y="866"/>
                  </a:cubicBezTo>
                  <a:cubicBezTo>
                    <a:pt x="592" y="866"/>
                    <a:pt x="620" y="863"/>
                    <a:pt x="649" y="857"/>
                  </a:cubicBezTo>
                  <a:cubicBezTo>
                    <a:pt x="1000" y="802"/>
                    <a:pt x="1149" y="438"/>
                    <a:pt x="892" y="181"/>
                  </a:cubicBezTo>
                  <a:cubicBezTo>
                    <a:pt x="746" y="32"/>
                    <a:pt x="515" y="0"/>
                    <a:pt x="344" y="0"/>
                  </a:cubicBezTo>
                  <a:close/>
                </a:path>
              </a:pathLst>
            </a:custGeom>
            <a:solidFill>
              <a:srgbClr val="FAF8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6"/>
            <p:cNvSpPr/>
            <p:nvPr/>
          </p:nvSpPr>
          <p:spPr>
            <a:xfrm>
              <a:off x="4145268" y="4647492"/>
              <a:ext cx="111007" cy="93657"/>
            </a:xfrm>
            <a:custGeom>
              <a:avLst/>
              <a:gdLst/>
              <a:ahLst/>
              <a:cxnLst/>
              <a:rect l="l" t="t" r="r" b="b"/>
              <a:pathLst>
                <a:path w="659" h="556" extrusionOk="0">
                  <a:moveTo>
                    <a:pt x="66" y="0"/>
                  </a:moveTo>
                  <a:cubicBezTo>
                    <a:pt x="40" y="0"/>
                    <a:pt x="14" y="13"/>
                    <a:pt x="1" y="39"/>
                  </a:cubicBezTo>
                  <a:cubicBezTo>
                    <a:pt x="82" y="189"/>
                    <a:pt x="163" y="325"/>
                    <a:pt x="244" y="472"/>
                  </a:cubicBezTo>
                  <a:cubicBezTo>
                    <a:pt x="257" y="501"/>
                    <a:pt x="270" y="527"/>
                    <a:pt x="270" y="540"/>
                  </a:cubicBezTo>
                  <a:cubicBezTo>
                    <a:pt x="275" y="551"/>
                    <a:pt x="284" y="556"/>
                    <a:pt x="293" y="556"/>
                  </a:cubicBezTo>
                  <a:cubicBezTo>
                    <a:pt x="307" y="556"/>
                    <a:pt x="320" y="543"/>
                    <a:pt x="309" y="527"/>
                  </a:cubicBezTo>
                  <a:cubicBezTo>
                    <a:pt x="228" y="377"/>
                    <a:pt x="147" y="228"/>
                    <a:pt x="82" y="81"/>
                  </a:cubicBezTo>
                  <a:lnTo>
                    <a:pt x="82" y="81"/>
                  </a:lnTo>
                  <a:cubicBezTo>
                    <a:pt x="228" y="215"/>
                    <a:pt x="378" y="338"/>
                    <a:pt x="527" y="472"/>
                  </a:cubicBezTo>
                  <a:cubicBezTo>
                    <a:pt x="530" y="475"/>
                    <a:pt x="533" y="476"/>
                    <a:pt x="537" y="476"/>
                  </a:cubicBezTo>
                  <a:cubicBezTo>
                    <a:pt x="550" y="476"/>
                    <a:pt x="566" y="453"/>
                    <a:pt x="553" y="433"/>
                  </a:cubicBezTo>
                  <a:cubicBezTo>
                    <a:pt x="391" y="309"/>
                    <a:pt x="244" y="176"/>
                    <a:pt x="95" y="52"/>
                  </a:cubicBezTo>
                  <a:lnTo>
                    <a:pt x="95" y="52"/>
                  </a:lnTo>
                  <a:cubicBezTo>
                    <a:pt x="244" y="120"/>
                    <a:pt x="391" y="176"/>
                    <a:pt x="540" y="244"/>
                  </a:cubicBezTo>
                  <a:cubicBezTo>
                    <a:pt x="570" y="257"/>
                    <a:pt x="596" y="270"/>
                    <a:pt x="622" y="270"/>
                  </a:cubicBezTo>
                  <a:cubicBezTo>
                    <a:pt x="627" y="273"/>
                    <a:pt x="632" y="274"/>
                    <a:pt x="636" y="274"/>
                  </a:cubicBezTo>
                  <a:cubicBezTo>
                    <a:pt x="654" y="274"/>
                    <a:pt x="658" y="255"/>
                    <a:pt x="635" y="244"/>
                  </a:cubicBezTo>
                  <a:cubicBezTo>
                    <a:pt x="459" y="163"/>
                    <a:pt x="270" y="94"/>
                    <a:pt x="95" y="13"/>
                  </a:cubicBezTo>
                  <a:cubicBezTo>
                    <a:pt x="82" y="0"/>
                    <a:pt x="66" y="0"/>
                    <a:pt x="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6"/>
            <p:cNvSpPr/>
            <p:nvPr/>
          </p:nvSpPr>
          <p:spPr>
            <a:xfrm>
              <a:off x="3987435" y="4643450"/>
              <a:ext cx="180407" cy="149750"/>
            </a:xfrm>
            <a:custGeom>
              <a:avLst/>
              <a:gdLst/>
              <a:ahLst/>
              <a:cxnLst/>
              <a:rect l="l" t="t" r="r" b="b"/>
              <a:pathLst>
                <a:path w="1071" h="889" extrusionOk="0">
                  <a:moveTo>
                    <a:pt x="899" y="0"/>
                  </a:moveTo>
                  <a:cubicBezTo>
                    <a:pt x="822" y="0"/>
                    <a:pt x="722" y="17"/>
                    <a:pt x="625" y="37"/>
                  </a:cubicBezTo>
                  <a:cubicBezTo>
                    <a:pt x="407" y="63"/>
                    <a:pt x="1" y="239"/>
                    <a:pt x="43" y="551"/>
                  </a:cubicBezTo>
                  <a:cubicBezTo>
                    <a:pt x="69" y="758"/>
                    <a:pt x="246" y="888"/>
                    <a:pt x="453" y="888"/>
                  </a:cubicBezTo>
                  <a:cubicBezTo>
                    <a:pt x="558" y="888"/>
                    <a:pt x="670" y="855"/>
                    <a:pt x="775" y="782"/>
                  </a:cubicBezTo>
                  <a:cubicBezTo>
                    <a:pt x="1071" y="564"/>
                    <a:pt x="1032" y="76"/>
                    <a:pt x="1032" y="76"/>
                  </a:cubicBezTo>
                  <a:cubicBezTo>
                    <a:pt x="1039" y="20"/>
                    <a:pt x="982" y="0"/>
                    <a:pt x="8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6"/>
            <p:cNvSpPr/>
            <p:nvPr/>
          </p:nvSpPr>
          <p:spPr>
            <a:xfrm>
              <a:off x="4051949" y="4647492"/>
              <a:ext cx="109322" cy="96015"/>
            </a:xfrm>
            <a:custGeom>
              <a:avLst/>
              <a:gdLst/>
              <a:ahLst/>
              <a:cxnLst/>
              <a:rect l="l" t="t" r="r" b="b"/>
              <a:pathLst>
                <a:path w="649" h="570" extrusionOk="0">
                  <a:moveTo>
                    <a:pt x="607" y="0"/>
                  </a:moveTo>
                  <a:cubicBezTo>
                    <a:pt x="431" y="52"/>
                    <a:pt x="268" y="120"/>
                    <a:pt x="93" y="189"/>
                  </a:cubicBezTo>
                  <a:cubicBezTo>
                    <a:pt x="67" y="202"/>
                    <a:pt x="37" y="215"/>
                    <a:pt x="11" y="228"/>
                  </a:cubicBezTo>
                  <a:cubicBezTo>
                    <a:pt x="0" y="228"/>
                    <a:pt x="8" y="260"/>
                    <a:pt x="19" y="260"/>
                  </a:cubicBezTo>
                  <a:cubicBezTo>
                    <a:pt x="21" y="260"/>
                    <a:pt x="23" y="259"/>
                    <a:pt x="24" y="257"/>
                  </a:cubicBezTo>
                  <a:cubicBezTo>
                    <a:pt x="200" y="189"/>
                    <a:pt x="376" y="120"/>
                    <a:pt x="538" y="52"/>
                  </a:cubicBezTo>
                  <a:lnTo>
                    <a:pt x="538" y="52"/>
                  </a:lnTo>
                  <a:cubicBezTo>
                    <a:pt x="392" y="189"/>
                    <a:pt x="242" y="325"/>
                    <a:pt x="80" y="446"/>
                  </a:cubicBezTo>
                  <a:cubicBezTo>
                    <a:pt x="69" y="456"/>
                    <a:pt x="84" y="476"/>
                    <a:pt x="96" y="476"/>
                  </a:cubicBezTo>
                  <a:cubicBezTo>
                    <a:pt x="100" y="476"/>
                    <a:pt x="103" y="475"/>
                    <a:pt x="106" y="472"/>
                  </a:cubicBezTo>
                  <a:cubicBezTo>
                    <a:pt x="268" y="338"/>
                    <a:pt x="418" y="202"/>
                    <a:pt x="581" y="81"/>
                  </a:cubicBezTo>
                  <a:lnTo>
                    <a:pt x="581" y="81"/>
                  </a:lnTo>
                  <a:cubicBezTo>
                    <a:pt x="499" y="202"/>
                    <a:pt x="405" y="338"/>
                    <a:pt x="324" y="472"/>
                  </a:cubicBezTo>
                  <a:cubicBezTo>
                    <a:pt x="311" y="501"/>
                    <a:pt x="294" y="527"/>
                    <a:pt x="281" y="540"/>
                  </a:cubicBezTo>
                  <a:cubicBezTo>
                    <a:pt x="273" y="558"/>
                    <a:pt x="286" y="569"/>
                    <a:pt x="300" y="569"/>
                  </a:cubicBezTo>
                  <a:cubicBezTo>
                    <a:pt x="309" y="569"/>
                    <a:pt x="319" y="565"/>
                    <a:pt x="324" y="553"/>
                  </a:cubicBezTo>
                  <a:cubicBezTo>
                    <a:pt x="418" y="390"/>
                    <a:pt x="525" y="228"/>
                    <a:pt x="620" y="81"/>
                  </a:cubicBezTo>
                  <a:cubicBezTo>
                    <a:pt x="636" y="65"/>
                    <a:pt x="636" y="52"/>
                    <a:pt x="649" y="39"/>
                  </a:cubicBezTo>
                  <a:cubicBezTo>
                    <a:pt x="649" y="26"/>
                    <a:pt x="636" y="0"/>
                    <a:pt x="607" y="0"/>
                  </a:cubicBezTo>
                  <a:close/>
                </a:path>
              </a:pathLst>
            </a:custGeom>
            <a:solidFill>
              <a:srgbClr val="E196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36"/>
            <p:cNvSpPr/>
            <p:nvPr/>
          </p:nvSpPr>
          <p:spPr>
            <a:xfrm>
              <a:off x="4106357" y="4612119"/>
              <a:ext cx="88940" cy="74791"/>
            </a:xfrm>
            <a:custGeom>
              <a:avLst/>
              <a:gdLst/>
              <a:ahLst/>
              <a:cxnLst/>
              <a:rect l="l" t="t" r="r" b="b"/>
              <a:pathLst>
                <a:path w="528" h="444" extrusionOk="0">
                  <a:moveTo>
                    <a:pt x="282" y="0"/>
                  </a:moveTo>
                  <a:cubicBezTo>
                    <a:pt x="265" y="0"/>
                    <a:pt x="248" y="2"/>
                    <a:pt x="232" y="5"/>
                  </a:cubicBezTo>
                  <a:cubicBezTo>
                    <a:pt x="95" y="18"/>
                    <a:pt x="1" y="142"/>
                    <a:pt x="27" y="262"/>
                  </a:cubicBezTo>
                  <a:cubicBezTo>
                    <a:pt x="38" y="369"/>
                    <a:pt x="131" y="444"/>
                    <a:pt x="242" y="444"/>
                  </a:cubicBezTo>
                  <a:cubicBezTo>
                    <a:pt x="260" y="444"/>
                    <a:pt x="278" y="442"/>
                    <a:pt x="297" y="438"/>
                  </a:cubicBezTo>
                  <a:cubicBezTo>
                    <a:pt x="433" y="425"/>
                    <a:pt x="527" y="304"/>
                    <a:pt x="514" y="181"/>
                  </a:cubicBezTo>
                  <a:cubicBezTo>
                    <a:pt x="503" y="76"/>
                    <a:pt x="397" y="0"/>
                    <a:pt x="282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36"/>
            <p:cNvSpPr/>
            <p:nvPr/>
          </p:nvSpPr>
          <p:spPr>
            <a:xfrm>
              <a:off x="4128761" y="4654062"/>
              <a:ext cx="25436" cy="23077"/>
            </a:xfrm>
            <a:custGeom>
              <a:avLst/>
              <a:gdLst/>
              <a:ahLst/>
              <a:cxnLst/>
              <a:rect l="l" t="t" r="r" b="b"/>
              <a:pathLst>
                <a:path w="151" h="137" extrusionOk="0">
                  <a:moveTo>
                    <a:pt x="69" y="0"/>
                  </a:moveTo>
                  <a:cubicBezTo>
                    <a:pt x="30" y="13"/>
                    <a:pt x="1" y="42"/>
                    <a:pt x="1" y="81"/>
                  </a:cubicBezTo>
                  <a:cubicBezTo>
                    <a:pt x="1" y="108"/>
                    <a:pt x="43" y="137"/>
                    <a:pt x="82" y="137"/>
                  </a:cubicBezTo>
                  <a:cubicBezTo>
                    <a:pt x="125" y="124"/>
                    <a:pt x="151" y="95"/>
                    <a:pt x="151" y="55"/>
                  </a:cubicBezTo>
                  <a:cubicBezTo>
                    <a:pt x="138" y="13"/>
                    <a:pt x="99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36"/>
            <p:cNvSpPr/>
            <p:nvPr/>
          </p:nvSpPr>
          <p:spPr>
            <a:xfrm>
              <a:off x="4120001" y="4626605"/>
              <a:ext cx="27625" cy="23246"/>
            </a:xfrm>
            <a:custGeom>
              <a:avLst/>
              <a:gdLst/>
              <a:ahLst/>
              <a:cxnLst/>
              <a:rect l="l" t="t" r="r" b="b"/>
              <a:pathLst>
                <a:path w="164" h="138" extrusionOk="0">
                  <a:moveTo>
                    <a:pt x="69" y="1"/>
                  </a:moveTo>
                  <a:cubicBezTo>
                    <a:pt x="27" y="14"/>
                    <a:pt x="1" y="43"/>
                    <a:pt x="14" y="82"/>
                  </a:cubicBezTo>
                  <a:cubicBezTo>
                    <a:pt x="14" y="124"/>
                    <a:pt x="53" y="137"/>
                    <a:pt x="95" y="137"/>
                  </a:cubicBezTo>
                  <a:cubicBezTo>
                    <a:pt x="134" y="137"/>
                    <a:pt x="164" y="95"/>
                    <a:pt x="151" y="56"/>
                  </a:cubicBezTo>
                  <a:cubicBezTo>
                    <a:pt x="151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36"/>
            <p:cNvSpPr/>
            <p:nvPr/>
          </p:nvSpPr>
          <p:spPr>
            <a:xfrm>
              <a:off x="4151838" y="4622225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1"/>
                  </a:moveTo>
                  <a:cubicBezTo>
                    <a:pt x="27" y="14"/>
                    <a:pt x="1" y="40"/>
                    <a:pt x="14" y="82"/>
                  </a:cubicBezTo>
                  <a:cubicBezTo>
                    <a:pt x="14" y="121"/>
                    <a:pt x="56" y="134"/>
                    <a:pt x="95" y="134"/>
                  </a:cubicBezTo>
                  <a:cubicBezTo>
                    <a:pt x="124" y="121"/>
                    <a:pt x="150" y="95"/>
                    <a:pt x="150" y="53"/>
                  </a:cubicBezTo>
                  <a:cubicBezTo>
                    <a:pt x="150" y="27"/>
                    <a:pt x="108" y="1"/>
                    <a:pt x="69" y="1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36"/>
            <p:cNvSpPr/>
            <p:nvPr/>
          </p:nvSpPr>
          <p:spPr>
            <a:xfrm>
              <a:off x="4156217" y="4649682"/>
              <a:ext cx="25436" cy="22572"/>
            </a:xfrm>
            <a:custGeom>
              <a:avLst/>
              <a:gdLst/>
              <a:ahLst/>
              <a:cxnLst/>
              <a:rect l="l" t="t" r="r" b="b"/>
              <a:pathLst>
                <a:path w="151" h="134" extrusionOk="0">
                  <a:moveTo>
                    <a:pt x="69" y="0"/>
                  </a:moveTo>
                  <a:cubicBezTo>
                    <a:pt x="30" y="13"/>
                    <a:pt x="1" y="39"/>
                    <a:pt x="1" y="81"/>
                  </a:cubicBezTo>
                  <a:cubicBezTo>
                    <a:pt x="17" y="107"/>
                    <a:pt x="43" y="134"/>
                    <a:pt x="82" y="134"/>
                  </a:cubicBezTo>
                  <a:cubicBezTo>
                    <a:pt x="124" y="121"/>
                    <a:pt x="150" y="94"/>
                    <a:pt x="150" y="52"/>
                  </a:cubicBezTo>
                  <a:cubicBezTo>
                    <a:pt x="150" y="26"/>
                    <a:pt x="111" y="0"/>
                    <a:pt x="69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36"/>
          <p:cNvGrpSpPr/>
          <p:nvPr/>
        </p:nvGrpSpPr>
        <p:grpSpPr>
          <a:xfrm>
            <a:off x="1769114" y="4128015"/>
            <a:ext cx="1509808" cy="1273607"/>
            <a:chOff x="1769114" y="3805147"/>
            <a:chExt cx="1600798" cy="1596476"/>
          </a:xfrm>
        </p:grpSpPr>
        <p:sp>
          <p:nvSpPr>
            <p:cNvPr id="1410" name="Google Shape;1410;p36"/>
            <p:cNvSpPr/>
            <p:nvPr/>
          </p:nvSpPr>
          <p:spPr>
            <a:xfrm>
              <a:off x="1769114" y="3805147"/>
              <a:ext cx="1600798" cy="1596476"/>
            </a:xfrm>
            <a:custGeom>
              <a:avLst/>
              <a:gdLst/>
              <a:ahLst/>
              <a:cxnLst/>
              <a:rect l="l" t="t" r="r" b="b"/>
              <a:pathLst>
                <a:path w="5555" h="5540" extrusionOk="0">
                  <a:moveTo>
                    <a:pt x="3710" y="1"/>
                  </a:moveTo>
                  <a:cubicBezTo>
                    <a:pt x="2944" y="1"/>
                    <a:pt x="2777" y="1509"/>
                    <a:pt x="2777" y="1509"/>
                  </a:cubicBezTo>
                  <a:cubicBezTo>
                    <a:pt x="2777" y="1509"/>
                    <a:pt x="2506" y="797"/>
                    <a:pt x="2011" y="797"/>
                  </a:cubicBezTo>
                  <a:cubicBezTo>
                    <a:pt x="1910" y="797"/>
                    <a:pt x="1800" y="827"/>
                    <a:pt x="1682" y="898"/>
                  </a:cubicBezTo>
                  <a:cubicBezTo>
                    <a:pt x="976" y="1304"/>
                    <a:pt x="1721" y="2442"/>
                    <a:pt x="1721" y="2442"/>
                  </a:cubicBezTo>
                  <a:cubicBezTo>
                    <a:pt x="1721" y="2442"/>
                    <a:pt x="1176" y="1821"/>
                    <a:pt x="744" y="1821"/>
                  </a:cubicBezTo>
                  <a:cubicBezTo>
                    <a:pt x="574" y="1821"/>
                    <a:pt x="421" y="1917"/>
                    <a:pt x="326" y="2185"/>
                  </a:cubicBezTo>
                  <a:cubicBezTo>
                    <a:pt x="0" y="3122"/>
                    <a:pt x="1395" y="4868"/>
                    <a:pt x="1395" y="4868"/>
                  </a:cubicBezTo>
                  <a:cubicBezTo>
                    <a:pt x="1519" y="5033"/>
                    <a:pt x="1843" y="5540"/>
                    <a:pt x="2488" y="5540"/>
                  </a:cubicBezTo>
                  <a:cubicBezTo>
                    <a:pt x="2694" y="5540"/>
                    <a:pt x="2934" y="5488"/>
                    <a:pt x="3210" y="5356"/>
                  </a:cubicBezTo>
                  <a:cubicBezTo>
                    <a:pt x="4364" y="4813"/>
                    <a:pt x="5109" y="4055"/>
                    <a:pt x="5041" y="3473"/>
                  </a:cubicBezTo>
                  <a:cubicBezTo>
                    <a:pt x="4978" y="2926"/>
                    <a:pt x="4376" y="2904"/>
                    <a:pt x="4280" y="2904"/>
                  </a:cubicBezTo>
                  <a:cubicBezTo>
                    <a:pt x="4271" y="2904"/>
                    <a:pt x="4267" y="2904"/>
                    <a:pt x="4267" y="2904"/>
                  </a:cubicBezTo>
                  <a:cubicBezTo>
                    <a:pt x="4267" y="2904"/>
                    <a:pt x="5554" y="2254"/>
                    <a:pt x="5229" y="1711"/>
                  </a:cubicBezTo>
                  <a:cubicBezTo>
                    <a:pt x="5111" y="1522"/>
                    <a:pt x="4923" y="1460"/>
                    <a:pt x="4728" y="1460"/>
                  </a:cubicBezTo>
                  <a:cubicBezTo>
                    <a:pt x="4367" y="1460"/>
                    <a:pt x="3984" y="1672"/>
                    <a:pt x="3984" y="1672"/>
                  </a:cubicBezTo>
                  <a:cubicBezTo>
                    <a:pt x="3984" y="1672"/>
                    <a:pt x="4673" y="342"/>
                    <a:pt x="3984" y="59"/>
                  </a:cubicBezTo>
                  <a:cubicBezTo>
                    <a:pt x="3885" y="19"/>
                    <a:pt x="3794" y="1"/>
                    <a:pt x="3710" y="1"/>
                  </a:cubicBezTo>
                  <a:close/>
                </a:path>
              </a:pathLst>
            </a:custGeom>
            <a:solidFill>
              <a:srgbClr val="D3DA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36"/>
            <p:cNvSpPr/>
            <p:nvPr/>
          </p:nvSpPr>
          <p:spPr>
            <a:xfrm>
              <a:off x="1902249" y="3806012"/>
              <a:ext cx="1377753" cy="1589560"/>
            </a:xfrm>
            <a:custGeom>
              <a:avLst/>
              <a:gdLst/>
              <a:ahLst/>
              <a:cxnLst/>
              <a:rect l="l" t="t" r="r" b="b"/>
              <a:pathLst>
                <a:path w="4781" h="5516" extrusionOk="0">
                  <a:moveTo>
                    <a:pt x="3291" y="0"/>
                  </a:moveTo>
                  <a:lnTo>
                    <a:pt x="2452" y="2927"/>
                  </a:lnTo>
                  <a:lnTo>
                    <a:pt x="1272" y="856"/>
                  </a:lnTo>
                  <a:cubicBezTo>
                    <a:pt x="1259" y="869"/>
                    <a:pt x="1246" y="882"/>
                    <a:pt x="1233" y="882"/>
                  </a:cubicBezTo>
                  <a:lnTo>
                    <a:pt x="2439" y="2995"/>
                  </a:lnTo>
                  <a:lnTo>
                    <a:pt x="1964" y="4677"/>
                  </a:lnTo>
                  <a:lnTo>
                    <a:pt x="39" y="1913"/>
                  </a:lnTo>
                  <a:cubicBezTo>
                    <a:pt x="26" y="1913"/>
                    <a:pt x="13" y="1926"/>
                    <a:pt x="0" y="1939"/>
                  </a:cubicBezTo>
                  <a:lnTo>
                    <a:pt x="1935" y="4745"/>
                  </a:lnTo>
                  <a:lnTo>
                    <a:pt x="1720" y="5502"/>
                  </a:lnTo>
                  <a:cubicBezTo>
                    <a:pt x="1746" y="5502"/>
                    <a:pt x="1759" y="5502"/>
                    <a:pt x="1772" y="5516"/>
                  </a:cubicBezTo>
                  <a:lnTo>
                    <a:pt x="1990" y="4758"/>
                  </a:lnTo>
                  <a:lnTo>
                    <a:pt x="4566" y="3428"/>
                  </a:lnTo>
                  <a:lnTo>
                    <a:pt x="4566" y="3376"/>
                  </a:lnTo>
                  <a:lnTo>
                    <a:pt x="2016" y="4677"/>
                  </a:lnTo>
                  <a:lnTo>
                    <a:pt x="2491" y="3021"/>
                  </a:lnTo>
                  <a:lnTo>
                    <a:pt x="4780" y="1737"/>
                  </a:lnTo>
                  <a:cubicBezTo>
                    <a:pt x="4780" y="1721"/>
                    <a:pt x="4767" y="1721"/>
                    <a:pt x="4767" y="1708"/>
                  </a:cubicBezTo>
                  <a:lnTo>
                    <a:pt x="4754" y="1695"/>
                  </a:lnTo>
                  <a:lnTo>
                    <a:pt x="2504" y="2940"/>
                  </a:lnTo>
                  <a:lnTo>
                    <a:pt x="3346" y="0"/>
                  </a:lnTo>
                  <a:close/>
                </a:path>
              </a:pathLst>
            </a:custGeom>
            <a:solidFill>
              <a:srgbClr val="7AAC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2" name="Google Shape;1412;p36"/>
          <p:cNvGrpSpPr/>
          <p:nvPr/>
        </p:nvGrpSpPr>
        <p:grpSpPr>
          <a:xfrm>
            <a:off x="355151" y="3392477"/>
            <a:ext cx="1407126" cy="2060143"/>
            <a:chOff x="291851" y="3290154"/>
            <a:chExt cx="1407126" cy="2060143"/>
          </a:xfrm>
        </p:grpSpPr>
        <p:sp>
          <p:nvSpPr>
            <p:cNvPr id="1413" name="Google Shape;1413;p36"/>
            <p:cNvSpPr/>
            <p:nvPr/>
          </p:nvSpPr>
          <p:spPr>
            <a:xfrm>
              <a:off x="546509" y="4135507"/>
              <a:ext cx="273939" cy="1214791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36"/>
            <p:cNvSpPr/>
            <p:nvPr/>
          </p:nvSpPr>
          <p:spPr>
            <a:xfrm>
              <a:off x="291851" y="3772124"/>
              <a:ext cx="407770" cy="469641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36"/>
            <p:cNvSpPr/>
            <p:nvPr/>
          </p:nvSpPr>
          <p:spPr>
            <a:xfrm>
              <a:off x="340720" y="3988674"/>
              <a:ext cx="374144" cy="281561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36"/>
            <p:cNvSpPr/>
            <p:nvPr/>
          </p:nvSpPr>
          <p:spPr>
            <a:xfrm>
              <a:off x="849139" y="3681559"/>
              <a:ext cx="406873" cy="1472813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36"/>
            <p:cNvSpPr/>
            <p:nvPr/>
          </p:nvSpPr>
          <p:spPr>
            <a:xfrm>
              <a:off x="896888" y="3290154"/>
              <a:ext cx="743804" cy="459329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36"/>
            <p:cNvSpPr/>
            <p:nvPr/>
          </p:nvSpPr>
          <p:spPr>
            <a:xfrm>
              <a:off x="1134957" y="3407396"/>
              <a:ext cx="164767" cy="230898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36"/>
            <p:cNvSpPr/>
            <p:nvPr/>
          </p:nvSpPr>
          <p:spPr>
            <a:xfrm>
              <a:off x="1192569" y="3409862"/>
              <a:ext cx="32505" cy="219017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36"/>
            <p:cNvSpPr/>
            <p:nvPr/>
          </p:nvSpPr>
          <p:spPr>
            <a:xfrm>
              <a:off x="1224849" y="3410310"/>
              <a:ext cx="206015" cy="246141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36"/>
            <p:cNvSpPr/>
            <p:nvPr/>
          </p:nvSpPr>
          <p:spPr>
            <a:xfrm>
              <a:off x="1252871" y="3451782"/>
              <a:ext cx="112759" cy="196151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36"/>
            <p:cNvSpPr/>
            <p:nvPr/>
          </p:nvSpPr>
          <p:spPr>
            <a:xfrm>
              <a:off x="911907" y="3382289"/>
              <a:ext cx="787070" cy="47771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36"/>
            <p:cNvSpPr/>
            <p:nvPr/>
          </p:nvSpPr>
          <p:spPr>
            <a:xfrm>
              <a:off x="993729" y="3641208"/>
              <a:ext cx="423910" cy="253987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1" name="Rectangle 90"/>
          <p:cNvSpPr/>
          <p:nvPr/>
        </p:nvSpPr>
        <p:spPr>
          <a:xfrm>
            <a:off x="960188" y="1173128"/>
            <a:ext cx="6862525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lnSpc>
                <a:spcPct val="115000"/>
              </a:lnSpc>
              <a:tabLst>
                <a:tab pos="630555" algn="l"/>
              </a:tabLst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tốc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riêng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mọi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tiềm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0" name="Picture 2" descr="Một số bài hát về trường mầm non | MN Ánh Sa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061" y="2557961"/>
            <a:ext cx="2771750" cy="188479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4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40"/>
          <p:cNvSpPr/>
          <p:nvPr/>
        </p:nvSpPr>
        <p:spPr>
          <a:xfrm rot="5400000">
            <a:off x="3128953" y="2899886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" name="Rectangle 14"/>
          <p:cNvSpPr/>
          <p:nvPr/>
        </p:nvSpPr>
        <p:spPr>
          <a:xfrm>
            <a:off x="542802" y="311976"/>
            <a:ext cx="8066036" cy="106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5.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Sự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phối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hợp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giữa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nhà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cha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mẹ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và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cộng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đồng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trong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nuôi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dưỡng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chăm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sóc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,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dục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89944" y="1780820"/>
            <a:ext cx="41586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mối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quan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hệ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chia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giữa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GV,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nhà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nuôi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dưỡng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CSGD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8434" name="Picture 2" descr="Top 10 tình huống sư phạm giữa giáo viên mầm non và phụ huynh và cách giải  quyết khoa học nhất - Toplist.v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023" y="1285512"/>
            <a:ext cx="2552326" cy="19142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07433" y="2803741"/>
            <a:ext cx="3543507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Đa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dạng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thức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tuyên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truyền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; 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0"/>
          <p:cNvSpPr/>
          <p:nvPr/>
        </p:nvSpPr>
        <p:spPr>
          <a:xfrm>
            <a:off x="789015" y="4527628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454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455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7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458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Rectangle 17"/>
          <p:cNvSpPr/>
          <p:nvPr/>
        </p:nvSpPr>
        <p:spPr>
          <a:xfrm>
            <a:off x="520827" y="728675"/>
            <a:ext cx="763843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điều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kiện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hút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cha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mẹ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GDMN; </a:t>
            </a:r>
            <a:r>
              <a:rPr lang="en-US" sz="2400" kern="1200" dirty="0" err="1" smtClean="0">
                <a:ea typeface="Calibri" panose="020F0502020204030204" pitchFamily="34" charset="0"/>
              </a:rPr>
              <a:t>có</a:t>
            </a:r>
            <a:r>
              <a:rPr lang="en-US" sz="2400" kern="1200" dirty="0" smtClean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biện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pháp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khuyến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khích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ea typeface="Calibri" panose="020F0502020204030204" pitchFamily="34" charset="0"/>
              </a:rPr>
              <a:t> chia </a:t>
            </a:r>
            <a:r>
              <a:rPr lang="en-US" sz="2400" kern="1200" dirty="0" err="1">
                <a:ea typeface="Calibri" panose="020F0502020204030204" pitchFamily="34" charset="0"/>
              </a:rPr>
              <a:t>sẻ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gia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về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đặc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điểm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tâm</a:t>
            </a:r>
            <a:r>
              <a:rPr lang="en-US" sz="2400" kern="1200" dirty="0"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ea typeface="Calibri" panose="020F0502020204030204" pitchFamily="34" charset="0"/>
              </a:rPr>
              <a:t>sinh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lý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ea typeface="Calibri" panose="020F0502020204030204" pitchFamily="34" charset="0"/>
              </a:rPr>
              <a:t> </a:t>
            </a:r>
            <a:r>
              <a:rPr lang="en-US" sz="2400" kern="1200" dirty="0" err="1" smtClean="0">
                <a:ea typeface="Calibri" panose="020F0502020204030204" pitchFamily="34" charset="0"/>
              </a:rPr>
              <a:t>trẻ</a:t>
            </a:r>
            <a:r>
              <a:rPr lang="en-US" sz="2400" kern="1200" dirty="0" smtClean="0">
                <a:ea typeface="Calibri" panose="020F0502020204030204" pitchFamily="34" charset="0"/>
              </a:rPr>
              <a:t>; </a:t>
            </a:r>
            <a:endParaRPr lang="en-US" sz="2400" kern="1200" dirty="0">
              <a:ea typeface="Calibri" panose="020F0502020204030204" pitchFamily="34" charset="0"/>
            </a:endParaRPr>
          </a:p>
          <a:p>
            <a:pPr algn="just"/>
            <a:endParaRPr lang="en-US" sz="2400" kern="1200" dirty="0">
              <a:latin typeface="+mn-lt"/>
              <a:ea typeface="Calibri" panose="020F0502020204030204" pitchFamily="34" charset="0"/>
            </a:endParaRPr>
          </a:p>
        </p:txBody>
      </p:sp>
      <p:pic>
        <p:nvPicPr>
          <p:cNvPr id="19458" name="Picture 2" descr="TRƯỜNG MẦM NON CHẤT LƯỢNG CAO THĂNG LONG KIDSMART quận LONG BIÊ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431" y="2618329"/>
            <a:ext cx="2552700" cy="17907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4058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Google Shape;1862;p51"/>
          <p:cNvGrpSpPr/>
          <p:nvPr/>
        </p:nvGrpSpPr>
        <p:grpSpPr>
          <a:xfrm>
            <a:off x="7746374" y="3446835"/>
            <a:ext cx="1355252" cy="1984154"/>
            <a:chOff x="1677779" y="2378886"/>
            <a:chExt cx="248319" cy="363558"/>
          </a:xfrm>
        </p:grpSpPr>
        <p:sp>
          <p:nvSpPr>
            <p:cNvPr id="1863" name="Google Shape;1863;p51"/>
            <p:cNvSpPr/>
            <p:nvPr/>
          </p:nvSpPr>
          <p:spPr>
            <a:xfrm>
              <a:off x="1722720" y="2528068"/>
              <a:ext cx="48342" cy="214376"/>
            </a:xfrm>
            <a:custGeom>
              <a:avLst/>
              <a:gdLst/>
              <a:ahLst/>
              <a:cxnLst/>
              <a:rect l="l" t="t" r="r" b="b"/>
              <a:pathLst>
                <a:path w="1222" h="5419" extrusionOk="0">
                  <a:moveTo>
                    <a:pt x="90" y="1"/>
                  </a:moveTo>
                  <a:cubicBezTo>
                    <a:pt x="47" y="1"/>
                    <a:pt x="1" y="36"/>
                    <a:pt x="19" y="87"/>
                  </a:cubicBezTo>
                  <a:cubicBezTo>
                    <a:pt x="601" y="1765"/>
                    <a:pt x="1007" y="3569"/>
                    <a:pt x="1089" y="5358"/>
                  </a:cubicBezTo>
                  <a:cubicBezTo>
                    <a:pt x="1089" y="5399"/>
                    <a:pt x="1122" y="5419"/>
                    <a:pt x="1155" y="5419"/>
                  </a:cubicBezTo>
                  <a:cubicBezTo>
                    <a:pt x="1189" y="5419"/>
                    <a:pt x="1222" y="5399"/>
                    <a:pt x="1222" y="5358"/>
                  </a:cubicBezTo>
                  <a:cubicBezTo>
                    <a:pt x="1141" y="3553"/>
                    <a:pt x="734" y="1739"/>
                    <a:pt x="152" y="44"/>
                  </a:cubicBezTo>
                  <a:cubicBezTo>
                    <a:pt x="142" y="14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51"/>
            <p:cNvSpPr/>
            <p:nvPr/>
          </p:nvSpPr>
          <p:spPr>
            <a:xfrm>
              <a:off x="1677779" y="2463941"/>
              <a:ext cx="71960" cy="82878"/>
            </a:xfrm>
            <a:custGeom>
              <a:avLst/>
              <a:gdLst/>
              <a:ahLst/>
              <a:cxnLst/>
              <a:rect l="l" t="t" r="r" b="b"/>
              <a:pathLst>
                <a:path w="1819" h="2095" extrusionOk="0">
                  <a:moveTo>
                    <a:pt x="436" y="1"/>
                  </a:moveTo>
                  <a:cubicBezTo>
                    <a:pt x="43" y="14"/>
                    <a:pt x="0" y="719"/>
                    <a:pt x="98" y="1353"/>
                  </a:cubicBezTo>
                  <a:cubicBezTo>
                    <a:pt x="192" y="2004"/>
                    <a:pt x="625" y="2059"/>
                    <a:pt x="625" y="2059"/>
                  </a:cubicBezTo>
                  <a:cubicBezTo>
                    <a:pt x="665" y="2084"/>
                    <a:pt x="715" y="2095"/>
                    <a:pt x="772" y="2095"/>
                  </a:cubicBezTo>
                  <a:cubicBezTo>
                    <a:pt x="1120" y="2095"/>
                    <a:pt x="1715" y="1669"/>
                    <a:pt x="1763" y="1272"/>
                  </a:cubicBezTo>
                  <a:cubicBezTo>
                    <a:pt x="1818" y="800"/>
                    <a:pt x="911" y="1"/>
                    <a:pt x="436" y="1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51"/>
            <p:cNvSpPr/>
            <p:nvPr/>
          </p:nvSpPr>
          <p:spPr>
            <a:xfrm>
              <a:off x="1686404" y="2502156"/>
              <a:ext cx="66026" cy="49687"/>
            </a:xfrm>
            <a:custGeom>
              <a:avLst/>
              <a:gdLst/>
              <a:ahLst/>
              <a:cxnLst/>
              <a:rect l="l" t="t" r="r" b="b"/>
              <a:pathLst>
                <a:path w="1669" h="1256" extrusionOk="0">
                  <a:moveTo>
                    <a:pt x="1248" y="0"/>
                  </a:moveTo>
                  <a:cubicBezTo>
                    <a:pt x="1092" y="0"/>
                    <a:pt x="1181" y="511"/>
                    <a:pt x="1181" y="511"/>
                  </a:cubicBezTo>
                  <a:cubicBezTo>
                    <a:pt x="1181" y="511"/>
                    <a:pt x="910" y="221"/>
                    <a:pt x="770" y="221"/>
                  </a:cubicBezTo>
                  <a:cubicBezTo>
                    <a:pt x="750" y="221"/>
                    <a:pt x="733" y="227"/>
                    <a:pt x="719" y="241"/>
                  </a:cubicBezTo>
                  <a:cubicBezTo>
                    <a:pt x="569" y="374"/>
                    <a:pt x="612" y="849"/>
                    <a:pt x="612" y="849"/>
                  </a:cubicBezTo>
                  <a:cubicBezTo>
                    <a:pt x="612" y="849"/>
                    <a:pt x="361" y="516"/>
                    <a:pt x="199" y="516"/>
                  </a:cubicBezTo>
                  <a:cubicBezTo>
                    <a:pt x="176" y="516"/>
                    <a:pt x="155" y="522"/>
                    <a:pt x="137" y="537"/>
                  </a:cubicBezTo>
                  <a:cubicBezTo>
                    <a:pt x="137" y="537"/>
                    <a:pt x="0" y="973"/>
                    <a:pt x="394" y="1187"/>
                  </a:cubicBezTo>
                  <a:cubicBezTo>
                    <a:pt x="480" y="1235"/>
                    <a:pt x="575" y="1255"/>
                    <a:pt x="674" y="1255"/>
                  </a:cubicBezTo>
                  <a:cubicBezTo>
                    <a:pt x="1026" y="1255"/>
                    <a:pt x="1415" y="994"/>
                    <a:pt x="1532" y="781"/>
                  </a:cubicBezTo>
                  <a:cubicBezTo>
                    <a:pt x="1668" y="511"/>
                    <a:pt x="1558" y="186"/>
                    <a:pt x="1314" y="23"/>
                  </a:cubicBezTo>
                  <a:cubicBezTo>
                    <a:pt x="1288" y="7"/>
                    <a:pt x="1267" y="0"/>
                    <a:pt x="1248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51"/>
            <p:cNvSpPr/>
            <p:nvPr/>
          </p:nvSpPr>
          <p:spPr>
            <a:xfrm>
              <a:off x="1776127" y="2447959"/>
              <a:ext cx="71801" cy="259909"/>
            </a:xfrm>
            <a:custGeom>
              <a:avLst/>
              <a:gdLst/>
              <a:ahLst/>
              <a:cxnLst/>
              <a:rect l="l" t="t" r="r" b="b"/>
              <a:pathLst>
                <a:path w="1815" h="6570" extrusionOk="0">
                  <a:moveTo>
                    <a:pt x="1728" y="1"/>
                  </a:moveTo>
                  <a:cubicBezTo>
                    <a:pt x="1708" y="1"/>
                    <a:pt x="1689" y="11"/>
                    <a:pt x="1677" y="37"/>
                  </a:cubicBezTo>
                  <a:cubicBezTo>
                    <a:pt x="1108" y="1351"/>
                    <a:pt x="727" y="2762"/>
                    <a:pt x="428" y="4157"/>
                  </a:cubicBezTo>
                  <a:cubicBezTo>
                    <a:pt x="265" y="4928"/>
                    <a:pt x="116" y="5702"/>
                    <a:pt x="8" y="6489"/>
                  </a:cubicBezTo>
                  <a:cubicBezTo>
                    <a:pt x="1" y="6536"/>
                    <a:pt x="45" y="6570"/>
                    <a:pt x="83" y="6570"/>
                  </a:cubicBezTo>
                  <a:cubicBezTo>
                    <a:pt x="109" y="6570"/>
                    <a:pt x="132" y="6553"/>
                    <a:pt x="132" y="6515"/>
                  </a:cubicBezTo>
                  <a:cubicBezTo>
                    <a:pt x="239" y="5783"/>
                    <a:pt x="376" y="5051"/>
                    <a:pt x="539" y="4333"/>
                  </a:cubicBezTo>
                  <a:cubicBezTo>
                    <a:pt x="834" y="2895"/>
                    <a:pt x="1202" y="1461"/>
                    <a:pt x="1797" y="105"/>
                  </a:cubicBezTo>
                  <a:cubicBezTo>
                    <a:pt x="1815" y="50"/>
                    <a:pt x="1770" y="1"/>
                    <a:pt x="1728" y="1"/>
                  </a:cubicBezTo>
                  <a:close/>
                </a:path>
              </a:pathLst>
            </a:custGeom>
            <a:solidFill>
              <a:srgbClr val="8694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51"/>
            <p:cNvSpPr/>
            <p:nvPr/>
          </p:nvSpPr>
          <p:spPr>
            <a:xfrm>
              <a:off x="1784553" y="2378886"/>
              <a:ext cx="131260" cy="81058"/>
            </a:xfrm>
            <a:custGeom>
              <a:avLst/>
              <a:gdLst/>
              <a:ahLst/>
              <a:cxnLst/>
              <a:rect l="l" t="t" r="r" b="b"/>
              <a:pathLst>
                <a:path w="3318" h="2049" extrusionOk="0">
                  <a:moveTo>
                    <a:pt x="1678" y="1"/>
                  </a:moveTo>
                  <a:cubicBezTo>
                    <a:pt x="1183" y="1"/>
                    <a:pt x="989" y="482"/>
                    <a:pt x="989" y="482"/>
                  </a:cubicBezTo>
                  <a:cubicBezTo>
                    <a:pt x="948" y="344"/>
                    <a:pt x="717" y="162"/>
                    <a:pt x="504" y="162"/>
                  </a:cubicBezTo>
                  <a:cubicBezTo>
                    <a:pt x="362" y="162"/>
                    <a:pt x="228" y="242"/>
                    <a:pt x="163" y="469"/>
                  </a:cubicBezTo>
                  <a:cubicBezTo>
                    <a:pt x="0" y="1025"/>
                    <a:pt x="865" y="1621"/>
                    <a:pt x="865" y="1621"/>
                  </a:cubicBezTo>
                  <a:cubicBezTo>
                    <a:pt x="1119" y="1834"/>
                    <a:pt x="1640" y="2048"/>
                    <a:pt x="2085" y="2048"/>
                  </a:cubicBezTo>
                  <a:cubicBezTo>
                    <a:pt x="2262" y="2048"/>
                    <a:pt x="2428" y="2014"/>
                    <a:pt x="2560" y="1933"/>
                  </a:cubicBezTo>
                  <a:cubicBezTo>
                    <a:pt x="3171" y="1581"/>
                    <a:pt x="3317" y="1064"/>
                    <a:pt x="3090" y="902"/>
                  </a:cubicBezTo>
                  <a:cubicBezTo>
                    <a:pt x="2987" y="824"/>
                    <a:pt x="2851" y="802"/>
                    <a:pt x="2730" y="802"/>
                  </a:cubicBezTo>
                  <a:cubicBezTo>
                    <a:pt x="2578" y="802"/>
                    <a:pt x="2452" y="837"/>
                    <a:pt x="2452" y="837"/>
                  </a:cubicBezTo>
                  <a:cubicBezTo>
                    <a:pt x="2452" y="837"/>
                    <a:pt x="2520" y="213"/>
                    <a:pt x="1922" y="37"/>
                  </a:cubicBezTo>
                  <a:cubicBezTo>
                    <a:pt x="1834" y="12"/>
                    <a:pt x="1752" y="1"/>
                    <a:pt x="1678" y="1"/>
                  </a:cubicBezTo>
                  <a:close/>
                </a:path>
              </a:pathLst>
            </a:custGeom>
            <a:solidFill>
              <a:srgbClr val="CE5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51"/>
            <p:cNvSpPr/>
            <p:nvPr/>
          </p:nvSpPr>
          <p:spPr>
            <a:xfrm>
              <a:off x="1826566" y="2399576"/>
              <a:ext cx="29077" cy="40747"/>
            </a:xfrm>
            <a:custGeom>
              <a:avLst/>
              <a:gdLst/>
              <a:ahLst/>
              <a:cxnLst/>
              <a:rect l="l" t="t" r="r" b="b"/>
              <a:pathLst>
                <a:path w="735" h="1030" extrusionOk="0">
                  <a:moveTo>
                    <a:pt x="25" y="0"/>
                  </a:moveTo>
                  <a:cubicBezTo>
                    <a:pt x="12" y="0"/>
                    <a:pt x="0" y="12"/>
                    <a:pt x="8" y="28"/>
                  </a:cubicBezTo>
                  <a:cubicBezTo>
                    <a:pt x="89" y="314"/>
                    <a:pt x="142" y="623"/>
                    <a:pt x="129" y="922"/>
                  </a:cubicBezTo>
                  <a:cubicBezTo>
                    <a:pt x="129" y="935"/>
                    <a:pt x="129" y="948"/>
                    <a:pt x="142" y="948"/>
                  </a:cubicBezTo>
                  <a:cubicBezTo>
                    <a:pt x="239" y="977"/>
                    <a:pt x="320" y="1003"/>
                    <a:pt x="415" y="1029"/>
                  </a:cubicBezTo>
                  <a:cubicBezTo>
                    <a:pt x="428" y="1029"/>
                    <a:pt x="441" y="1016"/>
                    <a:pt x="441" y="1016"/>
                  </a:cubicBezTo>
                  <a:cubicBezTo>
                    <a:pt x="522" y="733"/>
                    <a:pt x="603" y="447"/>
                    <a:pt x="698" y="164"/>
                  </a:cubicBezTo>
                  <a:cubicBezTo>
                    <a:pt x="698" y="122"/>
                    <a:pt x="711" y="83"/>
                    <a:pt x="727" y="41"/>
                  </a:cubicBezTo>
                  <a:cubicBezTo>
                    <a:pt x="735" y="25"/>
                    <a:pt x="722" y="14"/>
                    <a:pt x="708" y="14"/>
                  </a:cubicBezTo>
                  <a:cubicBezTo>
                    <a:pt x="699" y="14"/>
                    <a:pt x="690" y="18"/>
                    <a:pt x="685" y="28"/>
                  </a:cubicBezTo>
                  <a:cubicBezTo>
                    <a:pt x="603" y="314"/>
                    <a:pt x="522" y="597"/>
                    <a:pt x="428" y="883"/>
                  </a:cubicBezTo>
                  <a:cubicBezTo>
                    <a:pt x="428" y="912"/>
                    <a:pt x="421" y="942"/>
                    <a:pt x="412" y="972"/>
                  </a:cubicBezTo>
                  <a:lnTo>
                    <a:pt x="412" y="972"/>
                  </a:lnTo>
                  <a:cubicBezTo>
                    <a:pt x="329" y="946"/>
                    <a:pt x="255" y="923"/>
                    <a:pt x="173" y="900"/>
                  </a:cubicBezTo>
                  <a:lnTo>
                    <a:pt x="173" y="900"/>
                  </a:lnTo>
                  <a:cubicBezTo>
                    <a:pt x="193" y="607"/>
                    <a:pt x="127" y="291"/>
                    <a:pt x="47" y="15"/>
                  </a:cubicBezTo>
                  <a:cubicBezTo>
                    <a:pt x="42" y="5"/>
                    <a:pt x="33" y="0"/>
                    <a:pt x="25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51"/>
            <p:cNvSpPr/>
            <p:nvPr/>
          </p:nvSpPr>
          <p:spPr>
            <a:xfrm>
              <a:off x="1836733" y="2400011"/>
              <a:ext cx="5736" cy="38650"/>
            </a:xfrm>
            <a:custGeom>
              <a:avLst/>
              <a:gdLst/>
              <a:ahLst/>
              <a:cxnLst/>
              <a:rect l="l" t="t" r="r" b="b"/>
              <a:pathLst>
                <a:path w="145" h="977" extrusionOk="0">
                  <a:moveTo>
                    <a:pt x="104" y="0"/>
                  </a:moveTo>
                  <a:cubicBezTo>
                    <a:pt x="93" y="0"/>
                    <a:pt x="83" y="10"/>
                    <a:pt x="89" y="30"/>
                  </a:cubicBezTo>
                  <a:cubicBezTo>
                    <a:pt x="89" y="329"/>
                    <a:pt x="76" y="654"/>
                    <a:pt x="8" y="937"/>
                  </a:cubicBezTo>
                  <a:cubicBezTo>
                    <a:pt x="0" y="962"/>
                    <a:pt x="11" y="977"/>
                    <a:pt x="23" y="977"/>
                  </a:cubicBezTo>
                  <a:cubicBezTo>
                    <a:pt x="32" y="977"/>
                    <a:pt x="42" y="969"/>
                    <a:pt x="47" y="953"/>
                  </a:cubicBezTo>
                  <a:cubicBezTo>
                    <a:pt x="115" y="654"/>
                    <a:pt x="145" y="329"/>
                    <a:pt x="128" y="30"/>
                  </a:cubicBezTo>
                  <a:cubicBezTo>
                    <a:pt x="128" y="10"/>
                    <a:pt x="115" y="0"/>
                    <a:pt x="104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51"/>
            <p:cNvSpPr/>
            <p:nvPr/>
          </p:nvSpPr>
          <p:spPr>
            <a:xfrm>
              <a:off x="1842430" y="2400091"/>
              <a:ext cx="36356" cy="43437"/>
            </a:xfrm>
            <a:custGeom>
              <a:avLst/>
              <a:gdLst/>
              <a:ahLst/>
              <a:cxnLst/>
              <a:rect l="l" t="t" r="r" b="b"/>
              <a:pathLst>
                <a:path w="919" h="1098" extrusionOk="0">
                  <a:moveTo>
                    <a:pt x="301" y="1"/>
                  </a:moveTo>
                  <a:cubicBezTo>
                    <a:pt x="292" y="1"/>
                    <a:pt x="284" y="5"/>
                    <a:pt x="284" y="15"/>
                  </a:cubicBezTo>
                  <a:cubicBezTo>
                    <a:pt x="202" y="301"/>
                    <a:pt x="121" y="584"/>
                    <a:pt x="27" y="870"/>
                  </a:cubicBezTo>
                  <a:cubicBezTo>
                    <a:pt x="27" y="909"/>
                    <a:pt x="14" y="951"/>
                    <a:pt x="1" y="990"/>
                  </a:cubicBezTo>
                  <a:cubicBezTo>
                    <a:pt x="1" y="990"/>
                    <a:pt x="1" y="1003"/>
                    <a:pt x="14" y="1016"/>
                  </a:cubicBezTo>
                  <a:cubicBezTo>
                    <a:pt x="108" y="1045"/>
                    <a:pt x="189" y="1072"/>
                    <a:pt x="284" y="1098"/>
                  </a:cubicBezTo>
                  <a:cubicBezTo>
                    <a:pt x="297" y="1098"/>
                    <a:pt x="310" y="1098"/>
                    <a:pt x="310" y="1085"/>
                  </a:cubicBezTo>
                  <a:cubicBezTo>
                    <a:pt x="459" y="828"/>
                    <a:pt x="677" y="597"/>
                    <a:pt x="908" y="408"/>
                  </a:cubicBezTo>
                  <a:cubicBezTo>
                    <a:pt x="919" y="387"/>
                    <a:pt x="903" y="363"/>
                    <a:pt x="880" y="363"/>
                  </a:cubicBezTo>
                  <a:cubicBezTo>
                    <a:pt x="875" y="363"/>
                    <a:pt x="871" y="364"/>
                    <a:pt x="866" y="366"/>
                  </a:cubicBezTo>
                  <a:cubicBezTo>
                    <a:pt x="640" y="553"/>
                    <a:pt x="430" y="790"/>
                    <a:pt x="281" y="1041"/>
                  </a:cubicBezTo>
                  <a:lnTo>
                    <a:pt x="281" y="1041"/>
                  </a:lnTo>
                  <a:cubicBezTo>
                    <a:pt x="201" y="1016"/>
                    <a:pt x="129" y="993"/>
                    <a:pt x="49" y="970"/>
                  </a:cubicBezTo>
                  <a:lnTo>
                    <a:pt x="49" y="970"/>
                  </a:lnTo>
                  <a:cubicBezTo>
                    <a:pt x="127" y="698"/>
                    <a:pt x="206" y="423"/>
                    <a:pt x="297" y="151"/>
                  </a:cubicBezTo>
                  <a:cubicBezTo>
                    <a:pt x="297" y="109"/>
                    <a:pt x="310" y="70"/>
                    <a:pt x="326" y="28"/>
                  </a:cubicBezTo>
                  <a:cubicBezTo>
                    <a:pt x="334" y="12"/>
                    <a:pt x="316" y="1"/>
                    <a:pt x="301" y="1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51"/>
            <p:cNvSpPr/>
            <p:nvPr/>
          </p:nvSpPr>
          <p:spPr>
            <a:xfrm>
              <a:off x="1847375" y="2407409"/>
              <a:ext cx="19899" cy="34615"/>
            </a:xfrm>
            <a:custGeom>
              <a:avLst/>
              <a:gdLst/>
              <a:ahLst/>
              <a:cxnLst/>
              <a:rect l="l" t="t" r="r" b="b"/>
              <a:pathLst>
                <a:path w="503" h="875" extrusionOk="0">
                  <a:moveTo>
                    <a:pt x="467" y="0"/>
                  </a:moveTo>
                  <a:cubicBezTo>
                    <a:pt x="459" y="0"/>
                    <a:pt x="452" y="2"/>
                    <a:pt x="445" y="5"/>
                  </a:cubicBezTo>
                  <a:cubicBezTo>
                    <a:pt x="266" y="262"/>
                    <a:pt x="120" y="548"/>
                    <a:pt x="9" y="847"/>
                  </a:cubicBezTo>
                  <a:cubicBezTo>
                    <a:pt x="1" y="864"/>
                    <a:pt x="19" y="875"/>
                    <a:pt x="34" y="875"/>
                  </a:cubicBezTo>
                  <a:cubicBezTo>
                    <a:pt x="43" y="875"/>
                    <a:pt x="51" y="870"/>
                    <a:pt x="51" y="860"/>
                  </a:cubicBezTo>
                  <a:cubicBezTo>
                    <a:pt x="159" y="561"/>
                    <a:pt x="321" y="291"/>
                    <a:pt x="484" y="35"/>
                  </a:cubicBezTo>
                  <a:cubicBezTo>
                    <a:pt x="503" y="13"/>
                    <a:pt x="487" y="0"/>
                    <a:pt x="467" y="0"/>
                  </a:cubicBezTo>
                  <a:close/>
                </a:path>
              </a:pathLst>
            </a:custGeom>
            <a:solidFill>
              <a:srgbClr val="F1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51"/>
            <p:cNvSpPr/>
            <p:nvPr/>
          </p:nvSpPr>
          <p:spPr>
            <a:xfrm>
              <a:off x="1787203" y="2395145"/>
              <a:ext cx="138895" cy="84302"/>
            </a:xfrm>
            <a:custGeom>
              <a:avLst/>
              <a:gdLst/>
              <a:ahLst/>
              <a:cxnLst/>
              <a:rect l="l" t="t" r="r" b="b"/>
              <a:pathLst>
                <a:path w="3511" h="2131" extrusionOk="0">
                  <a:moveTo>
                    <a:pt x="520" y="0"/>
                  </a:moveTo>
                  <a:cubicBezTo>
                    <a:pt x="233" y="0"/>
                    <a:pt x="1" y="319"/>
                    <a:pt x="122" y="764"/>
                  </a:cubicBezTo>
                  <a:cubicBezTo>
                    <a:pt x="340" y="1564"/>
                    <a:pt x="1137" y="2052"/>
                    <a:pt x="1137" y="2052"/>
                  </a:cubicBezTo>
                  <a:cubicBezTo>
                    <a:pt x="1137" y="2052"/>
                    <a:pt x="1280" y="2130"/>
                    <a:pt x="1456" y="2130"/>
                  </a:cubicBezTo>
                  <a:cubicBezTo>
                    <a:pt x="1510" y="2130"/>
                    <a:pt x="1567" y="2123"/>
                    <a:pt x="1624" y="2104"/>
                  </a:cubicBezTo>
                  <a:cubicBezTo>
                    <a:pt x="1855" y="2035"/>
                    <a:pt x="3510" y="1239"/>
                    <a:pt x="2954" y="670"/>
                  </a:cubicBezTo>
                  <a:cubicBezTo>
                    <a:pt x="2837" y="549"/>
                    <a:pt x="2710" y="504"/>
                    <a:pt x="2585" y="504"/>
                  </a:cubicBezTo>
                  <a:cubicBezTo>
                    <a:pt x="2204" y="504"/>
                    <a:pt x="1842" y="927"/>
                    <a:pt x="1842" y="927"/>
                  </a:cubicBezTo>
                  <a:cubicBezTo>
                    <a:pt x="1842" y="927"/>
                    <a:pt x="1897" y="640"/>
                    <a:pt x="1585" y="533"/>
                  </a:cubicBezTo>
                  <a:cubicBezTo>
                    <a:pt x="1539" y="519"/>
                    <a:pt x="1497" y="513"/>
                    <a:pt x="1459" y="513"/>
                  </a:cubicBezTo>
                  <a:cubicBezTo>
                    <a:pt x="1244" y="513"/>
                    <a:pt x="1166" y="709"/>
                    <a:pt x="1166" y="709"/>
                  </a:cubicBezTo>
                  <a:cubicBezTo>
                    <a:pt x="1016" y="203"/>
                    <a:pt x="750" y="0"/>
                    <a:pt x="520" y="0"/>
                  </a:cubicBezTo>
                  <a:close/>
                </a:path>
              </a:pathLst>
            </a:custGeom>
            <a:solidFill>
              <a:srgbClr val="FFA2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51"/>
            <p:cNvSpPr/>
            <p:nvPr/>
          </p:nvSpPr>
          <p:spPr>
            <a:xfrm>
              <a:off x="1801643" y="2440838"/>
              <a:ext cx="74808" cy="44821"/>
            </a:xfrm>
            <a:custGeom>
              <a:avLst/>
              <a:gdLst/>
              <a:ahLst/>
              <a:cxnLst/>
              <a:rect l="l" t="t" r="r" b="b"/>
              <a:pathLst>
                <a:path w="1891" h="1133" extrusionOk="0">
                  <a:moveTo>
                    <a:pt x="856" y="0"/>
                  </a:moveTo>
                  <a:cubicBezTo>
                    <a:pt x="847" y="0"/>
                    <a:pt x="837" y="1"/>
                    <a:pt x="827" y="2"/>
                  </a:cubicBezTo>
                  <a:cubicBezTo>
                    <a:pt x="625" y="42"/>
                    <a:pt x="706" y="503"/>
                    <a:pt x="706" y="503"/>
                  </a:cubicBezTo>
                  <a:cubicBezTo>
                    <a:pt x="706" y="503"/>
                    <a:pt x="474" y="168"/>
                    <a:pt x="297" y="168"/>
                  </a:cubicBezTo>
                  <a:cubicBezTo>
                    <a:pt x="252" y="168"/>
                    <a:pt x="210" y="190"/>
                    <a:pt x="176" y="246"/>
                  </a:cubicBezTo>
                  <a:cubicBezTo>
                    <a:pt x="1" y="503"/>
                    <a:pt x="664" y="1030"/>
                    <a:pt x="664" y="1030"/>
                  </a:cubicBezTo>
                  <a:cubicBezTo>
                    <a:pt x="746" y="1103"/>
                    <a:pt x="858" y="1132"/>
                    <a:pt x="981" y="1132"/>
                  </a:cubicBezTo>
                  <a:cubicBezTo>
                    <a:pt x="1381" y="1132"/>
                    <a:pt x="1891" y="819"/>
                    <a:pt x="1828" y="705"/>
                  </a:cubicBezTo>
                  <a:cubicBezTo>
                    <a:pt x="1799" y="634"/>
                    <a:pt x="1741" y="609"/>
                    <a:pt x="1674" y="609"/>
                  </a:cubicBezTo>
                  <a:cubicBezTo>
                    <a:pt x="1496" y="609"/>
                    <a:pt x="1246" y="786"/>
                    <a:pt x="1246" y="786"/>
                  </a:cubicBezTo>
                  <a:cubicBezTo>
                    <a:pt x="1246" y="786"/>
                    <a:pt x="1734" y="354"/>
                    <a:pt x="1464" y="230"/>
                  </a:cubicBezTo>
                  <a:cubicBezTo>
                    <a:pt x="1434" y="216"/>
                    <a:pt x="1404" y="209"/>
                    <a:pt x="1375" y="209"/>
                  </a:cubicBezTo>
                  <a:cubicBezTo>
                    <a:pt x="1164" y="209"/>
                    <a:pt x="1015" y="555"/>
                    <a:pt x="1015" y="555"/>
                  </a:cubicBezTo>
                  <a:cubicBezTo>
                    <a:pt x="1015" y="555"/>
                    <a:pt x="1118" y="0"/>
                    <a:pt x="856" y="0"/>
                  </a:cubicBezTo>
                  <a:close/>
                </a:path>
              </a:pathLst>
            </a:custGeom>
            <a:solidFill>
              <a:srgbClr val="FFE8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Rectangle 18"/>
          <p:cNvSpPr/>
          <p:nvPr/>
        </p:nvSpPr>
        <p:spPr>
          <a:xfrm>
            <a:off x="877060" y="579314"/>
            <a:ext cx="70046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 smtClean="0">
                <a:latin typeface="+mn-lt"/>
                <a:ea typeface="Calibri" panose="020F0502020204030204" pitchFamily="34" charset="0"/>
              </a:rPr>
              <a:t>Phối</a:t>
            </a:r>
            <a:r>
              <a:rPr lang="en-US" sz="2400" kern="1200" dirty="0" smtClean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hợp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với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chăm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sóc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giáo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dục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em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người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dân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tộc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thiểu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số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cảnh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khó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khăn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; 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5840" y="2695952"/>
            <a:ext cx="7150470" cy="1685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kern="1200" dirty="0">
                <a:latin typeface="+mn-lt"/>
                <a:ea typeface="Calibri" panose="020F0502020204030204" pitchFamily="34" charset="0"/>
              </a:rPr>
              <a:t>-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Huy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sự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tham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của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gia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đình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và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đồng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các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hoạt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động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xây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dựng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môi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trường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an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toàn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,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phòng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chống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dịch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bệnh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cho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trẻ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trong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cơ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sz="2400" kern="1200" dirty="0" err="1">
                <a:latin typeface="+mn-lt"/>
                <a:ea typeface="Calibri" panose="020F0502020204030204" pitchFamily="34" charset="0"/>
              </a:rPr>
              <a:t>sở</a:t>
            </a:r>
            <a:r>
              <a:rPr lang="en-US" sz="2400" kern="1200" dirty="0">
                <a:latin typeface="+mn-lt"/>
                <a:ea typeface="Calibri" panose="020F0502020204030204" pitchFamily="34" charset="0"/>
              </a:rPr>
              <a:t> GDMN.</a:t>
            </a:r>
          </a:p>
        </p:txBody>
      </p:sp>
      <p:sp>
        <p:nvSpPr>
          <p:cNvPr id="21" name="Google Shape;451;p40"/>
          <p:cNvSpPr/>
          <p:nvPr/>
        </p:nvSpPr>
        <p:spPr>
          <a:xfrm>
            <a:off x="789015" y="2402999"/>
            <a:ext cx="7703670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22" name="Google Shape;454;p40"/>
          <p:cNvGrpSpPr/>
          <p:nvPr/>
        </p:nvGrpSpPr>
        <p:grpSpPr>
          <a:xfrm>
            <a:off x="-66098" y="-113095"/>
            <a:ext cx="608900" cy="407500"/>
            <a:chOff x="370000" y="161225"/>
            <a:chExt cx="608900" cy="407500"/>
          </a:xfrm>
        </p:grpSpPr>
        <p:sp>
          <p:nvSpPr>
            <p:cNvPr id="23" name="Google Shape;455;p40"/>
            <p:cNvSpPr/>
            <p:nvPr/>
          </p:nvSpPr>
          <p:spPr>
            <a:xfrm>
              <a:off x="400350" y="1952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456;p40"/>
            <p:cNvSpPr/>
            <p:nvPr/>
          </p:nvSpPr>
          <p:spPr>
            <a:xfrm>
              <a:off x="370000" y="1612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457;p40"/>
          <p:cNvGrpSpPr/>
          <p:nvPr/>
        </p:nvGrpSpPr>
        <p:grpSpPr>
          <a:xfrm>
            <a:off x="8134335" y="946477"/>
            <a:ext cx="855800" cy="746475"/>
            <a:chOff x="7711700" y="384600"/>
            <a:chExt cx="855800" cy="746475"/>
          </a:xfrm>
        </p:grpSpPr>
        <p:sp>
          <p:nvSpPr>
            <p:cNvPr id="26" name="Google Shape;458;p40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459;p40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460;p40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461;p40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462;p40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463;p40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464;p40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465;p40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466;p40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467;p40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468;p40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0706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7"/>
          <p:cNvGrpSpPr/>
          <p:nvPr/>
        </p:nvGrpSpPr>
        <p:grpSpPr>
          <a:xfrm flipH="1">
            <a:off x="-214249" y="22774"/>
            <a:ext cx="1211149" cy="1050627"/>
            <a:chOff x="-2314175" y="910675"/>
            <a:chExt cx="2012875" cy="1733025"/>
          </a:xfrm>
        </p:grpSpPr>
        <p:sp>
          <p:nvSpPr>
            <p:cNvPr id="362" name="Google Shape;362;p37"/>
            <p:cNvSpPr/>
            <p:nvPr/>
          </p:nvSpPr>
          <p:spPr>
            <a:xfrm>
              <a:off x="-2265025" y="2299475"/>
              <a:ext cx="747525" cy="219200"/>
            </a:xfrm>
            <a:custGeom>
              <a:avLst/>
              <a:gdLst/>
              <a:ahLst/>
              <a:cxnLst/>
              <a:rect l="l" t="t" r="r" b="b"/>
              <a:pathLst>
                <a:path w="29901" h="8768" extrusionOk="0">
                  <a:moveTo>
                    <a:pt x="2700" y="7847"/>
                  </a:moveTo>
                  <a:cubicBezTo>
                    <a:pt x="3098" y="7763"/>
                    <a:pt x="3453" y="7638"/>
                    <a:pt x="3830" y="7533"/>
                  </a:cubicBezTo>
                  <a:cubicBezTo>
                    <a:pt x="4834" y="7219"/>
                    <a:pt x="5839" y="6926"/>
                    <a:pt x="6885" y="6780"/>
                  </a:cubicBezTo>
                  <a:cubicBezTo>
                    <a:pt x="7533" y="6675"/>
                    <a:pt x="8182" y="6529"/>
                    <a:pt x="8852" y="6466"/>
                  </a:cubicBezTo>
                  <a:cubicBezTo>
                    <a:pt x="9898" y="6298"/>
                    <a:pt x="10944" y="6173"/>
                    <a:pt x="11990" y="6173"/>
                  </a:cubicBezTo>
                  <a:cubicBezTo>
                    <a:pt x="13831" y="6194"/>
                    <a:pt x="15715" y="6194"/>
                    <a:pt x="17577" y="6173"/>
                  </a:cubicBezTo>
                  <a:cubicBezTo>
                    <a:pt x="18560" y="6173"/>
                    <a:pt x="19564" y="6215"/>
                    <a:pt x="20527" y="6403"/>
                  </a:cubicBezTo>
                  <a:cubicBezTo>
                    <a:pt x="20757" y="6466"/>
                    <a:pt x="21008" y="6508"/>
                    <a:pt x="21238" y="6529"/>
                  </a:cubicBezTo>
                  <a:cubicBezTo>
                    <a:pt x="24021" y="6989"/>
                    <a:pt x="26762" y="7449"/>
                    <a:pt x="29440" y="8307"/>
                  </a:cubicBezTo>
                  <a:cubicBezTo>
                    <a:pt x="29587" y="8370"/>
                    <a:pt x="29733" y="8349"/>
                    <a:pt x="29901" y="8349"/>
                  </a:cubicBezTo>
                  <a:cubicBezTo>
                    <a:pt x="29399" y="7052"/>
                    <a:pt x="29064" y="5775"/>
                    <a:pt x="27767" y="5064"/>
                  </a:cubicBezTo>
                  <a:cubicBezTo>
                    <a:pt x="27495" y="5357"/>
                    <a:pt x="27118" y="5462"/>
                    <a:pt x="26679" y="5462"/>
                  </a:cubicBezTo>
                  <a:cubicBezTo>
                    <a:pt x="26386" y="5148"/>
                    <a:pt x="26155" y="4813"/>
                    <a:pt x="25842" y="4583"/>
                  </a:cubicBezTo>
                  <a:cubicBezTo>
                    <a:pt x="25465" y="4269"/>
                    <a:pt x="25088" y="3997"/>
                    <a:pt x="24837" y="3578"/>
                  </a:cubicBezTo>
                  <a:cubicBezTo>
                    <a:pt x="24712" y="3348"/>
                    <a:pt x="24461" y="3244"/>
                    <a:pt x="24189" y="3139"/>
                  </a:cubicBezTo>
                  <a:cubicBezTo>
                    <a:pt x="23833" y="3013"/>
                    <a:pt x="23477" y="2846"/>
                    <a:pt x="23205" y="2532"/>
                  </a:cubicBezTo>
                  <a:cubicBezTo>
                    <a:pt x="23017" y="2344"/>
                    <a:pt x="22745" y="2239"/>
                    <a:pt x="22515" y="2093"/>
                  </a:cubicBezTo>
                  <a:cubicBezTo>
                    <a:pt x="22305" y="1967"/>
                    <a:pt x="22075" y="1884"/>
                    <a:pt x="21887" y="1716"/>
                  </a:cubicBezTo>
                  <a:cubicBezTo>
                    <a:pt x="21531" y="1360"/>
                    <a:pt x="21113" y="1235"/>
                    <a:pt x="20611" y="1088"/>
                  </a:cubicBezTo>
                  <a:cubicBezTo>
                    <a:pt x="19481" y="816"/>
                    <a:pt x="18309" y="565"/>
                    <a:pt x="17242" y="105"/>
                  </a:cubicBezTo>
                  <a:cubicBezTo>
                    <a:pt x="17012" y="0"/>
                    <a:pt x="16719" y="0"/>
                    <a:pt x="16447" y="0"/>
                  </a:cubicBezTo>
                  <a:lnTo>
                    <a:pt x="11300" y="0"/>
                  </a:lnTo>
                  <a:cubicBezTo>
                    <a:pt x="11049" y="0"/>
                    <a:pt x="10756" y="21"/>
                    <a:pt x="10484" y="42"/>
                  </a:cubicBezTo>
                  <a:cubicBezTo>
                    <a:pt x="9479" y="210"/>
                    <a:pt x="8475" y="419"/>
                    <a:pt x="7450" y="565"/>
                  </a:cubicBezTo>
                  <a:cubicBezTo>
                    <a:pt x="6048" y="754"/>
                    <a:pt x="4751" y="1360"/>
                    <a:pt x="3432" y="1884"/>
                  </a:cubicBezTo>
                  <a:cubicBezTo>
                    <a:pt x="3265" y="2595"/>
                    <a:pt x="3014" y="3223"/>
                    <a:pt x="2575" y="3767"/>
                  </a:cubicBezTo>
                  <a:cubicBezTo>
                    <a:pt x="1884" y="4604"/>
                    <a:pt x="1424" y="5587"/>
                    <a:pt x="838" y="6508"/>
                  </a:cubicBezTo>
                  <a:cubicBezTo>
                    <a:pt x="419" y="7198"/>
                    <a:pt x="231" y="7930"/>
                    <a:pt x="1" y="8767"/>
                  </a:cubicBezTo>
                  <a:cubicBezTo>
                    <a:pt x="273" y="8684"/>
                    <a:pt x="503" y="8684"/>
                    <a:pt x="650" y="8579"/>
                  </a:cubicBezTo>
                  <a:cubicBezTo>
                    <a:pt x="1319" y="8161"/>
                    <a:pt x="1989" y="7993"/>
                    <a:pt x="2700" y="784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7"/>
            <p:cNvSpPr/>
            <p:nvPr/>
          </p:nvSpPr>
          <p:spPr>
            <a:xfrm>
              <a:off x="-1461025" y="2493025"/>
              <a:ext cx="621975" cy="109875"/>
            </a:xfrm>
            <a:custGeom>
              <a:avLst/>
              <a:gdLst/>
              <a:ahLst/>
              <a:cxnLst/>
              <a:rect l="l" t="t" r="r" b="b"/>
              <a:pathLst>
                <a:path w="24879" h="4395" extrusionOk="0">
                  <a:moveTo>
                    <a:pt x="24000" y="1779"/>
                  </a:moveTo>
                  <a:cubicBezTo>
                    <a:pt x="22765" y="1402"/>
                    <a:pt x="21636" y="879"/>
                    <a:pt x="20401" y="753"/>
                  </a:cubicBezTo>
                  <a:cubicBezTo>
                    <a:pt x="19439" y="649"/>
                    <a:pt x="18497" y="523"/>
                    <a:pt x="17555" y="356"/>
                  </a:cubicBezTo>
                  <a:cubicBezTo>
                    <a:pt x="16363" y="188"/>
                    <a:pt x="15170" y="84"/>
                    <a:pt x="13977" y="105"/>
                  </a:cubicBezTo>
                  <a:cubicBezTo>
                    <a:pt x="12910" y="126"/>
                    <a:pt x="11822" y="105"/>
                    <a:pt x="10734" y="105"/>
                  </a:cubicBezTo>
                  <a:cubicBezTo>
                    <a:pt x="9249" y="0"/>
                    <a:pt x="7826" y="42"/>
                    <a:pt x="6319" y="209"/>
                  </a:cubicBezTo>
                  <a:cubicBezTo>
                    <a:pt x="5629" y="293"/>
                    <a:pt x="4980" y="419"/>
                    <a:pt x="4353" y="649"/>
                  </a:cubicBezTo>
                  <a:cubicBezTo>
                    <a:pt x="3662" y="921"/>
                    <a:pt x="3369" y="1088"/>
                    <a:pt x="3034" y="1758"/>
                  </a:cubicBezTo>
                  <a:cubicBezTo>
                    <a:pt x="2993" y="1821"/>
                    <a:pt x="3097" y="1967"/>
                    <a:pt x="3181" y="1883"/>
                  </a:cubicBezTo>
                  <a:cubicBezTo>
                    <a:pt x="4332" y="1151"/>
                    <a:pt x="6026" y="1339"/>
                    <a:pt x="7366" y="1256"/>
                  </a:cubicBezTo>
                  <a:cubicBezTo>
                    <a:pt x="8726" y="1172"/>
                    <a:pt x="10086" y="1297"/>
                    <a:pt x="11446" y="1402"/>
                  </a:cubicBezTo>
                  <a:cubicBezTo>
                    <a:pt x="12387" y="1486"/>
                    <a:pt x="13266" y="1695"/>
                    <a:pt x="14187" y="1883"/>
                  </a:cubicBezTo>
                  <a:cubicBezTo>
                    <a:pt x="13057" y="1800"/>
                    <a:pt x="11927" y="1695"/>
                    <a:pt x="10818" y="1611"/>
                  </a:cubicBezTo>
                  <a:cubicBezTo>
                    <a:pt x="9186" y="1507"/>
                    <a:pt x="7575" y="1381"/>
                    <a:pt x="5943" y="1695"/>
                  </a:cubicBezTo>
                  <a:cubicBezTo>
                    <a:pt x="5692" y="1758"/>
                    <a:pt x="5399" y="1758"/>
                    <a:pt x="5127" y="1758"/>
                  </a:cubicBezTo>
                  <a:cubicBezTo>
                    <a:pt x="3537" y="1674"/>
                    <a:pt x="2051" y="2134"/>
                    <a:pt x="524" y="2511"/>
                  </a:cubicBezTo>
                  <a:cubicBezTo>
                    <a:pt x="377" y="2532"/>
                    <a:pt x="252" y="2657"/>
                    <a:pt x="0" y="2804"/>
                  </a:cubicBezTo>
                  <a:cubicBezTo>
                    <a:pt x="210" y="2909"/>
                    <a:pt x="314" y="2971"/>
                    <a:pt x="419" y="2971"/>
                  </a:cubicBezTo>
                  <a:cubicBezTo>
                    <a:pt x="670" y="2950"/>
                    <a:pt x="900" y="2929"/>
                    <a:pt x="1130" y="2825"/>
                  </a:cubicBezTo>
                  <a:cubicBezTo>
                    <a:pt x="1528" y="2657"/>
                    <a:pt x="1946" y="2616"/>
                    <a:pt x="2365" y="2616"/>
                  </a:cubicBezTo>
                  <a:cubicBezTo>
                    <a:pt x="5796" y="2595"/>
                    <a:pt x="9228" y="2532"/>
                    <a:pt x="12680" y="2511"/>
                  </a:cubicBezTo>
                  <a:cubicBezTo>
                    <a:pt x="13350" y="2511"/>
                    <a:pt x="14061" y="2532"/>
                    <a:pt x="14731" y="2637"/>
                  </a:cubicBezTo>
                  <a:cubicBezTo>
                    <a:pt x="15589" y="2762"/>
                    <a:pt x="16467" y="2825"/>
                    <a:pt x="17346" y="2804"/>
                  </a:cubicBezTo>
                  <a:cubicBezTo>
                    <a:pt x="17576" y="2804"/>
                    <a:pt x="17848" y="2804"/>
                    <a:pt x="18079" y="2825"/>
                  </a:cubicBezTo>
                  <a:cubicBezTo>
                    <a:pt x="20150" y="3181"/>
                    <a:pt x="22242" y="3536"/>
                    <a:pt x="24230" y="4206"/>
                  </a:cubicBezTo>
                  <a:cubicBezTo>
                    <a:pt x="24418" y="4269"/>
                    <a:pt x="24628" y="4310"/>
                    <a:pt x="24879" y="4394"/>
                  </a:cubicBezTo>
                  <a:cubicBezTo>
                    <a:pt x="24669" y="3432"/>
                    <a:pt x="24125" y="2657"/>
                    <a:pt x="24000" y="1779"/>
                  </a:cubicBezTo>
                  <a:close/>
                  <a:moveTo>
                    <a:pt x="23100" y="3369"/>
                  </a:moveTo>
                  <a:cubicBezTo>
                    <a:pt x="23037" y="3453"/>
                    <a:pt x="22828" y="3536"/>
                    <a:pt x="22724" y="3494"/>
                  </a:cubicBezTo>
                  <a:cubicBezTo>
                    <a:pt x="22200" y="3369"/>
                    <a:pt x="21698" y="3181"/>
                    <a:pt x="21175" y="3055"/>
                  </a:cubicBezTo>
                  <a:cubicBezTo>
                    <a:pt x="20464" y="2867"/>
                    <a:pt x="19752" y="2699"/>
                    <a:pt x="19020" y="2553"/>
                  </a:cubicBezTo>
                  <a:cubicBezTo>
                    <a:pt x="19229" y="2532"/>
                    <a:pt x="19439" y="2511"/>
                    <a:pt x="19627" y="2406"/>
                  </a:cubicBezTo>
                  <a:cubicBezTo>
                    <a:pt x="19836" y="2302"/>
                    <a:pt x="19878" y="2009"/>
                    <a:pt x="19773" y="1821"/>
                  </a:cubicBezTo>
                  <a:cubicBezTo>
                    <a:pt x="20694" y="2030"/>
                    <a:pt x="21615" y="2302"/>
                    <a:pt x="22535" y="2595"/>
                  </a:cubicBezTo>
                  <a:cubicBezTo>
                    <a:pt x="22724" y="2637"/>
                    <a:pt x="22891" y="2762"/>
                    <a:pt x="23058" y="2909"/>
                  </a:cubicBezTo>
                  <a:cubicBezTo>
                    <a:pt x="23184" y="3013"/>
                    <a:pt x="23247" y="3243"/>
                    <a:pt x="23100" y="336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7"/>
            <p:cNvSpPr/>
            <p:nvPr/>
          </p:nvSpPr>
          <p:spPr>
            <a:xfrm>
              <a:off x="-2009750" y="2479425"/>
              <a:ext cx="9450" cy="1075"/>
            </a:xfrm>
            <a:custGeom>
              <a:avLst/>
              <a:gdLst/>
              <a:ahLst/>
              <a:cxnLst/>
              <a:rect l="l" t="t" r="r" b="b"/>
              <a:pathLst>
                <a:path w="378" h="43" extrusionOk="0">
                  <a:moveTo>
                    <a:pt x="1" y="42"/>
                  </a:moveTo>
                  <a:lnTo>
                    <a:pt x="377" y="42"/>
                  </a:lnTo>
                  <a:lnTo>
                    <a:pt x="377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7"/>
            <p:cNvSpPr/>
            <p:nvPr/>
          </p:nvSpPr>
          <p:spPr>
            <a:xfrm>
              <a:off x="-2285950" y="2359100"/>
              <a:ext cx="1445325" cy="228100"/>
            </a:xfrm>
            <a:custGeom>
              <a:avLst/>
              <a:gdLst/>
              <a:ahLst/>
              <a:cxnLst/>
              <a:rect l="l" t="t" r="r" b="b"/>
              <a:pathLst>
                <a:path w="57813" h="9124" extrusionOk="0">
                  <a:moveTo>
                    <a:pt x="32746" y="7261"/>
                  </a:moveTo>
                  <a:lnTo>
                    <a:pt x="32956" y="7261"/>
                  </a:lnTo>
                  <a:cubicBezTo>
                    <a:pt x="33793" y="7031"/>
                    <a:pt x="34630" y="6759"/>
                    <a:pt x="35404" y="6341"/>
                  </a:cubicBezTo>
                  <a:cubicBezTo>
                    <a:pt x="35759" y="6173"/>
                    <a:pt x="36115" y="6027"/>
                    <a:pt x="36492" y="5901"/>
                  </a:cubicBezTo>
                  <a:cubicBezTo>
                    <a:pt x="38187" y="5294"/>
                    <a:pt x="39965" y="4960"/>
                    <a:pt x="41764" y="4750"/>
                  </a:cubicBezTo>
                  <a:cubicBezTo>
                    <a:pt x="42706" y="4646"/>
                    <a:pt x="43710" y="4625"/>
                    <a:pt x="44652" y="4646"/>
                  </a:cubicBezTo>
                  <a:cubicBezTo>
                    <a:pt x="46263" y="4646"/>
                    <a:pt x="47895" y="4541"/>
                    <a:pt x="49506" y="4750"/>
                  </a:cubicBezTo>
                  <a:cubicBezTo>
                    <a:pt x="50092" y="4834"/>
                    <a:pt x="50636" y="4876"/>
                    <a:pt x="51222" y="4960"/>
                  </a:cubicBezTo>
                  <a:cubicBezTo>
                    <a:pt x="53168" y="5169"/>
                    <a:pt x="55093" y="5504"/>
                    <a:pt x="56913" y="6236"/>
                  </a:cubicBezTo>
                  <a:cubicBezTo>
                    <a:pt x="57185" y="6341"/>
                    <a:pt x="57457" y="6424"/>
                    <a:pt x="57813" y="6529"/>
                  </a:cubicBezTo>
                  <a:cubicBezTo>
                    <a:pt x="57813" y="6382"/>
                    <a:pt x="57813" y="6278"/>
                    <a:pt x="57771" y="6215"/>
                  </a:cubicBezTo>
                  <a:cubicBezTo>
                    <a:pt x="57520" y="5776"/>
                    <a:pt x="57248" y="5336"/>
                    <a:pt x="56976" y="4918"/>
                  </a:cubicBezTo>
                  <a:cubicBezTo>
                    <a:pt x="56474" y="4144"/>
                    <a:pt x="55930" y="3453"/>
                    <a:pt x="55449" y="2658"/>
                  </a:cubicBezTo>
                  <a:cubicBezTo>
                    <a:pt x="55239" y="2323"/>
                    <a:pt x="55009" y="2114"/>
                    <a:pt x="54674" y="1988"/>
                  </a:cubicBezTo>
                  <a:cubicBezTo>
                    <a:pt x="53733" y="1612"/>
                    <a:pt x="52770" y="1193"/>
                    <a:pt x="51808" y="859"/>
                  </a:cubicBezTo>
                  <a:cubicBezTo>
                    <a:pt x="50552" y="419"/>
                    <a:pt x="49255" y="147"/>
                    <a:pt x="47916" y="126"/>
                  </a:cubicBezTo>
                  <a:cubicBezTo>
                    <a:pt x="45928" y="105"/>
                    <a:pt x="43941" y="1"/>
                    <a:pt x="41953" y="273"/>
                  </a:cubicBezTo>
                  <a:cubicBezTo>
                    <a:pt x="40572" y="482"/>
                    <a:pt x="39128" y="566"/>
                    <a:pt x="37768" y="1005"/>
                  </a:cubicBezTo>
                  <a:cubicBezTo>
                    <a:pt x="37412" y="1152"/>
                    <a:pt x="37015" y="1214"/>
                    <a:pt x="36617" y="1277"/>
                  </a:cubicBezTo>
                  <a:cubicBezTo>
                    <a:pt x="35885" y="1361"/>
                    <a:pt x="35215" y="1591"/>
                    <a:pt x="34546" y="1884"/>
                  </a:cubicBezTo>
                  <a:cubicBezTo>
                    <a:pt x="34190" y="2030"/>
                    <a:pt x="33814" y="2198"/>
                    <a:pt x="33458" y="2302"/>
                  </a:cubicBezTo>
                  <a:cubicBezTo>
                    <a:pt x="32809" y="2470"/>
                    <a:pt x="32286" y="2888"/>
                    <a:pt x="31721" y="3244"/>
                  </a:cubicBezTo>
                  <a:cubicBezTo>
                    <a:pt x="31365" y="3474"/>
                    <a:pt x="31198" y="3809"/>
                    <a:pt x="31261" y="4227"/>
                  </a:cubicBezTo>
                  <a:cubicBezTo>
                    <a:pt x="31303" y="4604"/>
                    <a:pt x="31386" y="4939"/>
                    <a:pt x="31512" y="5273"/>
                  </a:cubicBezTo>
                  <a:cubicBezTo>
                    <a:pt x="31700" y="5713"/>
                    <a:pt x="31909" y="6173"/>
                    <a:pt x="32119" y="6592"/>
                  </a:cubicBezTo>
                  <a:cubicBezTo>
                    <a:pt x="32223" y="6759"/>
                    <a:pt x="32349" y="6947"/>
                    <a:pt x="32453" y="7136"/>
                  </a:cubicBezTo>
                  <a:cubicBezTo>
                    <a:pt x="31679" y="6634"/>
                    <a:pt x="30759" y="6445"/>
                    <a:pt x="29838" y="6278"/>
                  </a:cubicBezTo>
                  <a:cubicBezTo>
                    <a:pt x="28562" y="5985"/>
                    <a:pt x="27264" y="5797"/>
                    <a:pt x="25946" y="5671"/>
                  </a:cubicBezTo>
                  <a:cubicBezTo>
                    <a:pt x="24879" y="5566"/>
                    <a:pt x="23770" y="5483"/>
                    <a:pt x="22682" y="5462"/>
                  </a:cubicBezTo>
                  <a:cubicBezTo>
                    <a:pt x="20883" y="5273"/>
                    <a:pt x="19041" y="5169"/>
                    <a:pt x="17242" y="5085"/>
                  </a:cubicBezTo>
                  <a:cubicBezTo>
                    <a:pt x="15882" y="5043"/>
                    <a:pt x="14543" y="5064"/>
                    <a:pt x="13183" y="5064"/>
                  </a:cubicBezTo>
                  <a:cubicBezTo>
                    <a:pt x="11781" y="5043"/>
                    <a:pt x="10316" y="4918"/>
                    <a:pt x="8914" y="5085"/>
                  </a:cubicBezTo>
                  <a:cubicBezTo>
                    <a:pt x="7910" y="5232"/>
                    <a:pt x="6885" y="5399"/>
                    <a:pt x="5860" y="5608"/>
                  </a:cubicBezTo>
                  <a:cubicBezTo>
                    <a:pt x="5316" y="5692"/>
                    <a:pt x="4730" y="5776"/>
                    <a:pt x="4186" y="5901"/>
                  </a:cubicBezTo>
                  <a:cubicBezTo>
                    <a:pt x="3349" y="6090"/>
                    <a:pt x="2575" y="6403"/>
                    <a:pt x="1779" y="6717"/>
                  </a:cubicBezTo>
                  <a:cubicBezTo>
                    <a:pt x="1256" y="6926"/>
                    <a:pt x="524" y="7157"/>
                    <a:pt x="189" y="7659"/>
                  </a:cubicBezTo>
                  <a:cubicBezTo>
                    <a:pt x="1" y="7910"/>
                    <a:pt x="294" y="8224"/>
                    <a:pt x="587" y="8161"/>
                  </a:cubicBezTo>
                  <a:cubicBezTo>
                    <a:pt x="943" y="8077"/>
                    <a:pt x="1319" y="7952"/>
                    <a:pt x="1654" y="7847"/>
                  </a:cubicBezTo>
                  <a:cubicBezTo>
                    <a:pt x="2198" y="7868"/>
                    <a:pt x="2721" y="7742"/>
                    <a:pt x="3265" y="7575"/>
                  </a:cubicBezTo>
                  <a:cubicBezTo>
                    <a:pt x="2700" y="7805"/>
                    <a:pt x="2114" y="8056"/>
                    <a:pt x="1528" y="8224"/>
                  </a:cubicBezTo>
                  <a:cubicBezTo>
                    <a:pt x="1466" y="8224"/>
                    <a:pt x="1424" y="8224"/>
                    <a:pt x="1361" y="8266"/>
                  </a:cubicBezTo>
                  <a:cubicBezTo>
                    <a:pt x="1277" y="8286"/>
                    <a:pt x="1215" y="8307"/>
                    <a:pt x="1152" y="8328"/>
                  </a:cubicBezTo>
                  <a:cubicBezTo>
                    <a:pt x="754" y="8496"/>
                    <a:pt x="817" y="9061"/>
                    <a:pt x="1256" y="9061"/>
                  </a:cubicBezTo>
                  <a:cubicBezTo>
                    <a:pt x="2407" y="9123"/>
                    <a:pt x="3621" y="8496"/>
                    <a:pt x="4709" y="8161"/>
                  </a:cubicBezTo>
                  <a:cubicBezTo>
                    <a:pt x="5985" y="7763"/>
                    <a:pt x="7324" y="7554"/>
                    <a:pt x="8642" y="7345"/>
                  </a:cubicBezTo>
                  <a:cubicBezTo>
                    <a:pt x="10023" y="7136"/>
                    <a:pt x="11404" y="6843"/>
                    <a:pt x="12827" y="6696"/>
                  </a:cubicBezTo>
                  <a:cubicBezTo>
                    <a:pt x="14187" y="6529"/>
                    <a:pt x="15568" y="6613"/>
                    <a:pt x="16949" y="6613"/>
                  </a:cubicBezTo>
                  <a:cubicBezTo>
                    <a:pt x="18393" y="6613"/>
                    <a:pt x="19837" y="6613"/>
                    <a:pt x="21259" y="6634"/>
                  </a:cubicBezTo>
                  <a:cubicBezTo>
                    <a:pt x="22410" y="6738"/>
                    <a:pt x="23540" y="6843"/>
                    <a:pt x="24691" y="6968"/>
                  </a:cubicBezTo>
                  <a:cubicBezTo>
                    <a:pt x="26051" y="7136"/>
                    <a:pt x="27202" y="7491"/>
                    <a:pt x="28478" y="7952"/>
                  </a:cubicBezTo>
                  <a:cubicBezTo>
                    <a:pt x="29064" y="8119"/>
                    <a:pt x="29671" y="8224"/>
                    <a:pt x="30236" y="8328"/>
                  </a:cubicBezTo>
                  <a:cubicBezTo>
                    <a:pt x="30780" y="8433"/>
                    <a:pt x="31303" y="8642"/>
                    <a:pt x="31889" y="8705"/>
                  </a:cubicBezTo>
                  <a:cubicBezTo>
                    <a:pt x="32181" y="8726"/>
                    <a:pt x="32349" y="8600"/>
                    <a:pt x="32453" y="8412"/>
                  </a:cubicBezTo>
                  <a:cubicBezTo>
                    <a:pt x="32935" y="8328"/>
                    <a:pt x="33270" y="7680"/>
                    <a:pt x="32746" y="726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7"/>
            <p:cNvSpPr/>
            <p:nvPr/>
          </p:nvSpPr>
          <p:spPr>
            <a:xfrm>
              <a:off x="-1738275" y="928450"/>
              <a:ext cx="1032625" cy="640825"/>
            </a:xfrm>
            <a:custGeom>
              <a:avLst/>
              <a:gdLst/>
              <a:ahLst/>
              <a:cxnLst/>
              <a:rect l="l" t="t" r="r" b="b"/>
              <a:pathLst>
                <a:path w="41305" h="25633" extrusionOk="0">
                  <a:moveTo>
                    <a:pt x="27181" y="17995"/>
                  </a:moveTo>
                  <a:cubicBezTo>
                    <a:pt x="26595" y="18372"/>
                    <a:pt x="26407" y="18978"/>
                    <a:pt x="26114" y="19481"/>
                  </a:cubicBezTo>
                  <a:cubicBezTo>
                    <a:pt x="25904" y="19564"/>
                    <a:pt x="25695" y="19627"/>
                    <a:pt x="25528" y="19732"/>
                  </a:cubicBezTo>
                  <a:cubicBezTo>
                    <a:pt x="25402" y="19836"/>
                    <a:pt x="25277" y="19983"/>
                    <a:pt x="25172" y="20108"/>
                  </a:cubicBezTo>
                  <a:cubicBezTo>
                    <a:pt x="24963" y="20422"/>
                    <a:pt x="24775" y="20778"/>
                    <a:pt x="24544" y="21071"/>
                  </a:cubicBezTo>
                  <a:cubicBezTo>
                    <a:pt x="24126" y="21594"/>
                    <a:pt x="23561" y="21740"/>
                    <a:pt x="22912" y="21573"/>
                  </a:cubicBezTo>
                  <a:cubicBezTo>
                    <a:pt x="21866" y="21217"/>
                    <a:pt x="20987" y="20694"/>
                    <a:pt x="20674" y="19564"/>
                  </a:cubicBezTo>
                  <a:cubicBezTo>
                    <a:pt x="20611" y="19376"/>
                    <a:pt x="20548" y="19209"/>
                    <a:pt x="20443" y="19062"/>
                  </a:cubicBezTo>
                  <a:cubicBezTo>
                    <a:pt x="20067" y="18623"/>
                    <a:pt x="20025" y="18100"/>
                    <a:pt x="20025" y="17535"/>
                  </a:cubicBezTo>
                  <a:cubicBezTo>
                    <a:pt x="20025" y="17012"/>
                    <a:pt x="20025" y="16509"/>
                    <a:pt x="19983" y="15986"/>
                  </a:cubicBezTo>
                  <a:cubicBezTo>
                    <a:pt x="19962" y="15610"/>
                    <a:pt x="19565" y="15421"/>
                    <a:pt x="19293" y="15693"/>
                  </a:cubicBezTo>
                  <a:cubicBezTo>
                    <a:pt x="18728" y="16154"/>
                    <a:pt x="18079" y="16488"/>
                    <a:pt x="17577" y="16991"/>
                  </a:cubicBezTo>
                  <a:cubicBezTo>
                    <a:pt x="17096" y="17493"/>
                    <a:pt x="16531" y="17911"/>
                    <a:pt x="15966" y="18267"/>
                  </a:cubicBezTo>
                  <a:cubicBezTo>
                    <a:pt x="15589" y="18518"/>
                    <a:pt x="15150" y="18413"/>
                    <a:pt x="14731" y="18330"/>
                  </a:cubicBezTo>
                  <a:cubicBezTo>
                    <a:pt x="14585" y="18309"/>
                    <a:pt x="14417" y="18162"/>
                    <a:pt x="14271" y="18079"/>
                  </a:cubicBezTo>
                  <a:cubicBezTo>
                    <a:pt x="14062" y="17158"/>
                    <a:pt x="14083" y="15777"/>
                    <a:pt x="14334" y="14940"/>
                  </a:cubicBezTo>
                  <a:cubicBezTo>
                    <a:pt x="14438" y="14584"/>
                    <a:pt x="14522" y="14187"/>
                    <a:pt x="14585" y="13789"/>
                  </a:cubicBezTo>
                  <a:cubicBezTo>
                    <a:pt x="14606" y="13664"/>
                    <a:pt x="14543" y="13517"/>
                    <a:pt x="14522" y="13350"/>
                  </a:cubicBezTo>
                  <a:cubicBezTo>
                    <a:pt x="14480" y="13141"/>
                    <a:pt x="14187" y="13036"/>
                    <a:pt x="13999" y="13141"/>
                  </a:cubicBezTo>
                  <a:cubicBezTo>
                    <a:pt x="13811" y="13245"/>
                    <a:pt x="13664" y="13413"/>
                    <a:pt x="13497" y="13538"/>
                  </a:cubicBezTo>
                  <a:cubicBezTo>
                    <a:pt x="12974" y="14061"/>
                    <a:pt x="12492" y="14563"/>
                    <a:pt x="11865" y="14919"/>
                  </a:cubicBezTo>
                  <a:cubicBezTo>
                    <a:pt x="11593" y="15087"/>
                    <a:pt x="11404" y="15317"/>
                    <a:pt x="11174" y="15526"/>
                  </a:cubicBezTo>
                  <a:cubicBezTo>
                    <a:pt x="10400" y="16237"/>
                    <a:pt x="9521" y="16802"/>
                    <a:pt x="8580" y="17325"/>
                  </a:cubicBezTo>
                  <a:cubicBezTo>
                    <a:pt x="8140" y="17597"/>
                    <a:pt x="7680" y="17597"/>
                    <a:pt x="7199" y="17576"/>
                  </a:cubicBezTo>
                  <a:cubicBezTo>
                    <a:pt x="6759" y="17514"/>
                    <a:pt x="6571" y="17325"/>
                    <a:pt x="6550" y="16865"/>
                  </a:cubicBezTo>
                  <a:cubicBezTo>
                    <a:pt x="6529" y="16112"/>
                    <a:pt x="6655" y="15380"/>
                    <a:pt x="7094" y="14710"/>
                  </a:cubicBezTo>
                  <a:cubicBezTo>
                    <a:pt x="7638" y="13957"/>
                    <a:pt x="8057" y="13120"/>
                    <a:pt x="8726" y="12450"/>
                  </a:cubicBezTo>
                  <a:cubicBezTo>
                    <a:pt x="8894" y="12241"/>
                    <a:pt x="8998" y="11927"/>
                    <a:pt x="9103" y="11655"/>
                  </a:cubicBezTo>
                  <a:cubicBezTo>
                    <a:pt x="9186" y="11425"/>
                    <a:pt x="8935" y="11153"/>
                    <a:pt x="8684" y="11216"/>
                  </a:cubicBezTo>
                  <a:cubicBezTo>
                    <a:pt x="8454" y="11258"/>
                    <a:pt x="8224" y="11341"/>
                    <a:pt x="8015" y="11446"/>
                  </a:cubicBezTo>
                  <a:cubicBezTo>
                    <a:pt x="6529" y="12178"/>
                    <a:pt x="5064" y="12931"/>
                    <a:pt x="3600" y="13706"/>
                  </a:cubicBezTo>
                  <a:cubicBezTo>
                    <a:pt x="3140" y="13936"/>
                    <a:pt x="2721" y="14082"/>
                    <a:pt x="2240" y="14061"/>
                  </a:cubicBezTo>
                  <a:cubicBezTo>
                    <a:pt x="1675" y="14040"/>
                    <a:pt x="1152" y="14061"/>
                    <a:pt x="608" y="14040"/>
                  </a:cubicBezTo>
                  <a:cubicBezTo>
                    <a:pt x="189" y="14019"/>
                    <a:pt x="64" y="13831"/>
                    <a:pt x="43" y="13392"/>
                  </a:cubicBezTo>
                  <a:cubicBezTo>
                    <a:pt x="1" y="13036"/>
                    <a:pt x="147" y="12785"/>
                    <a:pt x="315" y="12471"/>
                  </a:cubicBezTo>
                  <a:cubicBezTo>
                    <a:pt x="943" y="11446"/>
                    <a:pt x="1863" y="10797"/>
                    <a:pt x="2868" y="10211"/>
                  </a:cubicBezTo>
                  <a:cubicBezTo>
                    <a:pt x="3725" y="9730"/>
                    <a:pt x="4646" y="9521"/>
                    <a:pt x="5609" y="9458"/>
                  </a:cubicBezTo>
                  <a:cubicBezTo>
                    <a:pt x="6006" y="9437"/>
                    <a:pt x="6383" y="9416"/>
                    <a:pt x="6759" y="9333"/>
                  </a:cubicBezTo>
                  <a:cubicBezTo>
                    <a:pt x="7010" y="9270"/>
                    <a:pt x="7073" y="9102"/>
                    <a:pt x="6948" y="8830"/>
                  </a:cubicBezTo>
                  <a:cubicBezTo>
                    <a:pt x="6173" y="8809"/>
                    <a:pt x="5420" y="8747"/>
                    <a:pt x="4646" y="8726"/>
                  </a:cubicBezTo>
                  <a:cubicBezTo>
                    <a:pt x="4248" y="8726"/>
                    <a:pt x="3935" y="8579"/>
                    <a:pt x="3767" y="8203"/>
                  </a:cubicBezTo>
                  <a:cubicBezTo>
                    <a:pt x="3725" y="8098"/>
                    <a:pt x="3663" y="7973"/>
                    <a:pt x="3600" y="7889"/>
                  </a:cubicBezTo>
                  <a:cubicBezTo>
                    <a:pt x="2805" y="7157"/>
                    <a:pt x="2930" y="6194"/>
                    <a:pt x="3035" y="5273"/>
                  </a:cubicBezTo>
                  <a:cubicBezTo>
                    <a:pt x="3098" y="4708"/>
                    <a:pt x="3391" y="4185"/>
                    <a:pt x="3914" y="3830"/>
                  </a:cubicBezTo>
                  <a:cubicBezTo>
                    <a:pt x="4039" y="3767"/>
                    <a:pt x="4165" y="3662"/>
                    <a:pt x="4248" y="3558"/>
                  </a:cubicBezTo>
                  <a:cubicBezTo>
                    <a:pt x="4772" y="2993"/>
                    <a:pt x="5441" y="2951"/>
                    <a:pt x="6173" y="2993"/>
                  </a:cubicBezTo>
                  <a:cubicBezTo>
                    <a:pt x="6278" y="2993"/>
                    <a:pt x="6445" y="3035"/>
                    <a:pt x="6529" y="3076"/>
                  </a:cubicBezTo>
                  <a:cubicBezTo>
                    <a:pt x="7052" y="3411"/>
                    <a:pt x="7701" y="3558"/>
                    <a:pt x="8161" y="3997"/>
                  </a:cubicBezTo>
                  <a:cubicBezTo>
                    <a:pt x="8245" y="4039"/>
                    <a:pt x="8308" y="4123"/>
                    <a:pt x="8370" y="4144"/>
                  </a:cubicBezTo>
                  <a:cubicBezTo>
                    <a:pt x="8873" y="4311"/>
                    <a:pt x="9291" y="4541"/>
                    <a:pt x="9605" y="5022"/>
                  </a:cubicBezTo>
                  <a:cubicBezTo>
                    <a:pt x="9730" y="4918"/>
                    <a:pt x="9814" y="4855"/>
                    <a:pt x="9940" y="4771"/>
                  </a:cubicBezTo>
                  <a:cubicBezTo>
                    <a:pt x="9689" y="4562"/>
                    <a:pt x="9458" y="4395"/>
                    <a:pt x="9270" y="4185"/>
                  </a:cubicBezTo>
                  <a:cubicBezTo>
                    <a:pt x="9082" y="3976"/>
                    <a:pt x="8977" y="3704"/>
                    <a:pt x="8852" y="3495"/>
                  </a:cubicBezTo>
                  <a:cubicBezTo>
                    <a:pt x="8684" y="3286"/>
                    <a:pt x="8663" y="3055"/>
                    <a:pt x="8663" y="2825"/>
                  </a:cubicBezTo>
                  <a:cubicBezTo>
                    <a:pt x="8663" y="2616"/>
                    <a:pt x="8684" y="2407"/>
                    <a:pt x="8663" y="2198"/>
                  </a:cubicBezTo>
                  <a:cubicBezTo>
                    <a:pt x="8538" y="1361"/>
                    <a:pt x="9166" y="440"/>
                    <a:pt x="10086" y="126"/>
                  </a:cubicBezTo>
                  <a:cubicBezTo>
                    <a:pt x="10421" y="1"/>
                    <a:pt x="10735" y="22"/>
                    <a:pt x="10986" y="252"/>
                  </a:cubicBezTo>
                  <a:cubicBezTo>
                    <a:pt x="11279" y="524"/>
                    <a:pt x="11593" y="775"/>
                    <a:pt x="11802" y="1089"/>
                  </a:cubicBezTo>
                  <a:cubicBezTo>
                    <a:pt x="12513" y="2051"/>
                    <a:pt x="13162" y="3076"/>
                    <a:pt x="13559" y="4227"/>
                  </a:cubicBezTo>
                  <a:cubicBezTo>
                    <a:pt x="13601" y="4353"/>
                    <a:pt x="13685" y="4520"/>
                    <a:pt x="13769" y="4625"/>
                  </a:cubicBezTo>
                  <a:cubicBezTo>
                    <a:pt x="14020" y="4939"/>
                    <a:pt x="14313" y="4960"/>
                    <a:pt x="14627" y="4708"/>
                  </a:cubicBezTo>
                  <a:cubicBezTo>
                    <a:pt x="14940" y="4436"/>
                    <a:pt x="15171" y="4144"/>
                    <a:pt x="15317" y="3767"/>
                  </a:cubicBezTo>
                  <a:cubicBezTo>
                    <a:pt x="15464" y="3181"/>
                    <a:pt x="15798" y="2742"/>
                    <a:pt x="16217" y="2323"/>
                  </a:cubicBezTo>
                  <a:lnTo>
                    <a:pt x="17242" y="1298"/>
                  </a:lnTo>
                  <a:cubicBezTo>
                    <a:pt x="17891" y="649"/>
                    <a:pt x="18623" y="273"/>
                    <a:pt x="19606" y="335"/>
                  </a:cubicBezTo>
                  <a:cubicBezTo>
                    <a:pt x="20150" y="356"/>
                    <a:pt x="20674" y="356"/>
                    <a:pt x="21218" y="335"/>
                  </a:cubicBezTo>
                  <a:cubicBezTo>
                    <a:pt x="21552" y="335"/>
                    <a:pt x="21866" y="419"/>
                    <a:pt x="22159" y="628"/>
                  </a:cubicBezTo>
                  <a:cubicBezTo>
                    <a:pt x="22473" y="859"/>
                    <a:pt x="22808" y="1047"/>
                    <a:pt x="23122" y="1277"/>
                  </a:cubicBezTo>
                  <a:cubicBezTo>
                    <a:pt x="23938" y="1926"/>
                    <a:pt x="24461" y="2742"/>
                    <a:pt x="24377" y="3830"/>
                  </a:cubicBezTo>
                  <a:cubicBezTo>
                    <a:pt x="24356" y="4353"/>
                    <a:pt x="24461" y="4918"/>
                    <a:pt x="24147" y="5399"/>
                  </a:cubicBezTo>
                  <a:cubicBezTo>
                    <a:pt x="24042" y="5566"/>
                    <a:pt x="24147" y="5776"/>
                    <a:pt x="24272" y="5901"/>
                  </a:cubicBezTo>
                  <a:cubicBezTo>
                    <a:pt x="24419" y="6027"/>
                    <a:pt x="24628" y="6068"/>
                    <a:pt x="24775" y="5985"/>
                  </a:cubicBezTo>
                  <a:cubicBezTo>
                    <a:pt x="24900" y="5922"/>
                    <a:pt x="25005" y="5796"/>
                    <a:pt x="25151" y="5713"/>
                  </a:cubicBezTo>
                  <a:cubicBezTo>
                    <a:pt x="25716" y="5273"/>
                    <a:pt x="26260" y="4834"/>
                    <a:pt x="26846" y="4395"/>
                  </a:cubicBezTo>
                  <a:cubicBezTo>
                    <a:pt x="27306" y="4018"/>
                    <a:pt x="27871" y="3872"/>
                    <a:pt x="28436" y="3892"/>
                  </a:cubicBezTo>
                  <a:lnTo>
                    <a:pt x="29796" y="3892"/>
                  </a:lnTo>
                  <a:cubicBezTo>
                    <a:pt x="30801" y="3872"/>
                    <a:pt x="31763" y="4771"/>
                    <a:pt x="31805" y="5922"/>
                  </a:cubicBezTo>
                  <a:cubicBezTo>
                    <a:pt x="31847" y="6382"/>
                    <a:pt x="31575" y="6738"/>
                    <a:pt x="31324" y="7052"/>
                  </a:cubicBezTo>
                  <a:cubicBezTo>
                    <a:pt x="31114" y="7324"/>
                    <a:pt x="30842" y="7533"/>
                    <a:pt x="30633" y="7763"/>
                  </a:cubicBezTo>
                  <a:cubicBezTo>
                    <a:pt x="30529" y="7868"/>
                    <a:pt x="30424" y="7993"/>
                    <a:pt x="30403" y="8119"/>
                  </a:cubicBezTo>
                  <a:cubicBezTo>
                    <a:pt x="30382" y="8265"/>
                    <a:pt x="30424" y="8412"/>
                    <a:pt x="30508" y="8537"/>
                  </a:cubicBezTo>
                  <a:cubicBezTo>
                    <a:pt x="30612" y="8705"/>
                    <a:pt x="30821" y="8747"/>
                    <a:pt x="30968" y="8684"/>
                  </a:cubicBezTo>
                  <a:cubicBezTo>
                    <a:pt x="31156" y="8579"/>
                    <a:pt x="31324" y="8433"/>
                    <a:pt x="31470" y="8286"/>
                  </a:cubicBezTo>
                  <a:cubicBezTo>
                    <a:pt x="32161" y="7638"/>
                    <a:pt x="33018" y="7366"/>
                    <a:pt x="33897" y="7282"/>
                  </a:cubicBezTo>
                  <a:cubicBezTo>
                    <a:pt x="34399" y="7240"/>
                    <a:pt x="34922" y="7324"/>
                    <a:pt x="35446" y="7282"/>
                  </a:cubicBezTo>
                  <a:cubicBezTo>
                    <a:pt x="36387" y="7240"/>
                    <a:pt x="37140" y="7596"/>
                    <a:pt x="37810" y="8265"/>
                  </a:cubicBezTo>
                  <a:cubicBezTo>
                    <a:pt x="38082" y="8537"/>
                    <a:pt x="38354" y="8893"/>
                    <a:pt x="38605" y="9228"/>
                  </a:cubicBezTo>
                  <a:cubicBezTo>
                    <a:pt x="38919" y="9667"/>
                    <a:pt x="38919" y="10295"/>
                    <a:pt x="38605" y="10734"/>
                  </a:cubicBezTo>
                  <a:cubicBezTo>
                    <a:pt x="38500" y="10902"/>
                    <a:pt x="38375" y="11027"/>
                    <a:pt x="38249" y="11132"/>
                  </a:cubicBezTo>
                  <a:cubicBezTo>
                    <a:pt x="37705" y="11467"/>
                    <a:pt x="37140" y="11760"/>
                    <a:pt x="36596" y="12074"/>
                  </a:cubicBezTo>
                  <a:cubicBezTo>
                    <a:pt x="36471" y="12157"/>
                    <a:pt x="36303" y="12157"/>
                    <a:pt x="36157" y="12178"/>
                  </a:cubicBezTo>
                  <a:cubicBezTo>
                    <a:pt x="35990" y="12199"/>
                    <a:pt x="35843" y="12199"/>
                    <a:pt x="35718" y="12241"/>
                  </a:cubicBezTo>
                  <a:cubicBezTo>
                    <a:pt x="35467" y="12283"/>
                    <a:pt x="35320" y="12471"/>
                    <a:pt x="35320" y="12680"/>
                  </a:cubicBezTo>
                  <a:cubicBezTo>
                    <a:pt x="35320" y="12869"/>
                    <a:pt x="35508" y="13078"/>
                    <a:pt x="35739" y="13078"/>
                  </a:cubicBezTo>
                  <a:cubicBezTo>
                    <a:pt x="36031" y="13078"/>
                    <a:pt x="36345" y="13099"/>
                    <a:pt x="36617" y="13015"/>
                  </a:cubicBezTo>
                  <a:cubicBezTo>
                    <a:pt x="37308" y="12827"/>
                    <a:pt x="37977" y="12785"/>
                    <a:pt x="38689" y="12806"/>
                  </a:cubicBezTo>
                  <a:cubicBezTo>
                    <a:pt x="38898" y="12806"/>
                    <a:pt x="39107" y="12827"/>
                    <a:pt x="39316" y="12890"/>
                  </a:cubicBezTo>
                  <a:cubicBezTo>
                    <a:pt x="40446" y="13141"/>
                    <a:pt x="40760" y="13538"/>
                    <a:pt x="40907" y="14668"/>
                  </a:cubicBezTo>
                  <a:cubicBezTo>
                    <a:pt x="40948" y="14815"/>
                    <a:pt x="40948" y="14961"/>
                    <a:pt x="40948" y="15107"/>
                  </a:cubicBezTo>
                  <a:cubicBezTo>
                    <a:pt x="41011" y="15819"/>
                    <a:pt x="40781" y="16321"/>
                    <a:pt x="40070" y="16593"/>
                  </a:cubicBezTo>
                  <a:cubicBezTo>
                    <a:pt x="39212" y="16991"/>
                    <a:pt x="39086" y="17388"/>
                    <a:pt x="39505" y="18246"/>
                  </a:cubicBezTo>
                  <a:cubicBezTo>
                    <a:pt x="39714" y="18685"/>
                    <a:pt x="39902" y="19104"/>
                    <a:pt x="40258" y="19460"/>
                  </a:cubicBezTo>
                  <a:cubicBezTo>
                    <a:pt x="40384" y="19564"/>
                    <a:pt x="40467" y="19732"/>
                    <a:pt x="40551" y="19899"/>
                  </a:cubicBezTo>
                  <a:cubicBezTo>
                    <a:pt x="40760" y="20317"/>
                    <a:pt x="40948" y="20715"/>
                    <a:pt x="41095" y="21133"/>
                  </a:cubicBezTo>
                  <a:cubicBezTo>
                    <a:pt x="41304" y="21573"/>
                    <a:pt x="41200" y="22096"/>
                    <a:pt x="40760" y="22284"/>
                  </a:cubicBezTo>
                  <a:cubicBezTo>
                    <a:pt x="40132" y="22535"/>
                    <a:pt x="39505" y="22870"/>
                    <a:pt x="38793" y="22745"/>
                  </a:cubicBezTo>
                  <a:cubicBezTo>
                    <a:pt x="38584" y="22494"/>
                    <a:pt x="38668" y="22201"/>
                    <a:pt x="38647" y="21929"/>
                  </a:cubicBezTo>
                  <a:cubicBezTo>
                    <a:pt x="38563" y="20966"/>
                    <a:pt x="38040" y="20255"/>
                    <a:pt x="37391" y="19606"/>
                  </a:cubicBezTo>
                  <a:cubicBezTo>
                    <a:pt x="37224" y="19460"/>
                    <a:pt x="36994" y="19313"/>
                    <a:pt x="36680" y="19418"/>
                  </a:cubicBezTo>
                  <a:cubicBezTo>
                    <a:pt x="36806" y="19773"/>
                    <a:pt x="36910" y="20045"/>
                    <a:pt x="37015" y="20359"/>
                  </a:cubicBezTo>
                  <a:cubicBezTo>
                    <a:pt x="37119" y="20673"/>
                    <a:pt x="37245" y="20987"/>
                    <a:pt x="37391" y="21280"/>
                  </a:cubicBezTo>
                  <a:cubicBezTo>
                    <a:pt x="37517" y="21573"/>
                    <a:pt x="37622" y="21824"/>
                    <a:pt x="37601" y="22138"/>
                  </a:cubicBezTo>
                  <a:cubicBezTo>
                    <a:pt x="37559" y="22389"/>
                    <a:pt x="37559" y="22598"/>
                    <a:pt x="37412" y="22828"/>
                  </a:cubicBezTo>
                  <a:cubicBezTo>
                    <a:pt x="37287" y="23017"/>
                    <a:pt x="37224" y="23289"/>
                    <a:pt x="37245" y="23498"/>
                  </a:cubicBezTo>
                  <a:cubicBezTo>
                    <a:pt x="37350" y="24188"/>
                    <a:pt x="36994" y="24711"/>
                    <a:pt x="36659" y="25235"/>
                  </a:cubicBezTo>
                  <a:cubicBezTo>
                    <a:pt x="36450" y="25569"/>
                    <a:pt x="36073" y="25632"/>
                    <a:pt x="35676" y="25527"/>
                  </a:cubicBezTo>
                  <a:cubicBezTo>
                    <a:pt x="34922" y="25339"/>
                    <a:pt x="34316" y="24921"/>
                    <a:pt x="33730" y="24439"/>
                  </a:cubicBezTo>
                  <a:cubicBezTo>
                    <a:pt x="33123" y="24000"/>
                    <a:pt x="32893" y="23372"/>
                    <a:pt x="32851" y="22661"/>
                  </a:cubicBezTo>
                  <a:lnTo>
                    <a:pt x="32851" y="21489"/>
                  </a:lnTo>
                  <a:cubicBezTo>
                    <a:pt x="32851" y="21343"/>
                    <a:pt x="32851" y="21175"/>
                    <a:pt x="32809" y="21050"/>
                  </a:cubicBezTo>
                  <a:cubicBezTo>
                    <a:pt x="32746" y="20924"/>
                    <a:pt x="32621" y="20820"/>
                    <a:pt x="32495" y="20757"/>
                  </a:cubicBezTo>
                  <a:cubicBezTo>
                    <a:pt x="32286" y="20715"/>
                    <a:pt x="32161" y="20841"/>
                    <a:pt x="32077" y="21029"/>
                  </a:cubicBezTo>
                  <a:cubicBezTo>
                    <a:pt x="32014" y="21175"/>
                    <a:pt x="31993" y="21364"/>
                    <a:pt x="31993" y="21552"/>
                  </a:cubicBezTo>
                  <a:cubicBezTo>
                    <a:pt x="31972" y="21970"/>
                    <a:pt x="31972" y="22389"/>
                    <a:pt x="31993" y="22807"/>
                  </a:cubicBezTo>
                  <a:cubicBezTo>
                    <a:pt x="31993" y="23121"/>
                    <a:pt x="31909" y="23372"/>
                    <a:pt x="31700" y="23644"/>
                  </a:cubicBezTo>
                  <a:cubicBezTo>
                    <a:pt x="31449" y="23916"/>
                    <a:pt x="31219" y="24230"/>
                    <a:pt x="30863" y="24439"/>
                  </a:cubicBezTo>
                  <a:cubicBezTo>
                    <a:pt x="30612" y="24607"/>
                    <a:pt x="30403" y="24837"/>
                    <a:pt x="30173" y="25004"/>
                  </a:cubicBezTo>
                  <a:cubicBezTo>
                    <a:pt x="29985" y="25130"/>
                    <a:pt x="29754" y="25255"/>
                    <a:pt x="29545" y="25339"/>
                  </a:cubicBezTo>
                  <a:cubicBezTo>
                    <a:pt x="28938" y="25486"/>
                    <a:pt x="28436" y="25381"/>
                    <a:pt x="28039" y="24837"/>
                  </a:cubicBezTo>
                  <a:cubicBezTo>
                    <a:pt x="27348" y="23895"/>
                    <a:pt x="26888" y="22870"/>
                    <a:pt x="26951" y="21678"/>
                  </a:cubicBezTo>
                  <a:cubicBezTo>
                    <a:pt x="26951" y="21447"/>
                    <a:pt x="26951" y="21196"/>
                    <a:pt x="26930" y="20945"/>
                  </a:cubicBezTo>
                  <a:cubicBezTo>
                    <a:pt x="26846" y="20213"/>
                    <a:pt x="26951" y="19501"/>
                    <a:pt x="27264" y="18832"/>
                  </a:cubicBezTo>
                  <a:cubicBezTo>
                    <a:pt x="27264" y="18665"/>
                    <a:pt x="27432" y="18372"/>
                    <a:pt x="27181" y="1799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7"/>
            <p:cNvSpPr/>
            <p:nvPr/>
          </p:nvSpPr>
          <p:spPr>
            <a:xfrm>
              <a:off x="-1773825" y="1255900"/>
              <a:ext cx="863125" cy="669600"/>
            </a:xfrm>
            <a:custGeom>
              <a:avLst/>
              <a:gdLst/>
              <a:ahLst/>
              <a:cxnLst/>
              <a:rect l="l" t="t" r="r" b="b"/>
              <a:pathLst>
                <a:path w="34525" h="26784" extrusionOk="0">
                  <a:moveTo>
                    <a:pt x="8516" y="1"/>
                  </a:moveTo>
                  <a:cubicBezTo>
                    <a:pt x="8328" y="503"/>
                    <a:pt x="8077" y="817"/>
                    <a:pt x="7847" y="1131"/>
                  </a:cubicBezTo>
                  <a:cubicBezTo>
                    <a:pt x="7114" y="2072"/>
                    <a:pt x="6947" y="3139"/>
                    <a:pt x="7010" y="4290"/>
                  </a:cubicBezTo>
                  <a:cubicBezTo>
                    <a:pt x="7010" y="4625"/>
                    <a:pt x="7156" y="4834"/>
                    <a:pt x="7428" y="5043"/>
                  </a:cubicBezTo>
                  <a:cubicBezTo>
                    <a:pt x="7847" y="5357"/>
                    <a:pt x="8286" y="5546"/>
                    <a:pt x="8830" y="5546"/>
                  </a:cubicBezTo>
                  <a:cubicBezTo>
                    <a:pt x="9520" y="5546"/>
                    <a:pt x="10148" y="5420"/>
                    <a:pt x="10713" y="5064"/>
                  </a:cubicBezTo>
                  <a:cubicBezTo>
                    <a:pt x="11696" y="4499"/>
                    <a:pt x="12596" y="3872"/>
                    <a:pt x="13349" y="3056"/>
                  </a:cubicBezTo>
                  <a:cubicBezTo>
                    <a:pt x="13726" y="2658"/>
                    <a:pt x="14124" y="2323"/>
                    <a:pt x="14605" y="2114"/>
                  </a:cubicBezTo>
                  <a:cubicBezTo>
                    <a:pt x="14584" y="3077"/>
                    <a:pt x="14584" y="4060"/>
                    <a:pt x="14563" y="5022"/>
                  </a:cubicBezTo>
                  <a:cubicBezTo>
                    <a:pt x="14563" y="5441"/>
                    <a:pt x="14751" y="5671"/>
                    <a:pt x="15086" y="5880"/>
                  </a:cubicBezTo>
                  <a:cubicBezTo>
                    <a:pt x="15798" y="6320"/>
                    <a:pt x="16551" y="6403"/>
                    <a:pt x="17325" y="6362"/>
                  </a:cubicBezTo>
                  <a:cubicBezTo>
                    <a:pt x="17618" y="6320"/>
                    <a:pt x="17827" y="6194"/>
                    <a:pt x="18036" y="6006"/>
                  </a:cubicBezTo>
                  <a:cubicBezTo>
                    <a:pt x="18748" y="5420"/>
                    <a:pt x="19501" y="4855"/>
                    <a:pt x="20129" y="4165"/>
                  </a:cubicBezTo>
                  <a:cubicBezTo>
                    <a:pt x="20191" y="4102"/>
                    <a:pt x="20296" y="4081"/>
                    <a:pt x="20422" y="3997"/>
                  </a:cubicBezTo>
                  <a:cubicBezTo>
                    <a:pt x="20484" y="4102"/>
                    <a:pt x="20547" y="4206"/>
                    <a:pt x="20547" y="4311"/>
                  </a:cubicBezTo>
                  <a:cubicBezTo>
                    <a:pt x="20589" y="4541"/>
                    <a:pt x="20589" y="4792"/>
                    <a:pt x="20547" y="5043"/>
                  </a:cubicBezTo>
                  <a:cubicBezTo>
                    <a:pt x="20526" y="5483"/>
                    <a:pt x="20631" y="5859"/>
                    <a:pt x="20861" y="6257"/>
                  </a:cubicBezTo>
                  <a:cubicBezTo>
                    <a:pt x="21028" y="6487"/>
                    <a:pt x="21154" y="6780"/>
                    <a:pt x="21259" y="7052"/>
                  </a:cubicBezTo>
                  <a:cubicBezTo>
                    <a:pt x="21551" y="7847"/>
                    <a:pt x="22012" y="8496"/>
                    <a:pt x="22765" y="8893"/>
                  </a:cubicBezTo>
                  <a:cubicBezTo>
                    <a:pt x="23142" y="9103"/>
                    <a:pt x="23539" y="9291"/>
                    <a:pt x="23895" y="9437"/>
                  </a:cubicBezTo>
                  <a:cubicBezTo>
                    <a:pt x="24920" y="9877"/>
                    <a:pt x="26113" y="9542"/>
                    <a:pt x="26824" y="8663"/>
                  </a:cubicBezTo>
                  <a:cubicBezTo>
                    <a:pt x="26950" y="8496"/>
                    <a:pt x="27096" y="8349"/>
                    <a:pt x="27201" y="8182"/>
                  </a:cubicBezTo>
                  <a:cubicBezTo>
                    <a:pt x="27431" y="8287"/>
                    <a:pt x="27347" y="8475"/>
                    <a:pt x="27389" y="8600"/>
                  </a:cubicBezTo>
                  <a:lnTo>
                    <a:pt x="27389" y="8977"/>
                  </a:lnTo>
                  <a:cubicBezTo>
                    <a:pt x="27326" y="10609"/>
                    <a:pt x="27996" y="11927"/>
                    <a:pt x="29147" y="13078"/>
                  </a:cubicBezTo>
                  <a:cubicBezTo>
                    <a:pt x="29398" y="13308"/>
                    <a:pt x="29670" y="13434"/>
                    <a:pt x="30046" y="13434"/>
                  </a:cubicBezTo>
                  <a:cubicBezTo>
                    <a:pt x="30967" y="13476"/>
                    <a:pt x="31741" y="13287"/>
                    <a:pt x="32432" y="12597"/>
                  </a:cubicBezTo>
                  <a:cubicBezTo>
                    <a:pt x="32787" y="12220"/>
                    <a:pt x="33269" y="11948"/>
                    <a:pt x="33708" y="11613"/>
                  </a:cubicBezTo>
                  <a:cubicBezTo>
                    <a:pt x="33917" y="11760"/>
                    <a:pt x="34148" y="11948"/>
                    <a:pt x="34440" y="12157"/>
                  </a:cubicBezTo>
                  <a:cubicBezTo>
                    <a:pt x="34524" y="12471"/>
                    <a:pt x="34461" y="12806"/>
                    <a:pt x="34336" y="13162"/>
                  </a:cubicBezTo>
                  <a:cubicBezTo>
                    <a:pt x="34001" y="13999"/>
                    <a:pt x="33708" y="14857"/>
                    <a:pt x="33394" y="15694"/>
                  </a:cubicBezTo>
                  <a:cubicBezTo>
                    <a:pt x="33206" y="16154"/>
                    <a:pt x="33018" y="16635"/>
                    <a:pt x="32683" y="17054"/>
                  </a:cubicBezTo>
                  <a:cubicBezTo>
                    <a:pt x="32599" y="17158"/>
                    <a:pt x="32557" y="17305"/>
                    <a:pt x="32495" y="17451"/>
                  </a:cubicBezTo>
                  <a:cubicBezTo>
                    <a:pt x="32432" y="17619"/>
                    <a:pt x="32369" y="17828"/>
                    <a:pt x="32285" y="18016"/>
                  </a:cubicBezTo>
                  <a:cubicBezTo>
                    <a:pt x="31971" y="18748"/>
                    <a:pt x="31553" y="19376"/>
                    <a:pt x="30967" y="19920"/>
                  </a:cubicBezTo>
                  <a:cubicBezTo>
                    <a:pt x="30591" y="20234"/>
                    <a:pt x="30256" y="20611"/>
                    <a:pt x="29942" y="20945"/>
                  </a:cubicBezTo>
                  <a:cubicBezTo>
                    <a:pt x="28394" y="22598"/>
                    <a:pt x="26489" y="23749"/>
                    <a:pt x="24481" y="24691"/>
                  </a:cubicBezTo>
                  <a:cubicBezTo>
                    <a:pt x="23686" y="25046"/>
                    <a:pt x="22849" y="25360"/>
                    <a:pt x="22075" y="25674"/>
                  </a:cubicBezTo>
                  <a:cubicBezTo>
                    <a:pt x="20861" y="26176"/>
                    <a:pt x="19606" y="26469"/>
                    <a:pt x="18329" y="26658"/>
                  </a:cubicBezTo>
                  <a:cubicBezTo>
                    <a:pt x="17367" y="26783"/>
                    <a:pt x="16342" y="26741"/>
                    <a:pt x="15337" y="26720"/>
                  </a:cubicBezTo>
                  <a:cubicBezTo>
                    <a:pt x="13873" y="26678"/>
                    <a:pt x="12387" y="26469"/>
                    <a:pt x="11006" y="26030"/>
                  </a:cubicBezTo>
                  <a:cubicBezTo>
                    <a:pt x="10002" y="25716"/>
                    <a:pt x="9060" y="25235"/>
                    <a:pt x="8098" y="24774"/>
                  </a:cubicBezTo>
                  <a:cubicBezTo>
                    <a:pt x="7575" y="24523"/>
                    <a:pt x="7114" y="24189"/>
                    <a:pt x="6633" y="23875"/>
                  </a:cubicBezTo>
                  <a:cubicBezTo>
                    <a:pt x="6382" y="23728"/>
                    <a:pt x="6131" y="23519"/>
                    <a:pt x="5922" y="23310"/>
                  </a:cubicBezTo>
                  <a:cubicBezTo>
                    <a:pt x="5126" y="22494"/>
                    <a:pt x="4310" y="21699"/>
                    <a:pt x="3494" y="20862"/>
                  </a:cubicBezTo>
                  <a:cubicBezTo>
                    <a:pt x="3264" y="20632"/>
                    <a:pt x="3076" y="20380"/>
                    <a:pt x="2929" y="20088"/>
                  </a:cubicBezTo>
                  <a:cubicBezTo>
                    <a:pt x="1988" y="18351"/>
                    <a:pt x="1277" y="16530"/>
                    <a:pt x="586" y="14689"/>
                  </a:cubicBezTo>
                  <a:cubicBezTo>
                    <a:pt x="314" y="13957"/>
                    <a:pt x="251" y="13099"/>
                    <a:pt x="209" y="12283"/>
                  </a:cubicBezTo>
                  <a:cubicBezTo>
                    <a:pt x="168" y="11634"/>
                    <a:pt x="0" y="10986"/>
                    <a:pt x="335" y="10337"/>
                  </a:cubicBezTo>
                  <a:cubicBezTo>
                    <a:pt x="356" y="10274"/>
                    <a:pt x="335" y="10149"/>
                    <a:pt x="314" y="10065"/>
                  </a:cubicBezTo>
                  <a:cubicBezTo>
                    <a:pt x="42" y="9416"/>
                    <a:pt x="126" y="8789"/>
                    <a:pt x="314" y="8140"/>
                  </a:cubicBezTo>
                  <a:cubicBezTo>
                    <a:pt x="481" y="7512"/>
                    <a:pt x="649" y="6843"/>
                    <a:pt x="774" y="6194"/>
                  </a:cubicBezTo>
                  <a:cubicBezTo>
                    <a:pt x="942" y="5483"/>
                    <a:pt x="1297" y="4918"/>
                    <a:pt x="1716" y="4374"/>
                  </a:cubicBezTo>
                  <a:cubicBezTo>
                    <a:pt x="2009" y="3997"/>
                    <a:pt x="2365" y="3662"/>
                    <a:pt x="2741" y="3349"/>
                  </a:cubicBezTo>
                  <a:cubicBezTo>
                    <a:pt x="2846" y="3244"/>
                    <a:pt x="2992" y="3160"/>
                    <a:pt x="3139" y="3160"/>
                  </a:cubicBezTo>
                  <a:cubicBezTo>
                    <a:pt x="3620" y="3181"/>
                    <a:pt x="3829" y="2742"/>
                    <a:pt x="4206" y="2554"/>
                  </a:cubicBezTo>
                  <a:cubicBezTo>
                    <a:pt x="4248" y="2533"/>
                    <a:pt x="4290" y="2407"/>
                    <a:pt x="4310" y="2323"/>
                  </a:cubicBezTo>
                  <a:cubicBezTo>
                    <a:pt x="4352" y="2219"/>
                    <a:pt x="4415" y="2114"/>
                    <a:pt x="4520" y="2072"/>
                  </a:cubicBezTo>
                  <a:cubicBezTo>
                    <a:pt x="5754" y="1403"/>
                    <a:pt x="6947" y="775"/>
                    <a:pt x="8181" y="126"/>
                  </a:cubicBezTo>
                  <a:cubicBezTo>
                    <a:pt x="8202" y="85"/>
                    <a:pt x="8307" y="43"/>
                    <a:pt x="8516" y="1"/>
                  </a:cubicBezTo>
                  <a:close/>
                  <a:moveTo>
                    <a:pt x="23958" y="19815"/>
                  </a:moveTo>
                  <a:cubicBezTo>
                    <a:pt x="23581" y="19920"/>
                    <a:pt x="23121" y="19962"/>
                    <a:pt x="22849" y="20318"/>
                  </a:cubicBezTo>
                  <a:cubicBezTo>
                    <a:pt x="22598" y="20652"/>
                    <a:pt x="22284" y="20820"/>
                    <a:pt x="21928" y="21008"/>
                  </a:cubicBezTo>
                  <a:cubicBezTo>
                    <a:pt x="21719" y="21113"/>
                    <a:pt x="21510" y="21259"/>
                    <a:pt x="21342" y="21385"/>
                  </a:cubicBezTo>
                  <a:cubicBezTo>
                    <a:pt x="20715" y="21887"/>
                    <a:pt x="20003" y="22180"/>
                    <a:pt x="19187" y="22180"/>
                  </a:cubicBezTo>
                  <a:cubicBezTo>
                    <a:pt x="17785" y="22180"/>
                    <a:pt x="16362" y="22201"/>
                    <a:pt x="14961" y="22180"/>
                  </a:cubicBezTo>
                  <a:cubicBezTo>
                    <a:pt x="14145" y="22159"/>
                    <a:pt x="13349" y="21992"/>
                    <a:pt x="12554" y="21887"/>
                  </a:cubicBezTo>
                  <a:cubicBezTo>
                    <a:pt x="12450" y="21866"/>
                    <a:pt x="12303" y="21845"/>
                    <a:pt x="12199" y="21782"/>
                  </a:cubicBezTo>
                  <a:cubicBezTo>
                    <a:pt x="11717" y="21552"/>
                    <a:pt x="11215" y="21343"/>
                    <a:pt x="10734" y="21113"/>
                  </a:cubicBezTo>
                  <a:cubicBezTo>
                    <a:pt x="10629" y="21050"/>
                    <a:pt x="10525" y="20966"/>
                    <a:pt x="10462" y="20904"/>
                  </a:cubicBezTo>
                  <a:cubicBezTo>
                    <a:pt x="9834" y="20067"/>
                    <a:pt x="9039" y="19334"/>
                    <a:pt x="8537" y="18393"/>
                  </a:cubicBezTo>
                  <a:cubicBezTo>
                    <a:pt x="7993" y="17305"/>
                    <a:pt x="7575" y="16196"/>
                    <a:pt x="8014" y="14940"/>
                  </a:cubicBezTo>
                  <a:cubicBezTo>
                    <a:pt x="8056" y="14836"/>
                    <a:pt x="8056" y="14689"/>
                    <a:pt x="8014" y="14585"/>
                  </a:cubicBezTo>
                  <a:cubicBezTo>
                    <a:pt x="7993" y="14522"/>
                    <a:pt x="7909" y="14438"/>
                    <a:pt x="7847" y="14417"/>
                  </a:cubicBezTo>
                  <a:cubicBezTo>
                    <a:pt x="7763" y="14375"/>
                    <a:pt x="7637" y="14417"/>
                    <a:pt x="7595" y="14459"/>
                  </a:cubicBezTo>
                  <a:cubicBezTo>
                    <a:pt x="7386" y="14731"/>
                    <a:pt x="7219" y="14982"/>
                    <a:pt x="7156" y="15317"/>
                  </a:cubicBezTo>
                  <a:cubicBezTo>
                    <a:pt x="7031" y="16677"/>
                    <a:pt x="7261" y="17974"/>
                    <a:pt x="8014" y="19125"/>
                  </a:cubicBezTo>
                  <a:cubicBezTo>
                    <a:pt x="8432" y="19774"/>
                    <a:pt x="8935" y="20380"/>
                    <a:pt x="9416" y="21008"/>
                  </a:cubicBezTo>
                  <a:cubicBezTo>
                    <a:pt x="9772" y="21489"/>
                    <a:pt x="10190" y="21887"/>
                    <a:pt x="10776" y="22159"/>
                  </a:cubicBezTo>
                  <a:cubicBezTo>
                    <a:pt x="11111" y="22305"/>
                    <a:pt x="11424" y="22494"/>
                    <a:pt x="11738" y="22619"/>
                  </a:cubicBezTo>
                  <a:cubicBezTo>
                    <a:pt x="12073" y="22745"/>
                    <a:pt x="12408" y="22849"/>
                    <a:pt x="12785" y="22912"/>
                  </a:cubicBezTo>
                  <a:cubicBezTo>
                    <a:pt x="13182" y="22933"/>
                    <a:pt x="13538" y="22996"/>
                    <a:pt x="13935" y="23101"/>
                  </a:cubicBezTo>
                  <a:cubicBezTo>
                    <a:pt x="14186" y="23163"/>
                    <a:pt x="14458" y="23205"/>
                    <a:pt x="14751" y="23205"/>
                  </a:cubicBezTo>
                  <a:lnTo>
                    <a:pt x="19522" y="23205"/>
                  </a:lnTo>
                  <a:cubicBezTo>
                    <a:pt x="19731" y="23205"/>
                    <a:pt x="19940" y="23163"/>
                    <a:pt x="20150" y="23121"/>
                  </a:cubicBezTo>
                  <a:cubicBezTo>
                    <a:pt x="21342" y="22828"/>
                    <a:pt x="22200" y="21992"/>
                    <a:pt x="23225" y="21427"/>
                  </a:cubicBezTo>
                  <a:cubicBezTo>
                    <a:pt x="23246" y="21385"/>
                    <a:pt x="23267" y="21385"/>
                    <a:pt x="23267" y="21364"/>
                  </a:cubicBezTo>
                  <a:cubicBezTo>
                    <a:pt x="23456" y="20966"/>
                    <a:pt x="23769" y="20673"/>
                    <a:pt x="24062" y="20401"/>
                  </a:cubicBezTo>
                  <a:cubicBezTo>
                    <a:pt x="24146" y="20192"/>
                    <a:pt x="24188" y="20004"/>
                    <a:pt x="23958" y="19815"/>
                  </a:cubicBezTo>
                  <a:close/>
                  <a:moveTo>
                    <a:pt x="22075" y="14543"/>
                  </a:moveTo>
                  <a:cubicBezTo>
                    <a:pt x="22075" y="14480"/>
                    <a:pt x="22054" y="14354"/>
                    <a:pt x="22012" y="14250"/>
                  </a:cubicBezTo>
                  <a:cubicBezTo>
                    <a:pt x="21907" y="13852"/>
                    <a:pt x="21551" y="13706"/>
                    <a:pt x="21259" y="13957"/>
                  </a:cubicBezTo>
                  <a:cubicBezTo>
                    <a:pt x="21028" y="14166"/>
                    <a:pt x="20798" y="14438"/>
                    <a:pt x="20610" y="14689"/>
                  </a:cubicBezTo>
                  <a:cubicBezTo>
                    <a:pt x="20484" y="14878"/>
                    <a:pt x="20526" y="15108"/>
                    <a:pt x="20652" y="15296"/>
                  </a:cubicBezTo>
                  <a:cubicBezTo>
                    <a:pt x="20819" y="15526"/>
                    <a:pt x="21028" y="15589"/>
                    <a:pt x="21279" y="15568"/>
                  </a:cubicBezTo>
                  <a:cubicBezTo>
                    <a:pt x="21719" y="15484"/>
                    <a:pt x="22054" y="15087"/>
                    <a:pt x="22075" y="14543"/>
                  </a:cubicBezTo>
                  <a:close/>
                  <a:moveTo>
                    <a:pt x="10504" y="11111"/>
                  </a:moveTo>
                  <a:cubicBezTo>
                    <a:pt x="10504" y="11111"/>
                    <a:pt x="10295" y="11111"/>
                    <a:pt x="10127" y="11216"/>
                  </a:cubicBezTo>
                  <a:cubicBezTo>
                    <a:pt x="10023" y="11279"/>
                    <a:pt x="9876" y="11425"/>
                    <a:pt x="9876" y="11551"/>
                  </a:cubicBezTo>
                  <a:cubicBezTo>
                    <a:pt x="9876" y="12241"/>
                    <a:pt x="10357" y="12639"/>
                    <a:pt x="10985" y="12534"/>
                  </a:cubicBezTo>
                  <a:cubicBezTo>
                    <a:pt x="11111" y="12492"/>
                    <a:pt x="11278" y="12429"/>
                    <a:pt x="11341" y="12325"/>
                  </a:cubicBezTo>
                  <a:cubicBezTo>
                    <a:pt x="11529" y="12053"/>
                    <a:pt x="11529" y="11739"/>
                    <a:pt x="11404" y="11446"/>
                  </a:cubicBezTo>
                  <a:cubicBezTo>
                    <a:pt x="11257" y="11174"/>
                    <a:pt x="11006" y="11090"/>
                    <a:pt x="10504" y="1111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7"/>
            <p:cNvSpPr/>
            <p:nvPr/>
          </p:nvSpPr>
          <p:spPr>
            <a:xfrm>
              <a:off x="-1903025" y="1787375"/>
              <a:ext cx="809225" cy="644475"/>
            </a:xfrm>
            <a:custGeom>
              <a:avLst/>
              <a:gdLst/>
              <a:ahLst/>
              <a:cxnLst/>
              <a:rect l="l" t="t" r="r" b="b"/>
              <a:pathLst>
                <a:path w="32369" h="25779" extrusionOk="0">
                  <a:moveTo>
                    <a:pt x="20338" y="6549"/>
                  </a:moveTo>
                  <a:cubicBezTo>
                    <a:pt x="21258" y="6549"/>
                    <a:pt x="22116" y="6591"/>
                    <a:pt x="22932" y="6507"/>
                  </a:cubicBezTo>
                  <a:cubicBezTo>
                    <a:pt x="23790" y="6445"/>
                    <a:pt x="24648" y="6256"/>
                    <a:pt x="25485" y="6047"/>
                  </a:cubicBezTo>
                  <a:cubicBezTo>
                    <a:pt x="26301" y="5838"/>
                    <a:pt x="27075" y="5566"/>
                    <a:pt x="27912" y="5315"/>
                  </a:cubicBezTo>
                  <a:cubicBezTo>
                    <a:pt x="28226" y="5859"/>
                    <a:pt x="28414" y="6382"/>
                    <a:pt x="28540" y="6926"/>
                  </a:cubicBezTo>
                  <a:cubicBezTo>
                    <a:pt x="28665" y="7449"/>
                    <a:pt x="28833" y="7972"/>
                    <a:pt x="29084" y="8453"/>
                  </a:cubicBezTo>
                  <a:cubicBezTo>
                    <a:pt x="29230" y="8704"/>
                    <a:pt x="29335" y="8997"/>
                    <a:pt x="29419" y="9290"/>
                  </a:cubicBezTo>
                  <a:cubicBezTo>
                    <a:pt x="29942" y="11194"/>
                    <a:pt x="30381" y="13119"/>
                    <a:pt x="30779" y="15086"/>
                  </a:cubicBezTo>
                  <a:cubicBezTo>
                    <a:pt x="30800" y="15170"/>
                    <a:pt x="30821" y="15274"/>
                    <a:pt x="30821" y="15358"/>
                  </a:cubicBezTo>
                  <a:cubicBezTo>
                    <a:pt x="30904" y="16028"/>
                    <a:pt x="30883" y="16739"/>
                    <a:pt x="31302" y="17367"/>
                  </a:cubicBezTo>
                  <a:cubicBezTo>
                    <a:pt x="30946" y="17451"/>
                    <a:pt x="30716" y="17492"/>
                    <a:pt x="30465" y="17576"/>
                  </a:cubicBezTo>
                  <a:cubicBezTo>
                    <a:pt x="29691" y="17743"/>
                    <a:pt x="28937" y="17890"/>
                    <a:pt x="28184" y="18078"/>
                  </a:cubicBezTo>
                  <a:cubicBezTo>
                    <a:pt x="27912" y="18120"/>
                    <a:pt x="27682" y="18287"/>
                    <a:pt x="27473" y="18434"/>
                  </a:cubicBezTo>
                  <a:cubicBezTo>
                    <a:pt x="27389" y="18497"/>
                    <a:pt x="27305" y="18664"/>
                    <a:pt x="27347" y="18727"/>
                  </a:cubicBezTo>
                  <a:cubicBezTo>
                    <a:pt x="27389" y="18852"/>
                    <a:pt x="27515" y="18957"/>
                    <a:pt x="27661" y="19020"/>
                  </a:cubicBezTo>
                  <a:cubicBezTo>
                    <a:pt x="27766" y="19041"/>
                    <a:pt x="27891" y="19020"/>
                    <a:pt x="27996" y="18957"/>
                  </a:cubicBezTo>
                  <a:cubicBezTo>
                    <a:pt x="29042" y="18539"/>
                    <a:pt x="30109" y="18329"/>
                    <a:pt x="31218" y="18183"/>
                  </a:cubicBezTo>
                  <a:cubicBezTo>
                    <a:pt x="31469" y="18141"/>
                    <a:pt x="31741" y="18078"/>
                    <a:pt x="32055" y="18287"/>
                  </a:cubicBezTo>
                  <a:cubicBezTo>
                    <a:pt x="31867" y="18392"/>
                    <a:pt x="31762" y="18497"/>
                    <a:pt x="31637" y="18539"/>
                  </a:cubicBezTo>
                  <a:cubicBezTo>
                    <a:pt x="31134" y="18811"/>
                    <a:pt x="30611" y="19062"/>
                    <a:pt x="30109" y="19355"/>
                  </a:cubicBezTo>
                  <a:cubicBezTo>
                    <a:pt x="29963" y="19438"/>
                    <a:pt x="29816" y="19564"/>
                    <a:pt x="29691" y="19689"/>
                  </a:cubicBezTo>
                  <a:cubicBezTo>
                    <a:pt x="29544" y="19857"/>
                    <a:pt x="29544" y="20150"/>
                    <a:pt x="29670" y="20275"/>
                  </a:cubicBezTo>
                  <a:cubicBezTo>
                    <a:pt x="29795" y="20401"/>
                    <a:pt x="29984" y="20484"/>
                    <a:pt x="30172" y="20380"/>
                  </a:cubicBezTo>
                  <a:cubicBezTo>
                    <a:pt x="30507" y="20212"/>
                    <a:pt x="30841" y="20024"/>
                    <a:pt x="31260" y="19857"/>
                  </a:cubicBezTo>
                  <a:cubicBezTo>
                    <a:pt x="31030" y="20233"/>
                    <a:pt x="30821" y="20547"/>
                    <a:pt x="30632" y="20861"/>
                  </a:cubicBezTo>
                  <a:cubicBezTo>
                    <a:pt x="30590" y="20966"/>
                    <a:pt x="30507" y="21070"/>
                    <a:pt x="30444" y="21175"/>
                  </a:cubicBezTo>
                  <a:cubicBezTo>
                    <a:pt x="30381" y="21363"/>
                    <a:pt x="30444" y="21552"/>
                    <a:pt x="30611" y="21656"/>
                  </a:cubicBezTo>
                  <a:cubicBezTo>
                    <a:pt x="30716" y="21740"/>
                    <a:pt x="30925" y="21761"/>
                    <a:pt x="31030" y="21698"/>
                  </a:cubicBezTo>
                  <a:cubicBezTo>
                    <a:pt x="31239" y="21552"/>
                    <a:pt x="31427" y="21342"/>
                    <a:pt x="31574" y="21133"/>
                  </a:cubicBezTo>
                  <a:cubicBezTo>
                    <a:pt x="31762" y="20861"/>
                    <a:pt x="31909" y="20589"/>
                    <a:pt x="32306" y="20401"/>
                  </a:cubicBezTo>
                  <a:cubicBezTo>
                    <a:pt x="32369" y="20945"/>
                    <a:pt x="32369" y="21384"/>
                    <a:pt x="32285" y="21907"/>
                  </a:cubicBezTo>
                  <a:cubicBezTo>
                    <a:pt x="32097" y="21949"/>
                    <a:pt x="31950" y="22012"/>
                    <a:pt x="31762" y="22012"/>
                  </a:cubicBezTo>
                  <a:cubicBezTo>
                    <a:pt x="31176" y="22054"/>
                    <a:pt x="30611" y="22054"/>
                    <a:pt x="30025" y="22012"/>
                  </a:cubicBezTo>
                  <a:cubicBezTo>
                    <a:pt x="28414" y="21949"/>
                    <a:pt x="26782" y="22200"/>
                    <a:pt x="25171" y="22388"/>
                  </a:cubicBezTo>
                  <a:cubicBezTo>
                    <a:pt x="24104" y="22493"/>
                    <a:pt x="23016" y="22744"/>
                    <a:pt x="22012" y="23058"/>
                  </a:cubicBezTo>
                  <a:cubicBezTo>
                    <a:pt x="21823" y="23121"/>
                    <a:pt x="21656" y="23163"/>
                    <a:pt x="21489" y="23205"/>
                  </a:cubicBezTo>
                  <a:cubicBezTo>
                    <a:pt x="20484" y="23309"/>
                    <a:pt x="19564" y="23686"/>
                    <a:pt x="18622" y="24000"/>
                  </a:cubicBezTo>
                  <a:cubicBezTo>
                    <a:pt x="17513" y="24376"/>
                    <a:pt x="16488" y="24899"/>
                    <a:pt x="15630" y="25715"/>
                  </a:cubicBezTo>
                  <a:cubicBezTo>
                    <a:pt x="15567" y="25736"/>
                    <a:pt x="15525" y="25757"/>
                    <a:pt x="15442" y="25778"/>
                  </a:cubicBezTo>
                  <a:cubicBezTo>
                    <a:pt x="15107" y="25736"/>
                    <a:pt x="14856" y="25569"/>
                    <a:pt x="14709" y="25234"/>
                  </a:cubicBezTo>
                  <a:cubicBezTo>
                    <a:pt x="14605" y="25025"/>
                    <a:pt x="14416" y="24878"/>
                    <a:pt x="14228" y="24711"/>
                  </a:cubicBezTo>
                  <a:cubicBezTo>
                    <a:pt x="13956" y="24481"/>
                    <a:pt x="13705" y="24209"/>
                    <a:pt x="13475" y="23958"/>
                  </a:cubicBezTo>
                  <a:cubicBezTo>
                    <a:pt x="13077" y="23560"/>
                    <a:pt x="13015" y="23142"/>
                    <a:pt x="13140" y="22640"/>
                  </a:cubicBezTo>
                  <a:cubicBezTo>
                    <a:pt x="13266" y="22179"/>
                    <a:pt x="13328" y="21698"/>
                    <a:pt x="13391" y="21238"/>
                  </a:cubicBezTo>
                  <a:cubicBezTo>
                    <a:pt x="13475" y="20756"/>
                    <a:pt x="13496" y="20275"/>
                    <a:pt x="13266" y="19836"/>
                  </a:cubicBezTo>
                  <a:cubicBezTo>
                    <a:pt x="13245" y="19773"/>
                    <a:pt x="13224" y="19731"/>
                    <a:pt x="13224" y="19647"/>
                  </a:cubicBezTo>
                  <a:cubicBezTo>
                    <a:pt x="13287" y="18518"/>
                    <a:pt x="12805" y="17451"/>
                    <a:pt x="12847" y="16342"/>
                  </a:cubicBezTo>
                  <a:cubicBezTo>
                    <a:pt x="12868" y="16028"/>
                    <a:pt x="12805" y="15693"/>
                    <a:pt x="12743" y="15358"/>
                  </a:cubicBezTo>
                  <a:cubicBezTo>
                    <a:pt x="12554" y="14438"/>
                    <a:pt x="12345" y="13517"/>
                    <a:pt x="12178" y="12596"/>
                  </a:cubicBezTo>
                  <a:cubicBezTo>
                    <a:pt x="12094" y="12136"/>
                    <a:pt x="12031" y="11655"/>
                    <a:pt x="11989" y="11173"/>
                  </a:cubicBezTo>
                  <a:cubicBezTo>
                    <a:pt x="11968" y="11006"/>
                    <a:pt x="11989" y="10860"/>
                    <a:pt x="11968" y="10713"/>
                  </a:cubicBezTo>
                  <a:cubicBezTo>
                    <a:pt x="11675" y="9939"/>
                    <a:pt x="11717" y="9123"/>
                    <a:pt x="11717" y="8307"/>
                  </a:cubicBezTo>
                  <a:cubicBezTo>
                    <a:pt x="11717" y="7972"/>
                    <a:pt x="11696" y="7637"/>
                    <a:pt x="11382" y="7428"/>
                  </a:cubicBezTo>
                  <a:cubicBezTo>
                    <a:pt x="11236" y="7323"/>
                    <a:pt x="11027" y="7219"/>
                    <a:pt x="10838" y="7177"/>
                  </a:cubicBezTo>
                  <a:cubicBezTo>
                    <a:pt x="10566" y="7114"/>
                    <a:pt x="10294" y="7114"/>
                    <a:pt x="10022" y="7177"/>
                  </a:cubicBezTo>
                  <a:cubicBezTo>
                    <a:pt x="8893" y="7344"/>
                    <a:pt x="7805" y="7658"/>
                    <a:pt x="6863" y="8349"/>
                  </a:cubicBezTo>
                  <a:cubicBezTo>
                    <a:pt x="6486" y="8600"/>
                    <a:pt x="6424" y="8767"/>
                    <a:pt x="6256" y="9437"/>
                  </a:cubicBezTo>
                  <a:cubicBezTo>
                    <a:pt x="6528" y="9625"/>
                    <a:pt x="6758" y="9876"/>
                    <a:pt x="6779" y="10274"/>
                  </a:cubicBezTo>
                  <a:cubicBezTo>
                    <a:pt x="6779" y="10483"/>
                    <a:pt x="6884" y="10692"/>
                    <a:pt x="6905" y="10901"/>
                  </a:cubicBezTo>
                  <a:cubicBezTo>
                    <a:pt x="7051" y="11927"/>
                    <a:pt x="7219" y="12910"/>
                    <a:pt x="7595" y="13894"/>
                  </a:cubicBezTo>
                  <a:cubicBezTo>
                    <a:pt x="7721" y="14249"/>
                    <a:pt x="7742" y="14647"/>
                    <a:pt x="7825" y="15065"/>
                  </a:cubicBezTo>
                  <a:cubicBezTo>
                    <a:pt x="6989" y="15421"/>
                    <a:pt x="6277" y="15944"/>
                    <a:pt x="5608" y="16467"/>
                  </a:cubicBezTo>
                  <a:cubicBezTo>
                    <a:pt x="5503" y="16551"/>
                    <a:pt x="5336" y="16614"/>
                    <a:pt x="5210" y="16655"/>
                  </a:cubicBezTo>
                  <a:cubicBezTo>
                    <a:pt x="4917" y="16739"/>
                    <a:pt x="4645" y="16781"/>
                    <a:pt x="4331" y="16844"/>
                  </a:cubicBezTo>
                  <a:cubicBezTo>
                    <a:pt x="4164" y="16865"/>
                    <a:pt x="4017" y="16886"/>
                    <a:pt x="3871" y="16844"/>
                  </a:cubicBezTo>
                  <a:cubicBezTo>
                    <a:pt x="2783" y="16572"/>
                    <a:pt x="1632" y="16425"/>
                    <a:pt x="586" y="15944"/>
                  </a:cubicBezTo>
                  <a:cubicBezTo>
                    <a:pt x="398" y="15881"/>
                    <a:pt x="209" y="15777"/>
                    <a:pt x="0" y="15672"/>
                  </a:cubicBezTo>
                  <a:cubicBezTo>
                    <a:pt x="0" y="14940"/>
                    <a:pt x="188" y="14270"/>
                    <a:pt x="481" y="13642"/>
                  </a:cubicBezTo>
                  <a:cubicBezTo>
                    <a:pt x="732" y="13077"/>
                    <a:pt x="1004" y="12492"/>
                    <a:pt x="1214" y="11906"/>
                  </a:cubicBezTo>
                  <a:cubicBezTo>
                    <a:pt x="1402" y="11320"/>
                    <a:pt x="1716" y="10797"/>
                    <a:pt x="2030" y="10274"/>
                  </a:cubicBezTo>
                  <a:cubicBezTo>
                    <a:pt x="2281" y="9834"/>
                    <a:pt x="2490" y="9353"/>
                    <a:pt x="2615" y="8872"/>
                  </a:cubicBezTo>
                  <a:cubicBezTo>
                    <a:pt x="2783" y="8307"/>
                    <a:pt x="3034" y="7826"/>
                    <a:pt x="3390" y="7323"/>
                  </a:cubicBezTo>
                  <a:cubicBezTo>
                    <a:pt x="4331" y="5880"/>
                    <a:pt x="5210" y="4415"/>
                    <a:pt x="6005" y="2867"/>
                  </a:cubicBezTo>
                  <a:cubicBezTo>
                    <a:pt x="6214" y="2490"/>
                    <a:pt x="6445" y="2093"/>
                    <a:pt x="6696" y="1737"/>
                  </a:cubicBezTo>
                  <a:cubicBezTo>
                    <a:pt x="6989" y="1277"/>
                    <a:pt x="7281" y="816"/>
                    <a:pt x="7386" y="251"/>
                  </a:cubicBezTo>
                  <a:cubicBezTo>
                    <a:pt x="7407" y="189"/>
                    <a:pt x="7491" y="126"/>
                    <a:pt x="7574" y="0"/>
                  </a:cubicBezTo>
                  <a:cubicBezTo>
                    <a:pt x="7721" y="105"/>
                    <a:pt x="7888" y="189"/>
                    <a:pt x="7993" y="293"/>
                  </a:cubicBezTo>
                  <a:cubicBezTo>
                    <a:pt x="8746" y="1046"/>
                    <a:pt x="9499" y="1821"/>
                    <a:pt x="10294" y="2595"/>
                  </a:cubicBezTo>
                  <a:cubicBezTo>
                    <a:pt x="10608" y="2909"/>
                    <a:pt x="10964" y="3202"/>
                    <a:pt x="11341" y="3432"/>
                  </a:cubicBezTo>
                  <a:cubicBezTo>
                    <a:pt x="12324" y="4038"/>
                    <a:pt x="13349" y="4603"/>
                    <a:pt x="14437" y="5231"/>
                  </a:cubicBezTo>
                  <a:cubicBezTo>
                    <a:pt x="14626" y="5733"/>
                    <a:pt x="14814" y="6319"/>
                    <a:pt x="15107" y="6884"/>
                  </a:cubicBezTo>
                  <a:cubicBezTo>
                    <a:pt x="15421" y="7512"/>
                    <a:pt x="16007" y="7847"/>
                    <a:pt x="16697" y="7930"/>
                  </a:cubicBezTo>
                  <a:cubicBezTo>
                    <a:pt x="17304" y="8014"/>
                    <a:pt x="17890" y="7951"/>
                    <a:pt x="18497" y="7930"/>
                  </a:cubicBezTo>
                  <a:cubicBezTo>
                    <a:pt x="18622" y="7930"/>
                    <a:pt x="18810" y="7868"/>
                    <a:pt x="18915" y="7784"/>
                  </a:cubicBezTo>
                  <a:cubicBezTo>
                    <a:pt x="19375" y="7512"/>
                    <a:pt x="20045" y="7303"/>
                    <a:pt x="20338" y="654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7"/>
            <p:cNvSpPr/>
            <p:nvPr/>
          </p:nvSpPr>
          <p:spPr>
            <a:xfrm>
              <a:off x="-1722050" y="1988225"/>
              <a:ext cx="128700" cy="337950"/>
            </a:xfrm>
            <a:custGeom>
              <a:avLst/>
              <a:gdLst/>
              <a:ahLst/>
              <a:cxnLst/>
              <a:rect l="l" t="t" r="r" b="b"/>
              <a:pathLst>
                <a:path w="5148" h="13518" extrusionOk="0">
                  <a:moveTo>
                    <a:pt x="1" y="1173"/>
                  </a:moveTo>
                  <a:cubicBezTo>
                    <a:pt x="586" y="629"/>
                    <a:pt x="1151" y="294"/>
                    <a:pt x="1842" y="231"/>
                  </a:cubicBezTo>
                  <a:cubicBezTo>
                    <a:pt x="2009" y="231"/>
                    <a:pt x="2135" y="126"/>
                    <a:pt x="2260" y="106"/>
                  </a:cubicBezTo>
                  <a:cubicBezTo>
                    <a:pt x="2532" y="43"/>
                    <a:pt x="2783" y="1"/>
                    <a:pt x="3055" y="1"/>
                  </a:cubicBezTo>
                  <a:cubicBezTo>
                    <a:pt x="3474" y="1"/>
                    <a:pt x="3599" y="126"/>
                    <a:pt x="3620" y="524"/>
                  </a:cubicBezTo>
                  <a:cubicBezTo>
                    <a:pt x="3662" y="775"/>
                    <a:pt x="3620" y="1068"/>
                    <a:pt x="3620" y="1340"/>
                  </a:cubicBezTo>
                  <a:cubicBezTo>
                    <a:pt x="3620" y="1758"/>
                    <a:pt x="3620" y="2177"/>
                    <a:pt x="3788" y="2595"/>
                  </a:cubicBezTo>
                  <a:cubicBezTo>
                    <a:pt x="3830" y="2742"/>
                    <a:pt x="3913" y="2951"/>
                    <a:pt x="3892" y="3119"/>
                  </a:cubicBezTo>
                  <a:cubicBezTo>
                    <a:pt x="3809" y="4395"/>
                    <a:pt x="4206" y="5629"/>
                    <a:pt x="4415" y="6843"/>
                  </a:cubicBezTo>
                  <a:cubicBezTo>
                    <a:pt x="4541" y="7554"/>
                    <a:pt x="4667" y="8266"/>
                    <a:pt x="4646" y="8998"/>
                  </a:cubicBezTo>
                  <a:cubicBezTo>
                    <a:pt x="4646" y="9145"/>
                    <a:pt x="4625" y="9312"/>
                    <a:pt x="4667" y="9437"/>
                  </a:cubicBezTo>
                  <a:cubicBezTo>
                    <a:pt x="4855" y="10170"/>
                    <a:pt x="4876" y="10923"/>
                    <a:pt x="4918" y="11655"/>
                  </a:cubicBezTo>
                  <a:cubicBezTo>
                    <a:pt x="4918" y="12011"/>
                    <a:pt x="5064" y="12346"/>
                    <a:pt x="5148" y="12743"/>
                  </a:cubicBezTo>
                  <a:cubicBezTo>
                    <a:pt x="4939" y="12869"/>
                    <a:pt x="4750" y="13015"/>
                    <a:pt x="4562" y="13057"/>
                  </a:cubicBezTo>
                  <a:cubicBezTo>
                    <a:pt x="3913" y="13099"/>
                    <a:pt x="3307" y="13371"/>
                    <a:pt x="2616" y="13518"/>
                  </a:cubicBezTo>
                  <a:cubicBezTo>
                    <a:pt x="2574" y="12262"/>
                    <a:pt x="2323" y="11090"/>
                    <a:pt x="1905" y="9940"/>
                  </a:cubicBezTo>
                  <a:cubicBezTo>
                    <a:pt x="1633" y="9249"/>
                    <a:pt x="1612" y="8517"/>
                    <a:pt x="1507" y="7784"/>
                  </a:cubicBezTo>
                  <a:cubicBezTo>
                    <a:pt x="1737" y="7617"/>
                    <a:pt x="1967" y="7429"/>
                    <a:pt x="2198" y="7220"/>
                  </a:cubicBezTo>
                  <a:cubicBezTo>
                    <a:pt x="2260" y="7136"/>
                    <a:pt x="2344" y="6948"/>
                    <a:pt x="2323" y="6822"/>
                  </a:cubicBezTo>
                  <a:cubicBezTo>
                    <a:pt x="2302" y="6613"/>
                    <a:pt x="2093" y="6571"/>
                    <a:pt x="1905" y="6571"/>
                  </a:cubicBezTo>
                  <a:cubicBezTo>
                    <a:pt x="1716" y="6571"/>
                    <a:pt x="1570" y="6613"/>
                    <a:pt x="1382" y="6676"/>
                  </a:cubicBezTo>
                  <a:cubicBezTo>
                    <a:pt x="733" y="4855"/>
                    <a:pt x="335" y="3035"/>
                    <a:pt x="1" y="11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7"/>
            <p:cNvSpPr/>
            <p:nvPr/>
          </p:nvSpPr>
          <p:spPr>
            <a:xfrm>
              <a:off x="-1927100" y="2205850"/>
              <a:ext cx="251100" cy="128700"/>
            </a:xfrm>
            <a:custGeom>
              <a:avLst/>
              <a:gdLst/>
              <a:ahLst/>
              <a:cxnLst/>
              <a:rect l="l" t="t" r="r" b="b"/>
              <a:pathLst>
                <a:path w="10044" h="5148" extrusionOk="0">
                  <a:moveTo>
                    <a:pt x="9584" y="2469"/>
                  </a:moveTo>
                  <a:cubicBezTo>
                    <a:pt x="9625" y="2699"/>
                    <a:pt x="9709" y="2908"/>
                    <a:pt x="9730" y="3139"/>
                  </a:cubicBezTo>
                  <a:cubicBezTo>
                    <a:pt x="9772" y="3829"/>
                    <a:pt x="9981" y="4478"/>
                    <a:pt x="10044" y="5147"/>
                  </a:cubicBezTo>
                  <a:cubicBezTo>
                    <a:pt x="9521" y="5105"/>
                    <a:pt x="9270" y="5043"/>
                    <a:pt x="8935" y="4708"/>
                  </a:cubicBezTo>
                  <a:cubicBezTo>
                    <a:pt x="8537" y="4310"/>
                    <a:pt x="8098" y="4164"/>
                    <a:pt x="7596" y="4038"/>
                  </a:cubicBezTo>
                  <a:cubicBezTo>
                    <a:pt x="6382" y="3745"/>
                    <a:pt x="5190" y="3473"/>
                    <a:pt x="4039" y="3013"/>
                  </a:cubicBezTo>
                  <a:cubicBezTo>
                    <a:pt x="3767" y="2908"/>
                    <a:pt x="3453" y="2888"/>
                    <a:pt x="3139" y="2888"/>
                  </a:cubicBezTo>
                  <a:cubicBezTo>
                    <a:pt x="2302" y="2846"/>
                    <a:pt x="1465" y="2888"/>
                    <a:pt x="607" y="2888"/>
                  </a:cubicBezTo>
                  <a:cubicBezTo>
                    <a:pt x="398" y="2888"/>
                    <a:pt x="189" y="2846"/>
                    <a:pt x="1" y="2825"/>
                  </a:cubicBezTo>
                  <a:lnTo>
                    <a:pt x="1" y="1548"/>
                  </a:lnTo>
                  <a:cubicBezTo>
                    <a:pt x="377" y="1130"/>
                    <a:pt x="147" y="481"/>
                    <a:pt x="586" y="0"/>
                  </a:cubicBezTo>
                  <a:cubicBezTo>
                    <a:pt x="775" y="63"/>
                    <a:pt x="942" y="84"/>
                    <a:pt x="1130" y="168"/>
                  </a:cubicBezTo>
                  <a:cubicBezTo>
                    <a:pt x="2177" y="628"/>
                    <a:pt x="3327" y="795"/>
                    <a:pt x="4436" y="1025"/>
                  </a:cubicBezTo>
                  <a:cubicBezTo>
                    <a:pt x="4687" y="1067"/>
                    <a:pt x="4980" y="1046"/>
                    <a:pt x="5231" y="1004"/>
                  </a:cubicBezTo>
                  <a:cubicBezTo>
                    <a:pt x="5545" y="942"/>
                    <a:pt x="5817" y="1025"/>
                    <a:pt x="6068" y="1214"/>
                  </a:cubicBezTo>
                  <a:cubicBezTo>
                    <a:pt x="6654" y="1590"/>
                    <a:pt x="7219" y="1988"/>
                    <a:pt x="7805" y="2323"/>
                  </a:cubicBezTo>
                  <a:cubicBezTo>
                    <a:pt x="8349" y="2678"/>
                    <a:pt x="8830" y="2699"/>
                    <a:pt x="9584" y="24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7"/>
            <p:cNvSpPr/>
            <p:nvPr/>
          </p:nvSpPr>
          <p:spPr>
            <a:xfrm>
              <a:off x="-1839225" y="1357400"/>
              <a:ext cx="62800" cy="127125"/>
            </a:xfrm>
            <a:custGeom>
              <a:avLst/>
              <a:gdLst/>
              <a:ahLst/>
              <a:cxnLst/>
              <a:rect l="l" t="t" r="r" b="b"/>
              <a:pathLst>
                <a:path w="2512" h="5085" extrusionOk="0">
                  <a:moveTo>
                    <a:pt x="1716" y="5084"/>
                  </a:moveTo>
                  <a:cubicBezTo>
                    <a:pt x="1612" y="4980"/>
                    <a:pt x="1528" y="4938"/>
                    <a:pt x="1486" y="4854"/>
                  </a:cubicBezTo>
                  <a:cubicBezTo>
                    <a:pt x="1131" y="4227"/>
                    <a:pt x="754" y="3620"/>
                    <a:pt x="419" y="2992"/>
                  </a:cubicBezTo>
                  <a:cubicBezTo>
                    <a:pt x="1" y="2197"/>
                    <a:pt x="126" y="1297"/>
                    <a:pt x="189" y="439"/>
                  </a:cubicBezTo>
                  <a:cubicBezTo>
                    <a:pt x="189" y="209"/>
                    <a:pt x="419" y="21"/>
                    <a:pt x="670" y="21"/>
                  </a:cubicBezTo>
                  <a:cubicBezTo>
                    <a:pt x="900" y="0"/>
                    <a:pt x="1152" y="0"/>
                    <a:pt x="1382" y="0"/>
                  </a:cubicBezTo>
                  <a:cubicBezTo>
                    <a:pt x="1988" y="21"/>
                    <a:pt x="2365" y="377"/>
                    <a:pt x="2428" y="983"/>
                  </a:cubicBezTo>
                  <a:cubicBezTo>
                    <a:pt x="2512" y="1841"/>
                    <a:pt x="2449" y="2720"/>
                    <a:pt x="2093" y="3515"/>
                  </a:cubicBezTo>
                  <a:cubicBezTo>
                    <a:pt x="1988" y="3766"/>
                    <a:pt x="1905" y="4017"/>
                    <a:pt x="1821" y="4289"/>
                  </a:cubicBezTo>
                  <a:cubicBezTo>
                    <a:pt x="1800" y="4520"/>
                    <a:pt x="1779" y="4771"/>
                    <a:pt x="1716" y="50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7"/>
            <p:cNvSpPr/>
            <p:nvPr/>
          </p:nvSpPr>
          <p:spPr>
            <a:xfrm>
              <a:off x="-962000" y="1680125"/>
              <a:ext cx="111975" cy="75875"/>
            </a:xfrm>
            <a:custGeom>
              <a:avLst/>
              <a:gdLst/>
              <a:ahLst/>
              <a:cxnLst/>
              <a:rect l="l" t="t" r="r" b="b"/>
              <a:pathLst>
                <a:path w="4479" h="3035" extrusionOk="0">
                  <a:moveTo>
                    <a:pt x="1" y="2993"/>
                  </a:moveTo>
                  <a:cubicBezTo>
                    <a:pt x="503" y="1968"/>
                    <a:pt x="984" y="1026"/>
                    <a:pt x="1444" y="106"/>
                  </a:cubicBezTo>
                  <a:cubicBezTo>
                    <a:pt x="2177" y="1"/>
                    <a:pt x="2867" y="64"/>
                    <a:pt x="3558" y="106"/>
                  </a:cubicBezTo>
                  <a:cubicBezTo>
                    <a:pt x="4144" y="126"/>
                    <a:pt x="4478" y="963"/>
                    <a:pt x="4081" y="1424"/>
                  </a:cubicBezTo>
                  <a:cubicBezTo>
                    <a:pt x="3244" y="2323"/>
                    <a:pt x="2302" y="3035"/>
                    <a:pt x="1005" y="3035"/>
                  </a:cubicBezTo>
                  <a:cubicBezTo>
                    <a:pt x="691" y="3035"/>
                    <a:pt x="398" y="3014"/>
                    <a:pt x="1" y="29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7"/>
            <p:cNvSpPr/>
            <p:nvPr/>
          </p:nvSpPr>
          <p:spPr>
            <a:xfrm>
              <a:off x="-1511775" y="1933300"/>
              <a:ext cx="91050" cy="34025"/>
            </a:xfrm>
            <a:custGeom>
              <a:avLst/>
              <a:gdLst/>
              <a:ahLst/>
              <a:cxnLst/>
              <a:rect l="l" t="t" r="r" b="b"/>
              <a:pathLst>
                <a:path w="3642" h="1361" extrusionOk="0">
                  <a:moveTo>
                    <a:pt x="3642" y="650"/>
                  </a:moveTo>
                  <a:cubicBezTo>
                    <a:pt x="3265" y="901"/>
                    <a:pt x="3014" y="1131"/>
                    <a:pt x="2700" y="1361"/>
                  </a:cubicBezTo>
                  <a:lnTo>
                    <a:pt x="1382" y="1361"/>
                  </a:lnTo>
                  <a:cubicBezTo>
                    <a:pt x="1235" y="1361"/>
                    <a:pt x="1110" y="1319"/>
                    <a:pt x="942" y="1298"/>
                  </a:cubicBezTo>
                  <a:cubicBezTo>
                    <a:pt x="336" y="1131"/>
                    <a:pt x="1" y="733"/>
                    <a:pt x="22" y="1"/>
                  </a:cubicBezTo>
                  <a:cubicBezTo>
                    <a:pt x="1214" y="189"/>
                    <a:pt x="2344" y="419"/>
                    <a:pt x="3642" y="65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7"/>
            <p:cNvSpPr/>
            <p:nvPr/>
          </p:nvSpPr>
          <p:spPr>
            <a:xfrm>
              <a:off x="-1642025" y="2339750"/>
              <a:ext cx="50775" cy="56525"/>
            </a:xfrm>
            <a:custGeom>
              <a:avLst/>
              <a:gdLst/>
              <a:ahLst/>
              <a:cxnLst/>
              <a:rect l="l" t="t" r="r" b="b"/>
              <a:pathLst>
                <a:path w="2031" h="2261" extrusionOk="0">
                  <a:moveTo>
                    <a:pt x="1" y="670"/>
                  </a:moveTo>
                  <a:cubicBezTo>
                    <a:pt x="691" y="105"/>
                    <a:pt x="1340" y="105"/>
                    <a:pt x="2031" y="1"/>
                  </a:cubicBezTo>
                  <a:lnTo>
                    <a:pt x="2031" y="1863"/>
                  </a:lnTo>
                  <a:cubicBezTo>
                    <a:pt x="1842" y="1967"/>
                    <a:pt x="1654" y="2093"/>
                    <a:pt x="1424" y="2260"/>
                  </a:cubicBezTo>
                  <a:cubicBezTo>
                    <a:pt x="838" y="1821"/>
                    <a:pt x="357" y="1319"/>
                    <a:pt x="1" y="67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7"/>
            <p:cNvSpPr/>
            <p:nvPr/>
          </p:nvSpPr>
          <p:spPr>
            <a:xfrm>
              <a:off x="-1752375" y="2221000"/>
              <a:ext cx="55975" cy="30900"/>
            </a:xfrm>
            <a:custGeom>
              <a:avLst/>
              <a:gdLst/>
              <a:ahLst/>
              <a:cxnLst/>
              <a:rect l="l" t="t" r="r" b="b"/>
              <a:pathLst>
                <a:path w="2239" h="1236" extrusionOk="0">
                  <a:moveTo>
                    <a:pt x="0" y="294"/>
                  </a:moveTo>
                  <a:cubicBezTo>
                    <a:pt x="167" y="85"/>
                    <a:pt x="293" y="1"/>
                    <a:pt x="502" y="85"/>
                  </a:cubicBezTo>
                  <a:cubicBezTo>
                    <a:pt x="942" y="210"/>
                    <a:pt x="1360" y="503"/>
                    <a:pt x="1883" y="461"/>
                  </a:cubicBezTo>
                  <a:cubicBezTo>
                    <a:pt x="2092" y="461"/>
                    <a:pt x="2197" y="629"/>
                    <a:pt x="2218" y="817"/>
                  </a:cubicBezTo>
                  <a:cubicBezTo>
                    <a:pt x="2239" y="984"/>
                    <a:pt x="1988" y="1235"/>
                    <a:pt x="1799" y="1235"/>
                  </a:cubicBezTo>
                  <a:cubicBezTo>
                    <a:pt x="1695" y="1235"/>
                    <a:pt x="1569" y="1194"/>
                    <a:pt x="1465" y="1152"/>
                  </a:cubicBezTo>
                  <a:cubicBezTo>
                    <a:pt x="963" y="838"/>
                    <a:pt x="502" y="545"/>
                    <a:pt x="0" y="29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7"/>
            <p:cNvSpPr/>
            <p:nvPr/>
          </p:nvSpPr>
          <p:spPr>
            <a:xfrm>
              <a:off x="-1726750" y="2191725"/>
              <a:ext cx="24075" cy="22500"/>
            </a:xfrm>
            <a:custGeom>
              <a:avLst/>
              <a:gdLst/>
              <a:ahLst/>
              <a:cxnLst/>
              <a:rect l="l" t="t" r="r" b="b"/>
              <a:pathLst>
                <a:path w="963" h="900" extrusionOk="0">
                  <a:moveTo>
                    <a:pt x="0" y="481"/>
                  </a:moveTo>
                  <a:cubicBezTo>
                    <a:pt x="210" y="147"/>
                    <a:pt x="461" y="21"/>
                    <a:pt x="837" y="0"/>
                  </a:cubicBezTo>
                  <a:cubicBezTo>
                    <a:pt x="879" y="209"/>
                    <a:pt x="921" y="440"/>
                    <a:pt x="963" y="649"/>
                  </a:cubicBezTo>
                  <a:cubicBezTo>
                    <a:pt x="565" y="900"/>
                    <a:pt x="335" y="649"/>
                    <a:pt x="0" y="48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7"/>
            <p:cNvSpPr/>
            <p:nvPr/>
          </p:nvSpPr>
          <p:spPr>
            <a:xfrm>
              <a:off x="-1748200" y="1455700"/>
              <a:ext cx="211250" cy="206300"/>
            </a:xfrm>
            <a:custGeom>
              <a:avLst/>
              <a:gdLst/>
              <a:ahLst/>
              <a:cxnLst/>
              <a:rect l="l" t="t" r="r" b="b"/>
              <a:pathLst>
                <a:path w="8450" h="8252" extrusionOk="0">
                  <a:moveTo>
                    <a:pt x="3345" y="1"/>
                  </a:moveTo>
                  <a:cubicBezTo>
                    <a:pt x="2812" y="1"/>
                    <a:pt x="2295" y="220"/>
                    <a:pt x="1842" y="734"/>
                  </a:cubicBezTo>
                  <a:cubicBezTo>
                    <a:pt x="1612" y="1006"/>
                    <a:pt x="1402" y="1341"/>
                    <a:pt x="1277" y="1696"/>
                  </a:cubicBezTo>
                  <a:cubicBezTo>
                    <a:pt x="524" y="2073"/>
                    <a:pt x="0" y="2784"/>
                    <a:pt x="63" y="4019"/>
                  </a:cubicBezTo>
                  <a:cubicBezTo>
                    <a:pt x="168" y="5505"/>
                    <a:pt x="1068" y="6760"/>
                    <a:pt x="2218" y="7430"/>
                  </a:cubicBezTo>
                  <a:cubicBezTo>
                    <a:pt x="2637" y="7869"/>
                    <a:pt x="3160" y="8204"/>
                    <a:pt x="3829" y="8246"/>
                  </a:cubicBezTo>
                  <a:cubicBezTo>
                    <a:pt x="3883" y="8250"/>
                    <a:pt x="3936" y="8252"/>
                    <a:pt x="3988" y="8252"/>
                  </a:cubicBezTo>
                  <a:cubicBezTo>
                    <a:pt x="4446" y="8252"/>
                    <a:pt x="4849" y="8092"/>
                    <a:pt x="5169" y="7848"/>
                  </a:cubicBezTo>
                  <a:cubicBezTo>
                    <a:pt x="5817" y="7639"/>
                    <a:pt x="6424" y="7220"/>
                    <a:pt x="6926" y="6551"/>
                  </a:cubicBezTo>
                  <a:cubicBezTo>
                    <a:pt x="8450" y="4445"/>
                    <a:pt x="5744" y="1"/>
                    <a:pt x="33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7"/>
            <p:cNvSpPr/>
            <p:nvPr/>
          </p:nvSpPr>
          <p:spPr>
            <a:xfrm>
              <a:off x="-1228775" y="1649625"/>
              <a:ext cx="220250" cy="167775"/>
            </a:xfrm>
            <a:custGeom>
              <a:avLst/>
              <a:gdLst/>
              <a:ahLst/>
              <a:cxnLst/>
              <a:rect l="l" t="t" r="r" b="b"/>
              <a:pathLst>
                <a:path w="8810" h="6711" extrusionOk="0">
                  <a:moveTo>
                    <a:pt x="5246" y="1"/>
                  </a:moveTo>
                  <a:cubicBezTo>
                    <a:pt x="4260" y="1"/>
                    <a:pt x="3239" y="372"/>
                    <a:pt x="2511" y="970"/>
                  </a:cubicBezTo>
                  <a:cubicBezTo>
                    <a:pt x="2490" y="991"/>
                    <a:pt x="2449" y="1012"/>
                    <a:pt x="2407" y="1033"/>
                  </a:cubicBezTo>
                  <a:cubicBezTo>
                    <a:pt x="2260" y="1137"/>
                    <a:pt x="2114" y="1284"/>
                    <a:pt x="1988" y="1409"/>
                  </a:cubicBezTo>
                  <a:cubicBezTo>
                    <a:pt x="1528" y="1702"/>
                    <a:pt x="1130" y="2037"/>
                    <a:pt x="879" y="2455"/>
                  </a:cubicBezTo>
                  <a:cubicBezTo>
                    <a:pt x="1" y="3711"/>
                    <a:pt x="817" y="5196"/>
                    <a:pt x="1967" y="5908"/>
                  </a:cubicBezTo>
                  <a:cubicBezTo>
                    <a:pt x="2344" y="6305"/>
                    <a:pt x="2804" y="6619"/>
                    <a:pt x="3348" y="6682"/>
                  </a:cubicBezTo>
                  <a:cubicBezTo>
                    <a:pt x="3469" y="6701"/>
                    <a:pt x="3588" y="6711"/>
                    <a:pt x="3704" y="6711"/>
                  </a:cubicBezTo>
                  <a:cubicBezTo>
                    <a:pt x="4092" y="6711"/>
                    <a:pt x="4454" y="6608"/>
                    <a:pt x="4792" y="6431"/>
                  </a:cubicBezTo>
                  <a:cubicBezTo>
                    <a:pt x="5503" y="6326"/>
                    <a:pt x="6194" y="6033"/>
                    <a:pt x="6780" y="5573"/>
                  </a:cubicBezTo>
                  <a:cubicBezTo>
                    <a:pt x="8119" y="4464"/>
                    <a:pt x="8809" y="2560"/>
                    <a:pt x="7638" y="1074"/>
                  </a:cubicBezTo>
                  <a:cubicBezTo>
                    <a:pt x="7044" y="320"/>
                    <a:pt x="6160" y="1"/>
                    <a:pt x="52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7"/>
            <p:cNvSpPr/>
            <p:nvPr/>
          </p:nvSpPr>
          <p:spPr>
            <a:xfrm>
              <a:off x="-2314175" y="910675"/>
              <a:ext cx="1628400" cy="1733025"/>
            </a:xfrm>
            <a:custGeom>
              <a:avLst/>
              <a:gdLst/>
              <a:ahLst/>
              <a:cxnLst/>
              <a:rect l="l" t="t" r="r" b="b"/>
              <a:pathLst>
                <a:path w="65136" h="69321" extrusionOk="0">
                  <a:moveTo>
                    <a:pt x="14626" y="54715"/>
                  </a:moveTo>
                  <a:cubicBezTo>
                    <a:pt x="14396" y="53397"/>
                    <a:pt x="14709" y="52309"/>
                    <a:pt x="15170" y="51221"/>
                  </a:cubicBezTo>
                  <a:cubicBezTo>
                    <a:pt x="15044" y="51096"/>
                    <a:pt x="14960" y="50970"/>
                    <a:pt x="14814" y="50845"/>
                  </a:cubicBezTo>
                  <a:cubicBezTo>
                    <a:pt x="14437" y="50552"/>
                    <a:pt x="14061" y="50238"/>
                    <a:pt x="13663" y="49966"/>
                  </a:cubicBezTo>
                  <a:cubicBezTo>
                    <a:pt x="12931" y="49506"/>
                    <a:pt x="12387" y="48878"/>
                    <a:pt x="11906" y="48166"/>
                  </a:cubicBezTo>
                  <a:cubicBezTo>
                    <a:pt x="11403" y="47434"/>
                    <a:pt x="10964" y="46702"/>
                    <a:pt x="10441" y="45990"/>
                  </a:cubicBezTo>
                  <a:cubicBezTo>
                    <a:pt x="9520" y="44777"/>
                    <a:pt x="9813" y="43354"/>
                    <a:pt x="10671" y="42266"/>
                  </a:cubicBezTo>
                  <a:cubicBezTo>
                    <a:pt x="10943" y="41910"/>
                    <a:pt x="11194" y="41596"/>
                    <a:pt x="11466" y="41283"/>
                  </a:cubicBezTo>
                  <a:cubicBezTo>
                    <a:pt x="11613" y="41115"/>
                    <a:pt x="11780" y="40927"/>
                    <a:pt x="11968" y="40801"/>
                  </a:cubicBezTo>
                  <a:cubicBezTo>
                    <a:pt x="13391" y="39692"/>
                    <a:pt x="14835" y="38625"/>
                    <a:pt x="16279" y="37537"/>
                  </a:cubicBezTo>
                  <a:cubicBezTo>
                    <a:pt x="16488" y="37370"/>
                    <a:pt x="16718" y="37244"/>
                    <a:pt x="16948" y="37077"/>
                  </a:cubicBezTo>
                  <a:cubicBezTo>
                    <a:pt x="17827" y="36554"/>
                    <a:pt x="18685" y="36093"/>
                    <a:pt x="19522" y="35549"/>
                  </a:cubicBezTo>
                  <a:cubicBezTo>
                    <a:pt x="20505" y="34922"/>
                    <a:pt x="21551" y="34399"/>
                    <a:pt x="22660" y="33980"/>
                  </a:cubicBezTo>
                  <a:cubicBezTo>
                    <a:pt x="22786" y="33917"/>
                    <a:pt x="22911" y="33876"/>
                    <a:pt x="23079" y="33792"/>
                  </a:cubicBezTo>
                  <a:cubicBezTo>
                    <a:pt x="23016" y="33624"/>
                    <a:pt x="22995" y="33520"/>
                    <a:pt x="22974" y="33415"/>
                  </a:cubicBezTo>
                  <a:cubicBezTo>
                    <a:pt x="22347" y="31888"/>
                    <a:pt x="21698" y="30360"/>
                    <a:pt x="21091" y="28812"/>
                  </a:cubicBezTo>
                  <a:cubicBezTo>
                    <a:pt x="20756" y="27871"/>
                    <a:pt x="20714" y="26887"/>
                    <a:pt x="20694" y="25883"/>
                  </a:cubicBezTo>
                  <a:cubicBezTo>
                    <a:pt x="20673" y="25318"/>
                    <a:pt x="20694" y="24732"/>
                    <a:pt x="20694" y="24188"/>
                  </a:cubicBezTo>
                  <a:cubicBezTo>
                    <a:pt x="20442" y="23979"/>
                    <a:pt x="20170" y="23832"/>
                    <a:pt x="19982" y="23581"/>
                  </a:cubicBezTo>
                  <a:cubicBezTo>
                    <a:pt x="19794" y="23372"/>
                    <a:pt x="19731" y="23121"/>
                    <a:pt x="19606" y="22891"/>
                  </a:cubicBezTo>
                  <a:cubicBezTo>
                    <a:pt x="19396" y="22535"/>
                    <a:pt x="19187" y="22200"/>
                    <a:pt x="18999" y="21886"/>
                  </a:cubicBezTo>
                  <a:cubicBezTo>
                    <a:pt x="18559" y="21154"/>
                    <a:pt x="18266" y="20380"/>
                    <a:pt x="18350" y="19480"/>
                  </a:cubicBezTo>
                  <a:cubicBezTo>
                    <a:pt x="18371" y="19083"/>
                    <a:pt x="18350" y="18706"/>
                    <a:pt x="18371" y="18308"/>
                  </a:cubicBezTo>
                  <a:cubicBezTo>
                    <a:pt x="18392" y="17681"/>
                    <a:pt x="18894" y="17179"/>
                    <a:pt x="19522" y="17137"/>
                  </a:cubicBezTo>
                  <a:lnTo>
                    <a:pt x="19606" y="17137"/>
                  </a:lnTo>
                  <a:cubicBezTo>
                    <a:pt x="21007" y="17074"/>
                    <a:pt x="21175" y="17158"/>
                    <a:pt x="22116" y="18329"/>
                  </a:cubicBezTo>
                  <a:cubicBezTo>
                    <a:pt x="22891" y="17471"/>
                    <a:pt x="23623" y="16551"/>
                    <a:pt x="24627" y="15902"/>
                  </a:cubicBezTo>
                  <a:cubicBezTo>
                    <a:pt x="24523" y="15714"/>
                    <a:pt x="24313" y="15818"/>
                    <a:pt x="24146" y="15798"/>
                  </a:cubicBezTo>
                  <a:cubicBezTo>
                    <a:pt x="23999" y="15777"/>
                    <a:pt x="23832" y="15798"/>
                    <a:pt x="23707" y="15798"/>
                  </a:cubicBezTo>
                  <a:cubicBezTo>
                    <a:pt x="23267" y="15818"/>
                    <a:pt x="22870" y="15630"/>
                    <a:pt x="22535" y="15400"/>
                  </a:cubicBezTo>
                  <a:cubicBezTo>
                    <a:pt x="22388" y="15295"/>
                    <a:pt x="22242" y="15170"/>
                    <a:pt x="22158" y="15002"/>
                  </a:cubicBezTo>
                  <a:cubicBezTo>
                    <a:pt x="21865" y="14521"/>
                    <a:pt x="22012" y="13308"/>
                    <a:pt x="22388" y="12889"/>
                  </a:cubicBezTo>
                  <a:cubicBezTo>
                    <a:pt x="22451" y="12805"/>
                    <a:pt x="22535" y="12764"/>
                    <a:pt x="22577" y="12701"/>
                  </a:cubicBezTo>
                  <a:cubicBezTo>
                    <a:pt x="23288" y="11613"/>
                    <a:pt x="24418" y="11090"/>
                    <a:pt x="25506" y="10546"/>
                  </a:cubicBezTo>
                  <a:cubicBezTo>
                    <a:pt x="25778" y="10399"/>
                    <a:pt x="26029" y="10274"/>
                    <a:pt x="26322" y="10148"/>
                  </a:cubicBezTo>
                  <a:cubicBezTo>
                    <a:pt x="26134" y="9604"/>
                    <a:pt x="25820" y="9144"/>
                    <a:pt x="25485" y="8767"/>
                  </a:cubicBezTo>
                  <a:cubicBezTo>
                    <a:pt x="25150" y="8370"/>
                    <a:pt x="25046" y="7951"/>
                    <a:pt x="25046" y="7428"/>
                  </a:cubicBezTo>
                  <a:cubicBezTo>
                    <a:pt x="25067" y="6675"/>
                    <a:pt x="25004" y="5943"/>
                    <a:pt x="25360" y="5210"/>
                  </a:cubicBezTo>
                  <a:cubicBezTo>
                    <a:pt x="25569" y="4792"/>
                    <a:pt x="25778" y="4415"/>
                    <a:pt x="26155" y="4122"/>
                  </a:cubicBezTo>
                  <a:cubicBezTo>
                    <a:pt x="26343" y="3997"/>
                    <a:pt x="26510" y="3871"/>
                    <a:pt x="26657" y="3746"/>
                  </a:cubicBezTo>
                  <a:cubicBezTo>
                    <a:pt x="27264" y="3160"/>
                    <a:pt x="27975" y="2950"/>
                    <a:pt x="28812" y="3013"/>
                  </a:cubicBezTo>
                  <a:cubicBezTo>
                    <a:pt x="29356" y="3034"/>
                    <a:pt x="29879" y="3055"/>
                    <a:pt x="30235" y="3557"/>
                  </a:cubicBezTo>
                  <a:cubicBezTo>
                    <a:pt x="30318" y="3662"/>
                    <a:pt x="30507" y="3683"/>
                    <a:pt x="30611" y="3746"/>
                  </a:cubicBezTo>
                  <a:cubicBezTo>
                    <a:pt x="30841" y="3578"/>
                    <a:pt x="30758" y="3390"/>
                    <a:pt x="30800" y="3222"/>
                  </a:cubicBezTo>
                  <a:cubicBezTo>
                    <a:pt x="30821" y="3055"/>
                    <a:pt x="30821" y="2909"/>
                    <a:pt x="30800" y="2762"/>
                  </a:cubicBezTo>
                  <a:cubicBezTo>
                    <a:pt x="30632" y="1549"/>
                    <a:pt x="31867" y="335"/>
                    <a:pt x="33038" y="105"/>
                  </a:cubicBezTo>
                  <a:cubicBezTo>
                    <a:pt x="33582" y="0"/>
                    <a:pt x="34085" y="126"/>
                    <a:pt x="34482" y="502"/>
                  </a:cubicBezTo>
                  <a:cubicBezTo>
                    <a:pt x="34838" y="837"/>
                    <a:pt x="35215" y="1193"/>
                    <a:pt x="35528" y="1611"/>
                  </a:cubicBezTo>
                  <a:cubicBezTo>
                    <a:pt x="36051" y="2323"/>
                    <a:pt x="36512" y="3055"/>
                    <a:pt x="36888" y="3850"/>
                  </a:cubicBezTo>
                  <a:cubicBezTo>
                    <a:pt x="36993" y="4059"/>
                    <a:pt x="37119" y="4227"/>
                    <a:pt x="37286" y="4499"/>
                  </a:cubicBezTo>
                  <a:cubicBezTo>
                    <a:pt x="37495" y="4101"/>
                    <a:pt x="37621" y="3766"/>
                    <a:pt x="37809" y="3474"/>
                  </a:cubicBezTo>
                  <a:cubicBezTo>
                    <a:pt x="38500" y="2448"/>
                    <a:pt x="39378" y="1590"/>
                    <a:pt x="40383" y="858"/>
                  </a:cubicBezTo>
                  <a:cubicBezTo>
                    <a:pt x="40948" y="461"/>
                    <a:pt x="41575" y="293"/>
                    <a:pt x="42245" y="314"/>
                  </a:cubicBezTo>
                  <a:cubicBezTo>
                    <a:pt x="42977" y="335"/>
                    <a:pt x="43689" y="314"/>
                    <a:pt x="44421" y="314"/>
                  </a:cubicBezTo>
                  <a:cubicBezTo>
                    <a:pt x="44735" y="314"/>
                    <a:pt x="45028" y="398"/>
                    <a:pt x="45258" y="565"/>
                  </a:cubicBezTo>
                  <a:cubicBezTo>
                    <a:pt x="45614" y="837"/>
                    <a:pt x="46011" y="1046"/>
                    <a:pt x="46388" y="1339"/>
                  </a:cubicBezTo>
                  <a:cubicBezTo>
                    <a:pt x="47455" y="2176"/>
                    <a:pt x="48166" y="3181"/>
                    <a:pt x="48166" y="4603"/>
                  </a:cubicBezTo>
                  <a:cubicBezTo>
                    <a:pt x="48166" y="4708"/>
                    <a:pt x="48187" y="4813"/>
                    <a:pt x="48229" y="5022"/>
                  </a:cubicBezTo>
                  <a:cubicBezTo>
                    <a:pt x="48522" y="4813"/>
                    <a:pt x="48794" y="4687"/>
                    <a:pt x="49024" y="4499"/>
                  </a:cubicBezTo>
                  <a:cubicBezTo>
                    <a:pt x="49736" y="3976"/>
                    <a:pt x="50510" y="3704"/>
                    <a:pt x="51368" y="3766"/>
                  </a:cubicBezTo>
                  <a:cubicBezTo>
                    <a:pt x="51849" y="3787"/>
                    <a:pt x="52351" y="3766"/>
                    <a:pt x="52811" y="3766"/>
                  </a:cubicBezTo>
                  <a:cubicBezTo>
                    <a:pt x="53544" y="3787"/>
                    <a:pt x="54171" y="3997"/>
                    <a:pt x="54673" y="4541"/>
                  </a:cubicBezTo>
                  <a:cubicBezTo>
                    <a:pt x="54820" y="4729"/>
                    <a:pt x="55008" y="4896"/>
                    <a:pt x="55176" y="5064"/>
                  </a:cubicBezTo>
                  <a:cubicBezTo>
                    <a:pt x="55238" y="5147"/>
                    <a:pt x="55343" y="5252"/>
                    <a:pt x="55385" y="5357"/>
                  </a:cubicBezTo>
                  <a:cubicBezTo>
                    <a:pt x="55531" y="6047"/>
                    <a:pt x="55866" y="6717"/>
                    <a:pt x="55615" y="7512"/>
                  </a:cubicBezTo>
                  <a:lnTo>
                    <a:pt x="56054" y="7512"/>
                  </a:lnTo>
                  <a:cubicBezTo>
                    <a:pt x="56347" y="7470"/>
                    <a:pt x="56661" y="7428"/>
                    <a:pt x="56954" y="7407"/>
                  </a:cubicBezTo>
                  <a:cubicBezTo>
                    <a:pt x="57394" y="7365"/>
                    <a:pt x="57854" y="7428"/>
                    <a:pt x="58314" y="7407"/>
                  </a:cubicBezTo>
                  <a:cubicBezTo>
                    <a:pt x="59507" y="7324"/>
                    <a:pt x="60469" y="7847"/>
                    <a:pt x="61285" y="8663"/>
                  </a:cubicBezTo>
                  <a:cubicBezTo>
                    <a:pt x="61516" y="8893"/>
                    <a:pt x="61725" y="9144"/>
                    <a:pt x="61913" y="9416"/>
                  </a:cubicBezTo>
                  <a:cubicBezTo>
                    <a:pt x="62666" y="10399"/>
                    <a:pt x="62666" y="11299"/>
                    <a:pt x="61871" y="12261"/>
                  </a:cubicBezTo>
                  <a:cubicBezTo>
                    <a:pt x="61767" y="12366"/>
                    <a:pt x="61683" y="12492"/>
                    <a:pt x="61599" y="12596"/>
                  </a:cubicBezTo>
                  <a:cubicBezTo>
                    <a:pt x="61725" y="12847"/>
                    <a:pt x="61934" y="12743"/>
                    <a:pt x="62101" y="12785"/>
                  </a:cubicBezTo>
                  <a:cubicBezTo>
                    <a:pt x="62541" y="12952"/>
                    <a:pt x="63022" y="13078"/>
                    <a:pt x="63440" y="13287"/>
                  </a:cubicBezTo>
                  <a:cubicBezTo>
                    <a:pt x="63984" y="13580"/>
                    <a:pt x="64340" y="14019"/>
                    <a:pt x="64487" y="14668"/>
                  </a:cubicBezTo>
                  <a:cubicBezTo>
                    <a:pt x="64591" y="15254"/>
                    <a:pt x="64654" y="15798"/>
                    <a:pt x="64633" y="16363"/>
                  </a:cubicBezTo>
                  <a:cubicBezTo>
                    <a:pt x="64633" y="17095"/>
                    <a:pt x="64298" y="17618"/>
                    <a:pt x="63692" y="17995"/>
                  </a:cubicBezTo>
                  <a:cubicBezTo>
                    <a:pt x="63482" y="18120"/>
                    <a:pt x="63294" y="18225"/>
                    <a:pt x="63043" y="18392"/>
                  </a:cubicBezTo>
                  <a:cubicBezTo>
                    <a:pt x="63189" y="18873"/>
                    <a:pt x="63399" y="19292"/>
                    <a:pt x="63712" y="19668"/>
                  </a:cubicBezTo>
                  <a:cubicBezTo>
                    <a:pt x="63901" y="19878"/>
                    <a:pt x="64026" y="20108"/>
                    <a:pt x="64131" y="20338"/>
                  </a:cubicBezTo>
                  <a:cubicBezTo>
                    <a:pt x="64319" y="20756"/>
                    <a:pt x="64487" y="21175"/>
                    <a:pt x="64654" y="21593"/>
                  </a:cubicBezTo>
                  <a:cubicBezTo>
                    <a:pt x="65135" y="22640"/>
                    <a:pt x="64717" y="23623"/>
                    <a:pt x="63650" y="24000"/>
                  </a:cubicBezTo>
                  <a:cubicBezTo>
                    <a:pt x="62959" y="24272"/>
                    <a:pt x="62290" y="24481"/>
                    <a:pt x="61516" y="24460"/>
                  </a:cubicBezTo>
                  <a:cubicBezTo>
                    <a:pt x="61160" y="24899"/>
                    <a:pt x="60992" y="25422"/>
                    <a:pt x="60825" y="25925"/>
                  </a:cubicBezTo>
                  <a:cubicBezTo>
                    <a:pt x="60658" y="26364"/>
                    <a:pt x="60407" y="26699"/>
                    <a:pt x="60030" y="27013"/>
                  </a:cubicBezTo>
                  <a:cubicBezTo>
                    <a:pt x="59570" y="27410"/>
                    <a:pt x="59047" y="27598"/>
                    <a:pt x="58440" y="27389"/>
                  </a:cubicBezTo>
                  <a:cubicBezTo>
                    <a:pt x="58105" y="27285"/>
                    <a:pt x="57749" y="27138"/>
                    <a:pt x="57414" y="27034"/>
                  </a:cubicBezTo>
                  <a:cubicBezTo>
                    <a:pt x="57268" y="26992"/>
                    <a:pt x="57080" y="26908"/>
                    <a:pt x="56891" y="26824"/>
                  </a:cubicBezTo>
                  <a:cubicBezTo>
                    <a:pt x="56557" y="27933"/>
                    <a:pt x="56034" y="28979"/>
                    <a:pt x="55824" y="30151"/>
                  </a:cubicBezTo>
                  <a:lnTo>
                    <a:pt x="57394" y="30151"/>
                  </a:lnTo>
                  <a:cubicBezTo>
                    <a:pt x="57958" y="30172"/>
                    <a:pt x="58440" y="30381"/>
                    <a:pt x="58775" y="30863"/>
                  </a:cubicBezTo>
                  <a:cubicBezTo>
                    <a:pt x="59235" y="31511"/>
                    <a:pt x="59277" y="32139"/>
                    <a:pt x="58754" y="32746"/>
                  </a:cubicBezTo>
                  <a:cubicBezTo>
                    <a:pt x="57666" y="33938"/>
                    <a:pt x="56389" y="34796"/>
                    <a:pt x="54694" y="34754"/>
                  </a:cubicBezTo>
                  <a:cubicBezTo>
                    <a:pt x="54150" y="34733"/>
                    <a:pt x="53627" y="34713"/>
                    <a:pt x="52958" y="34671"/>
                  </a:cubicBezTo>
                  <a:cubicBezTo>
                    <a:pt x="52288" y="35319"/>
                    <a:pt x="51598" y="36052"/>
                    <a:pt x="50824" y="36721"/>
                  </a:cubicBezTo>
                  <a:cubicBezTo>
                    <a:pt x="50070" y="37349"/>
                    <a:pt x="49233" y="37872"/>
                    <a:pt x="48417" y="38437"/>
                  </a:cubicBezTo>
                  <a:cubicBezTo>
                    <a:pt x="48438" y="38667"/>
                    <a:pt x="48627" y="38646"/>
                    <a:pt x="48752" y="38667"/>
                  </a:cubicBezTo>
                  <a:cubicBezTo>
                    <a:pt x="49464" y="38897"/>
                    <a:pt x="50112" y="39169"/>
                    <a:pt x="50740" y="39546"/>
                  </a:cubicBezTo>
                  <a:cubicBezTo>
                    <a:pt x="51556" y="40006"/>
                    <a:pt x="52372" y="40467"/>
                    <a:pt x="53251" y="40759"/>
                  </a:cubicBezTo>
                  <a:cubicBezTo>
                    <a:pt x="53355" y="40822"/>
                    <a:pt x="53481" y="40843"/>
                    <a:pt x="53585" y="40927"/>
                  </a:cubicBezTo>
                  <a:cubicBezTo>
                    <a:pt x="55197" y="41847"/>
                    <a:pt x="56808" y="42705"/>
                    <a:pt x="58293" y="43772"/>
                  </a:cubicBezTo>
                  <a:cubicBezTo>
                    <a:pt x="59026" y="44296"/>
                    <a:pt x="59507" y="44986"/>
                    <a:pt x="59695" y="45823"/>
                  </a:cubicBezTo>
                  <a:cubicBezTo>
                    <a:pt x="59863" y="46702"/>
                    <a:pt x="59632" y="47560"/>
                    <a:pt x="59026" y="48250"/>
                  </a:cubicBezTo>
                  <a:cubicBezTo>
                    <a:pt x="58503" y="48857"/>
                    <a:pt x="57875" y="49401"/>
                    <a:pt x="57247" y="49924"/>
                  </a:cubicBezTo>
                  <a:cubicBezTo>
                    <a:pt x="55531" y="51368"/>
                    <a:pt x="53565" y="52414"/>
                    <a:pt x="51640" y="53502"/>
                  </a:cubicBezTo>
                  <a:cubicBezTo>
                    <a:pt x="51075" y="53816"/>
                    <a:pt x="50447" y="53941"/>
                    <a:pt x="49861" y="54171"/>
                  </a:cubicBezTo>
                  <a:cubicBezTo>
                    <a:pt x="49484" y="54297"/>
                    <a:pt x="49359" y="54381"/>
                    <a:pt x="49359" y="54695"/>
                  </a:cubicBezTo>
                  <a:cubicBezTo>
                    <a:pt x="49359" y="55490"/>
                    <a:pt x="49359" y="56306"/>
                    <a:pt x="49401" y="57143"/>
                  </a:cubicBezTo>
                  <a:cubicBezTo>
                    <a:pt x="49652" y="57164"/>
                    <a:pt x="49798" y="57226"/>
                    <a:pt x="49987" y="57226"/>
                  </a:cubicBezTo>
                  <a:cubicBezTo>
                    <a:pt x="51368" y="57373"/>
                    <a:pt x="52707" y="57708"/>
                    <a:pt x="53983" y="58273"/>
                  </a:cubicBezTo>
                  <a:cubicBezTo>
                    <a:pt x="54820" y="58607"/>
                    <a:pt x="55657" y="58963"/>
                    <a:pt x="56473" y="59319"/>
                  </a:cubicBezTo>
                  <a:cubicBezTo>
                    <a:pt x="56766" y="59444"/>
                    <a:pt x="56975" y="59570"/>
                    <a:pt x="57059" y="59946"/>
                  </a:cubicBezTo>
                  <a:cubicBezTo>
                    <a:pt x="57122" y="60197"/>
                    <a:pt x="57373" y="60428"/>
                    <a:pt x="57519" y="60700"/>
                  </a:cubicBezTo>
                  <a:cubicBezTo>
                    <a:pt x="57917" y="61306"/>
                    <a:pt x="58293" y="61892"/>
                    <a:pt x="58775" y="62457"/>
                  </a:cubicBezTo>
                  <a:cubicBezTo>
                    <a:pt x="59423" y="63210"/>
                    <a:pt x="59800" y="64152"/>
                    <a:pt x="60218" y="65031"/>
                  </a:cubicBezTo>
                  <a:cubicBezTo>
                    <a:pt x="60344" y="65324"/>
                    <a:pt x="60490" y="65638"/>
                    <a:pt x="60574" y="65951"/>
                  </a:cubicBezTo>
                  <a:cubicBezTo>
                    <a:pt x="60637" y="66119"/>
                    <a:pt x="60574" y="66286"/>
                    <a:pt x="60553" y="66475"/>
                  </a:cubicBezTo>
                  <a:cubicBezTo>
                    <a:pt x="60532" y="66600"/>
                    <a:pt x="60260" y="66684"/>
                    <a:pt x="60176" y="66579"/>
                  </a:cubicBezTo>
                  <a:cubicBezTo>
                    <a:pt x="60009" y="66370"/>
                    <a:pt x="59821" y="66182"/>
                    <a:pt x="59695" y="65951"/>
                  </a:cubicBezTo>
                  <a:cubicBezTo>
                    <a:pt x="59507" y="65659"/>
                    <a:pt x="59319" y="65428"/>
                    <a:pt x="58900" y="65407"/>
                  </a:cubicBezTo>
                  <a:cubicBezTo>
                    <a:pt x="58900" y="65533"/>
                    <a:pt x="58900" y="65617"/>
                    <a:pt x="58921" y="65700"/>
                  </a:cubicBezTo>
                  <a:cubicBezTo>
                    <a:pt x="59193" y="66286"/>
                    <a:pt x="59507" y="66872"/>
                    <a:pt x="59737" y="67479"/>
                  </a:cubicBezTo>
                  <a:cubicBezTo>
                    <a:pt x="59821" y="67688"/>
                    <a:pt x="59737" y="67939"/>
                    <a:pt x="59737" y="68232"/>
                  </a:cubicBezTo>
                  <a:cubicBezTo>
                    <a:pt x="59863" y="68337"/>
                    <a:pt x="60030" y="68462"/>
                    <a:pt x="60197" y="68588"/>
                  </a:cubicBezTo>
                  <a:cubicBezTo>
                    <a:pt x="60344" y="68734"/>
                    <a:pt x="60386" y="68881"/>
                    <a:pt x="60323" y="69069"/>
                  </a:cubicBezTo>
                  <a:cubicBezTo>
                    <a:pt x="60218" y="69257"/>
                    <a:pt x="60051" y="69320"/>
                    <a:pt x="59863" y="69299"/>
                  </a:cubicBezTo>
                  <a:cubicBezTo>
                    <a:pt x="59758" y="69278"/>
                    <a:pt x="59611" y="69257"/>
                    <a:pt x="59528" y="69174"/>
                  </a:cubicBezTo>
                  <a:cubicBezTo>
                    <a:pt x="58754" y="68358"/>
                    <a:pt x="57707" y="68148"/>
                    <a:pt x="56682" y="67897"/>
                  </a:cubicBezTo>
                  <a:cubicBezTo>
                    <a:pt x="55280" y="67542"/>
                    <a:pt x="53857" y="67291"/>
                    <a:pt x="52435" y="67019"/>
                  </a:cubicBezTo>
                  <a:cubicBezTo>
                    <a:pt x="51953" y="66914"/>
                    <a:pt x="51430" y="66893"/>
                    <a:pt x="50928" y="66893"/>
                  </a:cubicBezTo>
                  <a:cubicBezTo>
                    <a:pt x="50049" y="66893"/>
                    <a:pt x="49171" y="66809"/>
                    <a:pt x="48313" y="66684"/>
                  </a:cubicBezTo>
                  <a:cubicBezTo>
                    <a:pt x="47894" y="66642"/>
                    <a:pt x="47476" y="66600"/>
                    <a:pt x="47057" y="66600"/>
                  </a:cubicBezTo>
                  <a:cubicBezTo>
                    <a:pt x="43458" y="66579"/>
                    <a:pt x="39839" y="66558"/>
                    <a:pt x="36198" y="66558"/>
                  </a:cubicBezTo>
                  <a:cubicBezTo>
                    <a:pt x="35570" y="66558"/>
                    <a:pt x="34943" y="66705"/>
                    <a:pt x="34315" y="66767"/>
                  </a:cubicBezTo>
                  <a:cubicBezTo>
                    <a:pt x="34064" y="66788"/>
                    <a:pt x="33834" y="66914"/>
                    <a:pt x="33541" y="66809"/>
                  </a:cubicBezTo>
                  <a:cubicBezTo>
                    <a:pt x="33394" y="66767"/>
                    <a:pt x="33164" y="66977"/>
                    <a:pt x="32955" y="67102"/>
                  </a:cubicBezTo>
                  <a:cubicBezTo>
                    <a:pt x="32829" y="67060"/>
                    <a:pt x="32641" y="66998"/>
                    <a:pt x="32494" y="66914"/>
                  </a:cubicBezTo>
                  <a:cubicBezTo>
                    <a:pt x="31260" y="66391"/>
                    <a:pt x="29984" y="66140"/>
                    <a:pt x="28665" y="65910"/>
                  </a:cubicBezTo>
                  <a:cubicBezTo>
                    <a:pt x="27640" y="65721"/>
                    <a:pt x="26657" y="65554"/>
                    <a:pt x="25632" y="65449"/>
                  </a:cubicBezTo>
                  <a:cubicBezTo>
                    <a:pt x="24899" y="65387"/>
                    <a:pt x="24146" y="65303"/>
                    <a:pt x="23393" y="65303"/>
                  </a:cubicBezTo>
                  <a:cubicBezTo>
                    <a:pt x="20422" y="65282"/>
                    <a:pt x="17471" y="65282"/>
                    <a:pt x="14521" y="65282"/>
                  </a:cubicBezTo>
                  <a:cubicBezTo>
                    <a:pt x="13914" y="65282"/>
                    <a:pt x="13308" y="65387"/>
                    <a:pt x="12722" y="65428"/>
                  </a:cubicBezTo>
                  <a:cubicBezTo>
                    <a:pt x="12450" y="65449"/>
                    <a:pt x="12157" y="65533"/>
                    <a:pt x="11906" y="65512"/>
                  </a:cubicBezTo>
                  <a:cubicBezTo>
                    <a:pt x="10839" y="65428"/>
                    <a:pt x="9813" y="65617"/>
                    <a:pt x="8767" y="65763"/>
                  </a:cubicBezTo>
                  <a:cubicBezTo>
                    <a:pt x="7742" y="65910"/>
                    <a:pt x="6717" y="66035"/>
                    <a:pt x="5733" y="66161"/>
                  </a:cubicBezTo>
                  <a:cubicBezTo>
                    <a:pt x="5440" y="66182"/>
                    <a:pt x="5126" y="66244"/>
                    <a:pt x="4917" y="65910"/>
                  </a:cubicBezTo>
                  <a:cubicBezTo>
                    <a:pt x="5001" y="65826"/>
                    <a:pt x="5043" y="65742"/>
                    <a:pt x="5126" y="65721"/>
                  </a:cubicBezTo>
                  <a:cubicBezTo>
                    <a:pt x="6758" y="65407"/>
                    <a:pt x="8370" y="65094"/>
                    <a:pt x="10022" y="64801"/>
                  </a:cubicBezTo>
                  <a:cubicBezTo>
                    <a:pt x="10420" y="64717"/>
                    <a:pt x="10797" y="64717"/>
                    <a:pt x="11194" y="64696"/>
                  </a:cubicBezTo>
                  <a:cubicBezTo>
                    <a:pt x="11738" y="64654"/>
                    <a:pt x="12303" y="64654"/>
                    <a:pt x="12826" y="64550"/>
                  </a:cubicBezTo>
                  <a:cubicBezTo>
                    <a:pt x="13412" y="64445"/>
                    <a:pt x="14019" y="64382"/>
                    <a:pt x="14626" y="64382"/>
                  </a:cubicBezTo>
                  <a:cubicBezTo>
                    <a:pt x="17325" y="64382"/>
                    <a:pt x="19982" y="64403"/>
                    <a:pt x="22681" y="64361"/>
                  </a:cubicBezTo>
                  <a:cubicBezTo>
                    <a:pt x="24439" y="64340"/>
                    <a:pt x="26155" y="64571"/>
                    <a:pt x="27891" y="64822"/>
                  </a:cubicBezTo>
                  <a:cubicBezTo>
                    <a:pt x="29251" y="65031"/>
                    <a:pt x="30611" y="65324"/>
                    <a:pt x="31930" y="65700"/>
                  </a:cubicBezTo>
                  <a:cubicBezTo>
                    <a:pt x="32139" y="65742"/>
                    <a:pt x="32348" y="65826"/>
                    <a:pt x="32536" y="65533"/>
                  </a:cubicBezTo>
                  <a:cubicBezTo>
                    <a:pt x="32494" y="65282"/>
                    <a:pt x="32348" y="65010"/>
                    <a:pt x="32034" y="64905"/>
                  </a:cubicBezTo>
                  <a:cubicBezTo>
                    <a:pt x="31825" y="64822"/>
                    <a:pt x="31658" y="64780"/>
                    <a:pt x="31448" y="64717"/>
                  </a:cubicBezTo>
                  <a:cubicBezTo>
                    <a:pt x="29795" y="64236"/>
                    <a:pt x="28142" y="63817"/>
                    <a:pt x="26448" y="63503"/>
                  </a:cubicBezTo>
                  <a:cubicBezTo>
                    <a:pt x="25904" y="63399"/>
                    <a:pt x="25318" y="63294"/>
                    <a:pt x="24774" y="63190"/>
                  </a:cubicBezTo>
                  <a:cubicBezTo>
                    <a:pt x="24146" y="63085"/>
                    <a:pt x="23539" y="63001"/>
                    <a:pt x="22911" y="63127"/>
                  </a:cubicBezTo>
                  <a:cubicBezTo>
                    <a:pt x="21823" y="63336"/>
                    <a:pt x="20694" y="63148"/>
                    <a:pt x="19585" y="63043"/>
                  </a:cubicBezTo>
                  <a:cubicBezTo>
                    <a:pt x="18225" y="62918"/>
                    <a:pt x="16906" y="62918"/>
                    <a:pt x="15546" y="63190"/>
                  </a:cubicBezTo>
                  <a:cubicBezTo>
                    <a:pt x="15274" y="63231"/>
                    <a:pt x="14981" y="63294"/>
                    <a:pt x="14730" y="63252"/>
                  </a:cubicBezTo>
                  <a:cubicBezTo>
                    <a:pt x="13161" y="63190"/>
                    <a:pt x="11675" y="63545"/>
                    <a:pt x="10169" y="63880"/>
                  </a:cubicBezTo>
                  <a:cubicBezTo>
                    <a:pt x="8370" y="64340"/>
                    <a:pt x="6570" y="64801"/>
                    <a:pt x="4771" y="65282"/>
                  </a:cubicBezTo>
                  <a:cubicBezTo>
                    <a:pt x="4478" y="65345"/>
                    <a:pt x="4185" y="65449"/>
                    <a:pt x="3892" y="65554"/>
                  </a:cubicBezTo>
                  <a:cubicBezTo>
                    <a:pt x="3620" y="65659"/>
                    <a:pt x="3348" y="65805"/>
                    <a:pt x="3097" y="65910"/>
                  </a:cubicBezTo>
                  <a:cubicBezTo>
                    <a:pt x="2825" y="65742"/>
                    <a:pt x="2929" y="65554"/>
                    <a:pt x="3055" y="65449"/>
                  </a:cubicBezTo>
                  <a:cubicBezTo>
                    <a:pt x="3557" y="65073"/>
                    <a:pt x="4143" y="64780"/>
                    <a:pt x="4729" y="64633"/>
                  </a:cubicBezTo>
                  <a:cubicBezTo>
                    <a:pt x="5733" y="64361"/>
                    <a:pt x="6717" y="64131"/>
                    <a:pt x="7721" y="63859"/>
                  </a:cubicBezTo>
                  <a:cubicBezTo>
                    <a:pt x="8955" y="63545"/>
                    <a:pt x="10148" y="63210"/>
                    <a:pt x="11529" y="62855"/>
                  </a:cubicBezTo>
                  <a:cubicBezTo>
                    <a:pt x="11152" y="62855"/>
                    <a:pt x="10901" y="62813"/>
                    <a:pt x="10692" y="62855"/>
                  </a:cubicBezTo>
                  <a:cubicBezTo>
                    <a:pt x="10043" y="62959"/>
                    <a:pt x="9395" y="63085"/>
                    <a:pt x="8746" y="63169"/>
                  </a:cubicBezTo>
                  <a:cubicBezTo>
                    <a:pt x="7700" y="63315"/>
                    <a:pt x="6696" y="63629"/>
                    <a:pt x="5670" y="63943"/>
                  </a:cubicBezTo>
                  <a:cubicBezTo>
                    <a:pt x="5315" y="64047"/>
                    <a:pt x="4917" y="64173"/>
                    <a:pt x="4561" y="64236"/>
                  </a:cubicBezTo>
                  <a:cubicBezTo>
                    <a:pt x="3996" y="64340"/>
                    <a:pt x="3536" y="64529"/>
                    <a:pt x="3055" y="64801"/>
                  </a:cubicBezTo>
                  <a:cubicBezTo>
                    <a:pt x="2385" y="65177"/>
                    <a:pt x="1653" y="65470"/>
                    <a:pt x="921" y="65784"/>
                  </a:cubicBezTo>
                  <a:cubicBezTo>
                    <a:pt x="628" y="65910"/>
                    <a:pt x="377" y="65847"/>
                    <a:pt x="188" y="65617"/>
                  </a:cubicBezTo>
                  <a:cubicBezTo>
                    <a:pt x="0" y="65407"/>
                    <a:pt x="0" y="65073"/>
                    <a:pt x="209" y="64780"/>
                  </a:cubicBezTo>
                  <a:cubicBezTo>
                    <a:pt x="335" y="64591"/>
                    <a:pt x="523" y="64424"/>
                    <a:pt x="691" y="64236"/>
                  </a:cubicBezTo>
                  <a:cubicBezTo>
                    <a:pt x="1004" y="63838"/>
                    <a:pt x="1318" y="63420"/>
                    <a:pt x="1381" y="62897"/>
                  </a:cubicBezTo>
                  <a:cubicBezTo>
                    <a:pt x="1444" y="62625"/>
                    <a:pt x="1590" y="62394"/>
                    <a:pt x="1737" y="62164"/>
                  </a:cubicBezTo>
                  <a:cubicBezTo>
                    <a:pt x="2051" y="61620"/>
                    <a:pt x="2406" y="61097"/>
                    <a:pt x="2720" y="60532"/>
                  </a:cubicBezTo>
                  <a:cubicBezTo>
                    <a:pt x="2992" y="60093"/>
                    <a:pt x="3243" y="59674"/>
                    <a:pt x="3641" y="59319"/>
                  </a:cubicBezTo>
                  <a:cubicBezTo>
                    <a:pt x="3996" y="58942"/>
                    <a:pt x="4289" y="58524"/>
                    <a:pt x="4394" y="57980"/>
                  </a:cubicBezTo>
                  <a:cubicBezTo>
                    <a:pt x="4310" y="57959"/>
                    <a:pt x="4248" y="57896"/>
                    <a:pt x="4164" y="57896"/>
                  </a:cubicBezTo>
                  <a:cubicBezTo>
                    <a:pt x="4080" y="57875"/>
                    <a:pt x="3996" y="57854"/>
                    <a:pt x="3850" y="57812"/>
                  </a:cubicBezTo>
                  <a:cubicBezTo>
                    <a:pt x="3955" y="57666"/>
                    <a:pt x="3976" y="57498"/>
                    <a:pt x="4080" y="57436"/>
                  </a:cubicBezTo>
                  <a:cubicBezTo>
                    <a:pt x="4499" y="57143"/>
                    <a:pt x="4938" y="56850"/>
                    <a:pt x="5398" y="56620"/>
                  </a:cubicBezTo>
                  <a:cubicBezTo>
                    <a:pt x="5838" y="56389"/>
                    <a:pt x="6298" y="56138"/>
                    <a:pt x="6779" y="55971"/>
                  </a:cubicBezTo>
                  <a:cubicBezTo>
                    <a:pt x="7386" y="55762"/>
                    <a:pt x="7972" y="55552"/>
                    <a:pt x="8579" y="55406"/>
                  </a:cubicBezTo>
                  <a:cubicBezTo>
                    <a:pt x="9813" y="55155"/>
                    <a:pt x="11069" y="54925"/>
                    <a:pt x="12303" y="54674"/>
                  </a:cubicBezTo>
                  <a:cubicBezTo>
                    <a:pt x="12617" y="54632"/>
                    <a:pt x="12952" y="54632"/>
                    <a:pt x="13287" y="54632"/>
                  </a:cubicBezTo>
                  <a:cubicBezTo>
                    <a:pt x="13810" y="54695"/>
                    <a:pt x="14186" y="54715"/>
                    <a:pt x="14626" y="54715"/>
                  </a:cubicBezTo>
                  <a:close/>
                  <a:moveTo>
                    <a:pt x="40655" y="64047"/>
                  </a:moveTo>
                  <a:cubicBezTo>
                    <a:pt x="40948" y="63838"/>
                    <a:pt x="41282" y="63922"/>
                    <a:pt x="41617" y="63922"/>
                  </a:cubicBezTo>
                  <a:cubicBezTo>
                    <a:pt x="44400" y="63859"/>
                    <a:pt x="47141" y="64215"/>
                    <a:pt x="49903" y="64382"/>
                  </a:cubicBezTo>
                  <a:cubicBezTo>
                    <a:pt x="50384" y="64424"/>
                    <a:pt x="50886" y="64487"/>
                    <a:pt x="51347" y="64571"/>
                  </a:cubicBezTo>
                  <a:cubicBezTo>
                    <a:pt x="53146" y="64843"/>
                    <a:pt x="54925" y="65303"/>
                    <a:pt x="56682" y="65847"/>
                  </a:cubicBezTo>
                  <a:cubicBezTo>
                    <a:pt x="56870" y="65910"/>
                    <a:pt x="57059" y="66035"/>
                    <a:pt x="57205" y="66161"/>
                  </a:cubicBezTo>
                  <a:cubicBezTo>
                    <a:pt x="57331" y="66286"/>
                    <a:pt x="57394" y="66495"/>
                    <a:pt x="57268" y="66663"/>
                  </a:cubicBezTo>
                  <a:cubicBezTo>
                    <a:pt x="57184" y="66747"/>
                    <a:pt x="56975" y="66809"/>
                    <a:pt x="56870" y="66788"/>
                  </a:cubicBezTo>
                  <a:cubicBezTo>
                    <a:pt x="56347" y="66663"/>
                    <a:pt x="55845" y="66475"/>
                    <a:pt x="55322" y="66349"/>
                  </a:cubicBezTo>
                  <a:cubicBezTo>
                    <a:pt x="53146" y="65805"/>
                    <a:pt x="50991" y="65324"/>
                    <a:pt x="48752" y="65219"/>
                  </a:cubicBezTo>
                  <a:cubicBezTo>
                    <a:pt x="47497" y="65177"/>
                    <a:pt x="46241" y="65031"/>
                    <a:pt x="44965" y="64926"/>
                  </a:cubicBezTo>
                  <a:cubicBezTo>
                    <a:pt x="43354" y="64822"/>
                    <a:pt x="41722" y="64696"/>
                    <a:pt x="40111" y="65010"/>
                  </a:cubicBezTo>
                  <a:cubicBezTo>
                    <a:pt x="39839" y="65073"/>
                    <a:pt x="39546" y="65073"/>
                    <a:pt x="39295" y="65073"/>
                  </a:cubicBezTo>
                  <a:cubicBezTo>
                    <a:pt x="37704" y="64989"/>
                    <a:pt x="36198" y="65449"/>
                    <a:pt x="34691" y="65826"/>
                  </a:cubicBezTo>
                  <a:cubicBezTo>
                    <a:pt x="34524" y="65847"/>
                    <a:pt x="34399" y="65972"/>
                    <a:pt x="34168" y="66119"/>
                  </a:cubicBezTo>
                  <a:cubicBezTo>
                    <a:pt x="34378" y="66223"/>
                    <a:pt x="34482" y="66286"/>
                    <a:pt x="34587" y="66286"/>
                  </a:cubicBezTo>
                  <a:cubicBezTo>
                    <a:pt x="34817" y="66265"/>
                    <a:pt x="35047" y="66244"/>
                    <a:pt x="35298" y="66140"/>
                  </a:cubicBezTo>
                  <a:cubicBezTo>
                    <a:pt x="35675" y="65972"/>
                    <a:pt x="36093" y="65931"/>
                    <a:pt x="36512" y="65931"/>
                  </a:cubicBezTo>
                  <a:cubicBezTo>
                    <a:pt x="39943" y="65910"/>
                    <a:pt x="43375" y="65847"/>
                    <a:pt x="46827" y="65826"/>
                  </a:cubicBezTo>
                  <a:cubicBezTo>
                    <a:pt x="47497" y="65826"/>
                    <a:pt x="48208" y="65847"/>
                    <a:pt x="48899" y="65951"/>
                  </a:cubicBezTo>
                  <a:cubicBezTo>
                    <a:pt x="49756" y="66077"/>
                    <a:pt x="50614" y="66140"/>
                    <a:pt x="51514" y="66119"/>
                  </a:cubicBezTo>
                  <a:cubicBezTo>
                    <a:pt x="51744" y="66119"/>
                    <a:pt x="51995" y="66119"/>
                    <a:pt x="52246" y="66140"/>
                  </a:cubicBezTo>
                  <a:cubicBezTo>
                    <a:pt x="54297" y="66495"/>
                    <a:pt x="56389" y="66851"/>
                    <a:pt x="58377" y="67521"/>
                  </a:cubicBezTo>
                  <a:cubicBezTo>
                    <a:pt x="58565" y="67584"/>
                    <a:pt x="58775" y="67625"/>
                    <a:pt x="59047" y="67709"/>
                  </a:cubicBezTo>
                  <a:cubicBezTo>
                    <a:pt x="58879" y="66747"/>
                    <a:pt x="58335" y="65972"/>
                    <a:pt x="58168" y="65094"/>
                  </a:cubicBezTo>
                  <a:cubicBezTo>
                    <a:pt x="56954" y="64717"/>
                    <a:pt x="55824" y="64194"/>
                    <a:pt x="54590" y="64068"/>
                  </a:cubicBezTo>
                  <a:cubicBezTo>
                    <a:pt x="53627" y="63964"/>
                    <a:pt x="52686" y="63838"/>
                    <a:pt x="51744" y="63671"/>
                  </a:cubicBezTo>
                  <a:cubicBezTo>
                    <a:pt x="50531" y="63503"/>
                    <a:pt x="49359" y="63399"/>
                    <a:pt x="48166" y="63420"/>
                  </a:cubicBezTo>
                  <a:cubicBezTo>
                    <a:pt x="47015" y="63441"/>
                    <a:pt x="45886" y="63420"/>
                    <a:pt x="44735" y="63420"/>
                  </a:cubicBezTo>
                  <a:cubicBezTo>
                    <a:pt x="44044" y="63420"/>
                    <a:pt x="43354" y="63420"/>
                    <a:pt x="42663" y="63545"/>
                  </a:cubicBezTo>
                  <a:cubicBezTo>
                    <a:pt x="42098" y="63671"/>
                    <a:pt x="41492" y="63734"/>
                    <a:pt x="40885" y="63838"/>
                  </a:cubicBezTo>
                  <a:cubicBezTo>
                    <a:pt x="40759" y="63901"/>
                    <a:pt x="40697" y="63964"/>
                    <a:pt x="40655" y="64047"/>
                  </a:cubicBezTo>
                  <a:cubicBezTo>
                    <a:pt x="40425" y="63943"/>
                    <a:pt x="40152" y="63880"/>
                    <a:pt x="39755" y="64047"/>
                  </a:cubicBezTo>
                  <a:close/>
                  <a:moveTo>
                    <a:pt x="50217" y="18706"/>
                  </a:moveTo>
                  <a:cubicBezTo>
                    <a:pt x="50468" y="19083"/>
                    <a:pt x="50300" y="19376"/>
                    <a:pt x="50175" y="19606"/>
                  </a:cubicBezTo>
                  <a:cubicBezTo>
                    <a:pt x="49861" y="20296"/>
                    <a:pt x="49777" y="21008"/>
                    <a:pt x="49840" y="21740"/>
                  </a:cubicBezTo>
                  <a:cubicBezTo>
                    <a:pt x="49861" y="21970"/>
                    <a:pt x="49861" y="22200"/>
                    <a:pt x="49861" y="22472"/>
                  </a:cubicBezTo>
                  <a:cubicBezTo>
                    <a:pt x="49798" y="23665"/>
                    <a:pt x="50259" y="24690"/>
                    <a:pt x="50949" y="25632"/>
                  </a:cubicBezTo>
                  <a:cubicBezTo>
                    <a:pt x="51368" y="26176"/>
                    <a:pt x="51870" y="26280"/>
                    <a:pt x="52456" y="26134"/>
                  </a:cubicBezTo>
                  <a:cubicBezTo>
                    <a:pt x="52686" y="26071"/>
                    <a:pt x="52895" y="25946"/>
                    <a:pt x="53083" y="25778"/>
                  </a:cubicBezTo>
                  <a:cubicBezTo>
                    <a:pt x="53313" y="25632"/>
                    <a:pt x="53523" y="25402"/>
                    <a:pt x="53774" y="25234"/>
                  </a:cubicBezTo>
                  <a:cubicBezTo>
                    <a:pt x="54129" y="25025"/>
                    <a:pt x="54360" y="24711"/>
                    <a:pt x="54611" y="24418"/>
                  </a:cubicBezTo>
                  <a:cubicBezTo>
                    <a:pt x="54820" y="24188"/>
                    <a:pt x="54904" y="23937"/>
                    <a:pt x="54904" y="23581"/>
                  </a:cubicBezTo>
                  <a:lnTo>
                    <a:pt x="54904" y="22326"/>
                  </a:lnTo>
                  <a:cubicBezTo>
                    <a:pt x="54904" y="22158"/>
                    <a:pt x="54925" y="21970"/>
                    <a:pt x="54987" y="21803"/>
                  </a:cubicBezTo>
                  <a:cubicBezTo>
                    <a:pt x="55029" y="21635"/>
                    <a:pt x="55197" y="21489"/>
                    <a:pt x="55406" y="21552"/>
                  </a:cubicBezTo>
                  <a:cubicBezTo>
                    <a:pt x="55531" y="21593"/>
                    <a:pt x="55657" y="21698"/>
                    <a:pt x="55720" y="21844"/>
                  </a:cubicBezTo>
                  <a:cubicBezTo>
                    <a:pt x="55762" y="21970"/>
                    <a:pt x="55762" y="22117"/>
                    <a:pt x="55762" y="22284"/>
                  </a:cubicBezTo>
                  <a:lnTo>
                    <a:pt x="55762" y="23456"/>
                  </a:lnTo>
                  <a:cubicBezTo>
                    <a:pt x="55803" y="24188"/>
                    <a:pt x="56034" y="24795"/>
                    <a:pt x="56640" y="25234"/>
                  </a:cubicBezTo>
                  <a:cubicBezTo>
                    <a:pt x="57226" y="25674"/>
                    <a:pt x="57854" y="26134"/>
                    <a:pt x="58586" y="26301"/>
                  </a:cubicBezTo>
                  <a:cubicBezTo>
                    <a:pt x="58984" y="26406"/>
                    <a:pt x="59319" y="26364"/>
                    <a:pt x="59570" y="26029"/>
                  </a:cubicBezTo>
                  <a:cubicBezTo>
                    <a:pt x="59904" y="25506"/>
                    <a:pt x="60260" y="24983"/>
                    <a:pt x="60155" y="24293"/>
                  </a:cubicBezTo>
                  <a:cubicBezTo>
                    <a:pt x="60135" y="24083"/>
                    <a:pt x="60197" y="23790"/>
                    <a:pt x="60323" y="23623"/>
                  </a:cubicBezTo>
                  <a:cubicBezTo>
                    <a:pt x="60469" y="23414"/>
                    <a:pt x="60469" y="23163"/>
                    <a:pt x="60511" y="22933"/>
                  </a:cubicBezTo>
                  <a:cubicBezTo>
                    <a:pt x="60532" y="22619"/>
                    <a:pt x="60427" y="22326"/>
                    <a:pt x="60302" y="22075"/>
                  </a:cubicBezTo>
                  <a:cubicBezTo>
                    <a:pt x="60155" y="21761"/>
                    <a:pt x="60051" y="21447"/>
                    <a:pt x="59925" y="21154"/>
                  </a:cubicBezTo>
                  <a:cubicBezTo>
                    <a:pt x="59821" y="20861"/>
                    <a:pt x="59695" y="20547"/>
                    <a:pt x="59591" y="20212"/>
                  </a:cubicBezTo>
                  <a:cubicBezTo>
                    <a:pt x="59925" y="20129"/>
                    <a:pt x="60135" y="20275"/>
                    <a:pt x="60302" y="20401"/>
                  </a:cubicBezTo>
                  <a:cubicBezTo>
                    <a:pt x="60951" y="21028"/>
                    <a:pt x="61474" y="21761"/>
                    <a:pt x="61557" y="22723"/>
                  </a:cubicBezTo>
                  <a:cubicBezTo>
                    <a:pt x="61578" y="22995"/>
                    <a:pt x="61474" y="23267"/>
                    <a:pt x="61704" y="23539"/>
                  </a:cubicBezTo>
                  <a:cubicBezTo>
                    <a:pt x="62415" y="23665"/>
                    <a:pt x="63043" y="23351"/>
                    <a:pt x="63671" y="23058"/>
                  </a:cubicBezTo>
                  <a:cubicBezTo>
                    <a:pt x="64110" y="22891"/>
                    <a:pt x="64215" y="22368"/>
                    <a:pt x="64005" y="21907"/>
                  </a:cubicBezTo>
                  <a:cubicBezTo>
                    <a:pt x="63817" y="21489"/>
                    <a:pt x="63650" y="21070"/>
                    <a:pt x="63461" y="20694"/>
                  </a:cubicBezTo>
                  <a:cubicBezTo>
                    <a:pt x="63378" y="20526"/>
                    <a:pt x="63294" y="20338"/>
                    <a:pt x="63168" y="20233"/>
                  </a:cubicBezTo>
                  <a:cubicBezTo>
                    <a:pt x="62813" y="19899"/>
                    <a:pt x="62604" y="19459"/>
                    <a:pt x="62415" y="19041"/>
                  </a:cubicBezTo>
                  <a:cubicBezTo>
                    <a:pt x="62018" y="18183"/>
                    <a:pt x="62122" y="17764"/>
                    <a:pt x="62980" y="17388"/>
                  </a:cubicBezTo>
                  <a:cubicBezTo>
                    <a:pt x="63692" y="17074"/>
                    <a:pt x="63922" y="16614"/>
                    <a:pt x="63859" y="15902"/>
                  </a:cubicBezTo>
                  <a:cubicBezTo>
                    <a:pt x="63817" y="15735"/>
                    <a:pt x="63817" y="15609"/>
                    <a:pt x="63817" y="15463"/>
                  </a:cubicBezTo>
                  <a:cubicBezTo>
                    <a:pt x="63692" y="14333"/>
                    <a:pt x="63357" y="13935"/>
                    <a:pt x="62227" y="13684"/>
                  </a:cubicBezTo>
                  <a:cubicBezTo>
                    <a:pt x="62018" y="13622"/>
                    <a:pt x="61808" y="13601"/>
                    <a:pt x="61599" y="13601"/>
                  </a:cubicBezTo>
                  <a:cubicBezTo>
                    <a:pt x="60888" y="13580"/>
                    <a:pt x="60218" y="13622"/>
                    <a:pt x="59528" y="13810"/>
                  </a:cubicBezTo>
                  <a:cubicBezTo>
                    <a:pt x="59256" y="13894"/>
                    <a:pt x="58942" y="13894"/>
                    <a:pt x="58649" y="13852"/>
                  </a:cubicBezTo>
                  <a:cubicBezTo>
                    <a:pt x="58440" y="13852"/>
                    <a:pt x="58231" y="13642"/>
                    <a:pt x="58231" y="13475"/>
                  </a:cubicBezTo>
                  <a:cubicBezTo>
                    <a:pt x="58231" y="13287"/>
                    <a:pt x="58377" y="13078"/>
                    <a:pt x="58628" y="13015"/>
                  </a:cubicBezTo>
                  <a:cubicBezTo>
                    <a:pt x="58775" y="12994"/>
                    <a:pt x="58900" y="12994"/>
                    <a:pt x="59067" y="12973"/>
                  </a:cubicBezTo>
                  <a:cubicBezTo>
                    <a:pt x="59214" y="12952"/>
                    <a:pt x="59381" y="12952"/>
                    <a:pt x="59507" y="12868"/>
                  </a:cubicBezTo>
                  <a:cubicBezTo>
                    <a:pt x="60051" y="12575"/>
                    <a:pt x="60616" y="12261"/>
                    <a:pt x="61160" y="11927"/>
                  </a:cubicBezTo>
                  <a:cubicBezTo>
                    <a:pt x="61306" y="11843"/>
                    <a:pt x="61411" y="11697"/>
                    <a:pt x="61516" y="11529"/>
                  </a:cubicBezTo>
                  <a:cubicBezTo>
                    <a:pt x="61829" y="11090"/>
                    <a:pt x="61871" y="10462"/>
                    <a:pt x="61516" y="10023"/>
                  </a:cubicBezTo>
                  <a:cubicBezTo>
                    <a:pt x="61285" y="9667"/>
                    <a:pt x="61034" y="9332"/>
                    <a:pt x="60720" y="9039"/>
                  </a:cubicBezTo>
                  <a:cubicBezTo>
                    <a:pt x="60051" y="8412"/>
                    <a:pt x="59298" y="8035"/>
                    <a:pt x="58356" y="8077"/>
                  </a:cubicBezTo>
                  <a:cubicBezTo>
                    <a:pt x="57833" y="8098"/>
                    <a:pt x="57331" y="8056"/>
                    <a:pt x="56808" y="8077"/>
                  </a:cubicBezTo>
                  <a:cubicBezTo>
                    <a:pt x="55908" y="8160"/>
                    <a:pt x="55071" y="8412"/>
                    <a:pt x="54381" y="9081"/>
                  </a:cubicBezTo>
                  <a:cubicBezTo>
                    <a:pt x="54234" y="9207"/>
                    <a:pt x="54067" y="9353"/>
                    <a:pt x="53878" y="9458"/>
                  </a:cubicBezTo>
                  <a:cubicBezTo>
                    <a:pt x="53711" y="9562"/>
                    <a:pt x="53523" y="9500"/>
                    <a:pt x="53418" y="9332"/>
                  </a:cubicBezTo>
                  <a:cubicBezTo>
                    <a:pt x="53334" y="9228"/>
                    <a:pt x="53293" y="9039"/>
                    <a:pt x="53313" y="8914"/>
                  </a:cubicBezTo>
                  <a:cubicBezTo>
                    <a:pt x="53334" y="8788"/>
                    <a:pt x="53439" y="8663"/>
                    <a:pt x="53544" y="8558"/>
                  </a:cubicBezTo>
                  <a:cubicBezTo>
                    <a:pt x="53774" y="8307"/>
                    <a:pt x="54025" y="8077"/>
                    <a:pt x="54234" y="7847"/>
                  </a:cubicBezTo>
                  <a:cubicBezTo>
                    <a:pt x="54485" y="7533"/>
                    <a:pt x="54757" y="7156"/>
                    <a:pt x="54715" y="6717"/>
                  </a:cubicBezTo>
                  <a:cubicBezTo>
                    <a:pt x="54673" y="5566"/>
                    <a:pt x="53711" y="4687"/>
                    <a:pt x="52707" y="4687"/>
                  </a:cubicBezTo>
                  <a:lnTo>
                    <a:pt x="51347" y="4687"/>
                  </a:lnTo>
                  <a:cubicBezTo>
                    <a:pt x="50740" y="4645"/>
                    <a:pt x="50217" y="4834"/>
                    <a:pt x="49756" y="5168"/>
                  </a:cubicBezTo>
                  <a:cubicBezTo>
                    <a:pt x="49171" y="5629"/>
                    <a:pt x="48606" y="6068"/>
                    <a:pt x="48062" y="6507"/>
                  </a:cubicBezTo>
                  <a:cubicBezTo>
                    <a:pt x="47915" y="6612"/>
                    <a:pt x="47811" y="6717"/>
                    <a:pt x="47685" y="6779"/>
                  </a:cubicBezTo>
                  <a:cubicBezTo>
                    <a:pt x="47497" y="6842"/>
                    <a:pt x="47329" y="6821"/>
                    <a:pt x="47183" y="6696"/>
                  </a:cubicBezTo>
                  <a:cubicBezTo>
                    <a:pt x="47057" y="6570"/>
                    <a:pt x="46953" y="6382"/>
                    <a:pt x="47057" y="6194"/>
                  </a:cubicBezTo>
                  <a:cubicBezTo>
                    <a:pt x="47371" y="5691"/>
                    <a:pt x="47267" y="5147"/>
                    <a:pt x="47287" y="4624"/>
                  </a:cubicBezTo>
                  <a:cubicBezTo>
                    <a:pt x="47350" y="3536"/>
                    <a:pt x="46827" y="2720"/>
                    <a:pt x="46032" y="2072"/>
                  </a:cubicBezTo>
                  <a:cubicBezTo>
                    <a:pt x="45718" y="1821"/>
                    <a:pt x="45383" y="1611"/>
                    <a:pt x="45070" y="1402"/>
                  </a:cubicBezTo>
                  <a:cubicBezTo>
                    <a:pt x="44777" y="1193"/>
                    <a:pt x="44505" y="1130"/>
                    <a:pt x="44128" y="1130"/>
                  </a:cubicBezTo>
                  <a:cubicBezTo>
                    <a:pt x="43584" y="1130"/>
                    <a:pt x="43061" y="1151"/>
                    <a:pt x="42517" y="1130"/>
                  </a:cubicBezTo>
                  <a:cubicBezTo>
                    <a:pt x="41575" y="1067"/>
                    <a:pt x="40801" y="1444"/>
                    <a:pt x="40152" y="2093"/>
                  </a:cubicBezTo>
                  <a:lnTo>
                    <a:pt x="39127" y="3118"/>
                  </a:lnTo>
                  <a:cubicBezTo>
                    <a:pt x="38709" y="3536"/>
                    <a:pt x="38374" y="3976"/>
                    <a:pt x="38228" y="4541"/>
                  </a:cubicBezTo>
                  <a:cubicBezTo>
                    <a:pt x="38123" y="4938"/>
                    <a:pt x="37851" y="5231"/>
                    <a:pt x="37537" y="5482"/>
                  </a:cubicBezTo>
                  <a:cubicBezTo>
                    <a:pt x="37223" y="5754"/>
                    <a:pt x="36930" y="5733"/>
                    <a:pt x="36679" y="5399"/>
                  </a:cubicBezTo>
                  <a:cubicBezTo>
                    <a:pt x="36575" y="5294"/>
                    <a:pt x="36491" y="5147"/>
                    <a:pt x="36470" y="5022"/>
                  </a:cubicBezTo>
                  <a:cubicBezTo>
                    <a:pt x="36093" y="3871"/>
                    <a:pt x="35424" y="2846"/>
                    <a:pt x="34712" y="1883"/>
                  </a:cubicBezTo>
                  <a:cubicBezTo>
                    <a:pt x="34482" y="1570"/>
                    <a:pt x="34189" y="1298"/>
                    <a:pt x="33896" y="1046"/>
                  </a:cubicBezTo>
                  <a:cubicBezTo>
                    <a:pt x="33645" y="816"/>
                    <a:pt x="33331" y="774"/>
                    <a:pt x="32997" y="921"/>
                  </a:cubicBezTo>
                  <a:cubicBezTo>
                    <a:pt x="32076" y="1256"/>
                    <a:pt x="31448" y="2134"/>
                    <a:pt x="31574" y="2971"/>
                  </a:cubicBezTo>
                  <a:cubicBezTo>
                    <a:pt x="31595" y="3181"/>
                    <a:pt x="31574" y="3390"/>
                    <a:pt x="31574" y="3599"/>
                  </a:cubicBezTo>
                  <a:cubicBezTo>
                    <a:pt x="31574" y="3871"/>
                    <a:pt x="31595" y="4080"/>
                    <a:pt x="31762" y="4290"/>
                  </a:cubicBezTo>
                  <a:cubicBezTo>
                    <a:pt x="31909" y="4520"/>
                    <a:pt x="32013" y="4792"/>
                    <a:pt x="32181" y="4959"/>
                  </a:cubicBezTo>
                  <a:cubicBezTo>
                    <a:pt x="32369" y="5168"/>
                    <a:pt x="32620" y="5357"/>
                    <a:pt x="32850" y="5566"/>
                  </a:cubicBezTo>
                  <a:cubicBezTo>
                    <a:pt x="32746" y="5650"/>
                    <a:pt x="32641" y="5733"/>
                    <a:pt x="32515" y="5796"/>
                  </a:cubicBezTo>
                  <a:cubicBezTo>
                    <a:pt x="32202" y="5336"/>
                    <a:pt x="31783" y="5106"/>
                    <a:pt x="31281" y="4938"/>
                  </a:cubicBezTo>
                  <a:cubicBezTo>
                    <a:pt x="31218" y="4917"/>
                    <a:pt x="31134" y="4834"/>
                    <a:pt x="31072" y="4792"/>
                  </a:cubicBezTo>
                  <a:cubicBezTo>
                    <a:pt x="30611" y="4331"/>
                    <a:pt x="29963" y="4227"/>
                    <a:pt x="29440" y="3871"/>
                  </a:cubicBezTo>
                  <a:cubicBezTo>
                    <a:pt x="29335" y="3808"/>
                    <a:pt x="29189" y="3787"/>
                    <a:pt x="29084" y="3787"/>
                  </a:cubicBezTo>
                  <a:cubicBezTo>
                    <a:pt x="28393" y="3746"/>
                    <a:pt x="27703" y="3766"/>
                    <a:pt x="27159" y="4331"/>
                  </a:cubicBezTo>
                  <a:cubicBezTo>
                    <a:pt x="27054" y="4436"/>
                    <a:pt x="26929" y="4541"/>
                    <a:pt x="26824" y="4624"/>
                  </a:cubicBezTo>
                  <a:cubicBezTo>
                    <a:pt x="26301" y="4959"/>
                    <a:pt x="26029" y="5482"/>
                    <a:pt x="25945" y="6068"/>
                  </a:cubicBezTo>
                  <a:cubicBezTo>
                    <a:pt x="25841" y="6968"/>
                    <a:pt x="25715" y="7951"/>
                    <a:pt x="26510" y="8684"/>
                  </a:cubicBezTo>
                  <a:cubicBezTo>
                    <a:pt x="26573" y="8767"/>
                    <a:pt x="26657" y="8851"/>
                    <a:pt x="26678" y="8997"/>
                  </a:cubicBezTo>
                  <a:cubicBezTo>
                    <a:pt x="26866" y="9353"/>
                    <a:pt x="27159" y="9520"/>
                    <a:pt x="27556" y="9520"/>
                  </a:cubicBezTo>
                  <a:cubicBezTo>
                    <a:pt x="28331" y="9541"/>
                    <a:pt x="29084" y="9562"/>
                    <a:pt x="29858" y="9625"/>
                  </a:cubicBezTo>
                  <a:cubicBezTo>
                    <a:pt x="30005" y="9876"/>
                    <a:pt x="29921" y="10065"/>
                    <a:pt x="29670" y="10127"/>
                  </a:cubicBezTo>
                  <a:cubicBezTo>
                    <a:pt x="29272" y="10190"/>
                    <a:pt x="28917" y="10253"/>
                    <a:pt x="28519" y="10253"/>
                  </a:cubicBezTo>
                  <a:cubicBezTo>
                    <a:pt x="27556" y="10295"/>
                    <a:pt x="26615" y="10504"/>
                    <a:pt x="25778" y="11006"/>
                  </a:cubicBezTo>
                  <a:cubicBezTo>
                    <a:pt x="24774" y="11592"/>
                    <a:pt x="23853" y="12241"/>
                    <a:pt x="23225" y="13266"/>
                  </a:cubicBezTo>
                  <a:cubicBezTo>
                    <a:pt x="23058" y="13559"/>
                    <a:pt x="22953" y="13831"/>
                    <a:pt x="22953" y="14166"/>
                  </a:cubicBezTo>
                  <a:cubicBezTo>
                    <a:pt x="22974" y="14605"/>
                    <a:pt x="23100" y="14793"/>
                    <a:pt x="23518" y="14835"/>
                  </a:cubicBezTo>
                  <a:cubicBezTo>
                    <a:pt x="24062" y="14856"/>
                    <a:pt x="24585" y="14835"/>
                    <a:pt x="25150" y="14856"/>
                  </a:cubicBezTo>
                  <a:cubicBezTo>
                    <a:pt x="25632" y="14877"/>
                    <a:pt x="26050" y="14730"/>
                    <a:pt x="26510" y="14479"/>
                  </a:cubicBezTo>
                  <a:cubicBezTo>
                    <a:pt x="27975" y="13705"/>
                    <a:pt x="29461" y="12973"/>
                    <a:pt x="30925" y="12241"/>
                  </a:cubicBezTo>
                  <a:cubicBezTo>
                    <a:pt x="31134" y="12136"/>
                    <a:pt x="31365" y="12052"/>
                    <a:pt x="31595" y="11989"/>
                  </a:cubicBezTo>
                  <a:cubicBezTo>
                    <a:pt x="31846" y="11948"/>
                    <a:pt x="32097" y="12241"/>
                    <a:pt x="32013" y="12450"/>
                  </a:cubicBezTo>
                  <a:cubicBezTo>
                    <a:pt x="31909" y="12722"/>
                    <a:pt x="31846" y="13036"/>
                    <a:pt x="31637" y="13224"/>
                  </a:cubicBezTo>
                  <a:cubicBezTo>
                    <a:pt x="30967" y="13914"/>
                    <a:pt x="30549" y="14751"/>
                    <a:pt x="30005" y="15505"/>
                  </a:cubicBezTo>
                  <a:cubicBezTo>
                    <a:pt x="29544" y="16153"/>
                    <a:pt x="29398" y="16865"/>
                    <a:pt x="29461" y="17639"/>
                  </a:cubicBezTo>
                  <a:cubicBezTo>
                    <a:pt x="29481" y="18120"/>
                    <a:pt x="29670" y="18308"/>
                    <a:pt x="30109" y="18350"/>
                  </a:cubicBezTo>
                  <a:cubicBezTo>
                    <a:pt x="30590" y="18413"/>
                    <a:pt x="31051" y="18371"/>
                    <a:pt x="31490" y="18120"/>
                  </a:cubicBezTo>
                  <a:cubicBezTo>
                    <a:pt x="32411" y="17597"/>
                    <a:pt x="33269" y="17011"/>
                    <a:pt x="34085" y="16321"/>
                  </a:cubicBezTo>
                  <a:cubicBezTo>
                    <a:pt x="34315" y="16111"/>
                    <a:pt x="34503" y="15860"/>
                    <a:pt x="34775" y="15714"/>
                  </a:cubicBezTo>
                  <a:cubicBezTo>
                    <a:pt x="35403" y="15337"/>
                    <a:pt x="35884" y="14814"/>
                    <a:pt x="36407" y="14333"/>
                  </a:cubicBezTo>
                  <a:cubicBezTo>
                    <a:pt x="36575" y="14166"/>
                    <a:pt x="36721" y="14040"/>
                    <a:pt x="36909" y="13935"/>
                  </a:cubicBezTo>
                  <a:cubicBezTo>
                    <a:pt x="37077" y="13831"/>
                    <a:pt x="37391" y="13935"/>
                    <a:pt x="37432" y="14145"/>
                  </a:cubicBezTo>
                  <a:cubicBezTo>
                    <a:pt x="37495" y="14270"/>
                    <a:pt x="37516" y="14438"/>
                    <a:pt x="37495" y="14584"/>
                  </a:cubicBezTo>
                  <a:cubicBezTo>
                    <a:pt x="37432" y="14982"/>
                    <a:pt x="37349" y="15337"/>
                    <a:pt x="37244" y="15735"/>
                  </a:cubicBezTo>
                  <a:cubicBezTo>
                    <a:pt x="37014" y="16572"/>
                    <a:pt x="36972" y="17932"/>
                    <a:pt x="37181" y="18873"/>
                  </a:cubicBezTo>
                  <a:cubicBezTo>
                    <a:pt x="37307" y="18957"/>
                    <a:pt x="37453" y="19062"/>
                    <a:pt x="37642" y="19104"/>
                  </a:cubicBezTo>
                  <a:cubicBezTo>
                    <a:pt x="38060" y="19187"/>
                    <a:pt x="38500" y="19292"/>
                    <a:pt x="38876" y="19062"/>
                  </a:cubicBezTo>
                  <a:cubicBezTo>
                    <a:pt x="39441" y="18664"/>
                    <a:pt x="40006" y="18246"/>
                    <a:pt x="40487" y="17785"/>
                  </a:cubicBezTo>
                  <a:cubicBezTo>
                    <a:pt x="41010" y="17262"/>
                    <a:pt x="41680" y="16948"/>
                    <a:pt x="42203" y="16467"/>
                  </a:cubicBezTo>
                  <a:cubicBezTo>
                    <a:pt x="42475" y="16216"/>
                    <a:pt x="42873" y="16383"/>
                    <a:pt x="42893" y="16781"/>
                  </a:cubicBezTo>
                  <a:cubicBezTo>
                    <a:pt x="42935" y="17283"/>
                    <a:pt x="42956" y="17806"/>
                    <a:pt x="42935" y="18329"/>
                  </a:cubicBezTo>
                  <a:cubicBezTo>
                    <a:pt x="42935" y="18873"/>
                    <a:pt x="42977" y="19396"/>
                    <a:pt x="43354" y="19836"/>
                  </a:cubicBezTo>
                  <a:cubicBezTo>
                    <a:pt x="43458" y="19982"/>
                    <a:pt x="43521" y="20150"/>
                    <a:pt x="43584" y="20338"/>
                  </a:cubicBezTo>
                  <a:cubicBezTo>
                    <a:pt x="43898" y="21489"/>
                    <a:pt x="44777" y="22012"/>
                    <a:pt x="45823" y="22347"/>
                  </a:cubicBezTo>
                  <a:cubicBezTo>
                    <a:pt x="46451" y="22556"/>
                    <a:pt x="47036" y="22389"/>
                    <a:pt x="47455" y="21865"/>
                  </a:cubicBezTo>
                  <a:cubicBezTo>
                    <a:pt x="47685" y="21552"/>
                    <a:pt x="47873" y="21196"/>
                    <a:pt x="48083" y="20882"/>
                  </a:cubicBezTo>
                  <a:cubicBezTo>
                    <a:pt x="48187" y="20756"/>
                    <a:pt x="48292" y="20610"/>
                    <a:pt x="48438" y="20526"/>
                  </a:cubicBezTo>
                  <a:cubicBezTo>
                    <a:pt x="48627" y="20422"/>
                    <a:pt x="48815" y="20338"/>
                    <a:pt x="49024" y="20254"/>
                  </a:cubicBezTo>
                  <a:cubicBezTo>
                    <a:pt x="49464" y="19710"/>
                    <a:pt x="49610" y="19124"/>
                    <a:pt x="50217" y="18706"/>
                  </a:cubicBezTo>
                  <a:close/>
                  <a:moveTo>
                    <a:pt x="30130" y="13810"/>
                  </a:moveTo>
                  <a:cubicBezTo>
                    <a:pt x="29921" y="13852"/>
                    <a:pt x="29816" y="13852"/>
                    <a:pt x="29712" y="13914"/>
                  </a:cubicBezTo>
                  <a:cubicBezTo>
                    <a:pt x="28477" y="14542"/>
                    <a:pt x="27264" y="15191"/>
                    <a:pt x="26050" y="15839"/>
                  </a:cubicBezTo>
                  <a:cubicBezTo>
                    <a:pt x="25987" y="15902"/>
                    <a:pt x="25904" y="16007"/>
                    <a:pt x="25841" y="16111"/>
                  </a:cubicBezTo>
                  <a:cubicBezTo>
                    <a:pt x="25799" y="16195"/>
                    <a:pt x="25799" y="16321"/>
                    <a:pt x="25736" y="16342"/>
                  </a:cubicBezTo>
                  <a:cubicBezTo>
                    <a:pt x="25380" y="16530"/>
                    <a:pt x="25171" y="16969"/>
                    <a:pt x="24669" y="16948"/>
                  </a:cubicBezTo>
                  <a:cubicBezTo>
                    <a:pt x="24543" y="16948"/>
                    <a:pt x="24376" y="17032"/>
                    <a:pt x="24271" y="17137"/>
                  </a:cubicBezTo>
                  <a:cubicBezTo>
                    <a:pt x="23937" y="17471"/>
                    <a:pt x="23539" y="17785"/>
                    <a:pt x="23267" y="18141"/>
                  </a:cubicBezTo>
                  <a:cubicBezTo>
                    <a:pt x="22849" y="18706"/>
                    <a:pt x="22472" y="19271"/>
                    <a:pt x="22326" y="19982"/>
                  </a:cubicBezTo>
                  <a:cubicBezTo>
                    <a:pt x="22179" y="20631"/>
                    <a:pt x="22033" y="21259"/>
                    <a:pt x="21844" y="21907"/>
                  </a:cubicBezTo>
                  <a:cubicBezTo>
                    <a:pt x="21656" y="22577"/>
                    <a:pt x="21593" y="23205"/>
                    <a:pt x="21844" y="23853"/>
                  </a:cubicBezTo>
                  <a:cubicBezTo>
                    <a:pt x="21865" y="23937"/>
                    <a:pt x="21928" y="24041"/>
                    <a:pt x="21865" y="24104"/>
                  </a:cubicBezTo>
                  <a:cubicBezTo>
                    <a:pt x="21530" y="24732"/>
                    <a:pt x="21698" y="25422"/>
                    <a:pt x="21740" y="26071"/>
                  </a:cubicBezTo>
                  <a:cubicBezTo>
                    <a:pt x="21802" y="26887"/>
                    <a:pt x="21844" y="27724"/>
                    <a:pt x="22137" y="28477"/>
                  </a:cubicBezTo>
                  <a:cubicBezTo>
                    <a:pt x="22807" y="30319"/>
                    <a:pt x="23518" y="32139"/>
                    <a:pt x="24460" y="33876"/>
                  </a:cubicBezTo>
                  <a:cubicBezTo>
                    <a:pt x="24627" y="34148"/>
                    <a:pt x="24836" y="34420"/>
                    <a:pt x="25046" y="34650"/>
                  </a:cubicBezTo>
                  <a:lnTo>
                    <a:pt x="27473" y="37077"/>
                  </a:lnTo>
                  <a:cubicBezTo>
                    <a:pt x="27682" y="37286"/>
                    <a:pt x="27912" y="37474"/>
                    <a:pt x="28184" y="37663"/>
                  </a:cubicBezTo>
                  <a:cubicBezTo>
                    <a:pt x="28645" y="37977"/>
                    <a:pt x="29126" y="38311"/>
                    <a:pt x="29649" y="38542"/>
                  </a:cubicBezTo>
                  <a:cubicBezTo>
                    <a:pt x="30590" y="39002"/>
                    <a:pt x="31532" y="39483"/>
                    <a:pt x="32536" y="39797"/>
                  </a:cubicBezTo>
                  <a:cubicBezTo>
                    <a:pt x="33959" y="40257"/>
                    <a:pt x="35424" y="40467"/>
                    <a:pt x="36888" y="40508"/>
                  </a:cubicBezTo>
                  <a:cubicBezTo>
                    <a:pt x="37872" y="40529"/>
                    <a:pt x="38876" y="40571"/>
                    <a:pt x="39860" y="40425"/>
                  </a:cubicBezTo>
                  <a:cubicBezTo>
                    <a:pt x="41157" y="40278"/>
                    <a:pt x="42412" y="39964"/>
                    <a:pt x="43605" y="39462"/>
                  </a:cubicBezTo>
                  <a:cubicBezTo>
                    <a:pt x="44421" y="39148"/>
                    <a:pt x="45237" y="38834"/>
                    <a:pt x="46011" y="38479"/>
                  </a:cubicBezTo>
                  <a:cubicBezTo>
                    <a:pt x="48062" y="37537"/>
                    <a:pt x="49945" y="36386"/>
                    <a:pt x="51472" y="34733"/>
                  </a:cubicBezTo>
                  <a:cubicBezTo>
                    <a:pt x="51828" y="34399"/>
                    <a:pt x="52142" y="34022"/>
                    <a:pt x="52497" y="33708"/>
                  </a:cubicBezTo>
                  <a:cubicBezTo>
                    <a:pt x="53104" y="33185"/>
                    <a:pt x="53523" y="32536"/>
                    <a:pt x="53837" y="31804"/>
                  </a:cubicBezTo>
                  <a:cubicBezTo>
                    <a:pt x="53920" y="31616"/>
                    <a:pt x="53962" y="31407"/>
                    <a:pt x="54046" y="31218"/>
                  </a:cubicBezTo>
                  <a:cubicBezTo>
                    <a:pt x="54088" y="31093"/>
                    <a:pt x="54150" y="30946"/>
                    <a:pt x="54234" y="30842"/>
                  </a:cubicBezTo>
                  <a:cubicBezTo>
                    <a:pt x="54569" y="30444"/>
                    <a:pt x="54757" y="29963"/>
                    <a:pt x="54925" y="29482"/>
                  </a:cubicBezTo>
                  <a:cubicBezTo>
                    <a:pt x="55238" y="28645"/>
                    <a:pt x="55552" y="27766"/>
                    <a:pt x="55866" y="26929"/>
                  </a:cubicBezTo>
                  <a:cubicBezTo>
                    <a:pt x="56013" y="26594"/>
                    <a:pt x="56054" y="26259"/>
                    <a:pt x="55971" y="25946"/>
                  </a:cubicBezTo>
                  <a:cubicBezTo>
                    <a:pt x="55699" y="25736"/>
                    <a:pt x="55448" y="25569"/>
                    <a:pt x="55238" y="25402"/>
                  </a:cubicBezTo>
                  <a:cubicBezTo>
                    <a:pt x="54799" y="25736"/>
                    <a:pt x="54339" y="26029"/>
                    <a:pt x="53962" y="26385"/>
                  </a:cubicBezTo>
                  <a:cubicBezTo>
                    <a:pt x="53293" y="27075"/>
                    <a:pt x="52497" y="27243"/>
                    <a:pt x="51577" y="27222"/>
                  </a:cubicBezTo>
                  <a:cubicBezTo>
                    <a:pt x="51221" y="27222"/>
                    <a:pt x="50949" y="27096"/>
                    <a:pt x="50698" y="26866"/>
                  </a:cubicBezTo>
                  <a:cubicBezTo>
                    <a:pt x="49568" y="25736"/>
                    <a:pt x="48857" y="24397"/>
                    <a:pt x="48919" y="22744"/>
                  </a:cubicBezTo>
                  <a:cubicBezTo>
                    <a:pt x="48919" y="22619"/>
                    <a:pt x="48940" y="22514"/>
                    <a:pt x="48919" y="22389"/>
                  </a:cubicBezTo>
                  <a:cubicBezTo>
                    <a:pt x="48899" y="22263"/>
                    <a:pt x="49003" y="22075"/>
                    <a:pt x="48731" y="21970"/>
                  </a:cubicBezTo>
                  <a:cubicBezTo>
                    <a:pt x="48606" y="22117"/>
                    <a:pt x="48480" y="22284"/>
                    <a:pt x="48375" y="22430"/>
                  </a:cubicBezTo>
                  <a:cubicBezTo>
                    <a:pt x="47685" y="23330"/>
                    <a:pt x="46492" y="23665"/>
                    <a:pt x="45446" y="23225"/>
                  </a:cubicBezTo>
                  <a:cubicBezTo>
                    <a:pt x="45049" y="23058"/>
                    <a:pt x="44672" y="22891"/>
                    <a:pt x="44316" y="22681"/>
                  </a:cubicBezTo>
                  <a:cubicBezTo>
                    <a:pt x="43563" y="22284"/>
                    <a:pt x="43103" y="21635"/>
                    <a:pt x="42789" y="20840"/>
                  </a:cubicBezTo>
                  <a:cubicBezTo>
                    <a:pt x="42684" y="20547"/>
                    <a:pt x="42559" y="20296"/>
                    <a:pt x="42412" y="20024"/>
                  </a:cubicBezTo>
                  <a:cubicBezTo>
                    <a:pt x="42161" y="19668"/>
                    <a:pt x="42036" y="19271"/>
                    <a:pt x="42098" y="18831"/>
                  </a:cubicBezTo>
                  <a:cubicBezTo>
                    <a:pt x="42119" y="18601"/>
                    <a:pt x="42119" y="18350"/>
                    <a:pt x="42098" y="18099"/>
                  </a:cubicBezTo>
                  <a:cubicBezTo>
                    <a:pt x="42098" y="17995"/>
                    <a:pt x="42015" y="17911"/>
                    <a:pt x="41952" y="17785"/>
                  </a:cubicBezTo>
                  <a:cubicBezTo>
                    <a:pt x="41826" y="17869"/>
                    <a:pt x="41722" y="17890"/>
                    <a:pt x="41680" y="17932"/>
                  </a:cubicBezTo>
                  <a:cubicBezTo>
                    <a:pt x="41052" y="18643"/>
                    <a:pt x="40278" y="19187"/>
                    <a:pt x="39588" y="19794"/>
                  </a:cubicBezTo>
                  <a:cubicBezTo>
                    <a:pt x="39378" y="19982"/>
                    <a:pt x="39169" y="20108"/>
                    <a:pt x="38876" y="20129"/>
                  </a:cubicBezTo>
                  <a:cubicBezTo>
                    <a:pt x="38081" y="20192"/>
                    <a:pt x="37328" y="20108"/>
                    <a:pt x="36616" y="19668"/>
                  </a:cubicBezTo>
                  <a:cubicBezTo>
                    <a:pt x="36282" y="19459"/>
                    <a:pt x="36093" y="19187"/>
                    <a:pt x="36093" y="18811"/>
                  </a:cubicBezTo>
                  <a:cubicBezTo>
                    <a:pt x="36135" y="17827"/>
                    <a:pt x="36135" y="16886"/>
                    <a:pt x="36156" y="15902"/>
                  </a:cubicBezTo>
                  <a:cubicBezTo>
                    <a:pt x="35675" y="16091"/>
                    <a:pt x="35298" y="16446"/>
                    <a:pt x="34901" y="16844"/>
                  </a:cubicBezTo>
                  <a:cubicBezTo>
                    <a:pt x="34106" y="17660"/>
                    <a:pt x="33206" y="18287"/>
                    <a:pt x="32264" y="18852"/>
                  </a:cubicBezTo>
                  <a:cubicBezTo>
                    <a:pt x="31678" y="19187"/>
                    <a:pt x="31051" y="19334"/>
                    <a:pt x="30381" y="19334"/>
                  </a:cubicBezTo>
                  <a:cubicBezTo>
                    <a:pt x="29816" y="19334"/>
                    <a:pt x="29377" y="19145"/>
                    <a:pt x="28958" y="18831"/>
                  </a:cubicBezTo>
                  <a:cubicBezTo>
                    <a:pt x="28707" y="18643"/>
                    <a:pt x="28540" y="18413"/>
                    <a:pt x="28540" y="18078"/>
                  </a:cubicBezTo>
                  <a:cubicBezTo>
                    <a:pt x="28498" y="16948"/>
                    <a:pt x="28645" y="15839"/>
                    <a:pt x="29377" y="14898"/>
                  </a:cubicBezTo>
                  <a:cubicBezTo>
                    <a:pt x="29691" y="14626"/>
                    <a:pt x="29963" y="14312"/>
                    <a:pt x="30130" y="13810"/>
                  </a:cubicBezTo>
                  <a:close/>
                  <a:moveTo>
                    <a:pt x="36784" y="41617"/>
                  </a:moveTo>
                  <a:cubicBezTo>
                    <a:pt x="36491" y="42371"/>
                    <a:pt x="35821" y="42580"/>
                    <a:pt x="35319" y="42998"/>
                  </a:cubicBezTo>
                  <a:cubicBezTo>
                    <a:pt x="35215" y="43082"/>
                    <a:pt x="35026" y="43124"/>
                    <a:pt x="34901" y="43124"/>
                  </a:cubicBezTo>
                  <a:cubicBezTo>
                    <a:pt x="34294" y="43145"/>
                    <a:pt x="33687" y="43187"/>
                    <a:pt x="33101" y="43124"/>
                  </a:cubicBezTo>
                  <a:cubicBezTo>
                    <a:pt x="32411" y="43040"/>
                    <a:pt x="31804" y="42705"/>
                    <a:pt x="31490" y="42078"/>
                  </a:cubicBezTo>
                  <a:cubicBezTo>
                    <a:pt x="31218" y="41534"/>
                    <a:pt x="31030" y="40906"/>
                    <a:pt x="30841" y="40425"/>
                  </a:cubicBezTo>
                  <a:cubicBezTo>
                    <a:pt x="29733" y="39797"/>
                    <a:pt x="28728" y="39232"/>
                    <a:pt x="27724" y="38625"/>
                  </a:cubicBezTo>
                  <a:cubicBezTo>
                    <a:pt x="27347" y="38395"/>
                    <a:pt x="26992" y="38102"/>
                    <a:pt x="26678" y="37788"/>
                  </a:cubicBezTo>
                  <a:cubicBezTo>
                    <a:pt x="25904" y="37035"/>
                    <a:pt x="25150" y="36240"/>
                    <a:pt x="24376" y="35487"/>
                  </a:cubicBezTo>
                  <a:cubicBezTo>
                    <a:pt x="24251" y="35382"/>
                    <a:pt x="24125" y="35277"/>
                    <a:pt x="23958" y="35194"/>
                  </a:cubicBezTo>
                  <a:cubicBezTo>
                    <a:pt x="23895" y="35298"/>
                    <a:pt x="23811" y="35382"/>
                    <a:pt x="23790" y="35466"/>
                  </a:cubicBezTo>
                  <a:cubicBezTo>
                    <a:pt x="23686" y="36010"/>
                    <a:pt x="23393" y="36491"/>
                    <a:pt x="23100" y="36930"/>
                  </a:cubicBezTo>
                  <a:cubicBezTo>
                    <a:pt x="22870" y="37286"/>
                    <a:pt x="22598" y="37684"/>
                    <a:pt x="22388" y="38081"/>
                  </a:cubicBezTo>
                  <a:cubicBezTo>
                    <a:pt x="21635" y="39630"/>
                    <a:pt x="20714" y="41094"/>
                    <a:pt x="19773" y="42517"/>
                  </a:cubicBezTo>
                  <a:cubicBezTo>
                    <a:pt x="19459" y="42998"/>
                    <a:pt x="19187" y="43500"/>
                    <a:pt x="19020" y="44065"/>
                  </a:cubicBezTo>
                  <a:cubicBezTo>
                    <a:pt x="18894" y="44568"/>
                    <a:pt x="18664" y="45028"/>
                    <a:pt x="18413" y="45467"/>
                  </a:cubicBezTo>
                  <a:cubicBezTo>
                    <a:pt x="18141" y="45990"/>
                    <a:pt x="17785" y="46513"/>
                    <a:pt x="17618" y="47099"/>
                  </a:cubicBezTo>
                  <a:cubicBezTo>
                    <a:pt x="17409" y="47706"/>
                    <a:pt x="17137" y="48271"/>
                    <a:pt x="16885" y="48857"/>
                  </a:cubicBezTo>
                  <a:cubicBezTo>
                    <a:pt x="16593" y="49485"/>
                    <a:pt x="16404" y="50133"/>
                    <a:pt x="16404" y="50866"/>
                  </a:cubicBezTo>
                  <a:cubicBezTo>
                    <a:pt x="16613" y="50970"/>
                    <a:pt x="16802" y="51075"/>
                    <a:pt x="16969" y="51158"/>
                  </a:cubicBezTo>
                  <a:cubicBezTo>
                    <a:pt x="18036" y="51619"/>
                    <a:pt x="19187" y="51786"/>
                    <a:pt x="20275" y="52037"/>
                  </a:cubicBezTo>
                  <a:cubicBezTo>
                    <a:pt x="20401" y="52058"/>
                    <a:pt x="20568" y="52058"/>
                    <a:pt x="20714" y="52037"/>
                  </a:cubicBezTo>
                  <a:cubicBezTo>
                    <a:pt x="21007" y="51995"/>
                    <a:pt x="21300" y="51933"/>
                    <a:pt x="21614" y="51849"/>
                  </a:cubicBezTo>
                  <a:cubicBezTo>
                    <a:pt x="21740" y="51828"/>
                    <a:pt x="21886" y="51786"/>
                    <a:pt x="21991" y="51682"/>
                  </a:cubicBezTo>
                  <a:cubicBezTo>
                    <a:pt x="22681" y="51158"/>
                    <a:pt x="23372" y="50635"/>
                    <a:pt x="24230" y="50259"/>
                  </a:cubicBezTo>
                  <a:cubicBezTo>
                    <a:pt x="24146" y="49840"/>
                    <a:pt x="24125" y="49443"/>
                    <a:pt x="23979" y="49087"/>
                  </a:cubicBezTo>
                  <a:cubicBezTo>
                    <a:pt x="23644" y="48125"/>
                    <a:pt x="23455" y="47120"/>
                    <a:pt x="23309" y="46116"/>
                  </a:cubicBezTo>
                  <a:cubicBezTo>
                    <a:pt x="23288" y="45907"/>
                    <a:pt x="23183" y="45697"/>
                    <a:pt x="23183" y="45488"/>
                  </a:cubicBezTo>
                  <a:cubicBezTo>
                    <a:pt x="23142" y="45091"/>
                    <a:pt x="22911" y="44819"/>
                    <a:pt x="22660" y="44651"/>
                  </a:cubicBezTo>
                  <a:cubicBezTo>
                    <a:pt x="22807" y="43961"/>
                    <a:pt x="22891" y="43772"/>
                    <a:pt x="23246" y="43542"/>
                  </a:cubicBezTo>
                  <a:cubicBezTo>
                    <a:pt x="24230" y="42894"/>
                    <a:pt x="25297" y="42559"/>
                    <a:pt x="26427" y="42371"/>
                  </a:cubicBezTo>
                  <a:cubicBezTo>
                    <a:pt x="26678" y="42308"/>
                    <a:pt x="26971" y="42350"/>
                    <a:pt x="27222" y="42371"/>
                  </a:cubicBezTo>
                  <a:cubicBezTo>
                    <a:pt x="27410" y="42391"/>
                    <a:pt x="27619" y="42496"/>
                    <a:pt x="27787" y="42622"/>
                  </a:cubicBezTo>
                  <a:cubicBezTo>
                    <a:pt x="28100" y="42831"/>
                    <a:pt x="28121" y="43187"/>
                    <a:pt x="28121" y="43521"/>
                  </a:cubicBezTo>
                  <a:cubicBezTo>
                    <a:pt x="28121" y="44337"/>
                    <a:pt x="28038" y="45132"/>
                    <a:pt x="28352" y="45928"/>
                  </a:cubicBezTo>
                  <a:cubicBezTo>
                    <a:pt x="28414" y="46053"/>
                    <a:pt x="28373" y="46221"/>
                    <a:pt x="28373" y="46367"/>
                  </a:cubicBezTo>
                  <a:cubicBezTo>
                    <a:pt x="28435" y="46848"/>
                    <a:pt x="28477" y="47329"/>
                    <a:pt x="28561" y="47811"/>
                  </a:cubicBezTo>
                  <a:cubicBezTo>
                    <a:pt x="28749" y="48731"/>
                    <a:pt x="28958" y="49631"/>
                    <a:pt x="29147" y="50552"/>
                  </a:cubicBezTo>
                  <a:cubicBezTo>
                    <a:pt x="29189" y="50866"/>
                    <a:pt x="29272" y="51200"/>
                    <a:pt x="29251" y="51556"/>
                  </a:cubicBezTo>
                  <a:cubicBezTo>
                    <a:pt x="29189" y="52665"/>
                    <a:pt x="29691" y="53711"/>
                    <a:pt x="29607" y="54841"/>
                  </a:cubicBezTo>
                  <a:cubicBezTo>
                    <a:pt x="29607" y="54904"/>
                    <a:pt x="29649" y="54946"/>
                    <a:pt x="29670" y="55029"/>
                  </a:cubicBezTo>
                  <a:cubicBezTo>
                    <a:pt x="29900" y="55469"/>
                    <a:pt x="29879" y="55971"/>
                    <a:pt x="29795" y="56431"/>
                  </a:cubicBezTo>
                  <a:cubicBezTo>
                    <a:pt x="29712" y="56912"/>
                    <a:pt x="29670" y="57373"/>
                    <a:pt x="29544" y="57854"/>
                  </a:cubicBezTo>
                  <a:cubicBezTo>
                    <a:pt x="29398" y="58377"/>
                    <a:pt x="29481" y="58775"/>
                    <a:pt x="29879" y="59151"/>
                  </a:cubicBezTo>
                  <a:cubicBezTo>
                    <a:pt x="30130" y="59423"/>
                    <a:pt x="30339" y="59674"/>
                    <a:pt x="30632" y="59925"/>
                  </a:cubicBezTo>
                  <a:cubicBezTo>
                    <a:pt x="30821" y="60072"/>
                    <a:pt x="31030" y="60218"/>
                    <a:pt x="31093" y="60449"/>
                  </a:cubicBezTo>
                  <a:cubicBezTo>
                    <a:pt x="31260" y="60783"/>
                    <a:pt x="31511" y="60930"/>
                    <a:pt x="31825" y="60993"/>
                  </a:cubicBezTo>
                  <a:cubicBezTo>
                    <a:pt x="31909" y="60972"/>
                    <a:pt x="31992" y="60972"/>
                    <a:pt x="32013" y="60909"/>
                  </a:cubicBezTo>
                  <a:cubicBezTo>
                    <a:pt x="32871" y="60093"/>
                    <a:pt x="33896" y="59570"/>
                    <a:pt x="35026" y="59214"/>
                  </a:cubicBezTo>
                  <a:cubicBezTo>
                    <a:pt x="35968" y="58900"/>
                    <a:pt x="36888" y="58503"/>
                    <a:pt x="37872" y="58398"/>
                  </a:cubicBezTo>
                  <a:cubicBezTo>
                    <a:pt x="38060" y="58377"/>
                    <a:pt x="38207" y="58314"/>
                    <a:pt x="38395" y="58273"/>
                  </a:cubicBezTo>
                  <a:cubicBezTo>
                    <a:pt x="39441" y="57959"/>
                    <a:pt x="40487" y="57708"/>
                    <a:pt x="41554" y="57582"/>
                  </a:cubicBezTo>
                  <a:cubicBezTo>
                    <a:pt x="43186" y="57394"/>
                    <a:pt x="44777" y="57164"/>
                    <a:pt x="46430" y="57226"/>
                  </a:cubicBezTo>
                  <a:cubicBezTo>
                    <a:pt x="46995" y="57247"/>
                    <a:pt x="47580" y="57226"/>
                    <a:pt x="48145" y="57226"/>
                  </a:cubicBezTo>
                  <a:cubicBezTo>
                    <a:pt x="48313" y="57226"/>
                    <a:pt x="48501" y="57164"/>
                    <a:pt x="48668" y="57122"/>
                  </a:cubicBezTo>
                  <a:cubicBezTo>
                    <a:pt x="48752" y="56599"/>
                    <a:pt x="48752" y="56159"/>
                    <a:pt x="48710" y="55594"/>
                  </a:cubicBezTo>
                  <a:cubicBezTo>
                    <a:pt x="48313" y="55762"/>
                    <a:pt x="48145" y="56034"/>
                    <a:pt x="47978" y="56327"/>
                  </a:cubicBezTo>
                  <a:cubicBezTo>
                    <a:pt x="47811" y="56536"/>
                    <a:pt x="47643" y="56745"/>
                    <a:pt x="47434" y="56912"/>
                  </a:cubicBezTo>
                  <a:cubicBezTo>
                    <a:pt x="47350" y="56954"/>
                    <a:pt x="47141" y="56933"/>
                    <a:pt x="46995" y="56850"/>
                  </a:cubicBezTo>
                  <a:cubicBezTo>
                    <a:pt x="46848" y="56745"/>
                    <a:pt x="46764" y="56557"/>
                    <a:pt x="46848" y="56389"/>
                  </a:cubicBezTo>
                  <a:cubicBezTo>
                    <a:pt x="46911" y="56285"/>
                    <a:pt x="46974" y="56180"/>
                    <a:pt x="47036" y="56076"/>
                  </a:cubicBezTo>
                  <a:cubicBezTo>
                    <a:pt x="47246" y="55762"/>
                    <a:pt x="47434" y="55427"/>
                    <a:pt x="47664" y="55050"/>
                  </a:cubicBezTo>
                  <a:cubicBezTo>
                    <a:pt x="47246" y="55260"/>
                    <a:pt x="46911" y="55427"/>
                    <a:pt x="46555" y="55573"/>
                  </a:cubicBezTo>
                  <a:cubicBezTo>
                    <a:pt x="46367" y="55657"/>
                    <a:pt x="46199" y="55594"/>
                    <a:pt x="46053" y="55469"/>
                  </a:cubicBezTo>
                  <a:cubicBezTo>
                    <a:pt x="45927" y="55343"/>
                    <a:pt x="45927" y="55050"/>
                    <a:pt x="46095" y="54904"/>
                  </a:cubicBezTo>
                  <a:cubicBezTo>
                    <a:pt x="46220" y="54757"/>
                    <a:pt x="46346" y="54653"/>
                    <a:pt x="46513" y="54548"/>
                  </a:cubicBezTo>
                  <a:cubicBezTo>
                    <a:pt x="46995" y="54276"/>
                    <a:pt x="47518" y="54025"/>
                    <a:pt x="48020" y="53753"/>
                  </a:cubicBezTo>
                  <a:cubicBezTo>
                    <a:pt x="48145" y="53690"/>
                    <a:pt x="48250" y="53586"/>
                    <a:pt x="48438" y="53481"/>
                  </a:cubicBezTo>
                  <a:cubicBezTo>
                    <a:pt x="48124" y="53272"/>
                    <a:pt x="47852" y="53355"/>
                    <a:pt x="47601" y="53376"/>
                  </a:cubicBezTo>
                  <a:cubicBezTo>
                    <a:pt x="46513" y="53544"/>
                    <a:pt x="45404" y="53753"/>
                    <a:pt x="44379" y="54171"/>
                  </a:cubicBezTo>
                  <a:cubicBezTo>
                    <a:pt x="44295" y="54213"/>
                    <a:pt x="44128" y="54234"/>
                    <a:pt x="44044" y="54213"/>
                  </a:cubicBezTo>
                  <a:cubicBezTo>
                    <a:pt x="43919" y="54171"/>
                    <a:pt x="43793" y="54067"/>
                    <a:pt x="43730" y="53920"/>
                  </a:cubicBezTo>
                  <a:cubicBezTo>
                    <a:pt x="43710" y="53858"/>
                    <a:pt x="43793" y="53669"/>
                    <a:pt x="43856" y="53648"/>
                  </a:cubicBezTo>
                  <a:cubicBezTo>
                    <a:pt x="44107" y="53481"/>
                    <a:pt x="44337" y="53355"/>
                    <a:pt x="44567" y="53272"/>
                  </a:cubicBezTo>
                  <a:cubicBezTo>
                    <a:pt x="45342" y="53083"/>
                    <a:pt x="46095" y="52937"/>
                    <a:pt x="46848" y="52770"/>
                  </a:cubicBezTo>
                  <a:cubicBezTo>
                    <a:pt x="47120" y="52728"/>
                    <a:pt x="47371" y="52644"/>
                    <a:pt x="47685" y="52560"/>
                  </a:cubicBezTo>
                  <a:cubicBezTo>
                    <a:pt x="47267" y="51912"/>
                    <a:pt x="47287" y="51221"/>
                    <a:pt x="47225" y="50552"/>
                  </a:cubicBezTo>
                  <a:cubicBezTo>
                    <a:pt x="47225" y="50468"/>
                    <a:pt x="47162" y="50363"/>
                    <a:pt x="47162" y="50301"/>
                  </a:cubicBezTo>
                  <a:cubicBezTo>
                    <a:pt x="46764" y="48355"/>
                    <a:pt x="46325" y="46388"/>
                    <a:pt x="45802" y="44484"/>
                  </a:cubicBezTo>
                  <a:cubicBezTo>
                    <a:pt x="45718" y="44191"/>
                    <a:pt x="45614" y="43919"/>
                    <a:pt x="45488" y="43647"/>
                  </a:cubicBezTo>
                  <a:cubicBezTo>
                    <a:pt x="45258" y="43145"/>
                    <a:pt x="45070" y="42663"/>
                    <a:pt x="44944" y="42140"/>
                  </a:cubicBezTo>
                  <a:cubicBezTo>
                    <a:pt x="44818" y="41575"/>
                    <a:pt x="44630" y="41031"/>
                    <a:pt x="44316" y="40508"/>
                  </a:cubicBezTo>
                  <a:cubicBezTo>
                    <a:pt x="43479" y="40780"/>
                    <a:pt x="42684" y="41052"/>
                    <a:pt x="41889" y="41241"/>
                  </a:cubicBezTo>
                  <a:cubicBezTo>
                    <a:pt x="41052" y="41450"/>
                    <a:pt x="40173" y="41638"/>
                    <a:pt x="39316" y="41722"/>
                  </a:cubicBezTo>
                  <a:cubicBezTo>
                    <a:pt x="38541" y="41659"/>
                    <a:pt x="37704" y="41617"/>
                    <a:pt x="36784" y="41617"/>
                  </a:cubicBezTo>
                  <a:close/>
                  <a:moveTo>
                    <a:pt x="28665" y="61034"/>
                  </a:moveTo>
                  <a:cubicBezTo>
                    <a:pt x="28393" y="60721"/>
                    <a:pt x="28142" y="60386"/>
                    <a:pt x="27828" y="60156"/>
                  </a:cubicBezTo>
                  <a:cubicBezTo>
                    <a:pt x="27473" y="59842"/>
                    <a:pt x="27075" y="59570"/>
                    <a:pt x="26845" y="59151"/>
                  </a:cubicBezTo>
                  <a:cubicBezTo>
                    <a:pt x="26720" y="58921"/>
                    <a:pt x="26448" y="58817"/>
                    <a:pt x="26196" y="58712"/>
                  </a:cubicBezTo>
                  <a:cubicBezTo>
                    <a:pt x="25820" y="58586"/>
                    <a:pt x="25485" y="58419"/>
                    <a:pt x="25192" y="58105"/>
                  </a:cubicBezTo>
                  <a:cubicBezTo>
                    <a:pt x="25004" y="57938"/>
                    <a:pt x="24753" y="57833"/>
                    <a:pt x="24523" y="57666"/>
                  </a:cubicBezTo>
                  <a:cubicBezTo>
                    <a:pt x="24313" y="57540"/>
                    <a:pt x="24062" y="57456"/>
                    <a:pt x="23895" y="57310"/>
                  </a:cubicBezTo>
                  <a:cubicBezTo>
                    <a:pt x="23518" y="56933"/>
                    <a:pt x="23100" y="56808"/>
                    <a:pt x="22598" y="56682"/>
                  </a:cubicBezTo>
                  <a:cubicBezTo>
                    <a:pt x="21489" y="56389"/>
                    <a:pt x="20296" y="56159"/>
                    <a:pt x="19229" y="55678"/>
                  </a:cubicBezTo>
                  <a:cubicBezTo>
                    <a:pt x="18999" y="55573"/>
                    <a:pt x="18706" y="55573"/>
                    <a:pt x="18455" y="55573"/>
                  </a:cubicBezTo>
                  <a:lnTo>
                    <a:pt x="13287" y="55573"/>
                  </a:lnTo>
                  <a:cubicBezTo>
                    <a:pt x="13035" y="55573"/>
                    <a:pt x="12743" y="55594"/>
                    <a:pt x="12491" y="55636"/>
                  </a:cubicBezTo>
                  <a:cubicBezTo>
                    <a:pt x="11466" y="55783"/>
                    <a:pt x="10462" y="55992"/>
                    <a:pt x="9458" y="56159"/>
                  </a:cubicBezTo>
                  <a:cubicBezTo>
                    <a:pt x="8035" y="56327"/>
                    <a:pt x="6758" y="56933"/>
                    <a:pt x="5419" y="57456"/>
                  </a:cubicBezTo>
                  <a:cubicBezTo>
                    <a:pt x="5273" y="58168"/>
                    <a:pt x="5001" y="58796"/>
                    <a:pt x="4561" y="59340"/>
                  </a:cubicBezTo>
                  <a:cubicBezTo>
                    <a:pt x="3871" y="60177"/>
                    <a:pt x="3411" y="61181"/>
                    <a:pt x="2825" y="62081"/>
                  </a:cubicBezTo>
                  <a:cubicBezTo>
                    <a:pt x="2406" y="62771"/>
                    <a:pt x="2239" y="63503"/>
                    <a:pt x="1988" y="64340"/>
                  </a:cubicBezTo>
                  <a:cubicBezTo>
                    <a:pt x="2260" y="64257"/>
                    <a:pt x="2490" y="64257"/>
                    <a:pt x="2657" y="64152"/>
                  </a:cubicBezTo>
                  <a:cubicBezTo>
                    <a:pt x="3243" y="63713"/>
                    <a:pt x="3955" y="63545"/>
                    <a:pt x="4666" y="63420"/>
                  </a:cubicBezTo>
                  <a:cubicBezTo>
                    <a:pt x="5064" y="63336"/>
                    <a:pt x="5419" y="63210"/>
                    <a:pt x="5796" y="63106"/>
                  </a:cubicBezTo>
                  <a:cubicBezTo>
                    <a:pt x="6800" y="62792"/>
                    <a:pt x="7805" y="62499"/>
                    <a:pt x="8851" y="62353"/>
                  </a:cubicBezTo>
                  <a:cubicBezTo>
                    <a:pt x="9499" y="62248"/>
                    <a:pt x="10148" y="62122"/>
                    <a:pt x="10818" y="62039"/>
                  </a:cubicBezTo>
                  <a:cubicBezTo>
                    <a:pt x="11864" y="61871"/>
                    <a:pt x="12910" y="61746"/>
                    <a:pt x="13956" y="61746"/>
                  </a:cubicBezTo>
                  <a:cubicBezTo>
                    <a:pt x="15797" y="61767"/>
                    <a:pt x="17681" y="61767"/>
                    <a:pt x="19543" y="61746"/>
                  </a:cubicBezTo>
                  <a:cubicBezTo>
                    <a:pt x="20547" y="61746"/>
                    <a:pt x="21530" y="61809"/>
                    <a:pt x="22493" y="61976"/>
                  </a:cubicBezTo>
                  <a:cubicBezTo>
                    <a:pt x="22744" y="62039"/>
                    <a:pt x="22974" y="62081"/>
                    <a:pt x="23204" y="62122"/>
                  </a:cubicBezTo>
                  <a:cubicBezTo>
                    <a:pt x="25987" y="62562"/>
                    <a:pt x="28728" y="63022"/>
                    <a:pt x="31427" y="63901"/>
                  </a:cubicBezTo>
                  <a:cubicBezTo>
                    <a:pt x="31553" y="63943"/>
                    <a:pt x="31699" y="63922"/>
                    <a:pt x="31867" y="63922"/>
                  </a:cubicBezTo>
                  <a:cubicBezTo>
                    <a:pt x="31365" y="62646"/>
                    <a:pt x="31030" y="61348"/>
                    <a:pt x="29753" y="60658"/>
                  </a:cubicBezTo>
                  <a:cubicBezTo>
                    <a:pt x="29481" y="60930"/>
                    <a:pt x="29126" y="61034"/>
                    <a:pt x="28665" y="61034"/>
                  </a:cubicBezTo>
                  <a:close/>
                  <a:moveTo>
                    <a:pt x="45195" y="40090"/>
                  </a:moveTo>
                  <a:cubicBezTo>
                    <a:pt x="45258" y="40257"/>
                    <a:pt x="45300" y="40404"/>
                    <a:pt x="45362" y="40529"/>
                  </a:cubicBezTo>
                  <a:cubicBezTo>
                    <a:pt x="45572" y="41115"/>
                    <a:pt x="45760" y="41659"/>
                    <a:pt x="45948" y="42245"/>
                  </a:cubicBezTo>
                  <a:cubicBezTo>
                    <a:pt x="46011" y="42391"/>
                    <a:pt x="46053" y="42580"/>
                    <a:pt x="46137" y="42726"/>
                  </a:cubicBezTo>
                  <a:cubicBezTo>
                    <a:pt x="46597" y="43459"/>
                    <a:pt x="46806" y="44275"/>
                    <a:pt x="46995" y="45091"/>
                  </a:cubicBezTo>
                  <a:cubicBezTo>
                    <a:pt x="47371" y="46513"/>
                    <a:pt x="47706" y="47936"/>
                    <a:pt x="48041" y="49380"/>
                  </a:cubicBezTo>
                  <a:cubicBezTo>
                    <a:pt x="48187" y="49945"/>
                    <a:pt x="48229" y="50552"/>
                    <a:pt x="48250" y="51158"/>
                  </a:cubicBezTo>
                  <a:cubicBezTo>
                    <a:pt x="48313" y="51975"/>
                    <a:pt x="48731" y="52623"/>
                    <a:pt x="49547" y="52937"/>
                  </a:cubicBezTo>
                  <a:cubicBezTo>
                    <a:pt x="49694" y="52979"/>
                    <a:pt x="49903" y="53042"/>
                    <a:pt x="50070" y="52958"/>
                  </a:cubicBezTo>
                  <a:cubicBezTo>
                    <a:pt x="50761" y="52707"/>
                    <a:pt x="51472" y="52498"/>
                    <a:pt x="52163" y="52121"/>
                  </a:cubicBezTo>
                  <a:cubicBezTo>
                    <a:pt x="53000" y="51682"/>
                    <a:pt x="53795" y="51138"/>
                    <a:pt x="54611" y="50614"/>
                  </a:cubicBezTo>
                  <a:cubicBezTo>
                    <a:pt x="55887" y="49778"/>
                    <a:pt x="57142" y="48878"/>
                    <a:pt x="58189" y="47748"/>
                  </a:cubicBezTo>
                  <a:cubicBezTo>
                    <a:pt x="59214" y="46660"/>
                    <a:pt x="59067" y="45404"/>
                    <a:pt x="57958" y="44568"/>
                  </a:cubicBezTo>
                  <a:cubicBezTo>
                    <a:pt x="57896" y="44505"/>
                    <a:pt x="57812" y="44463"/>
                    <a:pt x="57749" y="44400"/>
                  </a:cubicBezTo>
                  <a:cubicBezTo>
                    <a:pt x="56368" y="43396"/>
                    <a:pt x="54820" y="42622"/>
                    <a:pt x="53355" y="41743"/>
                  </a:cubicBezTo>
                  <a:cubicBezTo>
                    <a:pt x="53251" y="41680"/>
                    <a:pt x="53146" y="41638"/>
                    <a:pt x="53021" y="41575"/>
                  </a:cubicBezTo>
                  <a:cubicBezTo>
                    <a:pt x="52100" y="41262"/>
                    <a:pt x="51263" y="40801"/>
                    <a:pt x="50426" y="40299"/>
                  </a:cubicBezTo>
                  <a:cubicBezTo>
                    <a:pt x="49861" y="39964"/>
                    <a:pt x="49254" y="39692"/>
                    <a:pt x="48627" y="39462"/>
                  </a:cubicBezTo>
                  <a:cubicBezTo>
                    <a:pt x="48229" y="39337"/>
                    <a:pt x="47873" y="39127"/>
                    <a:pt x="47455" y="38939"/>
                  </a:cubicBezTo>
                  <a:cubicBezTo>
                    <a:pt x="46743" y="39378"/>
                    <a:pt x="45927" y="39630"/>
                    <a:pt x="45195" y="40090"/>
                  </a:cubicBezTo>
                  <a:close/>
                  <a:moveTo>
                    <a:pt x="33750" y="65198"/>
                  </a:moveTo>
                  <a:cubicBezTo>
                    <a:pt x="33896" y="65198"/>
                    <a:pt x="34001" y="65219"/>
                    <a:pt x="34085" y="65198"/>
                  </a:cubicBezTo>
                  <a:cubicBezTo>
                    <a:pt x="34922" y="64968"/>
                    <a:pt x="35759" y="64696"/>
                    <a:pt x="36533" y="64278"/>
                  </a:cubicBezTo>
                  <a:cubicBezTo>
                    <a:pt x="36888" y="64110"/>
                    <a:pt x="37244" y="63964"/>
                    <a:pt x="37621" y="63838"/>
                  </a:cubicBezTo>
                  <a:cubicBezTo>
                    <a:pt x="39316" y="63231"/>
                    <a:pt x="41094" y="62897"/>
                    <a:pt x="42893" y="62687"/>
                  </a:cubicBezTo>
                  <a:cubicBezTo>
                    <a:pt x="43835" y="62583"/>
                    <a:pt x="44839" y="62562"/>
                    <a:pt x="45781" y="62583"/>
                  </a:cubicBezTo>
                  <a:cubicBezTo>
                    <a:pt x="47392" y="62583"/>
                    <a:pt x="49024" y="62478"/>
                    <a:pt x="50635" y="62687"/>
                  </a:cubicBezTo>
                  <a:cubicBezTo>
                    <a:pt x="51221" y="62771"/>
                    <a:pt x="51765" y="62813"/>
                    <a:pt x="52351" y="62897"/>
                  </a:cubicBezTo>
                  <a:cubicBezTo>
                    <a:pt x="54297" y="63106"/>
                    <a:pt x="56222" y="63441"/>
                    <a:pt x="58042" y="64173"/>
                  </a:cubicBezTo>
                  <a:cubicBezTo>
                    <a:pt x="58314" y="64278"/>
                    <a:pt x="58586" y="64361"/>
                    <a:pt x="58942" y="64466"/>
                  </a:cubicBezTo>
                  <a:cubicBezTo>
                    <a:pt x="58942" y="64319"/>
                    <a:pt x="58942" y="64215"/>
                    <a:pt x="58900" y="64152"/>
                  </a:cubicBezTo>
                  <a:cubicBezTo>
                    <a:pt x="58649" y="63713"/>
                    <a:pt x="58377" y="63273"/>
                    <a:pt x="58105" y="62855"/>
                  </a:cubicBezTo>
                  <a:cubicBezTo>
                    <a:pt x="57603" y="62081"/>
                    <a:pt x="57059" y="61390"/>
                    <a:pt x="56578" y="60595"/>
                  </a:cubicBezTo>
                  <a:cubicBezTo>
                    <a:pt x="56368" y="60260"/>
                    <a:pt x="56138" y="60051"/>
                    <a:pt x="55803" y="59925"/>
                  </a:cubicBezTo>
                  <a:cubicBezTo>
                    <a:pt x="54862" y="59549"/>
                    <a:pt x="53899" y="59130"/>
                    <a:pt x="52937" y="58796"/>
                  </a:cubicBezTo>
                  <a:cubicBezTo>
                    <a:pt x="51681" y="58356"/>
                    <a:pt x="50384" y="58084"/>
                    <a:pt x="49045" y="58063"/>
                  </a:cubicBezTo>
                  <a:cubicBezTo>
                    <a:pt x="47057" y="58042"/>
                    <a:pt x="45070" y="57938"/>
                    <a:pt x="43082" y="58210"/>
                  </a:cubicBezTo>
                  <a:cubicBezTo>
                    <a:pt x="41701" y="58419"/>
                    <a:pt x="40257" y="58503"/>
                    <a:pt x="38897" y="58942"/>
                  </a:cubicBezTo>
                  <a:cubicBezTo>
                    <a:pt x="38541" y="59089"/>
                    <a:pt x="38144" y="59151"/>
                    <a:pt x="37746" y="59214"/>
                  </a:cubicBezTo>
                  <a:cubicBezTo>
                    <a:pt x="37014" y="59298"/>
                    <a:pt x="36344" y="59528"/>
                    <a:pt x="35675" y="59821"/>
                  </a:cubicBezTo>
                  <a:cubicBezTo>
                    <a:pt x="35319" y="59967"/>
                    <a:pt x="34943" y="60135"/>
                    <a:pt x="34587" y="60239"/>
                  </a:cubicBezTo>
                  <a:cubicBezTo>
                    <a:pt x="33938" y="60407"/>
                    <a:pt x="33415" y="60825"/>
                    <a:pt x="32850" y="61181"/>
                  </a:cubicBezTo>
                  <a:cubicBezTo>
                    <a:pt x="32494" y="61411"/>
                    <a:pt x="32327" y="61746"/>
                    <a:pt x="32390" y="62164"/>
                  </a:cubicBezTo>
                  <a:cubicBezTo>
                    <a:pt x="32432" y="62541"/>
                    <a:pt x="32515" y="62876"/>
                    <a:pt x="32641" y="63210"/>
                  </a:cubicBezTo>
                  <a:cubicBezTo>
                    <a:pt x="32829" y="63650"/>
                    <a:pt x="33038" y="64110"/>
                    <a:pt x="33248" y="64529"/>
                  </a:cubicBezTo>
                  <a:cubicBezTo>
                    <a:pt x="33394" y="64738"/>
                    <a:pt x="33582" y="64968"/>
                    <a:pt x="33750" y="65198"/>
                  </a:cubicBezTo>
                  <a:close/>
                  <a:moveTo>
                    <a:pt x="15484" y="49945"/>
                  </a:moveTo>
                  <a:cubicBezTo>
                    <a:pt x="15546" y="49798"/>
                    <a:pt x="15630" y="49610"/>
                    <a:pt x="15672" y="49464"/>
                  </a:cubicBezTo>
                  <a:cubicBezTo>
                    <a:pt x="15839" y="48836"/>
                    <a:pt x="15986" y="48166"/>
                    <a:pt x="16153" y="47539"/>
                  </a:cubicBezTo>
                  <a:cubicBezTo>
                    <a:pt x="16362" y="46785"/>
                    <a:pt x="16697" y="46074"/>
                    <a:pt x="17116" y="45425"/>
                  </a:cubicBezTo>
                  <a:cubicBezTo>
                    <a:pt x="17534" y="44714"/>
                    <a:pt x="17932" y="44024"/>
                    <a:pt x="18141" y="43228"/>
                  </a:cubicBezTo>
                  <a:cubicBezTo>
                    <a:pt x="18204" y="42915"/>
                    <a:pt x="18371" y="42601"/>
                    <a:pt x="18559" y="42350"/>
                  </a:cubicBezTo>
                  <a:cubicBezTo>
                    <a:pt x="20024" y="40257"/>
                    <a:pt x="21133" y="37914"/>
                    <a:pt x="22598" y="35821"/>
                  </a:cubicBezTo>
                  <a:cubicBezTo>
                    <a:pt x="22786" y="35570"/>
                    <a:pt x="22932" y="35277"/>
                    <a:pt x="22932" y="34859"/>
                  </a:cubicBezTo>
                  <a:cubicBezTo>
                    <a:pt x="22619" y="34964"/>
                    <a:pt x="22388" y="35047"/>
                    <a:pt x="22158" y="35152"/>
                  </a:cubicBezTo>
                  <a:cubicBezTo>
                    <a:pt x="20233" y="36031"/>
                    <a:pt x="18434" y="37223"/>
                    <a:pt x="16634" y="38374"/>
                  </a:cubicBezTo>
                  <a:cubicBezTo>
                    <a:pt x="16593" y="38395"/>
                    <a:pt x="16530" y="38437"/>
                    <a:pt x="16509" y="38479"/>
                  </a:cubicBezTo>
                  <a:cubicBezTo>
                    <a:pt x="15588" y="39169"/>
                    <a:pt x="14730" y="39902"/>
                    <a:pt x="13789" y="40571"/>
                  </a:cubicBezTo>
                  <a:cubicBezTo>
                    <a:pt x="12868" y="41220"/>
                    <a:pt x="12094" y="41994"/>
                    <a:pt x="11424" y="42894"/>
                  </a:cubicBezTo>
                  <a:cubicBezTo>
                    <a:pt x="10839" y="43731"/>
                    <a:pt x="10629" y="44484"/>
                    <a:pt x="11299" y="45446"/>
                  </a:cubicBezTo>
                  <a:cubicBezTo>
                    <a:pt x="11885" y="46262"/>
                    <a:pt x="12408" y="47099"/>
                    <a:pt x="12973" y="47915"/>
                  </a:cubicBezTo>
                  <a:cubicBezTo>
                    <a:pt x="13496" y="48648"/>
                    <a:pt x="14521" y="49464"/>
                    <a:pt x="15484" y="49945"/>
                  </a:cubicBezTo>
                  <a:close/>
                  <a:moveTo>
                    <a:pt x="23686" y="44275"/>
                  </a:moveTo>
                  <a:cubicBezTo>
                    <a:pt x="24041" y="46137"/>
                    <a:pt x="24418" y="47957"/>
                    <a:pt x="25087" y="49736"/>
                  </a:cubicBezTo>
                  <a:cubicBezTo>
                    <a:pt x="25276" y="49715"/>
                    <a:pt x="25464" y="49652"/>
                    <a:pt x="25611" y="49631"/>
                  </a:cubicBezTo>
                  <a:cubicBezTo>
                    <a:pt x="25799" y="49610"/>
                    <a:pt x="26008" y="49694"/>
                    <a:pt x="26029" y="49903"/>
                  </a:cubicBezTo>
                  <a:cubicBezTo>
                    <a:pt x="26050" y="50029"/>
                    <a:pt x="26008" y="50217"/>
                    <a:pt x="25904" y="50301"/>
                  </a:cubicBezTo>
                  <a:cubicBezTo>
                    <a:pt x="25694" y="50510"/>
                    <a:pt x="25464" y="50677"/>
                    <a:pt x="25213" y="50866"/>
                  </a:cubicBezTo>
                  <a:cubicBezTo>
                    <a:pt x="25318" y="51619"/>
                    <a:pt x="25360" y="52330"/>
                    <a:pt x="25611" y="53021"/>
                  </a:cubicBezTo>
                  <a:cubicBezTo>
                    <a:pt x="26029" y="54171"/>
                    <a:pt x="26301" y="55343"/>
                    <a:pt x="26322" y="56599"/>
                  </a:cubicBezTo>
                  <a:cubicBezTo>
                    <a:pt x="26992" y="56431"/>
                    <a:pt x="27598" y="56180"/>
                    <a:pt x="28289" y="56117"/>
                  </a:cubicBezTo>
                  <a:cubicBezTo>
                    <a:pt x="28456" y="56117"/>
                    <a:pt x="28645" y="55950"/>
                    <a:pt x="28854" y="55804"/>
                  </a:cubicBezTo>
                  <a:cubicBezTo>
                    <a:pt x="28770" y="55448"/>
                    <a:pt x="28624" y="55071"/>
                    <a:pt x="28624" y="54736"/>
                  </a:cubicBezTo>
                  <a:cubicBezTo>
                    <a:pt x="28624" y="53983"/>
                    <a:pt x="28561" y="53251"/>
                    <a:pt x="28393" y="52519"/>
                  </a:cubicBezTo>
                  <a:cubicBezTo>
                    <a:pt x="28352" y="52372"/>
                    <a:pt x="28352" y="52226"/>
                    <a:pt x="28352" y="52058"/>
                  </a:cubicBezTo>
                  <a:cubicBezTo>
                    <a:pt x="28414" y="51326"/>
                    <a:pt x="28247" y="50635"/>
                    <a:pt x="28121" y="49924"/>
                  </a:cubicBezTo>
                  <a:cubicBezTo>
                    <a:pt x="27912" y="48689"/>
                    <a:pt x="27515" y="47476"/>
                    <a:pt x="27598" y="46179"/>
                  </a:cubicBezTo>
                  <a:cubicBezTo>
                    <a:pt x="27598" y="45990"/>
                    <a:pt x="27556" y="45823"/>
                    <a:pt x="27494" y="45656"/>
                  </a:cubicBezTo>
                  <a:cubicBezTo>
                    <a:pt x="27347" y="45258"/>
                    <a:pt x="27347" y="44840"/>
                    <a:pt x="27347" y="44400"/>
                  </a:cubicBezTo>
                  <a:lnTo>
                    <a:pt x="27347" y="43584"/>
                  </a:lnTo>
                  <a:cubicBezTo>
                    <a:pt x="27305" y="43208"/>
                    <a:pt x="27180" y="43061"/>
                    <a:pt x="26761" y="43061"/>
                  </a:cubicBezTo>
                  <a:cubicBezTo>
                    <a:pt x="26510" y="43061"/>
                    <a:pt x="26238" y="43124"/>
                    <a:pt x="25987" y="43166"/>
                  </a:cubicBezTo>
                  <a:cubicBezTo>
                    <a:pt x="25820" y="43208"/>
                    <a:pt x="25694" y="43270"/>
                    <a:pt x="25569" y="43312"/>
                  </a:cubicBezTo>
                  <a:cubicBezTo>
                    <a:pt x="24836" y="43375"/>
                    <a:pt x="24271" y="43710"/>
                    <a:pt x="23686" y="44275"/>
                  </a:cubicBezTo>
                  <a:close/>
                  <a:moveTo>
                    <a:pt x="25067" y="54276"/>
                  </a:moveTo>
                  <a:cubicBezTo>
                    <a:pt x="24313" y="54485"/>
                    <a:pt x="23853" y="54485"/>
                    <a:pt x="23309" y="54171"/>
                  </a:cubicBezTo>
                  <a:cubicBezTo>
                    <a:pt x="22702" y="53816"/>
                    <a:pt x="22137" y="53439"/>
                    <a:pt x="21572" y="53042"/>
                  </a:cubicBezTo>
                  <a:cubicBezTo>
                    <a:pt x="21321" y="52853"/>
                    <a:pt x="21049" y="52770"/>
                    <a:pt x="20735" y="52832"/>
                  </a:cubicBezTo>
                  <a:cubicBezTo>
                    <a:pt x="20484" y="52874"/>
                    <a:pt x="20191" y="52916"/>
                    <a:pt x="19940" y="52853"/>
                  </a:cubicBezTo>
                  <a:cubicBezTo>
                    <a:pt x="18810" y="52623"/>
                    <a:pt x="17681" y="52456"/>
                    <a:pt x="16634" y="51995"/>
                  </a:cubicBezTo>
                  <a:cubicBezTo>
                    <a:pt x="16446" y="51912"/>
                    <a:pt x="16237" y="51891"/>
                    <a:pt x="16090" y="51828"/>
                  </a:cubicBezTo>
                  <a:cubicBezTo>
                    <a:pt x="15651" y="52309"/>
                    <a:pt x="15881" y="52937"/>
                    <a:pt x="15504" y="53376"/>
                  </a:cubicBezTo>
                  <a:lnTo>
                    <a:pt x="15504" y="54653"/>
                  </a:lnTo>
                  <a:cubicBezTo>
                    <a:pt x="15714" y="54695"/>
                    <a:pt x="15902" y="54715"/>
                    <a:pt x="16111" y="54715"/>
                  </a:cubicBezTo>
                  <a:lnTo>
                    <a:pt x="18643" y="54715"/>
                  </a:lnTo>
                  <a:cubicBezTo>
                    <a:pt x="18936" y="54715"/>
                    <a:pt x="19250" y="54736"/>
                    <a:pt x="19543" y="54841"/>
                  </a:cubicBezTo>
                  <a:cubicBezTo>
                    <a:pt x="20694" y="55301"/>
                    <a:pt x="21886" y="55573"/>
                    <a:pt x="23100" y="55866"/>
                  </a:cubicBezTo>
                  <a:cubicBezTo>
                    <a:pt x="23602" y="55992"/>
                    <a:pt x="24062" y="56117"/>
                    <a:pt x="24439" y="56536"/>
                  </a:cubicBezTo>
                  <a:cubicBezTo>
                    <a:pt x="24774" y="56912"/>
                    <a:pt x="25025" y="56954"/>
                    <a:pt x="25548" y="56975"/>
                  </a:cubicBezTo>
                  <a:cubicBezTo>
                    <a:pt x="25485" y="56306"/>
                    <a:pt x="25297" y="55657"/>
                    <a:pt x="25234" y="54967"/>
                  </a:cubicBezTo>
                  <a:cubicBezTo>
                    <a:pt x="25192" y="54715"/>
                    <a:pt x="25108" y="54506"/>
                    <a:pt x="25067" y="54276"/>
                  </a:cubicBezTo>
                  <a:close/>
                  <a:moveTo>
                    <a:pt x="20714" y="22953"/>
                  </a:moveTo>
                  <a:cubicBezTo>
                    <a:pt x="20777" y="22640"/>
                    <a:pt x="20798" y="22409"/>
                    <a:pt x="20840" y="22158"/>
                  </a:cubicBezTo>
                  <a:cubicBezTo>
                    <a:pt x="20924" y="21886"/>
                    <a:pt x="21007" y="21635"/>
                    <a:pt x="21112" y="21384"/>
                  </a:cubicBezTo>
                  <a:cubicBezTo>
                    <a:pt x="21468" y="20589"/>
                    <a:pt x="21510" y="19710"/>
                    <a:pt x="21447" y="18852"/>
                  </a:cubicBezTo>
                  <a:cubicBezTo>
                    <a:pt x="21405" y="18246"/>
                    <a:pt x="21007" y="17869"/>
                    <a:pt x="20401" y="17869"/>
                  </a:cubicBezTo>
                  <a:cubicBezTo>
                    <a:pt x="20170" y="17869"/>
                    <a:pt x="19940" y="17869"/>
                    <a:pt x="19689" y="17890"/>
                  </a:cubicBezTo>
                  <a:cubicBezTo>
                    <a:pt x="19438" y="17911"/>
                    <a:pt x="19208" y="18078"/>
                    <a:pt x="19208" y="18308"/>
                  </a:cubicBezTo>
                  <a:cubicBezTo>
                    <a:pt x="19166" y="19166"/>
                    <a:pt x="19020" y="20066"/>
                    <a:pt x="19438" y="20861"/>
                  </a:cubicBezTo>
                  <a:cubicBezTo>
                    <a:pt x="19752" y="21489"/>
                    <a:pt x="20150" y="22117"/>
                    <a:pt x="20505" y="22723"/>
                  </a:cubicBezTo>
                  <a:cubicBezTo>
                    <a:pt x="20568" y="22786"/>
                    <a:pt x="20610" y="22828"/>
                    <a:pt x="20714" y="22953"/>
                  </a:cubicBezTo>
                  <a:close/>
                  <a:moveTo>
                    <a:pt x="54088" y="33771"/>
                  </a:moveTo>
                  <a:cubicBezTo>
                    <a:pt x="54485" y="33792"/>
                    <a:pt x="54778" y="33792"/>
                    <a:pt x="55071" y="33792"/>
                  </a:cubicBezTo>
                  <a:cubicBezTo>
                    <a:pt x="56368" y="33792"/>
                    <a:pt x="57331" y="33080"/>
                    <a:pt x="58147" y="32160"/>
                  </a:cubicBezTo>
                  <a:cubicBezTo>
                    <a:pt x="58544" y="31720"/>
                    <a:pt x="58210" y="30884"/>
                    <a:pt x="57624" y="30863"/>
                  </a:cubicBezTo>
                  <a:cubicBezTo>
                    <a:pt x="56954" y="30842"/>
                    <a:pt x="56243" y="30758"/>
                    <a:pt x="55510" y="30863"/>
                  </a:cubicBezTo>
                  <a:cubicBezTo>
                    <a:pt x="55071" y="31804"/>
                    <a:pt x="54611" y="32746"/>
                    <a:pt x="54088" y="33771"/>
                  </a:cubicBezTo>
                  <a:close/>
                  <a:moveTo>
                    <a:pt x="35738" y="41555"/>
                  </a:moveTo>
                  <a:cubicBezTo>
                    <a:pt x="34482" y="41324"/>
                    <a:pt x="33310" y="41073"/>
                    <a:pt x="32160" y="40864"/>
                  </a:cubicBezTo>
                  <a:cubicBezTo>
                    <a:pt x="32097" y="41596"/>
                    <a:pt x="32432" y="41994"/>
                    <a:pt x="33059" y="42182"/>
                  </a:cubicBezTo>
                  <a:cubicBezTo>
                    <a:pt x="33206" y="42224"/>
                    <a:pt x="33352" y="42224"/>
                    <a:pt x="33520" y="42224"/>
                  </a:cubicBezTo>
                  <a:lnTo>
                    <a:pt x="34817" y="42224"/>
                  </a:lnTo>
                  <a:cubicBezTo>
                    <a:pt x="35110" y="41994"/>
                    <a:pt x="35361" y="41806"/>
                    <a:pt x="35738" y="41555"/>
                  </a:cubicBezTo>
                  <a:close/>
                  <a:moveTo>
                    <a:pt x="26887" y="57833"/>
                  </a:moveTo>
                  <a:cubicBezTo>
                    <a:pt x="27222" y="58482"/>
                    <a:pt x="27724" y="58984"/>
                    <a:pt x="28310" y="59402"/>
                  </a:cubicBezTo>
                  <a:cubicBezTo>
                    <a:pt x="28540" y="59256"/>
                    <a:pt x="28728" y="59130"/>
                    <a:pt x="28896" y="59005"/>
                  </a:cubicBezTo>
                  <a:lnTo>
                    <a:pt x="28896" y="57143"/>
                  </a:lnTo>
                  <a:cubicBezTo>
                    <a:pt x="28226" y="57268"/>
                    <a:pt x="27556" y="57268"/>
                    <a:pt x="26887" y="57833"/>
                  </a:cubicBezTo>
                  <a:close/>
                  <a:moveTo>
                    <a:pt x="22472" y="52707"/>
                  </a:moveTo>
                  <a:cubicBezTo>
                    <a:pt x="22974" y="52979"/>
                    <a:pt x="23435" y="53251"/>
                    <a:pt x="23937" y="53544"/>
                  </a:cubicBezTo>
                  <a:cubicBezTo>
                    <a:pt x="24041" y="53586"/>
                    <a:pt x="24167" y="53607"/>
                    <a:pt x="24271" y="53607"/>
                  </a:cubicBezTo>
                  <a:cubicBezTo>
                    <a:pt x="24460" y="53648"/>
                    <a:pt x="24690" y="53376"/>
                    <a:pt x="24690" y="53188"/>
                  </a:cubicBezTo>
                  <a:cubicBezTo>
                    <a:pt x="24669" y="52979"/>
                    <a:pt x="24564" y="52853"/>
                    <a:pt x="24355" y="52853"/>
                  </a:cubicBezTo>
                  <a:cubicBezTo>
                    <a:pt x="23853" y="52874"/>
                    <a:pt x="23435" y="52623"/>
                    <a:pt x="22974" y="52456"/>
                  </a:cubicBezTo>
                  <a:cubicBezTo>
                    <a:pt x="22765" y="52414"/>
                    <a:pt x="22639" y="52456"/>
                    <a:pt x="22472" y="52707"/>
                  </a:cubicBezTo>
                  <a:close/>
                  <a:moveTo>
                    <a:pt x="23497" y="51723"/>
                  </a:moveTo>
                  <a:cubicBezTo>
                    <a:pt x="23832" y="51912"/>
                    <a:pt x="24083" y="52142"/>
                    <a:pt x="24460" y="51891"/>
                  </a:cubicBezTo>
                  <a:cubicBezTo>
                    <a:pt x="24418" y="51682"/>
                    <a:pt x="24376" y="51451"/>
                    <a:pt x="24334" y="51242"/>
                  </a:cubicBezTo>
                  <a:cubicBezTo>
                    <a:pt x="23937" y="51263"/>
                    <a:pt x="23707" y="51389"/>
                    <a:pt x="23497" y="51723"/>
                  </a:cubicBezTo>
                  <a:close/>
                  <a:moveTo>
                    <a:pt x="12596" y="62792"/>
                  </a:moveTo>
                  <a:lnTo>
                    <a:pt x="12596" y="62750"/>
                  </a:lnTo>
                  <a:lnTo>
                    <a:pt x="12199" y="62750"/>
                  </a:lnTo>
                  <a:lnTo>
                    <a:pt x="12199" y="6279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7"/>
            <p:cNvSpPr/>
            <p:nvPr/>
          </p:nvSpPr>
          <p:spPr>
            <a:xfrm>
              <a:off x="-1599125" y="1614225"/>
              <a:ext cx="429475" cy="219725"/>
            </a:xfrm>
            <a:custGeom>
              <a:avLst/>
              <a:gdLst/>
              <a:ahLst/>
              <a:cxnLst/>
              <a:rect l="l" t="t" r="r" b="b"/>
              <a:pathLst>
                <a:path w="17179" h="8789" extrusionOk="0">
                  <a:moveTo>
                    <a:pt x="16970" y="5482"/>
                  </a:moveTo>
                  <a:cubicBezTo>
                    <a:pt x="17179" y="5671"/>
                    <a:pt x="17158" y="5859"/>
                    <a:pt x="17012" y="5985"/>
                  </a:cubicBezTo>
                  <a:cubicBezTo>
                    <a:pt x="16740" y="6299"/>
                    <a:pt x="16447" y="6591"/>
                    <a:pt x="16237" y="6947"/>
                  </a:cubicBezTo>
                  <a:cubicBezTo>
                    <a:pt x="16237" y="6989"/>
                    <a:pt x="16216" y="7010"/>
                    <a:pt x="16175" y="7010"/>
                  </a:cubicBezTo>
                  <a:cubicBezTo>
                    <a:pt x="15170" y="7575"/>
                    <a:pt x="14291" y="8412"/>
                    <a:pt x="13120" y="8705"/>
                  </a:cubicBezTo>
                  <a:cubicBezTo>
                    <a:pt x="12911" y="8747"/>
                    <a:pt x="12701" y="8788"/>
                    <a:pt x="12492" y="8788"/>
                  </a:cubicBezTo>
                  <a:lnTo>
                    <a:pt x="7701" y="8788"/>
                  </a:lnTo>
                  <a:cubicBezTo>
                    <a:pt x="7449" y="8788"/>
                    <a:pt x="7157" y="8747"/>
                    <a:pt x="6885" y="8684"/>
                  </a:cubicBezTo>
                  <a:cubicBezTo>
                    <a:pt x="6529" y="8579"/>
                    <a:pt x="6131" y="8516"/>
                    <a:pt x="5755" y="8495"/>
                  </a:cubicBezTo>
                  <a:cubicBezTo>
                    <a:pt x="5399" y="8475"/>
                    <a:pt x="5043" y="8349"/>
                    <a:pt x="4708" y="8203"/>
                  </a:cubicBezTo>
                  <a:cubicBezTo>
                    <a:pt x="4353" y="8077"/>
                    <a:pt x="4039" y="7889"/>
                    <a:pt x="3725" y="7742"/>
                  </a:cubicBezTo>
                  <a:cubicBezTo>
                    <a:pt x="3160" y="7470"/>
                    <a:pt x="2763" y="7115"/>
                    <a:pt x="2365" y="6591"/>
                  </a:cubicBezTo>
                  <a:cubicBezTo>
                    <a:pt x="1905" y="5964"/>
                    <a:pt x="1403" y="5357"/>
                    <a:pt x="984" y="4708"/>
                  </a:cubicBezTo>
                  <a:cubicBezTo>
                    <a:pt x="231" y="3558"/>
                    <a:pt x="1" y="2281"/>
                    <a:pt x="126" y="921"/>
                  </a:cubicBezTo>
                  <a:cubicBezTo>
                    <a:pt x="147" y="565"/>
                    <a:pt x="356" y="314"/>
                    <a:pt x="566" y="42"/>
                  </a:cubicBezTo>
                  <a:cubicBezTo>
                    <a:pt x="628" y="1"/>
                    <a:pt x="754" y="1"/>
                    <a:pt x="796" y="1"/>
                  </a:cubicBezTo>
                  <a:cubicBezTo>
                    <a:pt x="879" y="21"/>
                    <a:pt x="963" y="105"/>
                    <a:pt x="984" y="189"/>
                  </a:cubicBezTo>
                  <a:cubicBezTo>
                    <a:pt x="1005" y="293"/>
                    <a:pt x="1005" y="419"/>
                    <a:pt x="984" y="524"/>
                  </a:cubicBezTo>
                  <a:cubicBezTo>
                    <a:pt x="545" y="1779"/>
                    <a:pt x="963" y="2909"/>
                    <a:pt x="1507" y="3976"/>
                  </a:cubicBezTo>
                  <a:cubicBezTo>
                    <a:pt x="2009" y="4918"/>
                    <a:pt x="2784" y="5650"/>
                    <a:pt x="3411" y="6487"/>
                  </a:cubicBezTo>
                  <a:cubicBezTo>
                    <a:pt x="3495" y="6571"/>
                    <a:pt x="3600" y="6633"/>
                    <a:pt x="3704" y="6696"/>
                  </a:cubicBezTo>
                  <a:cubicBezTo>
                    <a:pt x="4206" y="6926"/>
                    <a:pt x="4667" y="7156"/>
                    <a:pt x="5169" y="7366"/>
                  </a:cubicBezTo>
                  <a:cubicBezTo>
                    <a:pt x="5273" y="7428"/>
                    <a:pt x="5399" y="7470"/>
                    <a:pt x="5504" y="7470"/>
                  </a:cubicBezTo>
                  <a:cubicBezTo>
                    <a:pt x="6320" y="7575"/>
                    <a:pt x="7115" y="7742"/>
                    <a:pt x="7910" y="7763"/>
                  </a:cubicBezTo>
                  <a:cubicBezTo>
                    <a:pt x="9333" y="7826"/>
                    <a:pt x="10734" y="7763"/>
                    <a:pt x="12157" y="7763"/>
                  </a:cubicBezTo>
                  <a:cubicBezTo>
                    <a:pt x="12973" y="7763"/>
                    <a:pt x="13664" y="7470"/>
                    <a:pt x="14291" y="6989"/>
                  </a:cubicBezTo>
                  <a:cubicBezTo>
                    <a:pt x="14480" y="6822"/>
                    <a:pt x="14689" y="6696"/>
                    <a:pt x="14898" y="6591"/>
                  </a:cubicBezTo>
                  <a:cubicBezTo>
                    <a:pt x="15233" y="6403"/>
                    <a:pt x="15589" y="6257"/>
                    <a:pt x="15819" y="5901"/>
                  </a:cubicBezTo>
                  <a:cubicBezTo>
                    <a:pt x="16133" y="5629"/>
                    <a:pt x="16593" y="5566"/>
                    <a:pt x="16970" y="548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7"/>
            <p:cNvSpPr/>
            <p:nvPr/>
          </p:nvSpPr>
          <p:spPr>
            <a:xfrm>
              <a:off x="-1261200" y="1599050"/>
              <a:ext cx="39250" cy="46575"/>
            </a:xfrm>
            <a:custGeom>
              <a:avLst/>
              <a:gdLst/>
              <a:ahLst/>
              <a:cxnLst/>
              <a:rect l="l" t="t" r="r" b="b"/>
              <a:pathLst>
                <a:path w="1570" h="1863" extrusionOk="0">
                  <a:moveTo>
                    <a:pt x="1570" y="817"/>
                  </a:moveTo>
                  <a:cubicBezTo>
                    <a:pt x="1570" y="1361"/>
                    <a:pt x="1235" y="1758"/>
                    <a:pt x="774" y="1842"/>
                  </a:cubicBezTo>
                  <a:cubicBezTo>
                    <a:pt x="523" y="1863"/>
                    <a:pt x="314" y="1800"/>
                    <a:pt x="147" y="1570"/>
                  </a:cubicBezTo>
                  <a:cubicBezTo>
                    <a:pt x="21" y="1382"/>
                    <a:pt x="0" y="1152"/>
                    <a:pt x="105" y="963"/>
                  </a:cubicBezTo>
                  <a:cubicBezTo>
                    <a:pt x="293" y="712"/>
                    <a:pt x="502" y="440"/>
                    <a:pt x="754" y="231"/>
                  </a:cubicBezTo>
                  <a:cubicBezTo>
                    <a:pt x="1046" y="1"/>
                    <a:pt x="1402" y="147"/>
                    <a:pt x="1507" y="524"/>
                  </a:cubicBezTo>
                  <a:cubicBezTo>
                    <a:pt x="1549" y="628"/>
                    <a:pt x="1549" y="733"/>
                    <a:pt x="1570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7"/>
            <p:cNvSpPr/>
            <p:nvPr/>
          </p:nvSpPr>
          <p:spPr>
            <a:xfrm>
              <a:off x="-1527450" y="1533150"/>
              <a:ext cx="41350" cy="38725"/>
            </a:xfrm>
            <a:custGeom>
              <a:avLst/>
              <a:gdLst/>
              <a:ahLst/>
              <a:cxnLst/>
              <a:rect l="l" t="t" r="r" b="b"/>
              <a:pathLst>
                <a:path w="1654" h="1549" extrusionOk="0">
                  <a:moveTo>
                    <a:pt x="649" y="21"/>
                  </a:moveTo>
                  <a:cubicBezTo>
                    <a:pt x="1151" y="0"/>
                    <a:pt x="1402" y="84"/>
                    <a:pt x="1507" y="356"/>
                  </a:cubicBezTo>
                  <a:cubicBezTo>
                    <a:pt x="1611" y="649"/>
                    <a:pt x="1653" y="963"/>
                    <a:pt x="1465" y="1235"/>
                  </a:cubicBezTo>
                  <a:cubicBezTo>
                    <a:pt x="1381" y="1339"/>
                    <a:pt x="1235" y="1402"/>
                    <a:pt x="1088" y="1444"/>
                  </a:cubicBezTo>
                  <a:cubicBezTo>
                    <a:pt x="461" y="1549"/>
                    <a:pt x="0" y="1130"/>
                    <a:pt x="0" y="461"/>
                  </a:cubicBezTo>
                  <a:cubicBezTo>
                    <a:pt x="0" y="356"/>
                    <a:pt x="126" y="189"/>
                    <a:pt x="230" y="126"/>
                  </a:cubicBezTo>
                  <a:cubicBezTo>
                    <a:pt x="440" y="21"/>
                    <a:pt x="649" y="21"/>
                    <a:pt x="649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7"/>
            <p:cNvSpPr/>
            <p:nvPr/>
          </p:nvSpPr>
          <p:spPr>
            <a:xfrm flipH="1">
              <a:off x="-590075" y="1442125"/>
              <a:ext cx="257900" cy="310750"/>
            </a:xfrm>
            <a:custGeom>
              <a:avLst/>
              <a:gdLst/>
              <a:ahLst/>
              <a:cxnLst/>
              <a:rect l="l" t="t" r="r" b="b"/>
              <a:pathLst>
                <a:path w="10316" h="12430" extrusionOk="0">
                  <a:moveTo>
                    <a:pt x="4624" y="168"/>
                  </a:moveTo>
                  <a:cubicBezTo>
                    <a:pt x="3934" y="1110"/>
                    <a:pt x="3453" y="2114"/>
                    <a:pt x="3118" y="3223"/>
                  </a:cubicBezTo>
                  <a:cubicBezTo>
                    <a:pt x="3034" y="3516"/>
                    <a:pt x="2929" y="3830"/>
                    <a:pt x="2929" y="4144"/>
                  </a:cubicBezTo>
                  <a:cubicBezTo>
                    <a:pt x="2909" y="5294"/>
                    <a:pt x="2909" y="6403"/>
                    <a:pt x="2888" y="7554"/>
                  </a:cubicBezTo>
                  <a:cubicBezTo>
                    <a:pt x="2888" y="7993"/>
                    <a:pt x="2992" y="8370"/>
                    <a:pt x="3327" y="8663"/>
                  </a:cubicBezTo>
                  <a:cubicBezTo>
                    <a:pt x="3536" y="8830"/>
                    <a:pt x="3725" y="9040"/>
                    <a:pt x="3892" y="9228"/>
                  </a:cubicBezTo>
                  <a:cubicBezTo>
                    <a:pt x="4352" y="9730"/>
                    <a:pt x="4813" y="10170"/>
                    <a:pt x="5566" y="10065"/>
                  </a:cubicBezTo>
                  <a:cubicBezTo>
                    <a:pt x="5629" y="10065"/>
                    <a:pt x="5712" y="10065"/>
                    <a:pt x="5775" y="10086"/>
                  </a:cubicBezTo>
                  <a:cubicBezTo>
                    <a:pt x="7114" y="10609"/>
                    <a:pt x="8432" y="10462"/>
                    <a:pt x="9730" y="9960"/>
                  </a:cubicBezTo>
                  <a:cubicBezTo>
                    <a:pt x="9855" y="9918"/>
                    <a:pt x="10002" y="9877"/>
                    <a:pt x="10127" y="9835"/>
                  </a:cubicBezTo>
                  <a:cubicBezTo>
                    <a:pt x="10148" y="9835"/>
                    <a:pt x="10169" y="9835"/>
                    <a:pt x="10315" y="9877"/>
                  </a:cubicBezTo>
                  <a:cubicBezTo>
                    <a:pt x="10211" y="9981"/>
                    <a:pt x="10148" y="10086"/>
                    <a:pt x="10064" y="10149"/>
                  </a:cubicBezTo>
                  <a:cubicBezTo>
                    <a:pt x="9018" y="10902"/>
                    <a:pt x="7867" y="11446"/>
                    <a:pt x="6696" y="11948"/>
                  </a:cubicBezTo>
                  <a:cubicBezTo>
                    <a:pt x="5838" y="12325"/>
                    <a:pt x="4896" y="12429"/>
                    <a:pt x="3955" y="12157"/>
                  </a:cubicBezTo>
                  <a:cubicBezTo>
                    <a:pt x="3515" y="12032"/>
                    <a:pt x="3097" y="11948"/>
                    <a:pt x="2637" y="11843"/>
                  </a:cubicBezTo>
                  <a:cubicBezTo>
                    <a:pt x="1988" y="11697"/>
                    <a:pt x="1444" y="11341"/>
                    <a:pt x="1067" y="10755"/>
                  </a:cubicBezTo>
                  <a:cubicBezTo>
                    <a:pt x="712" y="10170"/>
                    <a:pt x="230" y="9646"/>
                    <a:pt x="105" y="8914"/>
                  </a:cubicBezTo>
                  <a:cubicBezTo>
                    <a:pt x="84" y="8684"/>
                    <a:pt x="0" y="8454"/>
                    <a:pt x="21" y="8224"/>
                  </a:cubicBezTo>
                  <a:cubicBezTo>
                    <a:pt x="168" y="6696"/>
                    <a:pt x="272" y="5148"/>
                    <a:pt x="795" y="3725"/>
                  </a:cubicBezTo>
                  <a:cubicBezTo>
                    <a:pt x="1318" y="2260"/>
                    <a:pt x="2260" y="1047"/>
                    <a:pt x="3620" y="231"/>
                  </a:cubicBezTo>
                  <a:cubicBezTo>
                    <a:pt x="3955" y="84"/>
                    <a:pt x="4269" y="1"/>
                    <a:pt x="4624" y="1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7"/>
            <p:cNvSpPr/>
            <p:nvPr/>
          </p:nvSpPr>
          <p:spPr>
            <a:xfrm flipH="1">
              <a:off x="-640300" y="1431675"/>
              <a:ext cx="339000" cy="350475"/>
            </a:xfrm>
            <a:custGeom>
              <a:avLst/>
              <a:gdLst/>
              <a:ahLst/>
              <a:cxnLst/>
              <a:rect l="l" t="t" r="r" b="b"/>
              <a:pathLst>
                <a:path w="13560" h="14019" extrusionOk="0">
                  <a:moveTo>
                    <a:pt x="7324" y="523"/>
                  </a:moveTo>
                  <a:cubicBezTo>
                    <a:pt x="6424" y="1172"/>
                    <a:pt x="6382" y="1214"/>
                    <a:pt x="6006" y="2197"/>
                  </a:cubicBezTo>
                  <a:cubicBezTo>
                    <a:pt x="5524" y="3327"/>
                    <a:pt x="5169" y="4478"/>
                    <a:pt x="5273" y="5733"/>
                  </a:cubicBezTo>
                  <a:cubicBezTo>
                    <a:pt x="5315" y="6298"/>
                    <a:pt x="5294" y="6905"/>
                    <a:pt x="5273" y="7512"/>
                  </a:cubicBezTo>
                  <a:cubicBezTo>
                    <a:pt x="5232" y="7930"/>
                    <a:pt x="5336" y="8244"/>
                    <a:pt x="5692" y="8537"/>
                  </a:cubicBezTo>
                  <a:cubicBezTo>
                    <a:pt x="5901" y="8704"/>
                    <a:pt x="6068" y="8914"/>
                    <a:pt x="6278" y="9102"/>
                  </a:cubicBezTo>
                  <a:cubicBezTo>
                    <a:pt x="6382" y="9186"/>
                    <a:pt x="6529" y="9290"/>
                    <a:pt x="6633" y="9311"/>
                  </a:cubicBezTo>
                  <a:cubicBezTo>
                    <a:pt x="7575" y="9437"/>
                    <a:pt x="8517" y="9834"/>
                    <a:pt x="9479" y="9625"/>
                  </a:cubicBezTo>
                  <a:cubicBezTo>
                    <a:pt x="10211" y="9479"/>
                    <a:pt x="10923" y="9186"/>
                    <a:pt x="11634" y="8976"/>
                  </a:cubicBezTo>
                  <a:cubicBezTo>
                    <a:pt x="12136" y="8809"/>
                    <a:pt x="12639" y="8663"/>
                    <a:pt x="13141" y="8537"/>
                  </a:cubicBezTo>
                  <a:cubicBezTo>
                    <a:pt x="13245" y="8495"/>
                    <a:pt x="13371" y="8579"/>
                    <a:pt x="13559" y="8600"/>
                  </a:cubicBezTo>
                  <a:cubicBezTo>
                    <a:pt x="13329" y="9792"/>
                    <a:pt x="12722" y="10671"/>
                    <a:pt x="11927" y="11466"/>
                  </a:cubicBezTo>
                  <a:cubicBezTo>
                    <a:pt x="11383" y="12010"/>
                    <a:pt x="10776" y="12450"/>
                    <a:pt x="10065" y="12764"/>
                  </a:cubicBezTo>
                  <a:cubicBezTo>
                    <a:pt x="9270" y="13119"/>
                    <a:pt x="8496" y="13621"/>
                    <a:pt x="7596" y="13810"/>
                  </a:cubicBezTo>
                  <a:cubicBezTo>
                    <a:pt x="7073" y="13914"/>
                    <a:pt x="6571" y="14019"/>
                    <a:pt x="6048" y="13977"/>
                  </a:cubicBezTo>
                  <a:cubicBezTo>
                    <a:pt x="4771" y="13810"/>
                    <a:pt x="3516" y="13601"/>
                    <a:pt x="2386" y="12952"/>
                  </a:cubicBezTo>
                  <a:cubicBezTo>
                    <a:pt x="1988" y="12722"/>
                    <a:pt x="1654" y="12429"/>
                    <a:pt x="1423" y="12031"/>
                  </a:cubicBezTo>
                  <a:cubicBezTo>
                    <a:pt x="1172" y="11634"/>
                    <a:pt x="900" y="11299"/>
                    <a:pt x="691" y="10901"/>
                  </a:cubicBezTo>
                  <a:cubicBezTo>
                    <a:pt x="210" y="10127"/>
                    <a:pt x="1" y="9269"/>
                    <a:pt x="126" y="8328"/>
                  </a:cubicBezTo>
                  <a:cubicBezTo>
                    <a:pt x="294" y="6926"/>
                    <a:pt x="503" y="5566"/>
                    <a:pt x="900" y="4248"/>
                  </a:cubicBezTo>
                  <a:cubicBezTo>
                    <a:pt x="1047" y="3745"/>
                    <a:pt x="1214" y="3264"/>
                    <a:pt x="1549" y="2846"/>
                  </a:cubicBezTo>
                  <a:cubicBezTo>
                    <a:pt x="1779" y="2574"/>
                    <a:pt x="1988" y="2218"/>
                    <a:pt x="2198" y="1904"/>
                  </a:cubicBezTo>
                  <a:cubicBezTo>
                    <a:pt x="2595" y="1339"/>
                    <a:pt x="3139" y="921"/>
                    <a:pt x="3746" y="544"/>
                  </a:cubicBezTo>
                  <a:cubicBezTo>
                    <a:pt x="4562" y="21"/>
                    <a:pt x="5441" y="0"/>
                    <a:pt x="6341" y="84"/>
                  </a:cubicBezTo>
                  <a:cubicBezTo>
                    <a:pt x="6445" y="84"/>
                    <a:pt x="6550" y="105"/>
                    <a:pt x="6613" y="168"/>
                  </a:cubicBezTo>
                  <a:cubicBezTo>
                    <a:pt x="6843" y="230"/>
                    <a:pt x="7052" y="377"/>
                    <a:pt x="7324" y="523"/>
                  </a:cubicBezTo>
                  <a:close/>
                  <a:moveTo>
                    <a:pt x="5859" y="586"/>
                  </a:moveTo>
                  <a:cubicBezTo>
                    <a:pt x="5483" y="419"/>
                    <a:pt x="5169" y="481"/>
                    <a:pt x="4876" y="649"/>
                  </a:cubicBezTo>
                  <a:cubicBezTo>
                    <a:pt x="3516" y="1486"/>
                    <a:pt x="2595" y="2699"/>
                    <a:pt x="2051" y="4143"/>
                  </a:cubicBezTo>
                  <a:cubicBezTo>
                    <a:pt x="1528" y="5566"/>
                    <a:pt x="1403" y="7114"/>
                    <a:pt x="1298" y="8642"/>
                  </a:cubicBezTo>
                  <a:cubicBezTo>
                    <a:pt x="1256" y="8872"/>
                    <a:pt x="1340" y="9102"/>
                    <a:pt x="1361" y="9332"/>
                  </a:cubicBezTo>
                  <a:cubicBezTo>
                    <a:pt x="1465" y="10044"/>
                    <a:pt x="1967" y="10567"/>
                    <a:pt x="2344" y="11173"/>
                  </a:cubicBezTo>
                  <a:cubicBezTo>
                    <a:pt x="2700" y="11780"/>
                    <a:pt x="3244" y="12115"/>
                    <a:pt x="3913" y="12261"/>
                  </a:cubicBezTo>
                  <a:cubicBezTo>
                    <a:pt x="4353" y="12366"/>
                    <a:pt x="4792" y="12471"/>
                    <a:pt x="5211" y="12575"/>
                  </a:cubicBezTo>
                  <a:cubicBezTo>
                    <a:pt x="6152" y="12847"/>
                    <a:pt x="7094" y="12764"/>
                    <a:pt x="7952" y="12366"/>
                  </a:cubicBezTo>
                  <a:cubicBezTo>
                    <a:pt x="9144" y="11864"/>
                    <a:pt x="10295" y="11299"/>
                    <a:pt x="11341" y="10567"/>
                  </a:cubicBezTo>
                  <a:cubicBezTo>
                    <a:pt x="11404" y="10504"/>
                    <a:pt x="11467" y="10399"/>
                    <a:pt x="11571" y="10295"/>
                  </a:cubicBezTo>
                  <a:cubicBezTo>
                    <a:pt x="11467" y="10274"/>
                    <a:pt x="11404" y="10253"/>
                    <a:pt x="11383" y="10253"/>
                  </a:cubicBezTo>
                  <a:cubicBezTo>
                    <a:pt x="11258" y="10274"/>
                    <a:pt x="11132" y="10336"/>
                    <a:pt x="10986" y="10378"/>
                  </a:cubicBezTo>
                  <a:cubicBezTo>
                    <a:pt x="9688" y="10880"/>
                    <a:pt x="8370" y="11027"/>
                    <a:pt x="7052" y="10504"/>
                  </a:cubicBezTo>
                  <a:cubicBezTo>
                    <a:pt x="6989" y="10483"/>
                    <a:pt x="6905" y="10462"/>
                    <a:pt x="6843" y="10483"/>
                  </a:cubicBezTo>
                  <a:cubicBezTo>
                    <a:pt x="6068" y="10588"/>
                    <a:pt x="5608" y="10148"/>
                    <a:pt x="5169" y="9646"/>
                  </a:cubicBezTo>
                  <a:cubicBezTo>
                    <a:pt x="4980" y="9437"/>
                    <a:pt x="4792" y="9269"/>
                    <a:pt x="4583" y="9081"/>
                  </a:cubicBezTo>
                  <a:cubicBezTo>
                    <a:pt x="4248" y="8788"/>
                    <a:pt x="4123" y="8432"/>
                    <a:pt x="4144" y="7972"/>
                  </a:cubicBezTo>
                  <a:cubicBezTo>
                    <a:pt x="4164" y="6821"/>
                    <a:pt x="4144" y="5712"/>
                    <a:pt x="4185" y="4562"/>
                  </a:cubicBezTo>
                  <a:cubicBezTo>
                    <a:pt x="4185" y="4248"/>
                    <a:pt x="4290" y="3955"/>
                    <a:pt x="4374" y="3641"/>
                  </a:cubicBezTo>
                  <a:cubicBezTo>
                    <a:pt x="4688" y="2532"/>
                    <a:pt x="5190" y="1528"/>
                    <a:pt x="5859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5" name="Google Shape;385;p37"/>
          <p:cNvSpPr/>
          <p:nvPr/>
        </p:nvSpPr>
        <p:spPr>
          <a:xfrm flipH="1">
            <a:off x="4767680" y="3795474"/>
            <a:ext cx="2781147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" name="Content Placeholder 2"/>
          <p:cNvSpPr txBox="1">
            <a:spLocks/>
          </p:cNvSpPr>
          <p:nvPr/>
        </p:nvSpPr>
        <p:spPr>
          <a:xfrm>
            <a:off x="183294" y="1078060"/>
            <a:ext cx="8349078" cy="364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500"/>
              <a:buFont typeface="Patrick Hand"/>
              <a:buNone/>
              <a:defRPr sz="25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None/>
              <a:defRPr sz="1400" b="0" i="0" u="none" strike="noStrike" cap="none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dirty="0" smtClean="0">
                <a:latin typeface="+mn-lt"/>
              </a:rPr>
              <a:t>	-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Xây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dựng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môi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trường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giáo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dục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an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mạnh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tạo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nhiều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cơ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hội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cho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lúc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mọi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hiệu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quả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;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thỏa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mãn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vui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chơi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hoạt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phù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hợp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với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cầu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hứng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thú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sự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thông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qua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đó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,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nhân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của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trẻ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hình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thành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và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phát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triển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một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cách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toàn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</a:rPr>
              <a:t>diện</a:t>
            </a:r>
            <a:r>
              <a:rPr lang="en-US" sz="24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algn="just">
              <a:spcBef>
                <a:spcPts val="600"/>
              </a:spcBef>
            </a:pPr>
            <a:endParaRPr lang="en-US" sz="2400" dirty="0">
              <a:latin typeface="+mn-lt"/>
            </a:endParaRPr>
          </a:p>
        </p:txBody>
      </p:sp>
      <p:grpSp>
        <p:nvGrpSpPr>
          <p:cNvPr id="32" name="Google Shape;513;p41"/>
          <p:cNvGrpSpPr/>
          <p:nvPr/>
        </p:nvGrpSpPr>
        <p:grpSpPr>
          <a:xfrm>
            <a:off x="8019749" y="3944415"/>
            <a:ext cx="381375" cy="358350"/>
            <a:chOff x="7723450" y="2617900"/>
            <a:chExt cx="381375" cy="358350"/>
          </a:xfrm>
        </p:grpSpPr>
        <p:sp>
          <p:nvSpPr>
            <p:cNvPr id="3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" name="Google Shape;513;p41"/>
          <p:cNvGrpSpPr/>
          <p:nvPr/>
        </p:nvGrpSpPr>
        <p:grpSpPr>
          <a:xfrm>
            <a:off x="8182187" y="3684418"/>
            <a:ext cx="381375" cy="358350"/>
            <a:chOff x="7723450" y="2617900"/>
            <a:chExt cx="381375" cy="358350"/>
          </a:xfrm>
        </p:grpSpPr>
        <p:sp>
          <p:nvSpPr>
            <p:cNvPr id="3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513;p41"/>
          <p:cNvGrpSpPr/>
          <p:nvPr/>
        </p:nvGrpSpPr>
        <p:grpSpPr>
          <a:xfrm>
            <a:off x="8664649" y="1955968"/>
            <a:ext cx="381375" cy="358350"/>
            <a:chOff x="7723450" y="2617900"/>
            <a:chExt cx="381375" cy="358350"/>
          </a:xfrm>
        </p:grpSpPr>
        <p:sp>
          <p:nvSpPr>
            <p:cNvPr id="4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865442" y="303960"/>
            <a:ext cx="9172817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trường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mầm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non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lấy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trẻ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làm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trung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rPr>
              <a:t>tâm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  <a:sym typeface="Patrick Hand"/>
            </a:endParaRPr>
          </a:p>
        </p:txBody>
      </p:sp>
      <p:pic>
        <p:nvPicPr>
          <p:cNvPr id="47" name="Picture 6" descr="Trẻ Em, Trẻ Con, Đứa Trẻ, Em Nhỏ, Mầm Non, Tải hình PNG 130 -  Free.Vector6.co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17" y="3164907"/>
            <a:ext cx="2718715" cy="1860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2" name="Google Shape;1342;p40"/>
          <p:cNvSpPr/>
          <p:nvPr/>
        </p:nvSpPr>
        <p:spPr>
          <a:xfrm rot="7722970">
            <a:off x="6124857" y="-2610463"/>
            <a:ext cx="8041249" cy="756428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4" name="Google Shape;1344;p40"/>
          <p:cNvGrpSpPr/>
          <p:nvPr/>
        </p:nvGrpSpPr>
        <p:grpSpPr>
          <a:xfrm rot="-4756561">
            <a:off x="-864363" y="-1435856"/>
            <a:ext cx="3370717" cy="3950701"/>
            <a:chOff x="9395708" y="-2591285"/>
            <a:chExt cx="2431070" cy="2849374"/>
          </a:xfrm>
        </p:grpSpPr>
        <p:sp>
          <p:nvSpPr>
            <p:cNvPr id="1345" name="Google Shape;1345;p4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4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4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4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4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4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4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4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4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4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4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4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4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4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4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4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4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4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4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4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4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4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4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4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4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4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4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4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4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4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4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4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7" name="Google Shape;1377;p40"/>
          <p:cNvSpPr/>
          <p:nvPr/>
        </p:nvSpPr>
        <p:spPr>
          <a:xfrm>
            <a:off x="8053807" y="3133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40"/>
          <p:cNvSpPr/>
          <p:nvPr/>
        </p:nvSpPr>
        <p:spPr>
          <a:xfrm>
            <a:off x="2732300" y="925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40"/>
          <p:cNvSpPr/>
          <p:nvPr/>
        </p:nvSpPr>
        <p:spPr>
          <a:xfrm>
            <a:off x="6096000" y="16346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1473311" y="990758"/>
            <a:ext cx="6955363" cy="206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algn="just"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V. </a:t>
            </a:r>
            <a:r>
              <a:rPr lang="en-US" sz="3600" b="1" dirty="0" err="1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Biện</a:t>
            </a:r>
            <a:r>
              <a:rPr lang="en-US" sz="3600" b="1" dirty="0" smtClean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pháp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nâng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cao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hiệu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quả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áp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tiêu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chí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xây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dựng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trường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mầm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non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lấy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trẻ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làm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trung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tâm</a:t>
            </a:r>
            <a:r>
              <a:rPr lang="en-US" sz="3600" b="1" dirty="0">
                <a:solidFill>
                  <a:srgbClr val="FF0000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7728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9" name="Google Shape;949;p50"/>
          <p:cNvGrpSpPr/>
          <p:nvPr/>
        </p:nvGrpSpPr>
        <p:grpSpPr>
          <a:xfrm flipH="1">
            <a:off x="7439043" y="4769409"/>
            <a:ext cx="643950" cy="195675"/>
            <a:chOff x="806663" y="3241275"/>
            <a:chExt cx="643950" cy="195675"/>
          </a:xfrm>
        </p:grpSpPr>
        <p:sp>
          <p:nvSpPr>
            <p:cNvPr id="950" name="Google Shape;950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2" name="Google Shape;952;p50"/>
          <p:cNvGrpSpPr/>
          <p:nvPr/>
        </p:nvGrpSpPr>
        <p:grpSpPr>
          <a:xfrm flipH="1">
            <a:off x="1203752" y="4709787"/>
            <a:ext cx="643950" cy="195675"/>
            <a:chOff x="806663" y="3241275"/>
            <a:chExt cx="643950" cy="195675"/>
          </a:xfrm>
        </p:grpSpPr>
        <p:sp>
          <p:nvSpPr>
            <p:cNvPr id="953" name="Google Shape;953;p50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1709807" y="283563"/>
            <a:ext cx="3572611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1.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cơ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sở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GDMN</a:t>
            </a:r>
          </a:p>
        </p:txBody>
      </p:sp>
      <p:sp>
        <p:nvSpPr>
          <p:cNvPr id="8" name="Rectangle 7"/>
          <p:cNvSpPr/>
          <p:nvPr/>
        </p:nvSpPr>
        <p:spPr>
          <a:xfrm>
            <a:off x="966190" y="1342016"/>
            <a:ext cx="7378504" cy="22159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Rà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soát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dirty="0" smtClean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buFontTx/>
              <a:buChar char="-"/>
            </a:pP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mưu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CSVC,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28" name="Google Shape;928;p50"/>
          <p:cNvGrpSpPr/>
          <p:nvPr/>
        </p:nvGrpSpPr>
        <p:grpSpPr>
          <a:xfrm>
            <a:off x="251164" y="3543675"/>
            <a:ext cx="910238" cy="1263950"/>
            <a:chOff x="9964525" y="914075"/>
            <a:chExt cx="1385325" cy="1853800"/>
          </a:xfrm>
        </p:grpSpPr>
        <p:sp>
          <p:nvSpPr>
            <p:cNvPr id="929" name="Google Shape;929;p50"/>
            <p:cNvSpPr/>
            <p:nvPr/>
          </p:nvSpPr>
          <p:spPr>
            <a:xfrm>
              <a:off x="10368950" y="1311400"/>
              <a:ext cx="743675" cy="519500"/>
            </a:xfrm>
            <a:custGeom>
              <a:avLst/>
              <a:gdLst/>
              <a:ahLst/>
              <a:cxnLst/>
              <a:rect l="l" t="t" r="r" b="b"/>
              <a:pathLst>
                <a:path w="29747" h="20780" extrusionOk="0">
                  <a:moveTo>
                    <a:pt x="1" y="8516"/>
                  </a:moveTo>
                  <a:cubicBezTo>
                    <a:pt x="3037" y="7425"/>
                    <a:pt x="5813" y="5978"/>
                    <a:pt x="8066" y="3677"/>
                  </a:cubicBezTo>
                  <a:cubicBezTo>
                    <a:pt x="8873" y="4033"/>
                    <a:pt x="9679" y="3914"/>
                    <a:pt x="10462" y="3606"/>
                  </a:cubicBezTo>
                  <a:cubicBezTo>
                    <a:pt x="11268" y="3274"/>
                    <a:pt x="12099" y="2894"/>
                    <a:pt x="12881" y="2491"/>
                  </a:cubicBezTo>
                  <a:cubicBezTo>
                    <a:pt x="13427" y="2206"/>
                    <a:pt x="13925" y="1827"/>
                    <a:pt x="14352" y="1376"/>
                  </a:cubicBezTo>
                  <a:cubicBezTo>
                    <a:pt x="14803" y="949"/>
                    <a:pt x="15230" y="498"/>
                    <a:pt x="15704" y="0"/>
                  </a:cubicBezTo>
                  <a:cubicBezTo>
                    <a:pt x="15894" y="95"/>
                    <a:pt x="16060" y="214"/>
                    <a:pt x="16226" y="356"/>
                  </a:cubicBezTo>
                  <a:cubicBezTo>
                    <a:pt x="16700" y="736"/>
                    <a:pt x="17199" y="1068"/>
                    <a:pt x="17697" y="1376"/>
                  </a:cubicBezTo>
                  <a:cubicBezTo>
                    <a:pt x="18408" y="1756"/>
                    <a:pt x="19167" y="2040"/>
                    <a:pt x="19950" y="2183"/>
                  </a:cubicBezTo>
                  <a:cubicBezTo>
                    <a:pt x="21658" y="2538"/>
                    <a:pt x="23390" y="2633"/>
                    <a:pt x="25098" y="2515"/>
                  </a:cubicBezTo>
                  <a:cubicBezTo>
                    <a:pt x="25762" y="2467"/>
                    <a:pt x="26402" y="2349"/>
                    <a:pt x="27019" y="2159"/>
                  </a:cubicBezTo>
                  <a:cubicBezTo>
                    <a:pt x="27612" y="1993"/>
                    <a:pt x="28205" y="1827"/>
                    <a:pt x="28798" y="1637"/>
                  </a:cubicBezTo>
                  <a:cubicBezTo>
                    <a:pt x="28845" y="1708"/>
                    <a:pt x="28893" y="1803"/>
                    <a:pt x="28940" y="1898"/>
                  </a:cubicBezTo>
                  <a:cubicBezTo>
                    <a:pt x="29154" y="2776"/>
                    <a:pt x="29391" y="3701"/>
                    <a:pt x="29605" y="4602"/>
                  </a:cubicBezTo>
                  <a:cubicBezTo>
                    <a:pt x="29699" y="5124"/>
                    <a:pt x="29723" y="5670"/>
                    <a:pt x="29628" y="6215"/>
                  </a:cubicBezTo>
                  <a:cubicBezTo>
                    <a:pt x="29628" y="6263"/>
                    <a:pt x="29581" y="6334"/>
                    <a:pt x="29605" y="6358"/>
                  </a:cubicBezTo>
                  <a:cubicBezTo>
                    <a:pt x="29747" y="6903"/>
                    <a:pt x="29628" y="7449"/>
                    <a:pt x="29652" y="7971"/>
                  </a:cubicBezTo>
                  <a:cubicBezTo>
                    <a:pt x="29676" y="8516"/>
                    <a:pt x="29652" y="9062"/>
                    <a:pt x="29628" y="9584"/>
                  </a:cubicBezTo>
                  <a:cubicBezTo>
                    <a:pt x="29628" y="9797"/>
                    <a:pt x="29581" y="9987"/>
                    <a:pt x="29533" y="10177"/>
                  </a:cubicBezTo>
                  <a:cubicBezTo>
                    <a:pt x="29320" y="10912"/>
                    <a:pt x="29083" y="11647"/>
                    <a:pt x="28845" y="12359"/>
                  </a:cubicBezTo>
                  <a:cubicBezTo>
                    <a:pt x="28632" y="13189"/>
                    <a:pt x="28252" y="13924"/>
                    <a:pt x="27731" y="14589"/>
                  </a:cubicBezTo>
                  <a:cubicBezTo>
                    <a:pt x="27256" y="15111"/>
                    <a:pt x="26853" y="15704"/>
                    <a:pt x="26378" y="16225"/>
                  </a:cubicBezTo>
                  <a:cubicBezTo>
                    <a:pt x="25809" y="16771"/>
                    <a:pt x="25240" y="17293"/>
                    <a:pt x="24623" y="17767"/>
                  </a:cubicBezTo>
                  <a:cubicBezTo>
                    <a:pt x="23627" y="18574"/>
                    <a:pt x="22488" y="19214"/>
                    <a:pt x="21279" y="19665"/>
                  </a:cubicBezTo>
                  <a:cubicBezTo>
                    <a:pt x="20496" y="19997"/>
                    <a:pt x="19689" y="20258"/>
                    <a:pt x="18859" y="20471"/>
                  </a:cubicBezTo>
                  <a:cubicBezTo>
                    <a:pt x="18052" y="20661"/>
                    <a:pt x="17246" y="20756"/>
                    <a:pt x="16416" y="20780"/>
                  </a:cubicBezTo>
                  <a:cubicBezTo>
                    <a:pt x="14826" y="20780"/>
                    <a:pt x="13237" y="20661"/>
                    <a:pt x="11648" y="20424"/>
                  </a:cubicBezTo>
                  <a:cubicBezTo>
                    <a:pt x="10604" y="20258"/>
                    <a:pt x="9608" y="19973"/>
                    <a:pt x="8659" y="19523"/>
                  </a:cubicBezTo>
                  <a:cubicBezTo>
                    <a:pt x="7426" y="18953"/>
                    <a:pt x="6263" y="18265"/>
                    <a:pt x="5148" y="17483"/>
                  </a:cubicBezTo>
                  <a:cubicBezTo>
                    <a:pt x="4484" y="17008"/>
                    <a:pt x="3915" y="16463"/>
                    <a:pt x="3393" y="15846"/>
                  </a:cubicBezTo>
                  <a:cubicBezTo>
                    <a:pt x="3369" y="15798"/>
                    <a:pt x="3298" y="15751"/>
                    <a:pt x="3298" y="15727"/>
                  </a:cubicBezTo>
                  <a:cubicBezTo>
                    <a:pt x="3298" y="15371"/>
                    <a:pt x="3061" y="15205"/>
                    <a:pt x="2800" y="15063"/>
                  </a:cubicBezTo>
                  <a:cubicBezTo>
                    <a:pt x="2729" y="15016"/>
                    <a:pt x="2681" y="14921"/>
                    <a:pt x="2634" y="14826"/>
                  </a:cubicBezTo>
                  <a:cubicBezTo>
                    <a:pt x="2136" y="14067"/>
                    <a:pt x="1685" y="13284"/>
                    <a:pt x="1258" y="12454"/>
                  </a:cubicBezTo>
                  <a:cubicBezTo>
                    <a:pt x="973" y="11932"/>
                    <a:pt x="736" y="11363"/>
                    <a:pt x="523" y="10793"/>
                  </a:cubicBezTo>
                  <a:cubicBezTo>
                    <a:pt x="404" y="10390"/>
                    <a:pt x="262" y="10011"/>
                    <a:pt x="191" y="9607"/>
                  </a:cubicBezTo>
                  <a:cubicBezTo>
                    <a:pt x="96" y="9299"/>
                    <a:pt x="72" y="8943"/>
                    <a:pt x="1" y="8516"/>
                  </a:cubicBezTo>
                  <a:close/>
                  <a:moveTo>
                    <a:pt x="16226" y="15988"/>
                  </a:moveTo>
                  <a:lnTo>
                    <a:pt x="16558" y="15988"/>
                  </a:lnTo>
                  <a:cubicBezTo>
                    <a:pt x="17578" y="16012"/>
                    <a:pt x="18598" y="15798"/>
                    <a:pt x="19523" y="15324"/>
                  </a:cubicBezTo>
                  <a:cubicBezTo>
                    <a:pt x="19689" y="15229"/>
                    <a:pt x="19879" y="15205"/>
                    <a:pt x="20045" y="15111"/>
                  </a:cubicBezTo>
                  <a:cubicBezTo>
                    <a:pt x="20496" y="14921"/>
                    <a:pt x="20946" y="14731"/>
                    <a:pt x="21350" y="14518"/>
                  </a:cubicBezTo>
                  <a:cubicBezTo>
                    <a:pt x="21516" y="14446"/>
                    <a:pt x="21658" y="14328"/>
                    <a:pt x="21800" y="14185"/>
                  </a:cubicBezTo>
                  <a:cubicBezTo>
                    <a:pt x="22014" y="13948"/>
                    <a:pt x="22227" y="13711"/>
                    <a:pt x="22417" y="13450"/>
                  </a:cubicBezTo>
                  <a:cubicBezTo>
                    <a:pt x="22725" y="13071"/>
                    <a:pt x="22820" y="12525"/>
                    <a:pt x="22607" y="12051"/>
                  </a:cubicBezTo>
                  <a:cubicBezTo>
                    <a:pt x="22559" y="11932"/>
                    <a:pt x="22559" y="11790"/>
                    <a:pt x="22512" y="11671"/>
                  </a:cubicBezTo>
                  <a:cubicBezTo>
                    <a:pt x="22488" y="11624"/>
                    <a:pt x="22417" y="11576"/>
                    <a:pt x="22393" y="11576"/>
                  </a:cubicBezTo>
                  <a:cubicBezTo>
                    <a:pt x="22370" y="11576"/>
                    <a:pt x="22251" y="11647"/>
                    <a:pt x="22227" y="11695"/>
                  </a:cubicBezTo>
                  <a:cubicBezTo>
                    <a:pt x="22109" y="12217"/>
                    <a:pt x="21824" y="12691"/>
                    <a:pt x="21421" y="13047"/>
                  </a:cubicBezTo>
                  <a:cubicBezTo>
                    <a:pt x="21373" y="13094"/>
                    <a:pt x="21326" y="13142"/>
                    <a:pt x="21302" y="13189"/>
                  </a:cubicBezTo>
                  <a:cubicBezTo>
                    <a:pt x="21089" y="13521"/>
                    <a:pt x="20757" y="13782"/>
                    <a:pt x="20353" y="13924"/>
                  </a:cubicBezTo>
                  <a:cubicBezTo>
                    <a:pt x="19926" y="14091"/>
                    <a:pt x="19476" y="14233"/>
                    <a:pt x="19072" y="14446"/>
                  </a:cubicBezTo>
                  <a:cubicBezTo>
                    <a:pt x="17839" y="15087"/>
                    <a:pt x="16511" y="15039"/>
                    <a:pt x="15206" y="14921"/>
                  </a:cubicBezTo>
                  <a:cubicBezTo>
                    <a:pt x="14779" y="14850"/>
                    <a:pt x="14352" y="14755"/>
                    <a:pt x="13949" y="14636"/>
                  </a:cubicBezTo>
                  <a:cubicBezTo>
                    <a:pt x="12905" y="14375"/>
                    <a:pt x="12905" y="14351"/>
                    <a:pt x="11980" y="13758"/>
                  </a:cubicBezTo>
                  <a:cubicBezTo>
                    <a:pt x="11648" y="13545"/>
                    <a:pt x="11292" y="13379"/>
                    <a:pt x="10936" y="13237"/>
                  </a:cubicBezTo>
                  <a:cubicBezTo>
                    <a:pt x="10794" y="13189"/>
                    <a:pt x="10652" y="13165"/>
                    <a:pt x="10509" y="13165"/>
                  </a:cubicBezTo>
                  <a:cubicBezTo>
                    <a:pt x="10367" y="13165"/>
                    <a:pt x="10248" y="13237"/>
                    <a:pt x="10201" y="13379"/>
                  </a:cubicBezTo>
                  <a:cubicBezTo>
                    <a:pt x="10153" y="13474"/>
                    <a:pt x="10177" y="13592"/>
                    <a:pt x="10272" y="13664"/>
                  </a:cubicBezTo>
                  <a:cubicBezTo>
                    <a:pt x="10438" y="13830"/>
                    <a:pt x="10628" y="13996"/>
                    <a:pt x="10818" y="14114"/>
                  </a:cubicBezTo>
                  <a:cubicBezTo>
                    <a:pt x="11268" y="14423"/>
                    <a:pt x="11743" y="14684"/>
                    <a:pt x="12193" y="14992"/>
                  </a:cubicBezTo>
                  <a:cubicBezTo>
                    <a:pt x="12407" y="15134"/>
                    <a:pt x="12644" y="15253"/>
                    <a:pt x="12905" y="15300"/>
                  </a:cubicBezTo>
                  <a:cubicBezTo>
                    <a:pt x="13261" y="15395"/>
                    <a:pt x="13617" y="15514"/>
                    <a:pt x="13973" y="15609"/>
                  </a:cubicBezTo>
                  <a:cubicBezTo>
                    <a:pt x="14684" y="15846"/>
                    <a:pt x="15443" y="15988"/>
                    <a:pt x="16226" y="15988"/>
                  </a:cubicBezTo>
                  <a:close/>
                  <a:moveTo>
                    <a:pt x="9798" y="8113"/>
                  </a:moveTo>
                  <a:lnTo>
                    <a:pt x="9655" y="8113"/>
                  </a:lnTo>
                  <a:cubicBezTo>
                    <a:pt x="9062" y="8113"/>
                    <a:pt x="8730" y="8777"/>
                    <a:pt x="9086" y="9251"/>
                  </a:cubicBezTo>
                  <a:cubicBezTo>
                    <a:pt x="9205" y="9465"/>
                    <a:pt x="9371" y="9631"/>
                    <a:pt x="9584" y="9750"/>
                  </a:cubicBezTo>
                  <a:cubicBezTo>
                    <a:pt x="9703" y="9797"/>
                    <a:pt x="9821" y="9844"/>
                    <a:pt x="9940" y="9844"/>
                  </a:cubicBezTo>
                  <a:cubicBezTo>
                    <a:pt x="10272" y="9868"/>
                    <a:pt x="10580" y="9678"/>
                    <a:pt x="10723" y="9370"/>
                  </a:cubicBezTo>
                  <a:cubicBezTo>
                    <a:pt x="10841" y="9014"/>
                    <a:pt x="10770" y="8635"/>
                    <a:pt x="10533" y="8326"/>
                  </a:cubicBezTo>
                  <a:cubicBezTo>
                    <a:pt x="10319" y="8137"/>
                    <a:pt x="10059" y="8065"/>
                    <a:pt x="9798" y="8113"/>
                  </a:cubicBezTo>
                  <a:close/>
                  <a:moveTo>
                    <a:pt x="21445" y="6951"/>
                  </a:moveTo>
                  <a:cubicBezTo>
                    <a:pt x="21468" y="7093"/>
                    <a:pt x="21492" y="7235"/>
                    <a:pt x="21563" y="7378"/>
                  </a:cubicBezTo>
                  <a:cubicBezTo>
                    <a:pt x="21682" y="7591"/>
                    <a:pt x="21919" y="7710"/>
                    <a:pt x="22180" y="7662"/>
                  </a:cubicBezTo>
                  <a:cubicBezTo>
                    <a:pt x="22417" y="7686"/>
                    <a:pt x="22654" y="7520"/>
                    <a:pt x="22749" y="7283"/>
                  </a:cubicBezTo>
                  <a:cubicBezTo>
                    <a:pt x="22820" y="7022"/>
                    <a:pt x="22844" y="6737"/>
                    <a:pt x="22773" y="6476"/>
                  </a:cubicBezTo>
                  <a:cubicBezTo>
                    <a:pt x="22725" y="6263"/>
                    <a:pt x="22536" y="6120"/>
                    <a:pt x="22322" y="6120"/>
                  </a:cubicBezTo>
                  <a:cubicBezTo>
                    <a:pt x="22251" y="6120"/>
                    <a:pt x="22156" y="6144"/>
                    <a:pt x="22085" y="6120"/>
                  </a:cubicBezTo>
                  <a:cubicBezTo>
                    <a:pt x="21848" y="6097"/>
                    <a:pt x="21611" y="6263"/>
                    <a:pt x="21539" y="6500"/>
                  </a:cubicBezTo>
                  <a:cubicBezTo>
                    <a:pt x="21492" y="6642"/>
                    <a:pt x="21468" y="6808"/>
                    <a:pt x="21445" y="69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50"/>
            <p:cNvSpPr/>
            <p:nvPr/>
          </p:nvSpPr>
          <p:spPr>
            <a:xfrm>
              <a:off x="10342275" y="1023775"/>
              <a:ext cx="735975" cy="473250"/>
            </a:xfrm>
            <a:custGeom>
              <a:avLst/>
              <a:gdLst/>
              <a:ahLst/>
              <a:cxnLst/>
              <a:rect l="l" t="t" r="r" b="b"/>
              <a:pathLst>
                <a:path w="29439" h="18930" extrusionOk="0">
                  <a:moveTo>
                    <a:pt x="27872" y="7141"/>
                  </a:moveTo>
                  <a:cubicBezTo>
                    <a:pt x="27730" y="6998"/>
                    <a:pt x="27588" y="6856"/>
                    <a:pt x="27422" y="6737"/>
                  </a:cubicBezTo>
                  <a:cubicBezTo>
                    <a:pt x="27279" y="6595"/>
                    <a:pt x="27019" y="6690"/>
                    <a:pt x="26995" y="6903"/>
                  </a:cubicBezTo>
                  <a:cubicBezTo>
                    <a:pt x="26924" y="7117"/>
                    <a:pt x="26971" y="7378"/>
                    <a:pt x="27090" y="7591"/>
                  </a:cubicBezTo>
                  <a:cubicBezTo>
                    <a:pt x="27493" y="8232"/>
                    <a:pt x="27778" y="8967"/>
                    <a:pt x="28228" y="9560"/>
                  </a:cubicBezTo>
                  <a:cubicBezTo>
                    <a:pt x="28584" y="10058"/>
                    <a:pt x="28892" y="10604"/>
                    <a:pt x="29106" y="11197"/>
                  </a:cubicBezTo>
                  <a:cubicBezTo>
                    <a:pt x="29225" y="11529"/>
                    <a:pt x="29343" y="11909"/>
                    <a:pt x="29438" y="12264"/>
                  </a:cubicBezTo>
                  <a:cubicBezTo>
                    <a:pt x="29130" y="12549"/>
                    <a:pt x="28750" y="12715"/>
                    <a:pt x="28347" y="12739"/>
                  </a:cubicBezTo>
                  <a:cubicBezTo>
                    <a:pt x="27991" y="12739"/>
                    <a:pt x="27659" y="12786"/>
                    <a:pt x="27351" y="12881"/>
                  </a:cubicBezTo>
                  <a:cubicBezTo>
                    <a:pt x="27042" y="12976"/>
                    <a:pt x="26734" y="13023"/>
                    <a:pt x="26425" y="13071"/>
                  </a:cubicBezTo>
                  <a:cubicBezTo>
                    <a:pt x="24623" y="13237"/>
                    <a:pt x="22796" y="13142"/>
                    <a:pt x="21041" y="12810"/>
                  </a:cubicBezTo>
                  <a:cubicBezTo>
                    <a:pt x="20163" y="12620"/>
                    <a:pt x="19357" y="12288"/>
                    <a:pt x="18621" y="11814"/>
                  </a:cubicBezTo>
                  <a:cubicBezTo>
                    <a:pt x="18171" y="11505"/>
                    <a:pt x="17744" y="11197"/>
                    <a:pt x="17317" y="10889"/>
                  </a:cubicBezTo>
                  <a:cubicBezTo>
                    <a:pt x="17483" y="10462"/>
                    <a:pt x="17673" y="10058"/>
                    <a:pt x="17839" y="9703"/>
                  </a:cubicBezTo>
                  <a:cubicBezTo>
                    <a:pt x="17957" y="9370"/>
                    <a:pt x="18005" y="9038"/>
                    <a:pt x="17957" y="8706"/>
                  </a:cubicBezTo>
                  <a:cubicBezTo>
                    <a:pt x="17933" y="8469"/>
                    <a:pt x="17767" y="8256"/>
                    <a:pt x="17554" y="8137"/>
                  </a:cubicBezTo>
                  <a:cubicBezTo>
                    <a:pt x="17459" y="8090"/>
                    <a:pt x="17317" y="8137"/>
                    <a:pt x="17269" y="8232"/>
                  </a:cubicBezTo>
                  <a:cubicBezTo>
                    <a:pt x="17246" y="8327"/>
                    <a:pt x="17222" y="8422"/>
                    <a:pt x="17198" y="8517"/>
                  </a:cubicBezTo>
                  <a:cubicBezTo>
                    <a:pt x="17127" y="9323"/>
                    <a:pt x="16771" y="10106"/>
                    <a:pt x="16202" y="10699"/>
                  </a:cubicBezTo>
                  <a:cubicBezTo>
                    <a:pt x="15704" y="11268"/>
                    <a:pt x="15182" y="11814"/>
                    <a:pt x="14613" y="12336"/>
                  </a:cubicBezTo>
                  <a:cubicBezTo>
                    <a:pt x="14114" y="12810"/>
                    <a:pt x="13521" y="13190"/>
                    <a:pt x="12905" y="13474"/>
                  </a:cubicBezTo>
                  <a:cubicBezTo>
                    <a:pt x="12383" y="13711"/>
                    <a:pt x="11837" y="13949"/>
                    <a:pt x="11315" y="14186"/>
                  </a:cubicBezTo>
                  <a:cubicBezTo>
                    <a:pt x="10912" y="14376"/>
                    <a:pt x="10485" y="14447"/>
                    <a:pt x="10034" y="14447"/>
                  </a:cubicBezTo>
                  <a:cubicBezTo>
                    <a:pt x="9987" y="14281"/>
                    <a:pt x="10106" y="14233"/>
                    <a:pt x="10177" y="14162"/>
                  </a:cubicBezTo>
                  <a:cubicBezTo>
                    <a:pt x="10960" y="13166"/>
                    <a:pt x="11647" y="12098"/>
                    <a:pt x="12240" y="10983"/>
                  </a:cubicBezTo>
                  <a:cubicBezTo>
                    <a:pt x="12359" y="10746"/>
                    <a:pt x="12454" y="10509"/>
                    <a:pt x="12525" y="10248"/>
                  </a:cubicBezTo>
                  <a:cubicBezTo>
                    <a:pt x="12596" y="9940"/>
                    <a:pt x="12620" y="9584"/>
                    <a:pt x="12739" y="9276"/>
                  </a:cubicBezTo>
                  <a:cubicBezTo>
                    <a:pt x="12833" y="8825"/>
                    <a:pt x="12857" y="8350"/>
                    <a:pt x="12786" y="7900"/>
                  </a:cubicBezTo>
                  <a:cubicBezTo>
                    <a:pt x="12786" y="7852"/>
                    <a:pt x="12786" y="7829"/>
                    <a:pt x="12762" y="7781"/>
                  </a:cubicBezTo>
                  <a:cubicBezTo>
                    <a:pt x="12739" y="7639"/>
                    <a:pt x="12644" y="7544"/>
                    <a:pt x="12525" y="7520"/>
                  </a:cubicBezTo>
                  <a:cubicBezTo>
                    <a:pt x="12383" y="7520"/>
                    <a:pt x="12264" y="7639"/>
                    <a:pt x="12217" y="7805"/>
                  </a:cubicBezTo>
                  <a:cubicBezTo>
                    <a:pt x="12193" y="7852"/>
                    <a:pt x="12193" y="7923"/>
                    <a:pt x="12193" y="7971"/>
                  </a:cubicBezTo>
                  <a:cubicBezTo>
                    <a:pt x="12193" y="8706"/>
                    <a:pt x="11932" y="9394"/>
                    <a:pt x="11719" y="10082"/>
                  </a:cubicBezTo>
                  <a:cubicBezTo>
                    <a:pt x="11647" y="10343"/>
                    <a:pt x="11529" y="10557"/>
                    <a:pt x="11363" y="10770"/>
                  </a:cubicBezTo>
                  <a:cubicBezTo>
                    <a:pt x="10793" y="11600"/>
                    <a:pt x="10248" y="12430"/>
                    <a:pt x="9655" y="13261"/>
                  </a:cubicBezTo>
                  <a:cubicBezTo>
                    <a:pt x="9418" y="13545"/>
                    <a:pt x="9180" y="13830"/>
                    <a:pt x="8896" y="14067"/>
                  </a:cubicBezTo>
                  <a:cubicBezTo>
                    <a:pt x="8255" y="14731"/>
                    <a:pt x="7591" y="15324"/>
                    <a:pt x="6880" y="15894"/>
                  </a:cubicBezTo>
                  <a:cubicBezTo>
                    <a:pt x="5575" y="16890"/>
                    <a:pt x="4152" y="17720"/>
                    <a:pt x="2634" y="18361"/>
                  </a:cubicBezTo>
                  <a:cubicBezTo>
                    <a:pt x="2254" y="18503"/>
                    <a:pt x="1874" y="18693"/>
                    <a:pt x="1495" y="18835"/>
                  </a:cubicBezTo>
                  <a:cubicBezTo>
                    <a:pt x="1376" y="18883"/>
                    <a:pt x="1234" y="18906"/>
                    <a:pt x="1115" y="18930"/>
                  </a:cubicBezTo>
                  <a:cubicBezTo>
                    <a:pt x="1092" y="18835"/>
                    <a:pt x="1092" y="18716"/>
                    <a:pt x="1068" y="18622"/>
                  </a:cubicBezTo>
                  <a:lnTo>
                    <a:pt x="1068" y="17056"/>
                  </a:lnTo>
                  <a:cubicBezTo>
                    <a:pt x="1092" y="16605"/>
                    <a:pt x="1210" y="16131"/>
                    <a:pt x="1447" y="15728"/>
                  </a:cubicBezTo>
                  <a:cubicBezTo>
                    <a:pt x="1519" y="15609"/>
                    <a:pt x="1637" y="15490"/>
                    <a:pt x="1756" y="15396"/>
                  </a:cubicBezTo>
                  <a:cubicBezTo>
                    <a:pt x="1851" y="15324"/>
                    <a:pt x="1874" y="15182"/>
                    <a:pt x="1803" y="15040"/>
                  </a:cubicBezTo>
                  <a:cubicBezTo>
                    <a:pt x="1732" y="14921"/>
                    <a:pt x="1590" y="14850"/>
                    <a:pt x="1447" y="14897"/>
                  </a:cubicBezTo>
                  <a:cubicBezTo>
                    <a:pt x="1258" y="14921"/>
                    <a:pt x="1092" y="15040"/>
                    <a:pt x="997" y="15182"/>
                  </a:cubicBezTo>
                  <a:cubicBezTo>
                    <a:pt x="617" y="15656"/>
                    <a:pt x="380" y="16226"/>
                    <a:pt x="285" y="16819"/>
                  </a:cubicBezTo>
                  <a:cubicBezTo>
                    <a:pt x="261" y="17151"/>
                    <a:pt x="261" y="17483"/>
                    <a:pt x="238" y="17815"/>
                  </a:cubicBezTo>
                  <a:cubicBezTo>
                    <a:pt x="238" y="17957"/>
                    <a:pt x="190" y="18100"/>
                    <a:pt x="167" y="18218"/>
                  </a:cubicBezTo>
                  <a:cubicBezTo>
                    <a:pt x="24" y="18218"/>
                    <a:pt x="1" y="18171"/>
                    <a:pt x="1" y="18076"/>
                  </a:cubicBezTo>
                  <a:cubicBezTo>
                    <a:pt x="1" y="16937"/>
                    <a:pt x="1" y="15775"/>
                    <a:pt x="24" y="14613"/>
                  </a:cubicBezTo>
                  <a:cubicBezTo>
                    <a:pt x="24" y="14257"/>
                    <a:pt x="48" y="13925"/>
                    <a:pt x="48" y="13569"/>
                  </a:cubicBezTo>
                  <a:cubicBezTo>
                    <a:pt x="95" y="12668"/>
                    <a:pt x="214" y="11790"/>
                    <a:pt x="404" y="10912"/>
                  </a:cubicBezTo>
                  <a:cubicBezTo>
                    <a:pt x="427" y="10770"/>
                    <a:pt x="475" y="10628"/>
                    <a:pt x="570" y="10509"/>
                  </a:cubicBezTo>
                  <a:cubicBezTo>
                    <a:pt x="902" y="9963"/>
                    <a:pt x="1163" y="9394"/>
                    <a:pt x="1376" y="8777"/>
                  </a:cubicBezTo>
                  <a:cubicBezTo>
                    <a:pt x="1495" y="8398"/>
                    <a:pt x="1661" y="8018"/>
                    <a:pt x="1874" y="7663"/>
                  </a:cubicBezTo>
                  <a:cubicBezTo>
                    <a:pt x="2064" y="7330"/>
                    <a:pt x="2278" y="6998"/>
                    <a:pt x="2491" y="6666"/>
                  </a:cubicBezTo>
                  <a:cubicBezTo>
                    <a:pt x="2539" y="6571"/>
                    <a:pt x="2610" y="6500"/>
                    <a:pt x="2705" y="6405"/>
                  </a:cubicBezTo>
                  <a:cubicBezTo>
                    <a:pt x="3132" y="5931"/>
                    <a:pt x="3606" y="5504"/>
                    <a:pt x="4128" y="5077"/>
                  </a:cubicBezTo>
                  <a:cubicBezTo>
                    <a:pt x="4531" y="4745"/>
                    <a:pt x="4887" y="4342"/>
                    <a:pt x="5195" y="3891"/>
                  </a:cubicBezTo>
                  <a:cubicBezTo>
                    <a:pt x="5480" y="3535"/>
                    <a:pt x="5765" y="3203"/>
                    <a:pt x="6097" y="2895"/>
                  </a:cubicBezTo>
                  <a:cubicBezTo>
                    <a:pt x="6405" y="2657"/>
                    <a:pt x="6547" y="2254"/>
                    <a:pt x="6476" y="1851"/>
                  </a:cubicBezTo>
                  <a:cubicBezTo>
                    <a:pt x="6476" y="1780"/>
                    <a:pt x="6429" y="1709"/>
                    <a:pt x="6429" y="1637"/>
                  </a:cubicBezTo>
                  <a:cubicBezTo>
                    <a:pt x="6524" y="1448"/>
                    <a:pt x="6713" y="1305"/>
                    <a:pt x="6927" y="1234"/>
                  </a:cubicBezTo>
                  <a:cubicBezTo>
                    <a:pt x="7686" y="878"/>
                    <a:pt x="8493" y="617"/>
                    <a:pt x="9299" y="475"/>
                  </a:cubicBezTo>
                  <a:cubicBezTo>
                    <a:pt x="10082" y="333"/>
                    <a:pt x="10841" y="190"/>
                    <a:pt x="11624" y="96"/>
                  </a:cubicBezTo>
                  <a:cubicBezTo>
                    <a:pt x="12003" y="24"/>
                    <a:pt x="12383" y="1"/>
                    <a:pt x="12786" y="1"/>
                  </a:cubicBezTo>
                  <a:cubicBezTo>
                    <a:pt x="13830" y="1"/>
                    <a:pt x="14850" y="24"/>
                    <a:pt x="15917" y="96"/>
                  </a:cubicBezTo>
                  <a:cubicBezTo>
                    <a:pt x="16558" y="143"/>
                    <a:pt x="17198" y="285"/>
                    <a:pt x="17839" y="380"/>
                  </a:cubicBezTo>
                  <a:cubicBezTo>
                    <a:pt x="19262" y="594"/>
                    <a:pt x="20543" y="1163"/>
                    <a:pt x="21824" y="1756"/>
                  </a:cubicBezTo>
                  <a:cubicBezTo>
                    <a:pt x="22654" y="2136"/>
                    <a:pt x="23460" y="2586"/>
                    <a:pt x="24219" y="3061"/>
                  </a:cubicBezTo>
                  <a:cubicBezTo>
                    <a:pt x="24860" y="3464"/>
                    <a:pt x="25429" y="3938"/>
                    <a:pt x="25927" y="4484"/>
                  </a:cubicBezTo>
                  <a:cubicBezTo>
                    <a:pt x="26568" y="5172"/>
                    <a:pt x="27161" y="5907"/>
                    <a:pt x="27683" y="6666"/>
                  </a:cubicBezTo>
                  <a:cubicBezTo>
                    <a:pt x="27778" y="6832"/>
                    <a:pt x="27849" y="6998"/>
                    <a:pt x="27920" y="71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50"/>
            <p:cNvSpPr/>
            <p:nvPr/>
          </p:nvSpPr>
          <p:spPr>
            <a:xfrm>
              <a:off x="10460875" y="1846300"/>
              <a:ext cx="464950" cy="444200"/>
            </a:xfrm>
            <a:custGeom>
              <a:avLst/>
              <a:gdLst/>
              <a:ahLst/>
              <a:cxnLst/>
              <a:rect l="l" t="t" r="r" b="b"/>
              <a:pathLst>
                <a:path w="18598" h="17768" extrusionOk="0">
                  <a:moveTo>
                    <a:pt x="7757" y="72"/>
                  </a:moveTo>
                  <a:cubicBezTo>
                    <a:pt x="8208" y="1"/>
                    <a:pt x="8635" y="167"/>
                    <a:pt x="9086" y="167"/>
                  </a:cubicBezTo>
                  <a:cubicBezTo>
                    <a:pt x="9086" y="285"/>
                    <a:pt x="9086" y="380"/>
                    <a:pt x="9109" y="499"/>
                  </a:cubicBezTo>
                  <a:cubicBezTo>
                    <a:pt x="9157" y="665"/>
                    <a:pt x="9252" y="831"/>
                    <a:pt x="9370" y="973"/>
                  </a:cubicBezTo>
                  <a:cubicBezTo>
                    <a:pt x="9536" y="1163"/>
                    <a:pt x="9702" y="1353"/>
                    <a:pt x="9845" y="1566"/>
                  </a:cubicBezTo>
                  <a:cubicBezTo>
                    <a:pt x="10248" y="2207"/>
                    <a:pt x="11149" y="2278"/>
                    <a:pt x="11624" y="1732"/>
                  </a:cubicBezTo>
                  <a:cubicBezTo>
                    <a:pt x="11980" y="1329"/>
                    <a:pt x="12264" y="878"/>
                    <a:pt x="12478" y="404"/>
                  </a:cubicBezTo>
                  <a:cubicBezTo>
                    <a:pt x="12573" y="380"/>
                    <a:pt x="12691" y="380"/>
                    <a:pt x="12786" y="380"/>
                  </a:cubicBezTo>
                  <a:cubicBezTo>
                    <a:pt x="13522" y="380"/>
                    <a:pt x="14233" y="309"/>
                    <a:pt x="14945" y="167"/>
                  </a:cubicBezTo>
                  <a:cubicBezTo>
                    <a:pt x="15063" y="143"/>
                    <a:pt x="15182" y="119"/>
                    <a:pt x="15277" y="95"/>
                  </a:cubicBezTo>
                  <a:cubicBezTo>
                    <a:pt x="15395" y="72"/>
                    <a:pt x="15514" y="167"/>
                    <a:pt x="15514" y="285"/>
                  </a:cubicBezTo>
                  <a:cubicBezTo>
                    <a:pt x="15514" y="475"/>
                    <a:pt x="15514" y="688"/>
                    <a:pt x="15538" y="902"/>
                  </a:cubicBezTo>
                  <a:cubicBezTo>
                    <a:pt x="15514" y="1044"/>
                    <a:pt x="15538" y="1187"/>
                    <a:pt x="15609" y="1329"/>
                  </a:cubicBezTo>
                  <a:cubicBezTo>
                    <a:pt x="15728" y="1542"/>
                    <a:pt x="15799" y="1803"/>
                    <a:pt x="15751" y="2064"/>
                  </a:cubicBezTo>
                  <a:cubicBezTo>
                    <a:pt x="15704" y="2918"/>
                    <a:pt x="15799" y="3748"/>
                    <a:pt x="16012" y="4555"/>
                  </a:cubicBezTo>
                  <a:cubicBezTo>
                    <a:pt x="16392" y="6121"/>
                    <a:pt x="16653" y="7686"/>
                    <a:pt x="16914" y="9275"/>
                  </a:cubicBezTo>
                  <a:cubicBezTo>
                    <a:pt x="17056" y="10011"/>
                    <a:pt x="17246" y="10722"/>
                    <a:pt x="17459" y="11434"/>
                  </a:cubicBezTo>
                  <a:cubicBezTo>
                    <a:pt x="17720" y="12312"/>
                    <a:pt x="17981" y="13189"/>
                    <a:pt x="18242" y="14043"/>
                  </a:cubicBezTo>
                  <a:cubicBezTo>
                    <a:pt x="18408" y="14684"/>
                    <a:pt x="18503" y="15324"/>
                    <a:pt x="18574" y="15965"/>
                  </a:cubicBezTo>
                  <a:cubicBezTo>
                    <a:pt x="18598" y="16107"/>
                    <a:pt x="18598" y="16273"/>
                    <a:pt x="18574" y="16415"/>
                  </a:cubicBezTo>
                  <a:cubicBezTo>
                    <a:pt x="18574" y="16653"/>
                    <a:pt x="18432" y="16842"/>
                    <a:pt x="18242" y="16961"/>
                  </a:cubicBezTo>
                  <a:cubicBezTo>
                    <a:pt x="18052" y="17080"/>
                    <a:pt x="17839" y="17174"/>
                    <a:pt x="17625" y="17222"/>
                  </a:cubicBezTo>
                  <a:cubicBezTo>
                    <a:pt x="16724" y="17388"/>
                    <a:pt x="15822" y="17530"/>
                    <a:pt x="14921" y="17673"/>
                  </a:cubicBezTo>
                  <a:cubicBezTo>
                    <a:pt x="14186" y="17767"/>
                    <a:pt x="13450" y="17625"/>
                    <a:pt x="12715" y="17530"/>
                  </a:cubicBezTo>
                  <a:cubicBezTo>
                    <a:pt x="11671" y="17412"/>
                    <a:pt x="10651" y="17222"/>
                    <a:pt x="9631" y="17032"/>
                  </a:cubicBezTo>
                  <a:cubicBezTo>
                    <a:pt x="8706" y="16866"/>
                    <a:pt x="7805" y="16605"/>
                    <a:pt x="6951" y="16249"/>
                  </a:cubicBezTo>
                  <a:cubicBezTo>
                    <a:pt x="5883" y="15822"/>
                    <a:pt x="4840" y="15324"/>
                    <a:pt x="3796" y="14874"/>
                  </a:cubicBezTo>
                  <a:cubicBezTo>
                    <a:pt x="3369" y="14684"/>
                    <a:pt x="2918" y="14541"/>
                    <a:pt x="2491" y="14375"/>
                  </a:cubicBezTo>
                  <a:cubicBezTo>
                    <a:pt x="1946" y="14186"/>
                    <a:pt x="1400" y="13972"/>
                    <a:pt x="902" y="13687"/>
                  </a:cubicBezTo>
                  <a:cubicBezTo>
                    <a:pt x="689" y="13616"/>
                    <a:pt x="475" y="13521"/>
                    <a:pt x="262" y="13450"/>
                  </a:cubicBezTo>
                  <a:cubicBezTo>
                    <a:pt x="190" y="13427"/>
                    <a:pt x="119" y="13379"/>
                    <a:pt x="1" y="13332"/>
                  </a:cubicBezTo>
                  <a:cubicBezTo>
                    <a:pt x="119" y="13023"/>
                    <a:pt x="262" y="12739"/>
                    <a:pt x="428" y="12454"/>
                  </a:cubicBezTo>
                  <a:cubicBezTo>
                    <a:pt x="712" y="12003"/>
                    <a:pt x="973" y="11576"/>
                    <a:pt x="1258" y="11126"/>
                  </a:cubicBezTo>
                  <a:cubicBezTo>
                    <a:pt x="1851" y="10224"/>
                    <a:pt x="2420" y="9323"/>
                    <a:pt x="3037" y="8421"/>
                  </a:cubicBezTo>
                  <a:cubicBezTo>
                    <a:pt x="3250" y="8089"/>
                    <a:pt x="3535" y="7781"/>
                    <a:pt x="3749" y="7425"/>
                  </a:cubicBezTo>
                  <a:cubicBezTo>
                    <a:pt x="4033" y="6951"/>
                    <a:pt x="4342" y="6476"/>
                    <a:pt x="4603" y="6002"/>
                  </a:cubicBezTo>
                  <a:cubicBezTo>
                    <a:pt x="5053" y="5148"/>
                    <a:pt x="5551" y="4318"/>
                    <a:pt x="6073" y="3488"/>
                  </a:cubicBezTo>
                  <a:cubicBezTo>
                    <a:pt x="6334" y="3084"/>
                    <a:pt x="6571" y="2657"/>
                    <a:pt x="6761" y="2207"/>
                  </a:cubicBezTo>
                  <a:cubicBezTo>
                    <a:pt x="6927" y="1780"/>
                    <a:pt x="7164" y="1376"/>
                    <a:pt x="7354" y="949"/>
                  </a:cubicBezTo>
                  <a:cubicBezTo>
                    <a:pt x="7496" y="665"/>
                    <a:pt x="7615" y="380"/>
                    <a:pt x="7757" y="7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50"/>
            <p:cNvSpPr/>
            <p:nvPr/>
          </p:nvSpPr>
          <p:spPr>
            <a:xfrm>
              <a:off x="9990025" y="961525"/>
              <a:ext cx="376600" cy="548550"/>
            </a:xfrm>
            <a:custGeom>
              <a:avLst/>
              <a:gdLst/>
              <a:ahLst/>
              <a:cxnLst/>
              <a:rect l="l" t="t" r="r" b="b"/>
              <a:pathLst>
                <a:path w="15064" h="21942" extrusionOk="0">
                  <a:moveTo>
                    <a:pt x="15016" y="2348"/>
                  </a:moveTo>
                  <a:cubicBezTo>
                    <a:pt x="14684" y="2443"/>
                    <a:pt x="14375" y="2538"/>
                    <a:pt x="14067" y="2633"/>
                  </a:cubicBezTo>
                  <a:cubicBezTo>
                    <a:pt x="13901" y="2704"/>
                    <a:pt x="13735" y="2799"/>
                    <a:pt x="13616" y="2941"/>
                  </a:cubicBezTo>
                  <a:cubicBezTo>
                    <a:pt x="13308" y="3297"/>
                    <a:pt x="13047" y="3653"/>
                    <a:pt x="12786" y="4056"/>
                  </a:cubicBezTo>
                  <a:cubicBezTo>
                    <a:pt x="12715" y="4199"/>
                    <a:pt x="12667" y="4365"/>
                    <a:pt x="12691" y="4531"/>
                  </a:cubicBezTo>
                  <a:cubicBezTo>
                    <a:pt x="12691" y="4744"/>
                    <a:pt x="12715" y="4981"/>
                    <a:pt x="12762" y="5195"/>
                  </a:cubicBezTo>
                  <a:cubicBezTo>
                    <a:pt x="12383" y="5480"/>
                    <a:pt x="12003" y="5764"/>
                    <a:pt x="11624" y="6073"/>
                  </a:cubicBezTo>
                  <a:cubicBezTo>
                    <a:pt x="11125" y="6500"/>
                    <a:pt x="10746" y="7045"/>
                    <a:pt x="10532" y="7662"/>
                  </a:cubicBezTo>
                  <a:cubicBezTo>
                    <a:pt x="10461" y="7828"/>
                    <a:pt x="10437" y="7994"/>
                    <a:pt x="10437" y="8160"/>
                  </a:cubicBezTo>
                  <a:cubicBezTo>
                    <a:pt x="10437" y="8895"/>
                    <a:pt x="10627" y="9299"/>
                    <a:pt x="11481" y="9393"/>
                  </a:cubicBezTo>
                  <a:cubicBezTo>
                    <a:pt x="11529" y="9393"/>
                    <a:pt x="11552" y="9417"/>
                    <a:pt x="11600" y="9441"/>
                  </a:cubicBezTo>
                  <a:cubicBezTo>
                    <a:pt x="11576" y="9536"/>
                    <a:pt x="11552" y="9631"/>
                    <a:pt x="11505" y="9726"/>
                  </a:cubicBezTo>
                  <a:cubicBezTo>
                    <a:pt x="11102" y="10461"/>
                    <a:pt x="10841" y="11267"/>
                    <a:pt x="10722" y="12098"/>
                  </a:cubicBezTo>
                  <a:cubicBezTo>
                    <a:pt x="10698" y="12216"/>
                    <a:pt x="10698" y="12359"/>
                    <a:pt x="10675" y="12477"/>
                  </a:cubicBezTo>
                  <a:cubicBezTo>
                    <a:pt x="10698" y="12880"/>
                    <a:pt x="10627" y="13260"/>
                    <a:pt x="10485" y="13616"/>
                  </a:cubicBezTo>
                  <a:cubicBezTo>
                    <a:pt x="10343" y="13995"/>
                    <a:pt x="10248" y="14351"/>
                    <a:pt x="10177" y="14754"/>
                  </a:cubicBezTo>
                  <a:cubicBezTo>
                    <a:pt x="10105" y="15110"/>
                    <a:pt x="9987" y="15466"/>
                    <a:pt x="9844" y="15798"/>
                  </a:cubicBezTo>
                  <a:cubicBezTo>
                    <a:pt x="9821" y="15869"/>
                    <a:pt x="9821" y="15940"/>
                    <a:pt x="9773" y="16012"/>
                  </a:cubicBezTo>
                  <a:cubicBezTo>
                    <a:pt x="9584" y="16439"/>
                    <a:pt x="9512" y="16913"/>
                    <a:pt x="9560" y="17364"/>
                  </a:cubicBezTo>
                  <a:cubicBezTo>
                    <a:pt x="9560" y="17506"/>
                    <a:pt x="9536" y="17625"/>
                    <a:pt x="9489" y="17743"/>
                  </a:cubicBezTo>
                  <a:cubicBezTo>
                    <a:pt x="9441" y="17957"/>
                    <a:pt x="9394" y="18146"/>
                    <a:pt x="9346" y="18336"/>
                  </a:cubicBezTo>
                  <a:cubicBezTo>
                    <a:pt x="9323" y="18479"/>
                    <a:pt x="9275" y="18597"/>
                    <a:pt x="9204" y="18692"/>
                  </a:cubicBezTo>
                  <a:cubicBezTo>
                    <a:pt x="9038" y="18882"/>
                    <a:pt x="8919" y="19095"/>
                    <a:pt x="8848" y="19333"/>
                  </a:cubicBezTo>
                  <a:cubicBezTo>
                    <a:pt x="8730" y="19641"/>
                    <a:pt x="8564" y="19926"/>
                    <a:pt x="8350" y="20186"/>
                  </a:cubicBezTo>
                  <a:cubicBezTo>
                    <a:pt x="8113" y="20495"/>
                    <a:pt x="7899" y="20827"/>
                    <a:pt x="7662" y="21135"/>
                  </a:cubicBezTo>
                  <a:cubicBezTo>
                    <a:pt x="7472" y="21420"/>
                    <a:pt x="7188" y="21633"/>
                    <a:pt x="6879" y="21752"/>
                  </a:cubicBezTo>
                  <a:cubicBezTo>
                    <a:pt x="6571" y="21942"/>
                    <a:pt x="6168" y="21800"/>
                    <a:pt x="6025" y="21467"/>
                  </a:cubicBezTo>
                  <a:cubicBezTo>
                    <a:pt x="5931" y="21278"/>
                    <a:pt x="5836" y="21040"/>
                    <a:pt x="5764" y="20803"/>
                  </a:cubicBezTo>
                  <a:cubicBezTo>
                    <a:pt x="5551" y="19997"/>
                    <a:pt x="5243" y="19214"/>
                    <a:pt x="5100" y="18384"/>
                  </a:cubicBezTo>
                  <a:cubicBezTo>
                    <a:pt x="4982" y="17791"/>
                    <a:pt x="4294" y="17720"/>
                    <a:pt x="3938" y="17957"/>
                  </a:cubicBezTo>
                  <a:cubicBezTo>
                    <a:pt x="3796" y="18075"/>
                    <a:pt x="3653" y="18194"/>
                    <a:pt x="3558" y="18336"/>
                  </a:cubicBezTo>
                  <a:cubicBezTo>
                    <a:pt x="3392" y="18573"/>
                    <a:pt x="3131" y="18716"/>
                    <a:pt x="2847" y="18692"/>
                  </a:cubicBezTo>
                  <a:lnTo>
                    <a:pt x="1898" y="18692"/>
                  </a:lnTo>
                  <a:cubicBezTo>
                    <a:pt x="1708" y="18716"/>
                    <a:pt x="1518" y="18621"/>
                    <a:pt x="1424" y="18479"/>
                  </a:cubicBezTo>
                  <a:cubicBezTo>
                    <a:pt x="1258" y="18265"/>
                    <a:pt x="1163" y="18028"/>
                    <a:pt x="1163" y="17767"/>
                  </a:cubicBezTo>
                  <a:cubicBezTo>
                    <a:pt x="1234" y="17269"/>
                    <a:pt x="1281" y="16771"/>
                    <a:pt x="1329" y="16273"/>
                  </a:cubicBezTo>
                  <a:cubicBezTo>
                    <a:pt x="1424" y="15751"/>
                    <a:pt x="1613" y="15276"/>
                    <a:pt x="1874" y="14826"/>
                  </a:cubicBezTo>
                  <a:cubicBezTo>
                    <a:pt x="2088" y="14351"/>
                    <a:pt x="2325" y="13877"/>
                    <a:pt x="2586" y="13426"/>
                  </a:cubicBezTo>
                  <a:cubicBezTo>
                    <a:pt x="2705" y="13236"/>
                    <a:pt x="2823" y="13047"/>
                    <a:pt x="2989" y="12880"/>
                  </a:cubicBezTo>
                  <a:cubicBezTo>
                    <a:pt x="3250" y="12572"/>
                    <a:pt x="3535" y="12311"/>
                    <a:pt x="3796" y="12027"/>
                  </a:cubicBezTo>
                  <a:cubicBezTo>
                    <a:pt x="4151" y="11671"/>
                    <a:pt x="4057" y="11291"/>
                    <a:pt x="3582" y="11149"/>
                  </a:cubicBezTo>
                  <a:cubicBezTo>
                    <a:pt x="2776" y="10912"/>
                    <a:pt x="2017" y="10556"/>
                    <a:pt x="1305" y="10129"/>
                  </a:cubicBezTo>
                  <a:cubicBezTo>
                    <a:pt x="997" y="9915"/>
                    <a:pt x="736" y="9654"/>
                    <a:pt x="498" y="9370"/>
                  </a:cubicBezTo>
                  <a:cubicBezTo>
                    <a:pt x="166" y="8967"/>
                    <a:pt x="0" y="8468"/>
                    <a:pt x="24" y="7970"/>
                  </a:cubicBezTo>
                  <a:cubicBezTo>
                    <a:pt x="48" y="7496"/>
                    <a:pt x="24" y="6998"/>
                    <a:pt x="24" y="6523"/>
                  </a:cubicBezTo>
                  <a:cubicBezTo>
                    <a:pt x="0" y="6262"/>
                    <a:pt x="72" y="6001"/>
                    <a:pt x="214" y="5788"/>
                  </a:cubicBezTo>
                  <a:cubicBezTo>
                    <a:pt x="285" y="5693"/>
                    <a:pt x="356" y="5598"/>
                    <a:pt x="380" y="5480"/>
                  </a:cubicBezTo>
                  <a:cubicBezTo>
                    <a:pt x="593" y="4839"/>
                    <a:pt x="1044" y="4365"/>
                    <a:pt x="1471" y="3867"/>
                  </a:cubicBezTo>
                  <a:cubicBezTo>
                    <a:pt x="1756" y="3534"/>
                    <a:pt x="2064" y="3202"/>
                    <a:pt x="2349" y="2894"/>
                  </a:cubicBezTo>
                  <a:cubicBezTo>
                    <a:pt x="2467" y="2752"/>
                    <a:pt x="2586" y="2633"/>
                    <a:pt x="2705" y="2538"/>
                  </a:cubicBezTo>
                  <a:cubicBezTo>
                    <a:pt x="3274" y="2064"/>
                    <a:pt x="3914" y="1637"/>
                    <a:pt x="4578" y="1305"/>
                  </a:cubicBezTo>
                  <a:cubicBezTo>
                    <a:pt x="5219" y="996"/>
                    <a:pt x="5883" y="688"/>
                    <a:pt x="6547" y="380"/>
                  </a:cubicBezTo>
                  <a:cubicBezTo>
                    <a:pt x="7093" y="142"/>
                    <a:pt x="7710" y="24"/>
                    <a:pt x="8326" y="24"/>
                  </a:cubicBezTo>
                  <a:cubicBezTo>
                    <a:pt x="9133" y="0"/>
                    <a:pt x="9916" y="24"/>
                    <a:pt x="10722" y="24"/>
                  </a:cubicBezTo>
                  <a:cubicBezTo>
                    <a:pt x="11102" y="47"/>
                    <a:pt x="11457" y="95"/>
                    <a:pt x="11813" y="214"/>
                  </a:cubicBezTo>
                  <a:cubicBezTo>
                    <a:pt x="12715" y="427"/>
                    <a:pt x="13592" y="807"/>
                    <a:pt x="14351" y="1328"/>
                  </a:cubicBezTo>
                  <a:cubicBezTo>
                    <a:pt x="14517" y="1447"/>
                    <a:pt x="14684" y="1589"/>
                    <a:pt x="14826" y="1732"/>
                  </a:cubicBezTo>
                  <a:cubicBezTo>
                    <a:pt x="14992" y="1874"/>
                    <a:pt x="15063" y="2111"/>
                    <a:pt x="15016" y="23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50"/>
            <p:cNvSpPr/>
            <p:nvPr/>
          </p:nvSpPr>
          <p:spPr>
            <a:xfrm>
              <a:off x="10273475" y="941350"/>
              <a:ext cx="199875" cy="343975"/>
            </a:xfrm>
            <a:custGeom>
              <a:avLst/>
              <a:gdLst/>
              <a:ahLst/>
              <a:cxnLst/>
              <a:rect l="l" t="t" r="r" b="b"/>
              <a:pathLst>
                <a:path w="7995" h="13759" extrusionOk="0">
                  <a:moveTo>
                    <a:pt x="4887" y="24"/>
                  </a:moveTo>
                  <a:cubicBezTo>
                    <a:pt x="5196" y="1"/>
                    <a:pt x="5504" y="72"/>
                    <a:pt x="5765" y="214"/>
                  </a:cubicBezTo>
                  <a:cubicBezTo>
                    <a:pt x="5955" y="309"/>
                    <a:pt x="6097" y="451"/>
                    <a:pt x="6216" y="594"/>
                  </a:cubicBezTo>
                  <a:cubicBezTo>
                    <a:pt x="6477" y="878"/>
                    <a:pt x="6690" y="1187"/>
                    <a:pt x="6951" y="1448"/>
                  </a:cubicBezTo>
                  <a:cubicBezTo>
                    <a:pt x="7236" y="1732"/>
                    <a:pt x="7402" y="2112"/>
                    <a:pt x="7402" y="2491"/>
                  </a:cubicBezTo>
                  <a:lnTo>
                    <a:pt x="7402" y="3986"/>
                  </a:lnTo>
                  <a:cubicBezTo>
                    <a:pt x="7354" y="4033"/>
                    <a:pt x="7283" y="4081"/>
                    <a:pt x="7212" y="4128"/>
                  </a:cubicBezTo>
                  <a:cubicBezTo>
                    <a:pt x="6927" y="4389"/>
                    <a:pt x="6951" y="4840"/>
                    <a:pt x="7259" y="5053"/>
                  </a:cubicBezTo>
                  <a:cubicBezTo>
                    <a:pt x="7378" y="5148"/>
                    <a:pt x="7544" y="5219"/>
                    <a:pt x="7686" y="5314"/>
                  </a:cubicBezTo>
                  <a:cubicBezTo>
                    <a:pt x="7829" y="5385"/>
                    <a:pt x="7900" y="5456"/>
                    <a:pt x="7995" y="5527"/>
                  </a:cubicBezTo>
                  <a:cubicBezTo>
                    <a:pt x="7947" y="5646"/>
                    <a:pt x="7876" y="5741"/>
                    <a:pt x="7805" y="5836"/>
                  </a:cubicBezTo>
                  <a:cubicBezTo>
                    <a:pt x="7378" y="6358"/>
                    <a:pt x="6951" y="6880"/>
                    <a:pt x="6524" y="7378"/>
                  </a:cubicBezTo>
                  <a:cubicBezTo>
                    <a:pt x="6453" y="7473"/>
                    <a:pt x="6358" y="7544"/>
                    <a:pt x="6287" y="7615"/>
                  </a:cubicBezTo>
                  <a:cubicBezTo>
                    <a:pt x="5884" y="7947"/>
                    <a:pt x="5504" y="8303"/>
                    <a:pt x="5125" y="8659"/>
                  </a:cubicBezTo>
                  <a:cubicBezTo>
                    <a:pt x="4745" y="8967"/>
                    <a:pt x="4437" y="9347"/>
                    <a:pt x="4199" y="9774"/>
                  </a:cubicBezTo>
                  <a:cubicBezTo>
                    <a:pt x="4033" y="10011"/>
                    <a:pt x="3867" y="10248"/>
                    <a:pt x="3654" y="10461"/>
                  </a:cubicBezTo>
                  <a:cubicBezTo>
                    <a:pt x="3535" y="10604"/>
                    <a:pt x="3393" y="10746"/>
                    <a:pt x="3274" y="10888"/>
                  </a:cubicBezTo>
                  <a:cubicBezTo>
                    <a:pt x="2871" y="11339"/>
                    <a:pt x="2610" y="11908"/>
                    <a:pt x="2515" y="12525"/>
                  </a:cubicBezTo>
                  <a:cubicBezTo>
                    <a:pt x="2492" y="12762"/>
                    <a:pt x="2420" y="13000"/>
                    <a:pt x="2397" y="13237"/>
                  </a:cubicBezTo>
                  <a:cubicBezTo>
                    <a:pt x="2373" y="13450"/>
                    <a:pt x="2207" y="13640"/>
                    <a:pt x="1993" y="13664"/>
                  </a:cubicBezTo>
                  <a:cubicBezTo>
                    <a:pt x="1543" y="13735"/>
                    <a:pt x="1068" y="13759"/>
                    <a:pt x="594" y="13687"/>
                  </a:cubicBezTo>
                  <a:cubicBezTo>
                    <a:pt x="594" y="13640"/>
                    <a:pt x="570" y="13569"/>
                    <a:pt x="570" y="13521"/>
                  </a:cubicBezTo>
                  <a:cubicBezTo>
                    <a:pt x="784" y="13260"/>
                    <a:pt x="713" y="12881"/>
                    <a:pt x="428" y="12715"/>
                  </a:cubicBezTo>
                  <a:cubicBezTo>
                    <a:pt x="428" y="12407"/>
                    <a:pt x="475" y="12098"/>
                    <a:pt x="618" y="11814"/>
                  </a:cubicBezTo>
                  <a:cubicBezTo>
                    <a:pt x="807" y="11387"/>
                    <a:pt x="1021" y="10983"/>
                    <a:pt x="1211" y="10556"/>
                  </a:cubicBezTo>
                  <a:cubicBezTo>
                    <a:pt x="1282" y="10319"/>
                    <a:pt x="1519" y="10177"/>
                    <a:pt x="1780" y="10200"/>
                  </a:cubicBezTo>
                  <a:cubicBezTo>
                    <a:pt x="2088" y="10248"/>
                    <a:pt x="2254" y="10058"/>
                    <a:pt x="2397" y="9821"/>
                  </a:cubicBezTo>
                  <a:cubicBezTo>
                    <a:pt x="2634" y="9489"/>
                    <a:pt x="2397" y="9038"/>
                    <a:pt x="1993" y="9086"/>
                  </a:cubicBezTo>
                  <a:cubicBezTo>
                    <a:pt x="1804" y="9086"/>
                    <a:pt x="1590" y="9109"/>
                    <a:pt x="1400" y="9181"/>
                  </a:cubicBezTo>
                  <a:cubicBezTo>
                    <a:pt x="1021" y="9275"/>
                    <a:pt x="618" y="9299"/>
                    <a:pt x="238" y="9252"/>
                  </a:cubicBezTo>
                  <a:cubicBezTo>
                    <a:pt x="96" y="9228"/>
                    <a:pt x="1" y="9109"/>
                    <a:pt x="48" y="8967"/>
                  </a:cubicBezTo>
                  <a:cubicBezTo>
                    <a:pt x="96" y="8777"/>
                    <a:pt x="167" y="8611"/>
                    <a:pt x="262" y="8445"/>
                  </a:cubicBezTo>
                  <a:cubicBezTo>
                    <a:pt x="618" y="7852"/>
                    <a:pt x="1139" y="7354"/>
                    <a:pt x="1733" y="7022"/>
                  </a:cubicBezTo>
                  <a:cubicBezTo>
                    <a:pt x="1875" y="6951"/>
                    <a:pt x="2017" y="6903"/>
                    <a:pt x="2159" y="6880"/>
                  </a:cubicBezTo>
                  <a:cubicBezTo>
                    <a:pt x="2278" y="6856"/>
                    <a:pt x="2420" y="6880"/>
                    <a:pt x="2539" y="6856"/>
                  </a:cubicBezTo>
                  <a:cubicBezTo>
                    <a:pt x="2895" y="6808"/>
                    <a:pt x="3156" y="6500"/>
                    <a:pt x="3108" y="6144"/>
                  </a:cubicBezTo>
                  <a:cubicBezTo>
                    <a:pt x="3085" y="5978"/>
                    <a:pt x="2966" y="5836"/>
                    <a:pt x="2800" y="5765"/>
                  </a:cubicBezTo>
                  <a:cubicBezTo>
                    <a:pt x="2681" y="5717"/>
                    <a:pt x="2563" y="5670"/>
                    <a:pt x="2444" y="5622"/>
                  </a:cubicBezTo>
                  <a:cubicBezTo>
                    <a:pt x="2302" y="5551"/>
                    <a:pt x="2254" y="5361"/>
                    <a:pt x="2349" y="5243"/>
                  </a:cubicBezTo>
                  <a:cubicBezTo>
                    <a:pt x="2515" y="4982"/>
                    <a:pt x="2681" y="4745"/>
                    <a:pt x="2871" y="4507"/>
                  </a:cubicBezTo>
                  <a:cubicBezTo>
                    <a:pt x="3085" y="4294"/>
                    <a:pt x="3393" y="4175"/>
                    <a:pt x="3678" y="4199"/>
                  </a:cubicBezTo>
                  <a:lnTo>
                    <a:pt x="4911" y="4199"/>
                  </a:lnTo>
                  <a:cubicBezTo>
                    <a:pt x="5053" y="4199"/>
                    <a:pt x="5219" y="4199"/>
                    <a:pt x="5362" y="4175"/>
                  </a:cubicBezTo>
                  <a:cubicBezTo>
                    <a:pt x="5575" y="4128"/>
                    <a:pt x="5765" y="3962"/>
                    <a:pt x="5836" y="3748"/>
                  </a:cubicBezTo>
                  <a:cubicBezTo>
                    <a:pt x="5884" y="3535"/>
                    <a:pt x="5789" y="3321"/>
                    <a:pt x="5623" y="3203"/>
                  </a:cubicBezTo>
                  <a:cubicBezTo>
                    <a:pt x="5480" y="3061"/>
                    <a:pt x="5338" y="2918"/>
                    <a:pt x="5219" y="2752"/>
                  </a:cubicBezTo>
                  <a:cubicBezTo>
                    <a:pt x="4864" y="2325"/>
                    <a:pt x="4698" y="1756"/>
                    <a:pt x="4721" y="1187"/>
                  </a:cubicBezTo>
                  <a:cubicBezTo>
                    <a:pt x="4721" y="878"/>
                    <a:pt x="4745" y="570"/>
                    <a:pt x="4769" y="238"/>
                  </a:cubicBezTo>
                  <a:cubicBezTo>
                    <a:pt x="4792" y="167"/>
                    <a:pt x="4840" y="95"/>
                    <a:pt x="4887" y="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50"/>
            <p:cNvSpPr/>
            <p:nvPr/>
          </p:nvSpPr>
          <p:spPr>
            <a:xfrm>
              <a:off x="11120900" y="1301325"/>
              <a:ext cx="80100" cy="164275"/>
            </a:xfrm>
            <a:custGeom>
              <a:avLst/>
              <a:gdLst/>
              <a:ahLst/>
              <a:cxnLst/>
              <a:rect l="l" t="t" r="r" b="b"/>
              <a:pathLst>
                <a:path w="3204" h="6571" extrusionOk="0">
                  <a:moveTo>
                    <a:pt x="618" y="6452"/>
                  </a:moveTo>
                  <a:cubicBezTo>
                    <a:pt x="594" y="6357"/>
                    <a:pt x="570" y="6239"/>
                    <a:pt x="570" y="6120"/>
                  </a:cubicBezTo>
                  <a:cubicBezTo>
                    <a:pt x="641" y="5195"/>
                    <a:pt x="380" y="4317"/>
                    <a:pt x="191" y="3440"/>
                  </a:cubicBezTo>
                  <a:cubicBezTo>
                    <a:pt x="120" y="3179"/>
                    <a:pt x="48" y="2941"/>
                    <a:pt x="1" y="2681"/>
                  </a:cubicBezTo>
                  <a:cubicBezTo>
                    <a:pt x="25" y="2633"/>
                    <a:pt x="72" y="2586"/>
                    <a:pt x="120" y="2562"/>
                  </a:cubicBezTo>
                  <a:cubicBezTo>
                    <a:pt x="357" y="2372"/>
                    <a:pt x="428" y="2254"/>
                    <a:pt x="286" y="2064"/>
                  </a:cubicBezTo>
                  <a:cubicBezTo>
                    <a:pt x="1" y="1755"/>
                    <a:pt x="96" y="1447"/>
                    <a:pt x="238" y="1139"/>
                  </a:cubicBezTo>
                  <a:cubicBezTo>
                    <a:pt x="570" y="427"/>
                    <a:pt x="1306" y="0"/>
                    <a:pt x="2088" y="24"/>
                  </a:cubicBezTo>
                  <a:cubicBezTo>
                    <a:pt x="2444" y="48"/>
                    <a:pt x="2753" y="261"/>
                    <a:pt x="2895" y="593"/>
                  </a:cubicBezTo>
                  <a:cubicBezTo>
                    <a:pt x="3108" y="1044"/>
                    <a:pt x="3203" y="1542"/>
                    <a:pt x="3203" y="2064"/>
                  </a:cubicBezTo>
                  <a:lnTo>
                    <a:pt x="3203" y="3606"/>
                  </a:lnTo>
                  <a:cubicBezTo>
                    <a:pt x="3180" y="4388"/>
                    <a:pt x="2895" y="5124"/>
                    <a:pt x="2349" y="5669"/>
                  </a:cubicBezTo>
                  <a:cubicBezTo>
                    <a:pt x="2160" y="5907"/>
                    <a:pt x="1922" y="6096"/>
                    <a:pt x="1685" y="6262"/>
                  </a:cubicBezTo>
                  <a:cubicBezTo>
                    <a:pt x="1377" y="6500"/>
                    <a:pt x="973" y="6571"/>
                    <a:pt x="618" y="645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50"/>
            <p:cNvSpPr/>
            <p:nvPr/>
          </p:nvSpPr>
          <p:spPr>
            <a:xfrm>
              <a:off x="10294825" y="1603750"/>
              <a:ext cx="115675" cy="90175"/>
            </a:xfrm>
            <a:custGeom>
              <a:avLst/>
              <a:gdLst/>
              <a:ahLst/>
              <a:cxnLst/>
              <a:rect l="l" t="t" r="r" b="b"/>
              <a:pathLst>
                <a:path w="4627" h="3607" extrusionOk="0">
                  <a:moveTo>
                    <a:pt x="4603" y="3559"/>
                  </a:moveTo>
                  <a:cubicBezTo>
                    <a:pt x="3891" y="3606"/>
                    <a:pt x="3203" y="3583"/>
                    <a:pt x="2515" y="3535"/>
                  </a:cubicBezTo>
                  <a:cubicBezTo>
                    <a:pt x="1970" y="3464"/>
                    <a:pt x="1472" y="3274"/>
                    <a:pt x="997" y="2990"/>
                  </a:cubicBezTo>
                  <a:cubicBezTo>
                    <a:pt x="570" y="2729"/>
                    <a:pt x="262" y="2302"/>
                    <a:pt x="119" y="1827"/>
                  </a:cubicBezTo>
                  <a:cubicBezTo>
                    <a:pt x="1" y="1519"/>
                    <a:pt x="48" y="1187"/>
                    <a:pt x="238" y="926"/>
                  </a:cubicBezTo>
                  <a:cubicBezTo>
                    <a:pt x="262" y="878"/>
                    <a:pt x="309" y="831"/>
                    <a:pt x="333" y="784"/>
                  </a:cubicBezTo>
                  <a:cubicBezTo>
                    <a:pt x="618" y="238"/>
                    <a:pt x="1068" y="1"/>
                    <a:pt x="1946" y="333"/>
                  </a:cubicBezTo>
                  <a:cubicBezTo>
                    <a:pt x="2112" y="404"/>
                    <a:pt x="2254" y="499"/>
                    <a:pt x="2420" y="546"/>
                  </a:cubicBezTo>
                  <a:cubicBezTo>
                    <a:pt x="2563" y="594"/>
                    <a:pt x="2705" y="689"/>
                    <a:pt x="2800" y="831"/>
                  </a:cubicBezTo>
                  <a:cubicBezTo>
                    <a:pt x="2918" y="1044"/>
                    <a:pt x="3108" y="1187"/>
                    <a:pt x="3345" y="1210"/>
                  </a:cubicBezTo>
                  <a:cubicBezTo>
                    <a:pt x="3796" y="1970"/>
                    <a:pt x="4199" y="2705"/>
                    <a:pt x="4626" y="3464"/>
                  </a:cubicBezTo>
                  <a:cubicBezTo>
                    <a:pt x="4626" y="3464"/>
                    <a:pt x="4603" y="3488"/>
                    <a:pt x="4603" y="355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50"/>
            <p:cNvSpPr/>
            <p:nvPr/>
          </p:nvSpPr>
          <p:spPr>
            <a:xfrm>
              <a:off x="10751450" y="2682450"/>
              <a:ext cx="97875" cy="58750"/>
            </a:xfrm>
            <a:custGeom>
              <a:avLst/>
              <a:gdLst/>
              <a:ahLst/>
              <a:cxnLst/>
              <a:rect l="l" t="t" r="r" b="b"/>
              <a:pathLst>
                <a:path w="3915" h="2350" extrusionOk="0">
                  <a:moveTo>
                    <a:pt x="1" y="1"/>
                  </a:moveTo>
                  <a:cubicBezTo>
                    <a:pt x="333" y="72"/>
                    <a:pt x="665" y="167"/>
                    <a:pt x="997" y="333"/>
                  </a:cubicBezTo>
                  <a:cubicBezTo>
                    <a:pt x="1638" y="618"/>
                    <a:pt x="2278" y="926"/>
                    <a:pt x="2919" y="1211"/>
                  </a:cubicBezTo>
                  <a:cubicBezTo>
                    <a:pt x="3274" y="1353"/>
                    <a:pt x="3559" y="1590"/>
                    <a:pt x="3772" y="1899"/>
                  </a:cubicBezTo>
                  <a:cubicBezTo>
                    <a:pt x="3915" y="2112"/>
                    <a:pt x="3844" y="2326"/>
                    <a:pt x="3583" y="2349"/>
                  </a:cubicBezTo>
                  <a:cubicBezTo>
                    <a:pt x="3132" y="2349"/>
                    <a:pt x="2681" y="2349"/>
                    <a:pt x="2231" y="2349"/>
                  </a:cubicBezTo>
                  <a:cubicBezTo>
                    <a:pt x="2088" y="2326"/>
                    <a:pt x="1946" y="2278"/>
                    <a:pt x="1827" y="2207"/>
                  </a:cubicBezTo>
                  <a:cubicBezTo>
                    <a:pt x="1353" y="1922"/>
                    <a:pt x="950" y="1567"/>
                    <a:pt x="641" y="1116"/>
                  </a:cubicBezTo>
                  <a:cubicBezTo>
                    <a:pt x="428" y="784"/>
                    <a:pt x="238" y="428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50"/>
            <p:cNvSpPr/>
            <p:nvPr/>
          </p:nvSpPr>
          <p:spPr>
            <a:xfrm>
              <a:off x="10179200" y="2250150"/>
              <a:ext cx="33225" cy="122175"/>
            </a:xfrm>
            <a:custGeom>
              <a:avLst/>
              <a:gdLst/>
              <a:ahLst/>
              <a:cxnLst/>
              <a:rect l="l" t="t" r="r" b="b"/>
              <a:pathLst>
                <a:path w="1329" h="4887" extrusionOk="0">
                  <a:moveTo>
                    <a:pt x="1234" y="0"/>
                  </a:moveTo>
                  <a:cubicBezTo>
                    <a:pt x="1257" y="166"/>
                    <a:pt x="1305" y="333"/>
                    <a:pt x="1305" y="499"/>
                  </a:cubicBezTo>
                  <a:cubicBezTo>
                    <a:pt x="1305" y="1044"/>
                    <a:pt x="1329" y="1613"/>
                    <a:pt x="1305" y="2159"/>
                  </a:cubicBezTo>
                  <a:cubicBezTo>
                    <a:pt x="1305" y="2586"/>
                    <a:pt x="1186" y="2989"/>
                    <a:pt x="1020" y="3345"/>
                  </a:cubicBezTo>
                  <a:cubicBezTo>
                    <a:pt x="807" y="3843"/>
                    <a:pt x="593" y="4341"/>
                    <a:pt x="380" y="4840"/>
                  </a:cubicBezTo>
                  <a:cubicBezTo>
                    <a:pt x="380" y="4863"/>
                    <a:pt x="332" y="4863"/>
                    <a:pt x="261" y="4887"/>
                  </a:cubicBezTo>
                  <a:cubicBezTo>
                    <a:pt x="95" y="4484"/>
                    <a:pt x="0" y="4033"/>
                    <a:pt x="48" y="3606"/>
                  </a:cubicBezTo>
                  <a:cubicBezTo>
                    <a:pt x="71" y="3060"/>
                    <a:pt x="166" y="2539"/>
                    <a:pt x="261" y="2017"/>
                  </a:cubicBezTo>
                  <a:cubicBezTo>
                    <a:pt x="309" y="1780"/>
                    <a:pt x="356" y="1566"/>
                    <a:pt x="451" y="1376"/>
                  </a:cubicBezTo>
                  <a:cubicBezTo>
                    <a:pt x="522" y="1163"/>
                    <a:pt x="593" y="949"/>
                    <a:pt x="688" y="760"/>
                  </a:cubicBezTo>
                  <a:cubicBezTo>
                    <a:pt x="759" y="451"/>
                    <a:pt x="973" y="190"/>
                    <a:pt x="12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50"/>
            <p:cNvSpPr/>
            <p:nvPr/>
          </p:nvSpPr>
          <p:spPr>
            <a:xfrm>
              <a:off x="10708750" y="1851650"/>
              <a:ext cx="39175" cy="27875"/>
            </a:xfrm>
            <a:custGeom>
              <a:avLst/>
              <a:gdLst/>
              <a:ahLst/>
              <a:cxnLst/>
              <a:rect l="l" t="t" r="r" b="b"/>
              <a:pathLst>
                <a:path w="1567" h="1115" extrusionOk="0">
                  <a:moveTo>
                    <a:pt x="1" y="95"/>
                  </a:moveTo>
                  <a:cubicBezTo>
                    <a:pt x="570" y="0"/>
                    <a:pt x="1045" y="190"/>
                    <a:pt x="1567" y="190"/>
                  </a:cubicBezTo>
                  <a:cubicBezTo>
                    <a:pt x="1495" y="474"/>
                    <a:pt x="1329" y="735"/>
                    <a:pt x="1116" y="949"/>
                  </a:cubicBezTo>
                  <a:cubicBezTo>
                    <a:pt x="974" y="1115"/>
                    <a:pt x="713" y="1091"/>
                    <a:pt x="594" y="901"/>
                  </a:cubicBezTo>
                  <a:cubicBezTo>
                    <a:pt x="404" y="664"/>
                    <a:pt x="238" y="403"/>
                    <a:pt x="1" y="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50"/>
            <p:cNvSpPr/>
            <p:nvPr/>
          </p:nvSpPr>
          <p:spPr>
            <a:xfrm>
              <a:off x="11039075" y="1202275"/>
              <a:ext cx="8325" cy="7150"/>
            </a:xfrm>
            <a:custGeom>
              <a:avLst/>
              <a:gdLst/>
              <a:ahLst/>
              <a:cxnLst/>
              <a:rect l="l" t="t" r="r" b="b"/>
              <a:pathLst>
                <a:path w="333" h="286" extrusionOk="0">
                  <a:moveTo>
                    <a:pt x="333" y="262"/>
                  </a:moveTo>
                  <a:cubicBezTo>
                    <a:pt x="95" y="285"/>
                    <a:pt x="72" y="285"/>
                    <a:pt x="0" y="1"/>
                  </a:cubicBezTo>
                  <a:lnTo>
                    <a:pt x="0" y="1"/>
                  </a:lnTo>
                  <a:lnTo>
                    <a:pt x="167" y="119"/>
                  </a:lnTo>
                  <a:lnTo>
                    <a:pt x="309" y="262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50"/>
            <p:cNvSpPr/>
            <p:nvPr/>
          </p:nvSpPr>
          <p:spPr>
            <a:xfrm>
              <a:off x="11046775" y="1217100"/>
              <a:ext cx="4175" cy="4175"/>
            </a:xfrm>
            <a:custGeom>
              <a:avLst/>
              <a:gdLst/>
              <a:ahLst/>
              <a:cxnLst/>
              <a:rect l="l" t="t" r="r" b="b"/>
              <a:pathLst>
                <a:path w="167" h="167" extrusionOk="0">
                  <a:moveTo>
                    <a:pt x="1" y="1"/>
                  </a:moveTo>
                  <a:cubicBezTo>
                    <a:pt x="119" y="1"/>
                    <a:pt x="143" y="72"/>
                    <a:pt x="167" y="167"/>
                  </a:cubicBezTo>
                  <a:lnTo>
                    <a:pt x="167" y="167"/>
                  </a:lnTo>
                  <a:cubicBezTo>
                    <a:pt x="25" y="167"/>
                    <a:pt x="48" y="72"/>
                    <a:pt x="1" y="1"/>
                  </a:cubicBez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50"/>
            <p:cNvSpPr/>
            <p:nvPr/>
          </p:nvSpPr>
          <p:spPr>
            <a:xfrm>
              <a:off x="11045000" y="1208200"/>
              <a:ext cx="2400" cy="8925"/>
            </a:xfrm>
            <a:custGeom>
              <a:avLst/>
              <a:gdLst/>
              <a:ahLst/>
              <a:cxnLst/>
              <a:rect l="l" t="t" r="r" b="b"/>
              <a:pathLst>
                <a:path w="96" h="357" extrusionOk="0">
                  <a:moveTo>
                    <a:pt x="96" y="333"/>
                  </a:moveTo>
                  <a:cubicBezTo>
                    <a:pt x="1" y="238"/>
                    <a:pt x="1" y="96"/>
                    <a:pt x="96" y="1"/>
                  </a:cubicBezTo>
                  <a:lnTo>
                    <a:pt x="96" y="1"/>
                  </a:lnTo>
                  <a:lnTo>
                    <a:pt x="96" y="357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50"/>
            <p:cNvSpPr/>
            <p:nvPr/>
          </p:nvSpPr>
          <p:spPr>
            <a:xfrm>
              <a:off x="11050925" y="1221250"/>
              <a:ext cx="1825" cy="3000"/>
            </a:xfrm>
            <a:custGeom>
              <a:avLst/>
              <a:gdLst/>
              <a:ahLst/>
              <a:cxnLst/>
              <a:rect l="l" t="t" r="r" b="b"/>
              <a:pathLst>
                <a:path w="73" h="120" extrusionOk="0">
                  <a:moveTo>
                    <a:pt x="1" y="1"/>
                  </a:moveTo>
                  <a:cubicBezTo>
                    <a:pt x="25" y="24"/>
                    <a:pt x="48" y="48"/>
                    <a:pt x="72" y="72"/>
                  </a:cubicBezTo>
                  <a:cubicBezTo>
                    <a:pt x="72" y="72"/>
                    <a:pt x="72" y="96"/>
                    <a:pt x="48" y="119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A9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50"/>
            <p:cNvSpPr/>
            <p:nvPr/>
          </p:nvSpPr>
          <p:spPr>
            <a:xfrm>
              <a:off x="10921650" y="1454900"/>
              <a:ext cx="186825" cy="188025"/>
            </a:xfrm>
            <a:custGeom>
              <a:avLst/>
              <a:gdLst/>
              <a:ahLst/>
              <a:cxnLst/>
              <a:rect l="l" t="t" r="r" b="b"/>
              <a:pathLst>
                <a:path w="7473" h="7521" extrusionOk="0">
                  <a:moveTo>
                    <a:pt x="5812" y="784"/>
                  </a:moveTo>
                  <a:cubicBezTo>
                    <a:pt x="4626" y="1"/>
                    <a:pt x="2800" y="119"/>
                    <a:pt x="1685" y="973"/>
                  </a:cubicBezTo>
                  <a:cubicBezTo>
                    <a:pt x="357" y="1946"/>
                    <a:pt x="1" y="3488"/>
                    <a:pt x="309" y="5077"/>
                  </a:cubicBezTo>
                  <a:cubicBezTo>
                    <a:pt x="617" y="6500"/>
                    <a:pt x="1898" y="7520"/>
                    <a:pt x="3393" y="7473"/>
                  </a:cubicBezTo>
                  <a:cubicBezTo>
                    <a:pt x="4721" y="7354"/>
                    <a:pt x="5955" y="6643"/>
                    <a:pt x="6737" y="5551"/>
                  </a:cubicBezTo>
                  <a:cubicBezTo>
                    <a:pt x="7022" y="5148"/>
                    <a:pt x="7164" y="4698"/>
                    <a:pt x="7141" y="4223"/>
                  </a:cubicBezTo>
                  <a:cubicBezTo>
                    <a:pt x="7473" y="2918"/>
                    <a:pt x="6951" y="1519"/>
                    <a:pt x="5812" y="78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50"/>
            <p:cNvSpPr/>
            <p:nvPr/>
          </p:nvSpPr>
          <p:spPr>
            <a:xfrm>
              <a:off x="10418775" y="1534375"/>
              <a:ext cx="220025" cy="186225"/>
            </a:xfrm>
            <a:custGeom>
              <a:avLst/>
              <a:gdLst/>
              <a:ahLst/>
              <a:cxnLst/>
              <a:rect l="l" t="t" r="r" b="b"/>
              <a:pathLst>
                <a:path w="8801" h="7449" extrusionOk="0">
                  <a:moveTo>
                    <a:pt x="7022" y="878"/>
                  </a:moveTo>
                  <a:cubicBezTo>
                    <a:pt x="5551" y="0"/>
                    <a:pt x="3653" y="712"/>
                    <a:pt x="2254" y="1424"/>
                  </a:cubicBezTo>
                  <a:cubicBezTo>
                    <a:pt x="427" y="2349"/>
                    <a:pt x="0" y="4721"/>
                    <a:pt x="1780" y="5954"/>
                  </a:cubicBezTo>
                  <a:cubicBezTo>
                    <a:pt x="1946" y="6073"/>
                    <a:pt x="2135" y="6192"/>
                    <a:pt x="2325" y="6263"/>
                  </a:cubicBezTo>
                  <a:cubicBezTo>
                    <a:pt x="2467" y="6381"/>
                    <a:pt x="2610" y="6500"/>
                    <a:pt x="2752" y="6595"/>
                  </a:cubicBezTo>
                  <a:cubicBezTo>
                    <a:pt x="4128" y="7449"/>
                    <a:pt x="6026" y="7117"/>
                    <a:pt x="7212" y="6097"/>
                  </a:cubicBezTo>
                  <a:cubicBezTo>
                    <a:pt x="8706" y="4839"/>
                    <a:pt x="8801" y="1922"/>
                    <a:pt x="7022" y="87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50"/>
            <p:cNvSpPr/>
            <p:nvPr/>
          </p:nvSpPr>
          <p:spPr>
            <a:xfrm>
              <a:off x="9964525" y="914075"/>
              <a:ext cx="1385325" cy="1853800"/>
            </a:xfrm>
            <a:custGeom>
              <a:avLst/>
              <a:gdLst/>
              <a:ahLst/>
              <a:cxnLst/>
              <a:rect l="l" t="t" r="r" b="b"/>
              <a:pathLst>
                <a:path w="55413" h="74152" extrusionOk="0">
                  <a:moveTo>
                    <a:pt x="54961" y="37598"/>
                  </a:moveTo>
                  <a:cubicBezTo>
                    <a:pt x="54843" y="37527"/>
                    <a:pt x="54701" y="37503"/>
                    <a:pt x="54558" y="37479"/>
                  </a:cubicBezTo>
                  <a:lnTo>
                    <a:pt x="53847" y="37408"/>
                  </a:lnTo>
                  <a:lnTo>
                    <a:pt x="53182" y="37337"/>
                  </a:lnTo>
                  <a:lnTo>
                    <a:pt x="53135" y="37337"/>
                  </a:lnTo>
                  <a:cubicBezTo>
                    <a:pt x="53064" y="37337"/>
                    <a:pt x="53040" y="37337"/>
                    <a:pt x="53016" y="37290"/>
                  </a:cubicBezTo>
                  <a:lnTo>
                    <a:pt x="53088" y="37266"/>
                  </a:lnTo>
                  <a:cubicBezTo>
                    <a:pt x="53254" y="37124"/>
                    <a:pt x="53467" y="37052"/>
                    <a:pt x="53681" y="37005"/>
                  </a:cubicBezTo>
                  <a:cubicBezTo>
                    <a:pt x="53894" y="36981"/>
                    <a:pt x="54108" y="36839"/>
                    <a:pt x="54226" y="36649"/>
                  </a:cubicBezTo>
                  <a:cubicBezTo>
                    <a:pt x="54368" y="36436"/>
                    <a:pt x="54345" y="36151"/>
                    <a:pt x="54179" y="35961"/>
                  </a:cubicBezTo>
                  <a:cubicBezTo>
                    <a:pt x="54084" y="35866"/>
                    <a:pt x="53965" y="35795"/>
                    <a:pt x="53823" y="35795"/>
                  </a:cubicBezTo>
                  <a:cubicBezTo>
                    <a:pt x="53752" y="35795"/>
                    <a:pt x="53681" y="35819"/>
                    <a:pt x="53633" y="35843"/>
                  </a:cubicBezTo>
                  <a:cubicBezTo>
                    <a:pt x="53301" y="35961"/>
                    <a:pt x="52993" y="36127"/>
                    <a:pt x="52661" y="36270"/>
                  </a:cubicBezTo>
                  <a:lnTo>
                    <a:pt x="52376" y="36388"/>
                  </a:lnTo>
                  <a:cubicBezTo>
                    <a:pt x="52210" y="36483"/>
                    <a:pt x="52044" y="36554"/>
                    <a:pt x="51878" y="36602"/>
                  </a:cubicBezTo>
                  <a:lnTo>
                    <a:pt x="51878" y="36578"/>
                  </a:lnTo>
                  <a:cubicBezTo>
                    <a:pt x="51854" y="36530"/>
                    <a:pt x="51854" y="36507"/>
                    <a:pt x="51854" y="36459"/>
                  </a:cubicBezTo>
                  <a:cubicBezTo>
                    <a:pt x="51854" y="36246"/>
                    <a:pt x="51854" y="36009"/>
                    <a:pt x="51830" y="35795"/>
                  </a:cubicBezTo>
                  <a:cubicBezTo>
                    <a:pt x="51807" y="35416"/>
                    <a:pt x="51830" y="35036"/>
                    <a:pt x="51878" y="34657"/>
                  </a:cubicBezTo>
                  <a:cubicBezTo>
                    <a:pt x="51925" y="34419"/>
                    <a:pt x="51830" y="34182"/>
                    <a:pt x="51617" y="34087"/>
                  </a:cubicBezTo>
                  <a:cubicBezTo>
                    <a:pt x="51546" y="34040"/>
                    <a:pt x="51451" y="34016"/>
                    <a:pt x="51380" y="34016"/>
                  </a:cubicBezTo>
                  <a:cubicBezTo>
                    <a:pt x="51237" y="34016"/>
                    <a:pt x="51095" y="34087"/>
                    <a:pt x="51000" y="34206"/>
                  </a:cubicBezTo>
                  <a:cubicBezTo>
                    <a:pt x="50810" y="34372"/>
                    <a:pt x="50692" y="34609"/>
                    <a:pt x="50692" y="34846"/>
                  </a:cubicBezTo>
                  <a:lnTo>
                    <a:pt x="50692" y="35582"/>
                  </a:lnTo>
                  <a:lnTo>
                    <a:pt x="50692" y="36198"/>
                  </a:lnTo>
                  <a:cubicBezTo>
                    <a:pt x="50715" y="36483"/>
                    <a:pt x="50668" y="36791"/>
                    <a:pt x="50573" y="37076"/>
                  </a:cubicBezTo>
                  <a:cubicBezTo>
                    <a:pt x="50478" y="37313"/>
                    <a:pt x="50336" y="37550"/>
                    <a:pt x="50146" y="37717"/>
                  </a:cubicBezTo>
                  <a:lnTo>
                    <a:pt x="49861" y="37930"/>
                  </a:lnTo>
                  <a:cubicBezTo>
                    <a:pt x="49458" y="38238"/>
                    <a:pt x="49055" y="38523"/>
                    <a:pt x="48628" y="38808"/>
                  </a:cubicBezTo>
                  <a:cubicBezTo>
                    <a:pt x="48011" y="39211"/>
                    <a:pt x="47323" y="39496"/>
                    <a:pt x="46612" y="39638"/>
                  </a:cubicBezTo>
                  <a:cubicBezTo>
                    <a:pt x="46137" y="39709"/>
                    <a:pt x="45639" y="39757"/>
                    <a:pt x="45165" y="39757"/>
                  </a:cubicBezTo>
                  <a:cubicBezTo>
                    <a:pt x="44548" y="39757"/>
                    <a:pt x="43955" y="39685"/>
                    <a:pt x="43362" y="39567"/>
                  </a:cubicBezTo>
                  <a:cubicBezTo>
                    <a:pt x="43220" y="39519"/>
                    <a:pt x="43101" y="39496"/>
                    <a:pt x="42959" y="39448"/>
                  </a:cubicBezTo>
                  <a:lnTo>
                    <a:pt x="42603" y="39377"/>
                  </a:lnTo>
                  <a:cubicBezTo>
                    <a:pt x="41441" y="39092"/>
                    <a:pt x="40326" y="38642"/>
                    <a:pt x="39282" y="38049"/>
                  </a:cubicBezTo>
                  <a:cubicBezTo>
                    <a:pt x="38926" y="37859"/>
                    <a:pt x="38618" y="37645"/>
                    <a:pt x="38286" y="37432"/>
                  </a:cubicBezTo>
                  <a:lnTo>
                    <a:pt x="38191" y="37361"/>
                  </a:lnTo>
                  <a:cubicBezTo>
                    <a:pt x="38001" y="37218"/>
                    <a:pt x="37811" y="37076"/>
                    <a:pt x="37622" y="36934"/>
                  </a:cubicBezTo>
                  <a:lnTo>
                    <a:pt x="37456" y="36791"/>
                  </a:lnTo>
                  <a:cubicBezTo>
                    <a:pt x="37574" y="36720"/>
                    <a:pt x="37716" y="36673"/>
                    <a:pt x="37859" y="36625"/>
                  </a:cubicBezTo>
                  <a:cubicBezTo>
                    <a:pt x="39163" y="36151"/>
                    <a:pt x="40373" y="35463"/>
                    <a:pt x="41464" y="34585"/>
                  </a:cubicBezTo>
                  <a:lnTo>
                    <a:pt x="41868" y="34253"/>
                  </a:lnTo>
                  <a:cubicBezTo>
                    <a:pt x="42366" y="33874"/>
                    <a:pt x="42816" y="33470"/>
                    <a:pt x="43243" y="33044"/>
                  </a:cubicBezTo>
                  <a:cubicBezTo>
                    <a:pt x="44002" y="32261"/>
                    <a:pt x="44690" y="31383"/>
                    <a:pt x="45331" y="30482"/>
                  </a:cubicBezTo>
                  <a:cubicBezTo>
                    <a:pt x="45568" y="30126"/>
                    <a:pt x="45758" y="29723"/>
                    <a:pt x="45853" y="29296"/>
                  </a:cubicBezTo>
                  <a:lnTo>
                    <a:pt x="45876" y="29082"/>
                  </a:lnTo>
                  <a:cubicBezTo>
                    <a:pt x="46066" y="28276"/>
                    <a:pt x="46256" y="27445"/>
                    <a:pt x="46493" y="26639"/>
                  </a:cubicBezTo>
                  <a:cubicBezTo>
                    <a:pt x="46849" y="25571"/>
                    <a:pt x="47015" y="24433"/>
                    <a:pt x="46944" y="23318"/>
                  </a:cubicBezTo>
                  <a:lnTo>
                    <a:pt x="46944" y="23294"/>
                  </a:lnTo>
                  <a:lnTo>
                    <a:pt x="46991" y="23033"/>
                  </a:lnTo>
                  <a:lnTo>
                    <a:pt x="47015" y="23033"/>
                  </a:lnTo>
                  <a:cubicBezTo>
                    <a:pt x="47039" y="23033"/>
                    <a:pt x="47062" y="23033"/>
                    <a:pt x="47110" y="23033"/>
                  </a:cubicBezTo>
                  <a:lnTo>
                    <a:pt x="47110" y="23033"/>
                  </a:lnTo>
                  <a:lnTo>
                    <a:pt x="47347" y="23033"/>
                  </a:lnTo>
                  <a:cubicBezTo>
                    <a:pt x="47916" y="23033"/>
                    <a:pt x="48486" y="22772"/>
                    <a:pt x="48889" y="22369"/>
                  </a:cubicBezTo>
                  <a:cubicBezTo>
                    <a:pt x="48960" y="22322"/>
                    <a:pt x="49008" y="22274"/>
                    <a:pt x="49055" y="22203"/>
                  </a:cubicBezTo>
                  <a:lnTo>
                    <a:pt x="49197" y="22108"/>
                  </a:lnTo>
                  <a:cubicBezTo>
                    <a:pt x="49743" y="21586"/>
                    <a:pt x="50146" y="20922"/>
                    <a:pt x="50383" y="20187"/>
                  </a:cubicBezTo>
                  <a:cubicBezTo>
                    <a:pt x="50455" y="19950"/>
                    <a:pt x="50502" y="19712"/>
                    <a:pt x="50502" y="19451"/>
                  </a:cubicBezTo>
                  <a:lnTo>
                    <a:pt x="50502" y="18194"/>
                  </a:lnTo>
                  <a:lnTo>
                    <a:pt x="50502" y="17317"/>
                  </a:lnTo>
                  <a:cubicBezTo>
                    <a:pt x="50478" y="16700"/>
                    <a:pt x="50312" y="16083"/>
                    <a:pt x="50004" y="15538"/>
                  </a:cubicBezTo>
                  <a:cubicBezTo>
                    <a:pt x="49909" y="15348"/>
                    <a:pt x="49790" y="15182"/>
                    <a:pt x="49648" y="15063"/>
                  </a:cubicBezTo>
                  <a:cubicBezTo>
                    <a:pt x="49268" y="14731"/>
                    <a:pt x="48770" y="14541"/>
                    <a:pt x="48272" y="14541"/>
                  </a:cubicBezTo>
                  <a:cubicBezTo>
                    <a:pt x="48011" y="14541"/>
                    <a:pt x="47750" y="14589"/>
                    <a:pt x="47513" y="14660"/>
                  </a:cubicBezTo>
                  <a:cubicBezTo>
                    <a:pt x="46802" y="14850"/>
                    <a:pt x="46208" y="15300"/>
                    <a:pt x="45829" y="15941"/>
                  </a:cubicBezTo>
                  <a:cubicBezTo>
                    <a:pt x="45782" y="16012"/>
                    <a:pt x="45710" y="16083"/>
                    <a:pt x="45663" y="16178"/>
                  </a:cubicBezTo>
                  <a:lnTo>
                    <a:pt x="45663" y="16178"/>
                  </a:lnTo>
                  <a:cubicBezTo>
                    <a:pt x="45473" y="15822"/>
                    <a:pt x="45355" y="15443"/>
                    <a:pt x="45331" y="15063"/>
                  </a:cubicBezTo>
                  <a:cubicBezTo>
                    <a:pt x="45260" y="14067"/>
                    <a:pt x="44999" y="13094"/>
                    <a:pt x="44595" y="12193"/>
                  </a:cubicBezTo>
                  <a:cubicBezTo>
                    <a:pt x="43979" y="10865"/>
                    <a:pt x="43149" y="9631"/>
                    <a:pt x="42152" y="8564"/>
                  </a:cubicBezTo>
                  <a:cubicBezTo>
                    <a:pt x="41275" y="7567"/>
                    <a:pt x="40231" y="6713"/>
                    <a:pt x="39069" y="6073"/>
                  </a:cubicBezTo>
                  <a:cubicBezTo>
                    <a:pt x="37930" y="5432"/>
                    <a:pt x="36744" y="4863"/>
                    <a:pt x="35510" y="4412"/>
                  </a:cubicBezTo>
                  <a:cubicBezTo>
                    <a:pt x="34894" y="4175"/>
                    <a:pt x="34253" y="3985"/>
                    <a:pt x="33589" y="3843"/>
                  </a:cubicBezTo>
                  <a:cubicBezTo>
                    <a:pt x="32427" y="3582"/>
                    <a:pt x="31264" y="3440"/>
                    <a:pt x="30102" y="3392"/>
                  </a:cubicBezTo>
                  <a:lnTo>
                    <a:pt x="29462" y="3392"/>
                  </a:lnTo>
                  <a:lnTo>
                    <a:pt x="28536" y="3392"/>
                  </a:lnTo>
                  <a:cubicBezTo>
                    <a:pt x="28015" y="3392"/>
                    <a:pt x="27469" y="3416"/>
                    <a:pt x="26947" y="3464"/>
                  </a:cubicBezTo>
                  <a:cubicBezTo>
                    <a:pt x="26070" y="3582"/>
                    <a:pt x="25168" y="3748"/>
                    <a:pt x="24314" y="3891"/>
                  </a:cubicBezTo>
                  <a:cubicBezTo>
                    <a:pt x="23460" y="4080"/>
                    <a:pt x="22630" y="4341"/>
                    <a:pt x="21847" y="4721"/>
                  </a:cubicBezTo>
                  <a:cubicBezTo>
                    <a:pt x="21444" y="4863"/>
                    <a:pt x="21112" y="5172"/>
                    <a:pt x="20970" y="5575"/>
                  </a:cubicBezTo>
                  <a:lnTo>
                    <a:pt x="20922" y="5575"/>
                  </a:lnTo>
                  <a:cubicBezTo>
                    <a:pt x="20851" y="5575"/>
                    <a:pt x="20804" y="5551"/>
                    <a:pt x="20780" y="5527"/>
                  </a:cubicBezTo>
                  <a:cubicBezTo>
                    <a:pt x="20732" y="5504"/>
                    <a:pt x="20732" y="5456"/>
                    <a:pt x="20732" y="5409"/>
                  </a:cubicBezTo>
                  <a:lnTo>
                    <a:pt x="20732" y="4934"/>
                  </a:lnTo>
                  <a:lnTo>
                    <a:pt x="20732" y="4389"/>
                  </a:lnTo>
                  <a:lnTo>
                    <a:pt x="20732" y="3582"/>
                  </a:lnTo>
                  <a:cubicBezTo>
                    <a:pt x="20709" y="2894"/>
                    <a:pt x="20448" y="2278"/>
                    <a:pt x="19997" y="1803"/>
                  </a:cubicBezTo>
                  <a:cubicBezTo>
                    <a:pt x="19784" y="1566"/>
                    <a:pt x="19594" y="1305"/>
                    <a:pt x="19404" y="1068"/>
                  </a:cubicBezTo>
                  <a:cubicBezTo>
                    <a:pt x="19119" y="641"/>
                    <a:pt x="18692" y="332"/>
                    <a:pt x="18194" y="190"/>
                  </a:cubicBezTo>
                  <a:cubicBezTo>
                    <a:pt x="18099" y="166"/>
                    <a:pt x="18004" y="143"/>
                    <a:pt x="17910" y="119"/>
                  </a:cubicBezTo>
                  <a:cubicBezTo>
                    <a:pt x="17791" y="95"/>
                    <a:pt x="17696" y="48"/>
                    <a:pt x="17601" y="24"/>
                  </a:cubicBezTo>
                  <a:cubicBezTo>
                    <a:pt x="17506" y="0"/>
                    <a:pt x="17388" y="0"/>
                    <a:pt x="17293" y="0"/>
                  </a:cubicBezTo>
                  <a:cubicBezTo>
                    <a:pt x="16795" y="0"/>
                    <a:pt x="16368" y="309"/>
                    <a:pt x="16202" y="759"/>
                  </a:cubicBezTo>
                  <a:cubicBezTo>
                    <a:pt x="16130" y="925"/>
                    <a:pt x="16083" y="1092"/>
                    <a:pt x="16083" y="1281"/>
                  </a:cubicBezTo>
                  <a:cubicBezTo>
                    <a:pt x="16083" y="1495"/>
                    <a:pt x="16059" y="1708"/>
                    <a:pt x="16059" y="1922"/>
                  </a:cubicBezTo>
                  <a:lnTo>
                    <a:pt x="16059" y="2230"/>
                  </a:lnTo>
                  <a:lnTo>
                    <a:pt x="16059" y="2444"/>
                  </a:lnTo>
                  <a:lnTo>
                    <a:pt x="16059" y="2444"/>
                  </a:lnTo>
                  <a:lnTo>
                    <a:pt x="16036" y="2444"/>
                  </a:lnTo>
                  <a:cubicBezTo>
                    <a:pt x="15941" y="2396"/>
                    <a:pt x="15870" y="2372"/>
                    <a:pt x="15798" y="2325"/>
                  </a:cubicBezTo>
                  <a:cubicBezTo>
                    <a:pt x="14873" y="1685"/>
                    <a:pt x="13853" y="1258"/>
                    <a:pt x="12762" y="1020"/>
                  </a:cubicBezTo>
                  <a:cubicBezTo>
                    <a:pt x="12477" y="949"/>
                    <a:pt x="12169" y="902"/>
                    <a:pt x="11884" y="878"/>
                  </a:cubicBezTo>
                  <a:lnTo>
                    <a:pt x="10556" y="878"/>
                  </a:lnTo>
                  <a:lnTo>
                    <a:pt x="9251" y="878"/>
                  </a:lnTo>
                  <a:cubicBezTo>
                    <a:pt x="8587" y="878"/>
                    <a:pt x="7923" y="997"/>
                    <a:pt x="7306" y="1258"/>
                  </a:cubicBezTo>
                  <a:cubicBezTo>
                    <a:pt x="6429" y="1613"/>
                    <a:pt x="5575" y="2017"/>
                    <a:pt x="4745" y="2491"/>
                  </a:cubicBezTo>
                  <a:cubicBezTo>
                    <a:pt x="3748" y="2989"/>
                    <a:pt x="2871" y="3701"/>
                    <a:pt x="2183" y="4578"/>
                  </a:cubicBezTo>
                  <a:cubicBezTo>
                    <a:pt x="2088" y="4673"/>
                    <a:pt x="2017" y="4745"/>
                    <a:pt x="1945" y="4839"/>
                  </a:cubicBezTo>
                  <a:lnTo>
                    <a:pt x="1851" y="4934"/>
                  </a:lnTo>
                  <a:cubicBezTo>
                    <a:pt x="1305" y="5527"/>
                    <a:pt x="736" y="6120"/>
                    <a:pt x="475" y="6927"/>
                  </a:cubicBezTo>
                  <a:cubicBezTo>
                    <a:pt x="427" y="7022"/>
                    <a:pt x="380" y="7117"/>
                    <a:pt x="332" y="7212"/>
                  </a:cubicBezTo>
                  <a:cubicBezTo>
                    <a:pt x="285" y="7259"/>
                    <a:pt x="261" y="7306"/>
                    <a:pt x="238" y="7354"/>
                  </a:cubicBezTo>
                  <a:cubicBezTo>
                    <a:pt x="95" y="7615"/>
                    <a:pt x="0" y="7899"/>
                    <a:pt x="0" y="8208"/>
                  </a:cubicBezTo>
                  <a:lnTo>
                    <a:pt x="0" y="9678"/>
                  </a:lnTo>
                  <a:lnTo>
                    <a:pt x="0" y="10153"/>
                  </a:lnTo>
                  <a:cubicBezTo>
                    <a:pt x="0" y="10509"/>
                    <a:pt x="95" y="10841"/>
                    <a:pt x="261" y="11173"/>
                  </a:cubicBezTo>
                  <a:cubicBezTo>
                    <a:pt x="688" y="12027"/>
                    <a:pt x="1376" y="12738"/>
                    <a:pt x="2230" y="13165"/>
                  </a:cubicBezTo>
                  <a:lnTo>
                    <a:pt x="3131" y="13616"/>
                  </a:lnTo>
                  <a:lnTo>
                    <a:pt x="3440" y="13782"/>
                  </a:lnTo>
                  <a:lnTo>
                    <a:pt x="3274" y="13996"/>
                  </a:lnTo>
                  <a:lnTo>
                    <a:pt x="3108" y="14233"/>
                  </a:lnTo>
                  <a:cubicBezTo>
                    <a:pt x="2942" y="14399"/>
                    <a:pt x="2823" y="14589"/>
                    <a:pt x="2705" y="14778"/>
                  </a:cubicBezTo>
                  <a:cubicBezTo>
                    <a:pt x="2420" y="15300"/>
                    <a:pt x="2135" y="15846"/>
                    <a:pt x="1874" y="16415"/>
                  </a:cubicBezTo>
                  <a:lnTo>
                    <a:pt x="1756" y="16700"/>
                  </a:lnTo>
                  <a:cubicBezTo>
                    <a:pt x="1542" y="17056"/>
                    <a:pt x="1400" y="17459"/>
                    <a:pt x="1352" y="17862"/>
                  </a:cubicBezTo>
                  <a:cubicBezTo>
                    <a:pt x="1329" y="18123"/>
                    <a:pt x="1281" y="18360"/>
                    <a:pt x="1234" y="18621"/>
                  </a:cubicBezTo>
                  <a:cubicBezTo>
                    <a:pt x="1210" y="18787"/>
                    <a:pt x="1186" y="18953"/>
                    <a:pt x="1163" y="19119"/>
                  </a:cubicBezTo>
                  <a:cubicBezTo>
                    <a:pt x="1139" y="19309"/>
                    <a:pt x="1139" y="19499"/>
                    <a:pt x="1139" y="19689"/>
                  </a:cubicBezTo>
                  <a:cubicBezTo>
                    <a:pt x="1139" y="20353"/>
                    <a:pt x="1447" y="20946"/>
                    <a:pt x="1945" y="21373"/>
                  </a:cubicBezTo>
                  <a:cubicBezTo>
                    <a:pt x="2159" y="21563"/>
                    <a:pt x="2444" y="21658"/>
                    <a:pt x="2728" y="21658"/>
                  </a:cubicBezTo>
                  <a:lnTo>
                    <a:pt x="3464" y="21658"/>
                  </a:lnTo>
                  <a:lnTo>
                    <a:pt x="3962" y="21658"/>
                  </a:lnTo>
                  <a:cubicBezTo>
                    <a:pt x="4389" y="21681"/>
                    <a:pt x="4816" y="21515"/>
                    <a:pt x="5148" y="21231"/>
                  </a:cubicBezTo>
                  <a:cubicBezTo>
                    <a:pt x="5171" y="21207"/>
                    <a:pt x="5195" y="21183"/>
                    <a:pt x="5219" y="21183"/>
                  </a:cubicBezTo>
                  <a:lnTo>
                    <a:pt x="5361" y="21658"/>
                  </a:lnTo>
                  <a:cubicBezTo>
                    <a:pt x="5504" y="22132"/>
                    <a:pt x="5622" y="22583"/>
                    <a:pt x="5765" y="23033"/>
                  </a:cubicBezTo>
                  <a:cubicBezTo>
                    <a:pt x="5859" y="23342"/>
                    <a:pt x="5978" y="23650"/>
                    <a:pt x="6144" y="23935"/>
                  </a:cubicBezTo>
                  <a:cubicBezTo>
                    <a:pt x="6429" y="24457"/>
                    <a:pt x="6974" y="24812"/>
                    <a:pt x="7591" y="24812"/>
                  </a:cubicBezTo>
                  <a:cubicBezTo>
                    <a:pt x="7876" y="24812"/>
                    <a:pt x="8160" y="24741"/>
                    <a:pt x="8421" y="24623"/>
                  </a:cubicBezTo>
                  <a:cubicBezTo>
                    <a:pt x="8991" y="24338"/>
                    <a:pt x="9465" y="23887"/>
                    <a:pt x="9797" y="23342"/>
                  </a:cubicBezTo>
                  <a:cubicBezTo>
                    <a:pt x="9892" y="23176"/>
                    <a:pt x="10011" y="23033"/>
                    <a:pt x="10129" y="22867"/>
                  </a:cubicBezTo>
                  <a:cubicBezTo>
                    <a:pt x="10438" y="22488"/>
                    <a:pt x="10698" y="22037"/>
                    <a:pt x="10888" y="21563"/>
                  </a:cubicBezTo>
                  <a:cubicBezTo>
                    <a:pt x="10888" y="21539"/>
                    <a:pt x="10912" y="21515"/>
                    <a:pt x="10936" y="21491"/>
                  </a:cubicBezTo>
                  <a:cubicBezTo>
                    <a:pt x="10983" y="21444"/>
                    <a:pt x="11007" y="21397"/>
                    <a:pt x="11031" y="21349"/>
                  </a:cubicBezTo>
                  <a:cubicBezTo>
                    <a:pt x="11078" y="21278"/>
                    <a:pt x="11125" y="21207"/>
                    <a:pt x="11149" y="21136"/>
                  </a:cubicBezTo>
                  <a:cubicBezTo>
                    <a:pt x="11291" y="20946"/>
                    <a:pt x="11363" y="20732"/>
                    <a:pt x="11410" y="20519"/>
                  </a:cubicBezTo>
                  <a:cubicBezTo>
                    <a:pt x="11434" y="20282"/>
                    <a:pt x="11481" y="20044"/>
                    <a:pt x="11552" y="19831"/>
                  </a:cubicBezTo>
                  <a:cubicBezTo>
                    <a:pt x="11624" y="19570"/>
                    <a:pt x="11671" y="19285"/>
                    <a:pt x="11647" y="19024"/>
                  </a:cubicBezTo>
                  <a:cubicBezTo>
                    <a:pt x="11624" y="18930"/>
                    <a:pt x="11624" y="18811"/>
                    <a:pt x="11647" y="18716"/>
                  </a:cubicBezTo>
                  <a:cubicBezTo>
                    <a:pt x="11718" y="18431"/>
                    <a:pt x="11813" y="18123"/>
                    <a:pt x="11932" y="17862"/>
                  </a:cubicBezTo>
                  <a:cubicBezTo>
                    <a:pt x="12003" y="17625"/>
                    <a:pt x="12098" y="17388"/>
                    <a:pt x="12169" y="17127"/>
                  </a:cubicBezTo>
                  <a:cubicBezTo>
                    <a:pt x="12217" y="16961"/>
                    <a:pt x="12264" y="16795"/>
                    <a:pt x="12288" y="16629"/>
                  </a:cubicBezTo>
                  <a:cubicBezTo>
                    <a:pt x="12335" y="16344"/>
                    <a:pt x="12406" y="16083"/>
                    <a:pt x="12549" y="15822"/>
                  </a:cubicBezTo>
                  <a:lnTo>
                    <a:pt x="12810" y="15822"/>
                  </a:lnTo>
                  <a:cubicBezTo>
                    <a:pt x="13047" y="15822"/>
                    <a:pt x="13260" y="15822"/>
                    <a:pt x="13474" y="15846"/>
                  </a:cubicBezTo>
                  <a:lnTo>
                    <a:pt x="13569" y="15846"/>
                  </a:lnTo>
                  <a:cubicBezTo>
                    <a:pt x="13687" y="15822"/>
                    <a:pt x="13782" y="15822"/>
                    <a:pt x="13901" y="15798"/>
                  </a:cubicBezTo>
                  <a:cubicBezTo>
                    <a:pt x="13996" y="15775"/>
                    <a:pt x="14091" y="15775"/>
                    <a:pt x="14185" y="15775"/>
                  </a:cubicBezTo>
                  <a:cubicBezTo>
                    <a:pt x="14257" y="15775"/>
                    <a:pt x="14304" y="15775"/>
                    <a:pt x="14375" y="15798"/>
                  </a:cubicBezTo>
                  <a:lnTo>
                    <a:pt x="14375" y="15798"/>
                  </a:lnTo>
                  <a:cubicBezTo>
                    <a:pt x="14375" y="15822"/>
                    <a:pt x="14375" y="15846"/>
                    <a:pt x="14375" y="15870"/>
                  </a:cubicBezTo>
                  <a:lnTo>
                    <a:pt x="14304" y="16344"/>
                  </a:lnTo>
                  <a:cubicBezTo>
                    <a:pt x="14280" y="16581"/>
                    <a:pt x="14257" y="16818"/>
                    <a:pt x="14209" y="17032"/>
                  </a:cubicBezTo>
                  <a:lnTo>
                    <a:pt x="14185" y="17340"/>
                  </a:lnTo>
                  <a:cubicBezTo>
                    <a:pt x="14138" y="17696"/>
                    <a:pt x="14091" y="18076"/>
                    <a:pt x="14091" y="18431"/>
                  </a:cubicBezTo>
                  <a:cubicBezTo>
                    <a:pt x="14067" y="19831"/>
                    <a:pt x="14067" y="21254"/>
                    <a:pt x="14067" y="22630"/>
                  </a:cubicBezTo>
                  <a:lnTo>
                    <a:pt x="14067" y="22844"/>
                  </a:lnTo>
                  <a:cubicBezTo>
                    <a:pt x="14043" y="23128"/>
                    <a:pt x="14067" y="23413"/>
                    <a:pt x="14114" y="23698"/>
                  </a:cubicBezTo>
                  <a:cubicBezTo>
                    <a:pt x="14162" y="23935"/>
                    <a:pt x="14209" y="24196"/>
                    <a:pt x="14257" y="24457"/>
                  </a:cubicBezTo>
                  <a:cubicBezTo>
                    <a:pt x="14351" y="25144"/>
                    <a:pt x="14494" y="25856"/>
                    <a:pt x="14684" y="26544"/>
                  </a:cubicBezTo>
                  <a:cubicBezTo>
                    <a:pt x="14707" y="26615"/>
                    <a:pt x="14731" y="26686"/>
                    <a:pt x="14731" y="26757"/>
                  </a:cubicBezTo>
                  <a:lnTo>
                    <a:pt x="14731" y="26781"/>
                  </a:lnTo>
                  <a:lnTo>
                    <a:pt x="14328" y="26781"/>
                  </a:lnTo>
                  <a:cubicBezTo>
                    <a:pt x="13782" y="26757"/>
                    <a:pt x="13260" y="27018"/>
                    <a:pt x="12952" y="27469"/>
                  </a:cubicBezTo>
                  <a:cubicBezTo>
                    <a:pt x="12881" y="27540"/>
                    <a:pt x="12833" y="27635"/>
                    <a:pt x="12762" y="27706"/>
                  </a:cubicBezTo>
                  <a:lnTo>
                    <a:pt x="12620" y="27920"/>
                  </a:lnTo>
                  <a:cubicBezTo>
                    <a:pt x="12311" y="28347"/>
                    <a:pt x="12193" y="28916"/>
                    <a:pt x="12335" y="29438"/>
                  </a:cubicBezTo>
                  <a:cubicBezTo>
                    <a:pt x="12383" y="29936"/>
                    <a:pt x="12620" y="30411"/>
                    <a:pt x="12999" y="30743"/>
                  </a:cubicBezTo>
                  <a:cubicBezTo>
                    <a:pt x="13071" y="30814"/>
                    <a:pt x="13142" y="30909"/>
                    <a:pt x="13213" y="30980"/>
                  </a:cubicBezTo>
                  <a:cubicBezTo>
                    <a:pt x="13355" y="31170"/>
                    <a:pt x="13545" y="31312"/>
                    <a:pt x="13758" y="31431"/>
                  </a:cubicBezTo>
                  <a:lnTo>
                    <a:pt x="13877" y="31478"/>
                  </a:lnTo>
                  <a:cubicBezTo>
                    <a:pt x="14257" y="31644"/>
                    <a:pt x="14636" y="31810"/>
                    <a:pt x="15039" y="31952"/>
                  </a:cubicBezTo>
                  <a:cubicBezTo>
                    <a:pt x="15466" y="32095"/>
                    <a:pt x="15893" y="32142"/>
                    <a:pt x="16320" y="32142"/>
                  </a:cubicBezTo>
                  <a:lnTo>
                    <a:pt x="18526" y="32142"/>
                  </a:lnTo>
                  <a:lnTo>
                    <a:pt x="18645" y="32261"/>
                  </a:lnTo>
                  <a:cubicBezTo>
                    <a:pt x="18740" y="32379"/>
                    <a:pt x="18835" y="32474"/>
                    <a:pt x="18930" y="32593"/>
                  </a:cubicBezTo>
                  <a:cubicBezTo>
                    <a:pt x="19451" y="33186"/>
                    <a:pt x="20044" y="33755"/>
                    <a:pt x="20709" y="34230"/>
                  </a:cubicBezTo>
                  <a:cubicBezTo>
                    <a:pt x="21563" y="34846"/>
                    <a:pt x="22464" y="35392"/>
                    <a:pt x="23413" y="35890"/>
                  </a:cubicBezTo>
                  <a:cubicBezTo>
                    <a:pt x="24148" y="36293"/>
                    <a:pt x="24931" y="36649"/>
                    <a:pt x="25737" y="36886"/>
                  </a:cubicBezTo>
                  <a:cubicBezTo>
                    <a:pt x="25880" y="36934"/>
                    <a:pt x="25998" y="36981"/>
                    <a:pt x="26164" y="37029"/>
                  </a:cubicBezTo>
                  <a:lnTo>
                    <a:pt x="26283" y="37052"/>
                  </a:lnTo>
                  <a:lnTo>
                    <a:pt x="26141" y="37218"/>
                  </a:lnTo>
                  <a:cubicBezTo>
                    <a:pt x="26022" y="37361"/>
                    <a:pt x="25903" y="37527"/>
                    <a:pt x="25761" y="37669"/>
                  </a:cubicBezTo>
                  <a:cubicBezTo>
                    <a:pt x="25358" y="38096"/>
                    <a:pt x="24812" y="38404"/>
                    <a:pt x="24219" y="38499"/>
                  </a:cubicBezTo>
                  <a:cubicBezTo>
                    <a:pt x="23982" y="38523"/>
                    <a:pt x="23721" y="38570"/>
                    <a:pt x="23484" y="38618"/>
                  </a:cubicBezTo>
                  <a:cubicBezTo>
                    <a:pt x="23247" y="38665"/>
                    <a:pt x="22938" y="38713"/>
                    <a:pt x="22677" y="38737"/>
                  </a:cubicBezTo>
                  <a:cubicBezTo>
                    <a:pt x="22464" y="38760"/>
                    <a:pt x="22227" y="38784"/>
                    <a:pt x="21990" y="38784"/>
                  </a:cubicBezTo>
                  <a:cubicBezTo>
                    <a:pt x="21681" y="38784"/>
                    <a:pt x="21349" y="38737"/>
                    <a:pt x="21041" y="38665"/>
                  </a:cubicBezTo>
                  <a:cubicBezTo>
                    <a:pt x="20448" y="38523"/>
                    <a:pt x="19784" y="38381"/>
                    <a:pt x="19024" y="38238"/>
                  </a:cubicBezTo>
                  <a:cubicBezTo>
                    <a:pt x="18621" y="38167"/>
                    <a:pt x="18194" y="38072"/>
                    <a:pt x="17815" y="37906"/>
                  </a:cubicBezTo>
                  <a:cubicBezTo>
                    <a:pt x="17554" y="37811"/>
                    <a:pt x="17269" y="37717"/>
                    <a:pt x="17008" y="37669"/>
                  </a:cubicBezTo>
                  <a:cubicBezTo>
                    <a:pt x="16771" y="37598"/>
                    <a:pt x="16510" y="37550"/>
                    <a:pt x="16273" y="37479"/>
                  </a:cubicBezTo>
                  <a:cubicBezTo>
                    <a:pt x="15917" y="37384"/>
                    <a:pt x="15537" y="37313"/>
                    <a:pt x="15158" y="37195"/>
                  </a:cubicBezTo>
                  <a:cubicBezTo>
                    <a:pt x="14850" y="37100"/>
                    <a:pt x="14494" y="37029"/>
                    <a:pt x="14162" y="37005"/>
                  </a:cubicBezTo>
                  <a:cubicBezTo>
                    <a:pt x="14091" y="36981"/>
                    <a:pt x="14019" y="36981"/>
                    <a:pt x="13948" y="36957"/>
                  </a:cubicBezTo>
                  <a:lnTo>
                    <a:pt x="13877" y="36957"/>
                  </a:lnTo>
                  <a:cubicBezTo>
                    <a:pt x="13830" y="36697"/>
                    <a:pt x="13640" y="36483"/>
                    <a:pt x="13403" y="36364"/>
                  </a:cubicBezTo>
                  <a:lnTo>
                    <a:pt x="13331" y="36080"/>
                  </a:lnTo>
                  <a:cubicBezTo>
                    <a:pt x="13284" y="35819"/>
                    <a:pt x="13213" y="35605"/>
                    <a:pt x="13189" y="35392"/>
                  </a:cubicBezTo>
                  <a:cubicBezTo>
                    <a:pt x="13142" y="35226"/>
                    <a:pt x="13118" y="35036"/>
                    <a:pt x="13118" y="34870"/>
                  </a:cubicBezTo>
                  <a:lnTo>
                    <a:pt x="13118" y="34728"/>
                  </a:lnTo>
                  <a:cubicBezTo>
                    <a:pt x="13118" y="34657"/>
                    <a:pt x="13094" y="34562"/>
                    <a:pt x="13094" y="34490"/>
                  </a:cubicBezTo>
                  <a:cubicBezTo>
                    <a:pt x="13071" y="34396"/>
                    <a:pt x="13071" y="34253"/>
                    <a:pt x="13047" y="34111"/>
                  </a:cubicBezTo>
                  <a:cubicBezTo>
                    <a:pt x="13023" y="33921"/>
                    <a:pt x="12904" y="33755"/>
                    <a:pt x="12762" y="33660"/>
                  </a:cubicBezTo>
                  <a:cubicBezTo>
                    <a:pt x="12667" y="33589"/>
                    <a:pt x="12572" y="33542"/>
                    <a:pt x="12454" y="33542"/>
                  </a:cubicBezTo>
                  <a:cubicBezTo>
                    <a:pt x="12406" y="33542"/>
                    <a:pt x="12335" y="33542"/>
                    <a:pt x="12288" y="33565"/>
                  </a:cubicBezTo>
                  <a:cubicBezTo>
                    <a:pt x="12145" y="33660"/>
                    <a:pt x="12051" y="33826"/>
                    <a:pt x="12098" y="33992"/>
                  </a:cubicBezTo>
                  <a:cubicBezTo>
                    <a:pt x="12098" y="34040"/>
                    <a:pt x="12122" y="34064"/>
                    <a:pt x="12122" y="34111"/>
                  </a:cubicBezTo>
                  <a:cubicBezTo>
                    <a:pt x="12122" y="34135"/>
                    <a:pt x="12145" y="34182"/>
                    <a:pt x="12145" y="34206"/>
                  </a:cubicBezTo>
                  <a:cubicBezTo>
                    <a:pt x="12169" y="34633"/>
                    <a:pt x="12169" y="35060"/>
                    <a:pt x="12193" y="35487"/>
                  </a:cubicBezTo>
                  <a:cubicBezTo>
                    <a:pt x="12193" y="35510"/>
                    <a:pt x="12193" y="35534"/>
                    <a:pt x="12193" y="35558"/>
                  </a:cubicBezTo>
                  <a:lnTo>
                    <a:pt x="12122" y="35558"/>
                  </a:lnTo>
                  <a:cubicBezTo>
                    <a:pt x="12027" y="35558"/>
                    <a:pt x="11956" y="35534"/>
                    <a:pt x="11861" y="35487"/>
                  </a:cubicBezTo>
                  <a:lnTo>
                    <a:pt x="11790" y="35439"/>
                  </a:lnTo>
                  <a:lnTo>
                    <a:pt x="11529" y="35297"/>
                  </a:lnTo>
                  <a:cubicBezTo>
                    <a:pt x="11410" y="35226"/>
                    <a:pt x="11291" y="35202"/>
                    <a:pt x="11173" y="35202"/>
                  </a:cubicBezTo>
                  <a:cubicBezTo>
                    <a:pt x="11054" y="35202"/>
                    <a:pt x="10959" y="35226"/>
                    <a:pt x="10864" y="35250"/>
                  </a:cubicBezTo>
                  <a:cubicBezTo>
                    <a:pt x="10580" y="35344"/>
                    <a:pt x="10485" y="35700"/>
                    <a:pt x="10698" y="35890"/>
                  </a:cubicBezTo>
                  <a:cubicBezTo>
                    <a:pt x="10746" y="35937"/>
                    <a:pt x="10793" y="35985"/>
                    <a:pt x="10841" y="36009"/>
                  </a:cubicBezTo>
                  <a:lnTo>
                    <a:pt x="11031" y="36127"/>
                  </a:lnTo>
                  <a:cubicBezTo>
                    <a:pt x="11244" y="36270"/>
                    <a:pt x="11481" y="36388"/>
                    <a:pt x="11718" y="36507"/>
                  </a:cubicBezTo>
                  <a:cubicBezTo>
                    <a:pt x="11908" y="36602"/>
                    <a:pt x="12074" y="36720"/>
                    <a:pt x="12217" y="36863"/>
                  </a:cubicBezTo>
                  <a:lnTo>
                    <a:pt x="12145" y="36863"/>
                  </a:lnTo>
                  <a:lnTo>
                    <a:pt x="11861" y="36863"/>
                  </a:lnTo>
                  <a:lnTo>
                    <a:pt x="11600" y="36863"/>
                  </a:lnTo>
                  <a:cubicBezTo>
                    <a:pt x="11410" y="36863"/>
                    <a:pt x="11197" y="36839"/>
                    <a:pt x="10983" y="36768"/>
                  </a:cubicBezTo>
                  <a:cubicBezTo>
                    <a:pt x="10770" y="36697"/>
                    <a:pt x="10532" y="36673"/>
                    <a:pt x="10295" y="36673"/>
                  </a:cubicBezTo>
                  <a:lnTo>
                    <a:pt x="10177" y="36673"/>
                  </a:lnTo>
                  <a:cubicBezTo>
                    <a:pt x="9963" y="36697"/>
                    <a:pt x="9797" y="36863"/>
                    <a:pt x="9773" y="37076"/>
                  </a:cubicBezTo>
                  <a:cubicBezTo>
                    <a:pt x="9750" y="37242"/>
                    <a:pt x="9821" y="37408"/>
                    <a:pt x="9987" y="37479"/>
                  </a:cubicBezTo>
                  <a:cubicBezTo>
                    <a:pt x="10082" y="37550"/>
                    <a:pt x="10200" y="37598"/>
                    <a:pt x="10295" y="37622"/>
                  </a:cubicBezTo>
                  <a:lnTo>
                    <a:pt x="10509" y="37669"/>
                  </a:lnTo>
                  <a:cubicBezTo>
                    <a:pt x="10604" y="37693"/>
                    <a:pt x="10698" y="37717"/>
                    <a:pt x="10770" y="37764"/>
                  </a:cubicBezTo>
                  <a:cubicBezTo>
                    <a:pt x="11031" y="37859"/>
                    <a:pt x="11315" y="37883"/>
                    <a:pt x="11600" y="37883"/>
                  </a:cubicBezTo>
                  <a:lnTo>
                    <a:pt x="11884" y="37883"/>
                  </a:lnTo>
                  <a:cubicBezTo>
                    <a:pt x="12264" y="37883"/>
                    <a:pt x="12620" y="37883"/>
                    <a:pt x="12976" y="37906"/>
                  </a:cubicBezTo>
                  <a:cubicBezTo>
                    <a:pt x="13118" y="37906"/>
                    <a:pt x="13260" y="37930"/>
                    <a:pt x="13379" y="37977"/>
                  </a:cubicBezTo>
                  <a:cubicBezTo>
                    <a:pt x="13687" y="38096"/>
                    <a:pt x="14019" y="38167"/>
                    <a:pt x="14328" y="38191"/>
                  </a:cubicBezTo>
                  <a:cubicBezTo>
                    <a:pt x="14470" y="38215"/>
                    <a:pt x="14589" y="38238"/>
                    <a:pt x="14707" y="38262"/>
                  </a:cubicBezTo>
                  <a:lnTo>
                    <a:pt x="14802" y="38286"/>
                  </a:lnTo>
                  <a:cubicBezTo>
                    <a:pt x="15111" y="38381"/>
                    <a:pt x="15419" y="38452"/>
                    <a:pt x="15727" y="38523"/>
                  </a:cubicBezTo>
                  <a:lnTo>
                    <a:pt x="16202" y="38642"/>
                  </a:lnTo>
                  <a:cubicBezTo>
                    <a:pt x="16605" y="38760"/>
                    <a:pt x="17032" y="38855"/>
                    <a:pt x="17459" y="38997"/>
                  </a:cubicBezTo>
                  <a:cubicBezTo>
                    <a:pt x="17838" y="39140"/>
                    <a:pt x="18242" y="39258"/>
                    <a:pt x="18621" y="39353"/>
                  </a:cubicBezTo>
                  <a:cubicBezTo>
                    <a:pt x="19001" y="39424"/>
                    <a:pt x="19380" y="39496"/>
                    <a:pt x="19760" y="39590"/>
                  </a:cubicBezTo>
                  <a:cubicBezTo>
                    <a:pt x="20210" y="39685"/>
                    <a:pt x="20661" y="39780"/>
                    <a:pt x="21088" y="39851"/>
                  </a:cubicBezTo>
                  <a:cubicBezTo>
                    <a:pt x="21349" y="39899"/>
                    <a:pt x="21610" y="39923"/>
                    <a:pt x="21871" y="39946"/>
                  </a:cubicBezTo>
                  <a:lnTo>
                    <a:pt x="22108" y="39946"/>
                  </a:lnTo>
                  <a:cubicBezTo>
                    <a:pt x="22677" y="39923"/>
                    <a:pt x="23247" y="39851"/>
                    <a:pt x="23816" y="39733"/>
                  </a:cubicBezTo>
                  <a:lnTo>
                    <a:pt x="24148" y="39685"/>
                  </a:lnTo>
                  <a:cubicBezTo>
                    <a:pt x="24575" y="39614"/>
                    <a:pt x="24978" y="39519"/>
                    <a:pt x="25358" y="39377"/>
                  </a:cubicBezTo>
                  <a:cubicBezTo>
                    <a:pt x="25429" y="39330"/>
                    <a:pt x="25500" y="39306"/>
                    <a:pt x="25595" y="39258"/>
                  </a:cubicBezTo>
                  <a:cubicBezTo>
                    <a:pt x="25595" y="39306"/>
                    <a:pt x="25595" y="39353"/>
                    <a:pt x="25571" y="39377"/>
                  </a:cubicBezTo>
                  <a:cubicBezTo>
                    <a:pt x="25429" y="39638"/>
                    <a:pt x="25263" y="39923"/>
                    <a:pt x="25097" y="40183"/>
                  </a:cubicBezTo>
                  <a:cubicBezTo>
                    <a:pt x="24504" y="41132"/>
                    <a:pt x="23982" y="41963"/>
                    <a:pt x="23579" y="42745"/>
                  </a:cubicBezTo>
                  <a:cubicBezTo>
                    <a:pt x="23342" y="43196"/>
                    <a:pt x="23057" y="43647"/>
                    <a:pt x="22772" y="44074"/>
                  </a:cubicBezTo>
                  <a:cubicBezTo>
                    <a:pt x="22583" y="44335"/>
                    <a:pt x="22369" y="44619"/>
                    <a:pt x="22179" y="44880"/>
                  </a:cubicBezTo>
                  <a:cubicBezTo>
                    <a:pt x="21918" y="45236"/>
                    <a:pt x="21634" y="45592"/>
                    <a:pt x="21397" y="45995"/>
                  </a:cubicBezTo>
                  <a:lnTo>
                    <a:pt x="20732" y="47015"/>
                  </a:lnTo>
                  <a:cubicBezTo>
                    <a:pt x="20044" y="48106"/>
                    <a:pt x="19309" y="49245"/>
                    <a:pt x="18669" y="50407"/>
                  </a:cubicBezTo>
                  <a:cubicBezTo>
                    <a:pt x="18550" y="50597"/>
                    <a:pt x="18526" y="50810"/>
                    <a:pt x="18597" y="51024"/>
                  </a:cubicBezTo>
                  <a:cubicBezTo>
                    <a:pt x="18692" y="51261"/>
                    <a:pt x="18906" y="51475"/>
                    <a:pt x="19167" y="51546"/>
                  </a:cubicBezTo>
                  <a:cubicBezTo>
                    <a:pt x="19617" y="51712"/>
                    <a:pt x="20068" y="51878"/>
                    <a:pt x="20495" y="52091"/>
                  </a:cubicBezTo>
                  <a:lnTo>
                    <a:pt x="20875" y="52281"/>
                  </a:lnTo>
                  <a:cubicBezTo>
                    <a:pt x="21302" y="52447"/>
                    <a:pt x="21729" y="52613"/>
                    <a:pt x="22132" y="52756"/>
                  </a:cubicBezTo>
                  <a:lnTo>
                    <a:pt x="22796" y="53016"/>
                  </a:lnTo>
                  <a:lnTo>
                    <a:pt x="22915" y="53064"/>
                  </a:lnTo>
                  <a:cubicBezTo>
                    <a:pt x="23033" y="53088"/>
                    <a:pt x="23152" y="53135"/>
                    <a:pt x="23247" y="53230"/>
                  </a:cubicBezTo>
                  <a:cubicBezTo>
                    <a:pt x="23199" y="53301"/>
                    <a:pt x="23176" y="53396"/>
                    <a:pt x="23152" y="53491"/>
                  </a:cubicBezTo>
                  <a:cubicBezTo>
                    <a:pt x="23104" y="53704"/>
                    <a:pt x="23033" y="53942"/>
                    <a:pt x="22938" y="54179"/>
                  </a:cubicBezTo>
                  <a:cubicBezTo>
                    <a:pt x="22796" y="54629"/>
                    <a:pt x="22630" y="55080"/>
                    <a:pt x="22464" y="55531"/>
                  </a:cubicBezTo>
                  <a:lnTo>
                    <a:pt x="22132" y="56432"/>
                  </a:lnTo>
                  <a:cubicBezTo>
                    <a:pt x="21918" y="57049"/>
                    <a:pt x="21705" y="57689"/>
                    <a:pt x="21468" y="58330"/>
                  </a:cubicBezTo>
                  <a:cubicBezTo>
                    <a:pt x="21325" y="58709"/>
                    <a:pt x="21064" y="59042"/>
                    <a:pt x="20709" y="59255"/>
                  </a:cubicBezTo>
                  <a:cubicBezTo>
                    <a:pt x="20614" y="59303"/>
                    <a:pt x="20519" y="59350"/>
                    <a:pt x="20400" y="59350"/>
                  </a:cubicBezTo>
                  <a:cubicBezTo>
                    <a:pt x="20305" y="59350"/>
                    <a:pt x="20187" y="59303"/>
                    <a:pt x="20116" y="59255"/>
                  </a:cubicBezTo>
                  <a:cubicBezTo>
                    <a:pt x="19855" y="59089"/>
                    <a:pt x="19594" y="58947"/>
                    <a:pt x="19357" y="58804"/>
                  </a:cubicBezTo>
                  <a:cubicBezTo>
                    <a:pt x="19167" y="58709"/>
                    <a:pt x="18977" y="58591"/>
                    <a:pt x="18811" y="58496"/>
                  </a:cubicBezTo>
                  <a:cubicBezTo>
                    <a:pt x="18597" y="58377"/>
                    <a:pt x="18408" y="58235"/>
                    <a:pt x="18218" y="58093"/>
                  </a:cubicBezTo>
                  <a:cubicBezTo>
                    <a:pt x="18076" y="57950"/>
                    <a:pt x="17933" y="57808"/>
                    <a:pt x="17767" y="57666"/>
                  </a:cubicBezTo>
                  <a:cubicBezTo>
                    <a:pt x="17577" y="57476"/>
                    <a:pt x="17364" y="57286"/>
                    <a:pt x="17150" y="57120"/>
                  </a:cubicBezTo>
                  <a:cubicBezTo>
                    <a:pt x="16391" y="56503"/>
                    <a:pt x="15680" y="55792"/>
                    <a:pt x="15063" y="55033"/>
                  </a:cubicBezTo>
                  <a:cubicBezTo>
                    <a:pt x="14304" y="54060"/>
                    <a:pt x="13379" y="53254"/>
                    <a:pt x="12311" y="52613"/>
                  </a:cubicBezTo>
                  <a:cubicBezTo>
                    <a:pt x="11742" y="52234"/>
                    <a:pt x="11102" y="52020"/>
                    <a:pt x="10414" y="51996"/>
                  </a:cubicBezTo>
                  <a:cubicBezTo>
                    <a:pt x="10319" y="51996"/>
                    <a:pt x="10200" y="51996"/>
                    <a:pt x="10082" y="52020"/>
                  </a:cubicBezTo>
                  <a:cubicBezTo>
                    <a:pt x="9678" y="52068"/>
                    <a:pt x="9346" y="52139"/>
                    <a:pt x="9133" y="52542"/>
                  </a:cubicBezTo>
                  <a:cubicBezTo>
                    <a:pt x="9109" y="52613"/>
                    <a:pt x="9062" y="52661"/>
                    <a:pt x="8991" y="52708"/>
                  </a:cubicBezTo>
                  <a:cubicBezTo>
                    <a:pt x="8943" y="52756"/>
                    <a:pt x="8896" y="52803"/>
                    <a:pt x="8848" y="52850"/>
                  </a:cubicBezTo>
                  <a:lnTo>
                    <a:pt x="8777" y="52969"/>
                  </a:lnTo>
                  <a:cubicBezTo>
                    <a:pt x="8635" y="53135"/>
                    <a:pt x="8516" y="53325"/>
                    <a:pt x="8421" y="53515"/>
                  </a:cubicBezTo>
                  <a:cubicBezTo>
                    <a:pt x="8255" y="53870"/>
                    <a:pt x="8113" y="54226"/>
                    <a:pt x="8018" y="54582"/>
                  </a:cubicBezTo>
                  <a:lnTo>
                    <a:pt x="7947" y="54772"/>
                  </a:lnTo>
                  <a:cubicBezTo>
                    <a:pt x="7876" y="54914"/>
                    <a:pt x="7852" y="55080"/>
                    <a:pt x="7828" y="55223"/>
                  </a:cubicBezTo>
                  <a:cubicBezTo>
                    <a:pt x="7757" y="55721"/>
                    <a:pt x="7686" y="56219"/>
                    <a:pt x="7615" y="56717"/>
                  </a:cubicBezTo>
                  <a:cubicBezTo>
                    <a:pt x="7544" y="57381"/>
                    <a:pt x="7638" y="58045"/>
                    <a:pt x="7876" y="58686"/>
                  </a:cubicBezTo>
                  <a:cubicBezTo>
                    <a:pt x="7994" y="59113"/>
                    <a:pt x="8421" y="59421"/>
                    <a:pt x="8872" y="59421"/>
                  </a:cubicBezTo>
                  <a:lnTo>
                    <a:pt x="8943" y="59421"/>
                  </a:lnTo>
                  <a:cubicBezTo>
                    <a:pt x="9370" y="59421"/>
                    <a:pt x="9726" y="59160"/>
                    <a:pt x="9892" y="58781"/>
                  </a:cubicBezTo>
                  <a:cubicBezTo>
                    <a:pt x="9916" y="58757"/>
                    <a:pt x="9939" y="58709"/>
                    <a:pt x="9963" y="58662"/>
                  </a:cubicBezTo>
                  <a:lnTo>
                    <a:pt x="10105" y="58330"/>
                  </a:lnTo>
                  <a:cubicBezTo>
                    <a:pt x="10177" y="58116"/>
                    <a:pt x="10271" y="57927"/>
                    <a:pt x="10366" y="57713"/>
                  </a:cubicBezTo>
                  <a:cubicBezTo>
                    <a:pt x="10770" y="56907"/>
                    <a:pt x="10959" y="55982"/>
                    <a:pt x="10936" y="55080"/>
                  </a:cubicBezTo>
                  <a:lnTo>
                    <a:pt x="10936" y="54463"/>
                  </a:lnTo>
                  <a:cubicBezTo>
                    <a:pt x="10959" y="54060"/>
                    <a:pt x="10912" y="53633"/>
                    <a:pt x="10864" y="53206"/>
                  </a:cubicBezTo>
                  <a:cubicBezTo>
                    <a:pt x="11149" y="53301"/>
                    <a:pt x="11434" y="53420"/>
                    <a:pt x="11695" y="53586"/>
                  </a:cubicBezTo>
                  <a:cubicBezTo>
                    <a:pt x="12383" y="53965"/>
                    <a:pt x="12999" y="54440"/>
                    <a:pt x="13545" y="54985"/>
                  </a:cubicBezTo>
                  <a:cubicBezTo>
                    <a:pt x="13877" y="55341"/>
                    <a:pt x="14162" y="55673"/>
                    <a:pt x="14470" y="56029"/>
                  </a:cubicBezTo>
                  <a:cubicBezTo>
                    <a:pt x="14921" y="56575"/>
                    <a:pt x="15419" y="57096"/>
                    <a:pt x="15941" y="57571"/>
                  </a:cubicBezTo>
                  <a:lnTo>
                    <a:pt x="16249" y="57832"/>
                  </a:lnTo>
                  <a:cubicBezTo>
                    <a:pt x="16676" y="58235"/>
                    <a:pt x="17127" y="58615"/>
                    <a:pt x="17577" y="59018"/>
                  </a:cubicBezTo>
                  <a:cubicBezTo>
                    <a:pt x="17767" y="59184"/>
                    <a:pt x="17981" y="59350"/>
                    <a:pt x="18218" y="59469"/>
                  </a:cubicBezTo>
                  <a:cubicBezTo>
                    <a:pt x="18455" y="59611"/>
                    <a:pt x="18692" y="59753"/>
                    <a:pt x="18930" y="59896"/>
                  </a:cubicBezTo>
                  <a:cubicBezTo>
                    <a:pt x="19167" y="60014"/>
                    <a:pt x="19428" y="60156"/>
                    <a:pt x="19665" y="60299"/>
                  </a:cubicBezTo>
                  <a:cubicBezTo>
                    <a:pt x="19902" y="60465"/>
                    <a:pt x="20163" y="60536"/>
                    <a:pt x="20424" y="60536"/>
                  </a:cubicBezTo>
                  <a:cubicBezTo>
                    <a:pt x="20661" y="60536"/>
                    <a:pt x="20922" y="60465"/>
                    <a:pt x="21136" y="60346"/>
                  </a:cubicBezTo>
                  <a:cubicBezTo>
                    <a:pt x="21729" y="60038"/>
                    <a:pt x="22203" y="59540"/>
                    <a:pt x="22488" y="58899"/>
                  </a:cubicBezTo>
                  <a:cubicBezTo>
                    <a:pt x="22630" y="58567"/>
                    <a:pt x="22772" y="58211"/>
                    <a:pt x="22867" y="57856"/>
                  </a:cubicBezTo>
                  <a:cubicBezTo>
                    <a:pt x="23033" y="57286"/>
                    <a:pt x="23223" y="56741"/>
                    <a:pt x="23413" y="56195"/>
                  </a:cubicBezTo>
                  <a:cubicBezTo>
                    <a:pt x="23674" y="55436"/>
                    <a:pt x="23958" y="54653"/>
                    <a:pt x="24172" y="53870"/>
                  </a:cubicBezTo>
                  <a:cubicBezTo>
                    <a:pt x="24172" y="53799"/>
                    <a:pt x="24219" y="53752"/>
                    <a:pt x="24243" y="53704"/>
                  </a:cubicBezTo>
                  <a:lnTo>
                    <a:pt x="24267" y="53657"/>
                  </a:lnTo>
                  <a:lnTo>
                    <a:pt x="24480" y="53752"/>
                  </a:lnTo>
                  <a:lnTo>
                    <a:pt x="25192" y="54060"/>
                  </a:lnTo>
                  <a:cubicBezTo>
                    <a:pt x="25714" y="54274"/>
                    <a:pt x="26259" y="54511"/>
                    <a:pt x="26805" y="54724"/>
                  </a:cubicBezTo>
                  <a:cubicBezTo>
                    <a:pt x="28323" y="55223"/>
                    <a:pt x="29889" y="55578"/>
                    <a:pt x="31478" y="55792"/>
                  </a:cubicBezTo>
                  <a:lnTo>
                    <a:pt x="31620" y="55792"/>
                  </a:lnTo>
                  <a:cubicBezTo>
                    <a:pt x="31857" y="55816"/>
                    <a:pt x="32118" y="55887"/>
                    <a:pt x="32332" y="55982"/>
                  </a:cubicBezTo>
                  <a:lnTo>
                    <a:pt x="32308" y="56337"/>
                  </a:lnTo>
                  <a:cubicBezTo>
                    <a:pt x="32261" y="56646"/>
                    <a:pt x="32237" y="56930"/>
                    <a:pt x="32213" y="57215"/>
                  </a:cubicBezTo>
                  <a:cubicBezTo>
                    <a:pt x="32213" y="57334"/>
                    <a:pt x="32213" y="57452"/>
                    <a:pt x="32189" y="57571"/>
                  </a:cubicBezTo>
                  <a:cubicBezTo>
                    <a:pt x="32189" y="57784"/>
                    <a:pt x="32166" y="57998"/>
                    <a:pt x="32142" y="58211"/>
                  </a:cubicBezTo>
                  <a:cubicBezTo>
                    <a:pt x="32047" y="58757"/>
                    <a:pt x="32000" y="59326"/>
                    <a:pt x="31976" y="59872"/>
                  </a:cubicBezTo>
                  <a:cubicBezTo>
                    <a:pt x="31929" y="60583"/>
                    <a:pt x="31881" y="61295"/>
                    <a:pt x="31810" y="61817"/>
                  </a:cubicBezTo>
                  <a:cubicBezTo>
                    <a:pt x="31786" y="62196"/>
                    <a:pt x="31739" y="62576"/>
                    <a:pt x="31691" y="62932"/>
                  </a:cubicBezTo>
                  <a:cubicBezTo>
                    <a:pt x="31620" y="63477"/>
                    <a:pt x="31573" y="64047"/>
                    <a:pt x="31525" y="64592"/>
                  </a:cubicBezTo>
                  <a:cubicBezTo>
                    <a:pt x="31454" y="65494"/>
                    <a:pt x="31336" y="66371"/>
                    <a:pt x="31146" y="67225"/>
                  </a:cubicBezTo>
                  <a:cubicBezTo>
                    <a:pt x="31003" y="67771"/>
                    <a:pt x="30909" y="68340"/>
                    <a:pt x="30861" y="68886"/>
                  </a:cubicBezTo>
                  <a:cubicBezTo>
                    <a:pt x="30837" y="69336"/>
                    <a:pt x="30743" y="69763"/>
                    <a:pt x="30553" y="70167"/>
                  </a:cubicBezTo>
                  <a:cubicBezTo>
                    <a:pt x="30387" y="70522"/>
                    <a:pt x="30410" y="70949"/>
                    <a:pt x="30600" y="71305"/>
                  </a:cubicBezTo>
                  <a:cubicBezTo>
                    <a:pt x="31027" y="72159"/>
                    <a:pt x="31549" y="73037"/>
                    <a:pt x="32427" y="73654"/>
                  </a:cubicBezTo>
                  <a:cubicBezTo>
                    <a:pt x="32806" y="73938"/>
                    <a:pt x="33233" y="74104"/>
                    <a:pt x="33708" y="74152"/>
                  </a:cubicBezTo>
                  <a:lnTo>
                    <a:pt x="34348" y="74152"/>
                  </a:lnTo>
                  <a:lnTo>
                    <a:pt x="35107" y="74152"/>
                  </a:lnTo>
                  <a:cubicBezTo>
                    <a:pt x="35249" y="74152"/>
                    <a:pt x="35368" y="74128"/>
                    <a:pt x="35510" y="74081"/>
                  </a:cubicBezTo>
                  <a:cubicBezTo>
                    <a:pt x="35985" y="73938"/>
                    <a:pt x="36341" y="73559"/>
                    <a:pt x="36436" y="73084"/>
                  </a:cubicBezTo>
                  <a:cubicBezTo>
                    <a:pt x="36507" y="72729"/>
                    <a:pt x="36412" y="72349"/>
                    <a:pt x="36198" y="72064"/>
                  </a:cubicBezTo>
                  <a:cubicBezTo>
                    <a:pt x="35866" y="71590"/>
                    <a:pt x="35416" y="71210"/>
                    <a:pt x="34894" y="70973"/>
                  </a:cubicBezTo>
                  <a:lnTo>
                    <a:pt x="34656" y="70878"/>
                  </a:lnTo>
                  <a:cubicBezTo>
                    <a:pt x="34253" y="70689"/>
                    <a:pt x="33826" y="70522"/>
                    <a:pt x="33399" y="70309"/>
                  </a:cubicBezTo>
                  <a:lnTo>
                    <a:pt x="33233" y="70238"/>
                  </a:lnTo>
                  <a:cubicBezTo>
                    <a:pt x="32901" y="70048"/>
                    <a:pt x="32545" y="69906"/>
                    <a:pt x="32166" y="69787"/>
                  </a:cubicBezTo>
                  <a:cubicBezTo>
                    <a:pt x="32118" y="69763"/>
                    <a:pt x="32071" y="69740"/>
                    <a:pt x="32023" y="69716"/>
                  </a:cubicBezTo>
                  <a:lnTo>
                    <a:pt x="31976" y="69692"/>
                  </a:lnTo>
                  <a:lnTo>
                    <a:pt x="31976" y="69669"/>
                  </a:lnTo>
                  <a:cubicBezTo>
                    <a:pt x="31976" y="69645"/>
                    <a:pt x="31976" y="69621"/>
                    <a:pt x="31976" y="69574"/>
                  </a:cubicBezTo>
                  <a:cubicBezTo>
                    <a:pt x="32047" y="68815"/>
                    <a:pt x="32166" y="68032"/>
                    <a:pt x="32332" y="67273"/>
                  </a:cubicBezTo>
                  <a:cubicBezTo>
                    <a:pt x="32498" y="66490"/>
                    <a:pt x="32616" y="65660"/>
                    <a:pt x="32640" y="64853"/>
                  </a:cubicBezTo>
                  <a:cubicBezTo>
                    <a:pt x="32711" y="63999"/>
                    <a:pt x="32806" y="63122"/>
                    <a:pt x="32901" y="62244"/>
                  </a:cubicBezTo>
                  <a:cubicBezTo>
                    <a:pt x="32996" y="61414"/>
                    <a:pt x="33043" y="60560"/>
                    <a:pt x="33067" y="59729"/>
                  </a:cubicBezTo>
                  <a:cubicBezTo>
                    <a:pt x="33067" y="59350"/>
                    <a:pt x="33091" y="58947"/>
                    <a:pt x="33162" y="58567"/>
                  </a:cubicBezTo>
                  <a:cubicBezTo>
                    <a:pt x="33281" y="57761"/>
                    <a:pt x="33281" y="56930"/>
                    <a:pt x="33162" y="56100"/>
                  </a:cubicBezTo>
                  <a:cubicBezTo>
                    <a:pt x="33138" y="56076"/>
                    <a:pt x="33138" y="56053"/>
                    <a:pt x="33162" y="56029"/>
                  </a:cubicBezTo>
                  <a:lnTo>
                    <a:pt x="33233" y="56029"/>
                  </a:lnTo>
                  <a:cubicBezTo>
                    <a:pt x="33233" y="56029"/>
                    <a:pt x="33257" y="56029"/>
                    <a:pt x="33281" y="56029"/>
                  </a:cubicBezTo>
                  <a:cubicBezTo>
                    <a:pt x="33565" y="56076"/>
                    <a:pt x="33850" y="56100"/>
                    <a:pt x="34135" y="56100"/>
                  </a:cubicBezTo>
                  <a:cubicBezTo>
                    <a:pt x="34324" y="56100"/>
                    <a:pt x="34538" y="56100"/>
                    <a:pt x="34751" y="56076"/>
                  </a:cubicBezTo>
                  <a:cubicBezTo>
                    <a:pt x="35748" y="55982"/>
                    <a:pt x="36744" y="55816"/>
                    <a:pt x="37740" y="55578"/>
                  </a:cubicBezTo>
                  <a:cubicBezTo>
                    <a:pt x="38167" y="55483"/>
                    <a:pt x="38570" y="55270"/>
                    <a:pt x="38926" y="54985"/>
                  </a:cubicBezTo>
                  <a:cubicBezTo>
                    <a:pt x="39306" y="54701"/>
                    <a:pt x="39519" y="54250"/>
                    <a:pt x="39519" y="53752"/>
                  </a:cubicBezTo>
                  <a:cubicBezTo>
                    <a:pt x="39543" y="52874"/>
                    <a:pt x="39401" y="51996"/>
                    <a:pt x="39163" y="51143"/>
                  </a:cubicBezTo>
                  <a:lnTo>
                    <a:pt x="38950" y="50502"/>
                  </a:lnTo>
                  <a:cubicBezTo>
                    <a:pt x="38760" y="49838"/>
                    <a:pt x="38547" y="49150"/>
                    <a:pt x="38357" y="48462"/>
                  </a:cubicBezTo>
                  <a:cubicBezTo>
                    <a:pt x="38309" y="48272"/>
                    <a:pt x="38262" y="48083"/>
                    <a:pt x="38215" y="47893"/>
                  </a:cubicBezTo>
                  <a:cubicBezTo>
                    <a:pt x="38072" y="47395"/>
                    <a:pt x="37906" y="46849"/>
                    <a:pt x="37835" y="46303"/>
                  </a:cubicBezTo>
                  <a:lnTo>
                    <a:pt x="37645" y="45355"/>
                  </a:lnTo>
                  <a:cubicBezTo>
                    <a:pt x="37456" y="44358"/>
                    <a:pt x="37266" y="43315"/>
                    <a:pt x="37052" y="42318"/>
                  </a:cubicBezTo>
                  <a:cubicBezTo>
                    <a:pt x="36791" y="41132"/>
                    <a:pt x="36578" y="40065"/>
                    <a:pt x="36673" y="38974"/>
                  </a:cubicBezTo>
                  <a:cubicBezTo>
                    <a:pt x="36696" y="38713"/>
                    <a:pt x="36649" y="38476"/>
                    <a:pt x="36530" y="38262"/>
                  </a:cubicBezTo>
                  <a:cubicBezTo>
                    <a:pt x="36483" y="38167"/>
                    <a:pt x="36459" y="38049"/>
                    <a:pt x="36436" y="37930"/>
                  </a:cubicBezTo>
                  <a:cubicBezTo>
                    <a:pt x="36412" y="37669"/>
                    <a:pt x="36412" y="37432"/>
                    <a:pt x="36412" y="37218"/>
                  </a:cubicBezTo>
                  <a:cubicBezTo>
                    <a:pt x="36530" y="37527"/>
                    <a:pt x="36602" y="37574"/>
                    <a:pt x="36957" y="37811"/>
                  </a:cubicBezTo>
                  <a:cubicBezTo>
                    <a:pt x="37076" y="37906"/>
                    <a:pt x="37195" y="38001"/>
                    <a:pt x="37313" y="38096"/>
                  </a:cubicBezTo>
                  <a:cubicBezTo>
                    <a:pt x="38262" y="38831"/>
                    <a:pt x="39306" y="39424"/>
                    <a:pt x="40421" y="39875"/>
                  </a:cubicBezTo>
                  <a:cubicBezTo>
                    <a:pt x="41227" y="40183"/>
                    <a:pt x="42034" y="40444"/>
                    <a:pt x="42888" y="40610"/>
                  </a:cubicBezTo>
                  <a:cubicBezTo>
                    <a:pt x="43386" y="40729"/>
                    <a:pt x="43908" y="40824"/>
                    <a:pt x="44429" y="40871"/>
                  </a:cubicBezTo>
                  <a:cubicBezTo>
                    <a:pt x="44619" y="40895"/>
                    <a:pt x="44809" y="40895"/>
                    <a:pt x="45046" y="40895"/>
                  </a:cubicBezTo>
                  <a:lnTo>
                    <a:pt x="45473" y="40895"/>
                  </a:lnTo>
                  <a:lnTo>
                    <a:pt x="45900" y="40895"/>
                  </a:lnTo>
                  <a:cubicBezTo>
                    <a:pt x="46398" y="40895"/>
                    <a:pt x="46896" y="40824"/>
                    <a:pt x="47347" y="40658"/>
                  </a:cubicBezTo>
                  <a:cubicBezTo>
                    <a:pt x="48106" y="40397"/>
                    <a:pt x="48842" y="40041"/>
                    <a:pt x="49529" y="39590"/>
                  </a:cubicBezTo>
                  <a:lnTo>
                    <a:pt x="50953" y="38547"/>
                  </a:lnTo>
                  <a:lnTo>
                    <a:pt x="51190" y="38594"/>
                  </a:lnTo>
                  <a:lnTo>
                    <a:pt x="51830" y="38737"/>
                  </a:lnTo>
                  <a:lnTo>
                    <a:pt x="52020" y="38760"/>
                  </a:lnTo>
                  <a:cubicBezTo>
                    <a:pt x="52186" y="38808"/>
                    <a:pt x="52352" y="38831"/>
                    <a:pt x="52518" y="38831"/>
                  </a:cubicBezTo>
                  <a:lnTo>
                    <a:pt x="52732" y="38831"/>
                  </a:lnTo>
                  <a:cubicBezTo>
                    <a:pt x="53206" y="38855"/>
                    <a:pt x="53704" y="38903"/>
                    <a:pt x="54202" y="38997"/>
                  </a:cubicBezTo>
                  <a:cubicBezTo>
                    <a:pt x="54297" y="38997"/>
                    <a:pt x="54392" y="39021"/>
                    <a:pt x="54511" y="39021"/>
                  </a:cubicBezTo>
                  <a:lnTo>
                    <a:pt x="54677" y="39021"/>
                  </a:lnTo>
                  <a:cubicBezTo>
                    <a:pt x="55009" y="38974"/>
                    <a:pt x="55270" y="38737"/>
                    <a:pt x="55341" y="38428"/>
                  </a:cubicBezTo>
                  <a:cubicBezTo>
                    <a:pt x="55412" y="38096"/>
                    <a:pt x="55270" y="37740"/>
                    <a:pt x="54961" y="37598"/>
                  </a:cubicBezTo>
                  <a:close/>
                  <a:moveTo>
                    <a:pt x="49079" y="16131"/>
                  </a:moveTo>
                  <a:cubicBezTo>
                    <a:pt x="49292" y="16558"/>
                    <a:pt x="49387" y="17056"/>
                    <a:pt x="49387" y="17554"/>
                  </a:cubicBezTo>
                  <a:lnTo>
                    <a:pt x="49387" y="17672"/>
                  </a:lnTo>
                  <a:lnTo>
                    <a:pt x="49387" y="19096"/>
                  </a:lnTo>
                  <a:cubicBezTo>
                    <a:pt x="49363" y="19855"/>
                    <a:pt x="49079" y="20566"/>
                    <a:pt x="48557" y="21112"/>
                  </a:cubicBezTo>
                  <a:cubicBezTo>
                    <a:pt x="48343" y="21325"/>
                    <a:pt x="48130" y="21515"/>
                    <a:pt x="47893" y="21681"/>
                  </a:cubicBezTo>
                  <a:cubicBezTo>
                    <a:pt x="47679" y="21824"/>
                    <a:pt x="47442" y="21895"/>
                    <a:pt x="47205" y="21895"/>
                  </a:cubicBezTo>
                  <a:lnTo>
                    <a:pt x="47205" y="21895"/>
                  </a:lnTo>
                  <a:cubicBezTo>
                    <a:pt x="47110" y="21895"/>
                    <a:pt x="47039" y="21895"/>
                    <a:pt x="46944" y="21871"/>
                  </a:cubicBezTo>
                  <a:lnTo>
                    <a:pt x="46944" y="21824"/>
                  </a:lnTo>
                  <a:cubicBezTo>
                    <a:pt x="46944" y="21752"/>
                    <a:pt x="46944" y="21681"/>
                    <a:pt x="46944" y="21610"/>
                  </a:cubicBezTo>
                  <a:cubicBezTo>
                    <a:pt x="46968" y="20827"/>
                    <a:pt x="46849" y="20044"/>
                    <a:pt x="46635" y="19285"/>
                  </a:cubicBezTo>
                  <a:lnTo>
                    <a:pt x="46541" y="18906"/>
                  </a:lnTo>
                  <a:cubicBezTo>
                    <a:pt x="46493" y="18740"/>
                    <a:pt x="46446" y="18574"/>
                    <a:pt x="46398" y="18408"/>
                  </a:cubicBezTo>
                  <a:lnTo>
                    <a:pt x="46351" y="18194"/>
                  </a:lnTo>
                  <a:lnTo>
                    <a:pt x="46375" y="18171"/>
                  </a:lnTo>
                  <a:cubicBezTo>
                    <a:pt x="46398" y="18147"/>
                    <a:pt x="46422" y="18123"/>
                    <a:pt x="46446" y="18123"/>
                  </a:cubicBezTo>
                  <a:cubicBezTo>
                    <a:pt x="46564" y="18028"/>
                    <a:pt x="46707" y="17910"/>
                    <a:pt x="46730" y="17767"/>
                  </a:cubicBezTo>
                  <a:cubicBezTo>
                    <a:pt x="46730" y="17672"/>
                    <a:pt x="46707" y="17578"/>
                    <a:pt x="46635" y="17506"/>
                  </a:cubicBezTo>
                  <a:cubicBezTo>
                    <a:pt x="46398" y="17198"/>
                    <a:pt x="46469" y="16961"/>
                    <a:pt x="46612" y="16652"/>
                  </a:cubicBezTo>
                  <a:cubicBezTo>
                    <a:pt x="46920" y="16036"/>
                    <a:pt x="47513" y="15632"/>
                    <a:pt x="48201" y="15585"/>
                  </a:cubicBezTo>
                  <a:cubicBezTo>
                    <a:pt x="48248" y="15585"/>
                    <a:pt x="48320" y="15585"/>
                    <a:pt x="48367" y="15585"/>
                  </a:cubicBezTo>
                  <a:cubicBezTo>
                    <a:pt x="48675" y="15632"/>
                    <a:pt x="48960" y="15822"/>
                    <a:pt x="49079" y="16131"/>
                  </a:cubicBezTo>
                  <a:close/>
                  <a:moveTo>
                    <a:pt x="38333" y="53704"/>
                  </a:moveTo>
                  <a:cubicBezTo>
                    <a:pt x="38309" y="53894"/>
                    <a:pt x="38215" y="54084"/>
                    <a:pt x="38025" y="54179"/>
                  </a:cubicBezTo>
                  <a:lnTo>
                    <a:pt x="37882" y="54250"/>
                  </a:lnTo>
                  <a:cubicBezTo>
                    <a:pt x="37740" y="54345"/>
                    <a:pt x="37598" y="54392"/>
                    <a:pt x="37456" y="54440"/>
                  </a:cubicBezTo>
                  <a:cubicBezTo>
                    <a:pt x="36530" y="54606"/>
                    <a:pt x="35605" y="54748"/>
                    <a:pt x="34751" y="54890"/>
                  </a:cubicBezTo>
                  <a:cubicBezTo>
                    <a:pt x="34585" y="54914"/>
                    <a:pt x="34396" y="54914"/>
                    <a:pt x="34229" y="54914"/>
                  </a:cubicBezTo>
                  <a:cubicBezTo>
                    <a:pt x="33826" y="54914"/>
                    <a:pt x="33423" y="54867"/>
                    <a:pt x="33020" y="54819"/>
                  </a:cubicBezTo>
                  <a:lnTo>
                    <a:pt x="32545" y="54748"/>
                  </a:lnTo>
                  <a:cubicBezTo>
                    <a:pt x="31691" y="54653"/>
                    <a:pt x="30814" y="54487"/>
                    <a:pt x="29983" y="54321"/>
                  </a:cubicBezTo>
                  <a:lnTo>
                    <a:pt x="29485" y="54226"/>
                  </a:lnTo>
                  <a:cubicBezTo>
                    <a:pt x="28560" y="54060"/>
                    <a:pt x="27683" y="53799"/>
                    <a:pt x="26805" y="53467"/>
                  </a:cubicBezTo>
                  <a:cubicBezTo>
                    <a:pt x="26164" y="53206"/>
                    <a:pt x="25524" y="52922"/>
                    <a:pt x="24907" y="52637"/>
                  </a:cubicBezTo>
                  <a:cubicBezTo>
                    <a:pt x="24480" y="52447"/>
                    <a:pt x="24077" y="52257"/>
                    <a:pt x="23650" y="52091"/>
                  </a:cubicBezTo>
                  <a:cubicBezTo>
                    <a:pt x="23223" y="51902"/>
                    <a:pt x="22843" y="51759"/>
                    <a:pt x="22440" y="51617"/>
                  </a:cubicBezTo>
                  <a:lnTo>
                    <a:pt x="22345" y="51593"/>
                  </a:lnTo>
                  <a:cubicBezTo>
                    <a:pt x="21800" y="51403"/>
                    <a:pt x="21278" y="51190"/>
                    <a:pt x="20756" y="50905"/>
                  </a:cubicBezTo>
                  <a:cubicBezTo>
                    <a:pt x="20637" y="50858"/>
                    <a:pt x="20495" y="50787"/>
                    <a:pt x="20353" y="50739"/>
                  </a:cubicBezTo>
                  <a:lnTo>
                    <a:pt x="20139" y="50668"/>
                  </a:lnTo>
                  <a:cubicBezTo>
                    <a:pt x="20068" y="50644"/>
                    <a:pt x="20021" y="50621"/>
                    <a:pt x="19973" y="50597"/>
                  </a:cubicBezTo>
                  <a:lnTo>
                    <a:pt x="19950" y="50573"/>
                  </a:lnTo>
                  <a:cubicBezTo>
                    <a:pt x="20044" y="50312"/>
                    <a:pt x="20187" y="50051"/>
                    <a:pt x="20329" y="49790"/>
                  </a:cubicBezTo>
                  <a:cubicBezTo>
                    <a:pt x="20614" y="49363"/>
                    <a:pt x="20875" y="48913"/>
                    <a:pt x="21159" y="48486"/>
                  </a:cubicBezTo>
                  <a:lnTo>
                    <a:pt x="21349" y="48177"/>
                  </a:lnTo>
                  <a:cubicBezTo>
                    <a:pt x="21871" y="47371"/>
                    <a:pt x="22393" y="46564"/>
                    <a:pt x="22915" y="45758"/>
                  </a:cubicBezTo>
                  <a:cubicBezTo>
                    <a:pt x="23033" y="45592"/>
                    <a:pt x="23152" y="45450"/>
                    <a:pt x="23270" y="45283"/>
                  </a:cubicBezTo>
                  <a:cubicBezTo>
                    <a:pt x="23389" y="45141"/>
                    <a:pt x="23531" y="44951"/>
                    <a:pt x="23650" y="44762"/>
                  </a:cubicBezTo>
                  <a:cubicBezTo>
                    <a:pt x="23935" y="44311"/>
                    <a:pt x="24243" y="43837"/>
                    <a:pt x="24504" y="43338"/>
                  </a:cubicBezTo>
                  <a:cubicBezTo>
                    <a:pt x="24907" y="42579"/>
                    <a:pt x="25358" y="41797"/>
                    <a:pt x="25975" y="40824"/>
                  </a:cubicBezTo>
                  <a:cubicBezTo>
                    <a:pt x="26236" y="40421"/>
                    <a:pt x="26473" y="39994"/>
                    <a:pt x="26663" y="39543"/>
                  </a:cubicBezTo>
                  <a:cubicBezTo>
                    <a:pt x="26781" y="39258"/>
                    <a:pt x="26923" y="38974"/>
                    <a:pt x="27066" y="38713"/>
                  </a:cubicBezTo>
                  <a:cubicBezTo>
                    <a:pt x="27137" y="38570"/>
                    <a:pt x="27208" y="38428"/>
                    <a:pt x="27256" y="38286"/>
                  </a:cubicBezTo>
                  <a:cubicBezTo>
                    <a:pt x="27374" y="38096"/>
                    <a:pt x="27469" y="37883"/>
                    <a:pt x="27564" y="37669"/>
                  </a:cubicBezTo>
                  <a:lnTo>
                    <a:pt x="27683" y="37432"/>
                  </a:lnTo>
                  <a:cubicBezTo>
                    <a:pt x="27730" y="37432"/>
                    <a:pt x="27801" y="37432"/>
                    <a:pt x="27849" y="37432"/>
                  </a:cubicBezTo>
                  <a:cubicBezTo>
                    <a:pt x="28015" y="37432"/>
                    <a:pt x="28204" y="37456"/>
                    <a:pt x="28370" y="37479"/>
                  </a:cubicBezTo>
                  <a:cubicBezTo>
                    <a:pt x="28536" y="37503"/>
                    <a:pt x="28703" y="37527"/>
                    <a:pt x="28845" y="37550"/>
                  </a:cubicBezTo>
                  <a:lnTo>
                    <a:pt x="28845" y="37574"/>
                  </a:lnTo>
                  <a:cubicBezTo>
                    <a:pt x="28845" y="37645"/>
                    <a:pt x="28869" y="37740"/>
                    <a:pt x="28892" y="37811"/>
                  </a:cubicBezTo>
                  <a:lnTo>
                    <a:pt x="28916" y="37883"/>
                  </a:lnTo>
                  <a:cubicBezTo>
                    <a:pt x="28963" y="38049"/>
                    <a:pt x="29035" y="38215"/>
                    <a:pt x="29153" y="38333"/>
                  </a:cubicBezTo>
                  <a:cubicBezTo>
                    <a:pt x="29343" y="38523"/>
                    <a:pt x="29485" y="38713"/>
                    <a:pt x="29628" y="38926"/>
                  </a:cubicBezTo>
                  <a:cubicBezTo>
                    <a:pt x="29865" y="39258"/>
                    <a:pt x="30221" y="39472"/>
                    <a:pt x="30624" y="39496"/>
                  </a:cubicBezTo>
                  <a:cubicBezTo>
                    <a:pt x="30980" y="39472"/>
                    <a:pt x="31288" y="39330"/>
                    <a:pt x="31525" y="39092"/>
                  </a:cubicBezTo>
                  <a:cubicBezTo>
                    <a:pt x="31881" y="38713"/>
                    <a:pt x="32166" y="38262"/>
                    <a:pt x="32379" y="37788"/>
                  </a:cubicBezTo>
                  <a:lnTo>
                    <a:pt x="32403" y="37788"/>
                  </a:lnTo>
                  <a:cubicBezTo>
                    <a:pt x="32474" y="37788"/>
                    <a:pt x="32545" y="37764"/>
                    <a:pt x="32616" y="37764"/>
                  </a:cubicBezTo>
                  <a:lnTo>
                    <a:pt x="32783" y="37764"/>
                  </a:lnTo>
                  <a:cubicBezTo>
                    <a:pt x="33447" y="37764"/>
                    <a:pt x="34135" y="37693"/>
                    <a:pt x="34823" y="37550"/>
                  </a:cubicBezTo>
                  <a:lnTo>
                    <a:pt x="34941" y="37527"/>
                  </a:lnTo>
                  <a:cubicBezTo>
                    <a:pt x="35012" y="37527"/>
                    <a:pt x="35060" y="37503"/>
                    <a:pt x="35155" y="37503"/>
                  </a:cubicBezTo>
                  <a:cubicBezTo>
                    <a:pt x="35226" y="37479"/>
                    <a:pt x="35273" y="37527"/>
                    <a:pt x="35273" y="37598"/>
                  </a:cubicBezTo>
                  <a:lnTo>
                    <a:pt x="35273" y="37906"/>
                  </a:lnTo>
                  <a:lnTo>
                    <a:pt x="35273" y="38215"/>
                  </a:lnTo>
                  <a:lnTo>
                    <a:pt x="35273" y="38310"/>
                  </a:lnTo>
                  <a:cubicBezTo>
                    <a:pt x="35249" y="38452"/>
                    <a:pt x="35273" y="38570"/>
                    <a:pt x="35344" y="38689"/>
                  </a:cubicBezTo>
                  <a:cubicBezTo>
                    <a:pt x="35463" y="38903"/>
                    <a:pt x="35510" y="39140"/>
                    <a:pt x="35463" y="39377"/>
                  </a:cubicBezTo>
                  <a:cubicBezTo>
                    <a:pt x="35439" y="40231"/>
                    <a:pt x="35534" y="41085"/>
                    <a:pt x="35748" y="41891"/>
                  </a:cubicBezTo>
                  <a:cubicBezTo>
                    <a:pt x="36127" y="43481"/>
                    <a:pt x="36388" y="45094"/>
                    <a:pt x="36649" y="46588"/>
                  </a:cubicBezTo>
                  <a:cubicBezTo>
                    <a:pt x="36791" y="47323"/>
                    <a:pt x="36981" y="48035"/>
                    <a:pt x="37218" y="48747"/>
                  </a:cubicBezTo>
                  <a:cubicBezTo>
                    <a:pt x="37337" y="49126"/>
                    <a:pt x="37432" y="49506"/>
                    <a:pt x="37550" y="49862"/>
                  </a:cubicBezTo>
                  <a:cubicBezTo>
                    <a:pt x="37693" y="50360"/>
                    <a:pt x="37835" y="50882"/>
                    <a:pt x="37977" y="51380"/>
                  </a:cubicBezTo>
                  <a:cubicBezTo>
                    <a:pt x="38120" y="51902"/>
                    <a:pt x="38238" y="52423"/>
                    <a:pt x="38286" y="52945"/>
                  </a:cubicBezTo>
                  <a:lnTo>
                    <a:pt x="38333" y="53277"/>
                  </a:lnTo>
                  <a:cubicBezTo>
                    <a:pt x="38333" y="53420"/>
                    <a:pt x="38333" y="53562"/>
                    <a:pt x="38333" y="53704"/>
                  </a:cubicBezTo>
                  <a:close/>
                  <a:moveTo>
                    <a:pt x="29936" y="37669"/>
                  </a:moveTo>
                  <a:lnTo>
                    <a:pt x="30126" y="37669"/>
                  </a:lnTo>
                  <a:cubicBezTo>
                    <a:pt x="30339" y="37669"/>
                    <a:pt x="30529" y="37693"/>
                    <a:pt x="30719" y="37717"/>
                  </a:cubicBezTo>
                  <a:cubicBezTo>
                    <a:pt x="30885" y="37740"/>
                    <a:pt x="31051" y="37764"/>
                    <a:pt x="31217" y="37788"/>
                  </a:cubicBezTo>
                  <a:cubicBezTo>
                    <a:pt x="31122" y="38001"/>
                    <a:pt x="31003" y="38215"/>
                    <a:pt x="30814" y="38381"/>
                  </a:cubicBezTo>
                  <a:cubicBezTo>
                    <a:pt x="30766" y="38428"/>
                    <a:pt x="30695" y="38452"/>
                    <a:pt x="30624" y="38476"/>
                  </a:cubicBezTo>
                  <a:cubicBezTo>
                    <a:pt x="30553" y="38452"/>
                    <a:pt x="30482" y="38404"/>
                    <a:pt x="30434" y="38357"/>
                  </a:cubicBezTo>
                  <a:cubicBezTo>
                    <a:pt x="30316" y="38191"/>
                    <a:pt x="30173" y="38001"/>
                    <a:pt x="30055" y="37811"/>
                  </a:cubicBezTo>
                  <a:close/>
                  <a:moveTo>
                    <a:pt x="32593" y="36578"/>
                  </a:moveTo>
                  <a:lnTo>
                    <a:pt x="32189" y="36578"/>
                  </a:lnTo>
                  <a:cubicBezTo>
                    <a:pt x="30719" y="36554"/>
                    <a:pt x="29272" y="36436"/>
                    <a:pt x="27849" y="36222"/>
                  </a:cubicBezTo>
                  <a:cubicBezTo>
                    <a:pt x="26805" y="36080"/>
                    <a:pt x="25809" y="35771"/>
                    <a:pt x="24883" y="35321"/>
                  </a:cubicBezTo>
                  <a:cubicBezTo>
                    <a:pt x="23650" y="34751"/>
                    <a:pt x="22464" y="34087"/>
                    <a:pt x="21373" y="33304"/>
                  </a:cubicBezTo>
                  <a:cubicBezTo>
                    <a:pt x="20732" y="32830"/>
                    <a:pt x="20139" y="32284"/>
                    <a:pt x="19641" y="31668"/>
                  </a:cubicBezTo>
                  <a:lnTo>
                    <a:pt x="19594" y="31620"/>
                  </a:lnTo>
                  <a:cubicBezTo>
                    <a:pt x="19594" y="31620"/>
                    <a:pt x="19570" y="31597"/>
                    <a:pt x="19570" y="31597"/>
                  </a:cubicBezTo>
                  <a:lnTo>
                    <a:pt x="19570" y="31597"/>
                  </a:lnTo>
                  <a:cubicBezTo>
                    <a:pt x="19570" y="31193"/>
                    <a:pt x="19309" y="31027"/>
                    <a:pt x="19024" y="30861"/>
                  </a:cubicBezTo>
                  <a:cubicBezTo>
                    <a:pt x="18977" y="30814"/>
                    <a:pt x="18953" y="30766"/>
                    <a:pt x="18930" y="30719"/>
                  </a:cubicBezTo>
                  <a:lnTo>
                    <a:pt x="18882" y="30671"/>
                  </a:lnTo>
                  <a:cubicBezTo>
                    <a:pt x="18764" y="30434"/>
                    <a:pt x="18597" y="30197"/>
                    <a:pt x="18455" y="29960"/>
                  </a:cubicBezTo>
                  <a:cubicBezTo>
                    <a:pt x="18099" y="29438"/>
                    <a:pt x="17791" y="28892"/>
                    <a:pt x="17506" y="28323"/>
                  </a:cubicBezTo>
                  <a:cubicBezTo>
                    <a:pt x="17435" y="28157"/>
                    <a:pt x="17364" y="27991"/>
                    <a:pt x="17293" y="27849"/>
                  </a:cubicBezTo>
                  <a:cubicBezTo>
                    <a:pt x="17079" y="27469"/>
                    <a:pt x="16913" y="27066"/>
                    <a:pt x="16795" y="26663"/>
                  </a:cubicBezTo>
                  <a:cubicBezTo>
                    <a:pt x="16747" y="26520"/>
                    <a:pt x="16700" y="26354"/>
                    <a:pt x="16652" y="26236"/>
                  </a:cubicBezTo>
                  <a:cubicBezTo>
                    <a:pt x="16581" y="25975"/>
                    <a:pt x="16510" y="25737"/>
                    <a:pt x="16439" y="25477"/>
                  </a:cubicBezTo>
                  <a:cubicBezTo>
                    <a:pt x="16391" y="25239"/>
                    <a:pt x="16368" y="25002"/>
                    <a:pt x="16320" y="24765"/>
                  </a:cubicBezTo>
                  <a:cubicBezTo>
                    <a:pt x="16320" y="24670"/>
                    <a:pt x="16297" y="24551"/>
                    <a:pt x="16297" y="24457"/>
                  </a:cubicBezTo>
                  <a:cubicBezTo>
                    <a:pt x="19736" y="23199"/>
                    <a:pt x="22274" y="21681"/>
                    <a:pt x="24267" y="19641"/>
                  </a:cubicBezTo>
                  <a:cubicBezTo>
                    <a:pt x="24575" y="19784"/>
                    <a:pt x="24931" y="19855"/>
                    <a:pt x="25287" y="19855"/>
                  </a:cubicBezTo>
                  <a:cubicBezTo>
                    <a:pt x="25761" y="19855"/>
                    <a:pt x="26236" y="19736"/>
                    <a:pt x="26663" y="19570"/>
                  </a:cubicBezTo>
                  <a:cubicBezTo>
                    <a:pt x="27374" y="19285"/>
                    <a:pt x="28086" y="18953"/>
                    <a:pt x="28774" y="18598"/>
                  </a:cubicBezTo>
                  <a:lnTo>
                    <a:pt x="29106" y="18431"/>
                  </a:lnTo>
                  <a:cubicBezTo>
                    <a:pt x="29651" y="18147"/>
                    <a:pt x="30150" y="17767"/>
                    <a:pt x="30576" y="17317"/>
                  </a:cubicBezTo>
                  <a:cubicBezTo>
                    <a:pt x="30885" y="17008"/>
                    <a:pt x="31193" y="16700"/>
                    <a:pt x="31525" y="16368"/>
                  </a:cubicBezTo>
                  <a:lnTo>
                    <a:pt x="31881" y="15988"/>
                  </a:lnTo>
                  <a:cubicBezTo>
                    <a:pt x="32023" y="16059"/>
                    <a:pt x="32142" y="16131"/>
                    <a:pt x="32261" y="16249"/>
                  </a:cubicBezTo>
                  <a:lnTo>
                    <a:pt x="32332" y="16297"/>
                  </a:lnTo>
                  <a:cubicBezTo>
                    <a:pt x="32806" y="16676"/>
                    <a:pt x="33304" y="17008"/>
                    <a:pt x="33826" y="17317"/>
                  </a:cubicBezTo>
                  <a:cubicBezTo>
                    <a:pt x="34538" y="17720"/>
                    <a:pt x="35297" y="17981"/>
                    <a:pt x="36103" y="18147"/>
                  </a:cubicBezTo>
                  <a:cubicBezTo>
                    <a:pt x="37313" y="18408"/>
                    <a:pt x="38570" y="18526"/>
                    <a:pt x="39828" y="18503"/>
                  </a:cubicBezTo>
                  <a:cubicBezTo>
                    <a:pt x="40278" y="18503"/>
                    <a:pt x="40753" y="18503"/>
                    <a:pt x="41275" y="18479"/>
                  </a:cubicBezTo>
                  <a:cubicBezTo>
                    <a:pt x="41939" y="18431"/>
                    <a:pt x="42579" y="18313"/>
                    <a:pt x="43220" y="18123"/>
                  </a:cubicBezTo>
                  <a:cubicBezTo>
                    <a:pt x="43623" y="18005"/>
                    <a:pt x="44026" y="17886"/>
                    <a:pt x="44453" y="17744"/>
                  </a:cubicBezTo>
                  <a:lnTo>
                    <a:pt x="44928" y="17601"/>
                  </a:lnTo>
                  <a:lnTo>
                    <a:pt x="44928" y="17601"/>
                  </a:lnTo>
                  <a:cubicBezTo>
                    <a:pt x="44975" y="17672"/>
                    <a:pt x="44999" y="17720"/>
                    <a:pt x="45022" y="17791"/>
                  </a:cubicBezTo>
                  <a:lnTo>
                    <a:pt x="45141" y="18265"/>
                  </a:lnTo>
                  <a:cubicBezTo>
                    <a:pt x="45331" y="19001"/>
                    <a:pt x="45521" y="19760"/>
                    <a:pt x="45687" y="20495"/>
                  </a:cubicBezTo>
                  <a:cubicBezTo>
                    <a:pt x="45782" y="21017"/>
                    <a:pt x="45805" y="21539"/>
                    <a:pt x="45710" y="22061"/>
                  </a:cubicBezTo>
                  <a:cubicBezTo>
                    <a:pt x="45710" y="22084"/>
                    <a:pt x="45710" y="22084"/>
                    <a:pt x="45710" y="22108"/>
                  </a:cubicBezTo>
                  <a:cubicBezTo>
                    <a:pt x="45687" y="22156"/>
                    <a:pt x="45687" y="22203"/>
                    <a:pt x="45687" y="22251"/>
                  </a:cubicBezTo>
                  <a:cubicBezTo>
                    <a:pt x="45758" y="22606"/>
                    <a:pt x="45782" y="22962"/>
                    <a:pt x="45758" y="23318"/>
                  </a:cubicBezTo>
                  <a:cubicBezTo>
                    <a:pt x="45758" y="23508"/>
                    <a:pt x="45734" y="23674"/>
                    <a:pt x="45758" y="23840"/>
                  </a:cubicBezTo>
                  <a:cubicBezTo>
                    <a:pt x="45758" y="24409"/>
                    <a:pt x="45758" y="24978"/>
                    <a:pt x="45734" y="25453"/>
                  </a:cubicBezTo>
                  <a:cubicBezTo>
                    <a:pt x="45710" y="25643"/>
                    <a:pt x="45687" y="25856"/>
                    <a:pt x="45639" y="26022"/>
                  </a:cubicBezTo>
                  <a:cubicBezTo>
                    <a:pt x="45426" y="26757"/>
                    <a:pt x="45188" y="27493"/>
                    <a:pt x="44951" y="28228"/>
                  </a:cubicBezTo>
                  <a:cubicBezTo>
                    <a:pt x="44738" y="29011"/>
                    <a:pt x="44358" y="29770"/>
                    <a:pt x="43836" y="30387"/>
                  </a:cubicBezTo>
                  <a:cubicBezTo>
                    <a:pt x="43647" y="30624"/>
                    <a:pt x="43457" y="30885"/>
                    <a:pt x="43243" y="31122"/>
                  </a:cubicBezTo>
                  <a:cubicBezTo>
                    <a:pt x="43006" y="31431"/>
                    <a:pt x="42769" y="31739"/>
                    <a:pt x="42484" y="32024"/>
                  </a:cubicBezTo>
                  <a:cubicBezTo>
                    <a:pt x="41986" y="32522"/>
                    <a:pt x="41464" y="32996"/>
                    <a:pt x="40895" y="33447"/>
                  </a:cubicBezTo>
                  <a:lnTo>
                    <a:pt x="40753" y="33565"/>
                  </a:lnTo>
                  <a:cubicBezTo>
                    <a:pt x="39756" y="34372"/>
                    <a:pt x="38642" y="35012"/>
                    <a:pt x="37432" y="35439"/>
                  </a:cubicBezTo>
                  <a:lnTo>
                    <a:pt x="37337" y="35487"/>
                  </a:lnTo>
                  <a:cubicBezTo>
                    <a:pt x="36578" y="35795"/>
                    <a:pt x="35795" y="36056"/>
                    <a:pt x="35012" y="36270"/>
                  </a:cubicBezTo>
                  <a:cubicBezTo>
                    <a:pt x="34229" y="36459"/>
                    <a:pt x="33423" y="36554"/>
                    <a:pt x="32593" y="36578"/>
                  </a:cubicBezTo>
                  <a:close/>
                  <a:moveTo>
                    <a:pt x="13521" y="28560"/>
                  </a:moveTo>
                  <a:lnTo>
                    <a:pt x="13545" y="28513"/>
                  </a:lnTo>
                  <a:cubicBezTo>
                    <a:pt x="13569" y="28489"/>
                    <a:pt x="13592" y="28442"/>
                    <a:pt x="13616" y="28418"/>
                  </a:cubicBezTo>
                  <a:cubicBezTo>
                    <a:pt x="13758" y="28062"/>
                    <a:pt x="14091" y="27849"/>
                    <a:pt x="14446" y="27849"/>
                  </a:cubicBezTo>
                  <a:cubicBezTo>
                    <a:pt x="14684" y="27872"/>
                    <a:pt x="14921" y="27920"/>
                    <a:pt x="15134" y="28015"/>
                  </a:cubicBezTo>
                  <a:lnTo>
                    <a:pt x="15324" y="28086"/>
                  </a:lnTo>
                  <a:cubicBezTo>
                    <a:pt x="15419" y="28133"/>
                    <a:pt x="15490" y="28181"/>
                    <a:pt x="15609" y="28204"/>
                  </a:cubicBezTo>
                  <a:cubicBezTo>
                    <a:pt x="15727" y="28252"/>
                    <a:pt x="15870" y="28347"/>
                    <a:pt x="15941" y="28465"/>
                  </a:cubicBezTo>
                  <a:cubicBezTo>
                    <a:pt x="16059" y="28679"/>
                    <a:pt x="16273" y="28821"/>
                    <a:pt x="16510" y="28869"/>
                  </a:cubicBezTo>
                  <a:lnTo>
                    <a:pt x="16557" y="28964"/>
                  </a:lnTo>
                  <a:cubicBezTo>
                    <a:pt x="16961" y="29675"/>
                    <a:pt x="17364" y="30363"/>
                    <a:pt x="17744" y="31051"/>
                  </a:cubicBezTo>
                  <a:lnTo>
                    <a:pt x="17744" y="31075"/>
                  </a:lnTo>
                  <a:lnTo>
                    <a:pt x="17317" y="31075"/>
                  </a:lnTo>
                  <a:lnTo>
                    <a:pt x="16795" y="31075"/>
                  </a:lnTo>
                  <a:cubicBezTo>
                    <a:pt x="16439" y="31075"/>
                    <a:pt x="16107" y="31051"/>
                    <a:pt x="15751" y="31004"/>
                  </a:cubicBezTo>
                  <a:cubicBezTo>
                    <a:pt x="15229" y="30956"/>
                    <a:pt x="14731" y="30766"/>
                    <a:pt x="14280" y="30482"/>
                  </a:cubicBezTo>
                  <a:cubicBezTo>
                    <a:pt x="13853" y="30244"/>
                    <a:pt x="13545" y="29841"/>
                    <a:pt x="13403" y="29391"/>
                  </a:cubicBezTo>
                  <a:cubicBezTo>
                    <a:pt x="13308" y="29106"/>
                    <a:pt x="13355" y="28797"/>
                    <a:pt x="13521" y="28560"/>
                  </a:cubicBezTo>
                  <a:close/>
                  <a:moveTo>
                    <a:pt x="11671" y="13996"/>
                  </a:moveTo>
                  <a:lnTo>
                    <a:pt x="11671" y="14091"/>
                  </a:lnTo>
                  <a:cubicBezTo>
                    <a:pt x="11647" y="14185"/>
                    <a:pt x="11624" y="14304"/>
                    <a:pt x="11647" y="14399"/>
                  </a:cubicBezTo>
                  <a:cubicBezTo>
                    <a:pt x="11647" y="14778"/>
                    <a:pt x="11576" y="15158"/>
                    <a:pt x="11434" y="15490"/>
                  </a:cubicBezTo>
                  <a:cubicBezTo>
                    <a:pt x="11291" y="15870"/>
                    <a:pt x="11197" y="16249"/>
                    <a:pt x="11149" y="16652"/>
                  </a:cubicBezTo>
                  <a:cubicBezTo>
                    <a:pt x="11102" y="16890"/>
                    <a:pt x="11031" y="17127"/>
                    <a:pt x="10936" y="17364"/>
                  </a:cubicBezTo>
                  <a:cubicBezTo>
                    <a:pt x="10888" y="17459"/>
                    <a:pt x="10841" y="17578"/>
                    <a:pt x="10817" y="17696"/>
                  </a:cubicBezTo>
                  <a:cubicBezTo>
                    <a:pt x="10793" y="17720"/>
                    <a:pt x="10793" y="17744"/>
                    <a:pt x="10770" y="17791"/>
                  </a:cubicBezTo>
                  <a:cubicBezTo>
                    <a:pt x="10770" y="17815"/>
                    <a:pt x="10770" y="17862"/>
                    <a:pt x="10746" y="17886"/>
                  </a:cubicBezTo>
                  <a:cubicBezTo>
                    <a:pt x="10556" y="18337"/>
                    <a:pt x="10461" y="18811"/>
                    <a:pt x="10509" y="19309"/>
                  </a:cubicBezTo>
                  <a:cubicBezTo>
                    <a:pt x="10509" y="19380"/>
                    <a:pt x="10509" y="19451"/>
                    <a:pt x="10485" y="19523"/>
                  </a:cubicBezTo>
                  <a:cubicBezTo>
                    <a:pt x="10485" y="19570"/>
                    <a:pt x="10461" y="19618"/>
                    <a:pt x="10438" y="19641"/>
                  </a:cubicBezTo>
                  <a:lnTo>
                    <a:pt x="10414" y="19760"/>
                  </a:lnTo>
                  <a:cubicBezTo>
                    <a:pt x="10390" y="19926"/>
                    <a:pt x="10343" y="20092"/>
                    <a:pt x="10295" y="20234"/>
                  </a:cubicBezTo>
                  <a:lnTo>
                    <a:pt x="10295" y="20305"/>
                  </a:lnTo>
                  <a:cubicBezTo>
                    <a:pt x="10295" y="20377"/>
                    <a:pt x="10248" y="20471"/>
                    <a:pt x="10200" y="20543"/>
                  </a:cubicBezTo>
                  <a:cubicBezTo>
                    <a:pt x="10034" y="20732"/>
                    <a:pt x="9916" y="20946"/>
                    <a:pt x="9844" y="21183"/>
                  </a:cubicBezTo>
                  <a:lnTo>
                    <a:pt x="9844" y="21207"/>
                  </a:lnTo>
                  <a:cubicBezTo>
                    <a:pt x="9726" y="21515"/>
                    <a:pt x="9560" y="21800"/>
                    <a:pt x="9370" y="22061"/>
                  </a:cubicBezTo>
                  <a:cubicBezTo>
                    <a:pt x="9228" y="22227"/>
                    <a:pt x="9085" y="22417"/>
                    <a:pt x="8943" y="22630"/>
                  </a:cubicBezTo>
                  <a:cubicBezTo>
                    <a:pt x="8848" y="22749"/>
                    <a:pt x="8753" y="22867"/>
                    <a:pt x="8682" y="23010"/>
                  </a:cubicBezTo>
                  <a:cubicBezTo>
                    <a:pt x="8492" y="23271"/>
                    <a:pt x="8231" y="23460"/>
                    <a:pt x="7923" y="23603"/>
                  </a:cubicBezTo>
                  <a:cubicBezTo>
                    <a:pt x="7828" y="23626"/>
                    <a:pt x="7733" y="23650"/>
                    <a:pt x="7638" y="23674"/>
                  </a:cubicBezTo>
                  <a:lnTo>
                    <a:pt x="7638" y="23674"/>
                  </a:lnTo>
                  <a:cubicBezTo>
                    <a:pt x="7425" y="23650"/>
                    <a:pt x="7259" y="23531"/>
                    <a:pt x="7188" y="23365"/>
                  </a:cubicBezTo>
                  <a:cubicBezTo>
                    <a:pt x="7069" y="23152"/>
                    <a:pt x="6974" y="22938"/>
                    <a:pt x="6927" y="22725"/>
                  </a:cubicBezTo>
                  <a:cubicBezTo>
                    <a:pt x="6832" y="22393"/>
                    <a:pt x="6737" y="22084"/>
                    <a:pt x="6642" y="21776"/>
                  </a:cubicBezTo>
                  <a:cubicBezTo>
                    <a:pt x="6476" y="21302"/>
                    <a:pt x="6358" y="20804"/>
                    <a:pt x="6263" y="20305"/>
                  </a:cubicBezTo>
                  <a:cubicBezTo>
                    <a:pt x="6191" y="19926"/>
                    <a:pt x="5836" y="19665"/>
                    <a:pt x="5456" y="19665"/>
                  </a:cubicBezTo>
                  <a:cubicBezTo>
                    <a:pt x="5290" y="19665"/>
                    <a:pt x="5124" y="19712"/>
                    <a:pt x="4958" y="19831"/>
                  </a:cubicBezTo>
                  <a:cubicBezTo>
                    <a:pt x="4792" y="19926"/>
                    <a:pt x="4650" y="20068"/>
                    <a:pt x="4531" y="20234"/>
                  </a:cubicBezTo>
                  <a:cubicBezTo>
                    <a:pt x="4412" y="20448"/>
                    <a:pt x="4151" y="20566"/>
                    <a:pt x="3914" y="20543"/>
                  </a:cubicBezTo>
                  <a:lnTo>
                    <a:pt x="3772" y="20543"/>
                  </a:lnTo>
                  <a:lnTo>
                    <a:pt x="3250" y="20543"/>
                  </a:lnTo>
                  <a:lnTo>
                    <a:pt x="2942" y="20543"/>
                  </a:lnTo>
                  <a:cubicBezTo>
                    <a:pt x="2776" y="20543"/>
                    <a:pt x="2633" y="20471"/>
                    <a:pt x="2562" y="20329"/>
                  </a:cubicBezTo>
                  <a:cubicBezTo>
                    <a:pt x="2396" y="20139"/>
                    <a:pt x="2325" y="19902"/>
                    <a:pt x="2325" y="19665"/>
                  </a:cubicBezTo>
                  <a:cubicBezTo>
                    <a:pt x="2349" y="19428"/>
                    <a:pt x="2372" y="19191"/>
                    <a:pt x="2420" y="18953"/>
                  </a:cubicBezTo>
                  <a:cubicBezTo>
                    <a:pt x="2444" y="18740"/>
                    <a:pt x="2467" y="18431"/>
                    <a:pt x="2491" y="18171"/>
                  </a:cubicBezTo>
                  <a:cubicBezTo>
                    <a:pt x="2562" y="17767"/>
                    <a:pt x="2681" y="17388"/>
                    <a:pt x="2894" y="17032"/>
                  </a:cubicBezTo>
                  <a:cubicBezTo>
                    <a:pt x="2942" y="16937"/>
                    <a:pt x="2989" y="16842"/>
                    <a:pt x="3037" y="16747"/>
                  </a:cubicBezTo>
                  <a:cubicBezTo>
                    <a:pt x="3226" y="16320"/>
                    <a:pt x="3440" y="15870"/>
                    <a:pt x="3725" y="15348"/>
                  </a:cubicBezTo>
                  <a:cubicBezTo>
                    <a:pt x="3843" y="15158"/>
                    <a:pt x="3962" y="14992"/>
                    <a:pt x="4104" y="14826"/>
                  </a:cubicBezTo>
                  <a:cubicBezTo>
                    <a:pt x="4294" y="14636"/>
                    <a:pt x="4507" y="14423"/>
                    <a:pt x="4697" y="14233"/>
                  </a:cubicBezTo>
                  <a:lnTo>
                    <a:pt x="4934" y="13996"/>
                  </a:lnTo>
                  <a:cubicBezTo>
                    <a:pt x="5124" y="13853"/>
                    <a:pt x="5195" y="13616"/>
                    <a:pt x="5148" y="13379"/>
                  </a:cubicBezTo>
                  <a:cubicBezTo>
                    <a:pt x="5077" y="13142"/>
                    <a:pt x="4863" y="12976"/>
                    <a:pt x="4626" y="12976"/>
                  </a:cubicBezTo>
                  <a:cubicBezTo>
                    <a:pt x="3819" y="12715"/>
                    <a:pt x="3084" y="12383"/>
                    <a:pt x="2372" y="11932"/>
                  </a:cubicBezTo>
                  <a:cubicBezTo>
                    <a:pt x="2064" y="11742"/>
                    <a:pt x="1803" y="11481"/>
                    <a:pt x="1590" y="11197"/>
                  </a:cubicBezTo>
                  <a:cubicBezTo>
                    <a:pt x="1258" y="10841"/>
                    <a:pt x="1092" y="10343"/>
                    <a:pt x="1139" y="9868"/>
                  </a:cubicBezTo>
                  <a:cubicBezTo>
                    <a:pt x="1163" y="9465"/>
                    <a:pt x="1139" y="9062"/>
                    <a:pt x="1139" y="8682"/>
                  </a:cubicBezTo>
                  <a:lnTo>
                    <a:pt x="1139" y="8421"/>
                  </a:lnTo>
                  <a:cubicBezTo>
                    <a:pt x="1115" y="8184"/>
                    <a:pt x="1163" y="7923"/>
                    <a:pt x="1305" y="7733"/>
                  </a:cubicBezTo>
                  <a:cubicBezTo>
                    <a:pt x="1376" y="7638"/>
                    <a:pt x="1447" y="7520"/>
                    <a:pt x="1471" y="7401"/>
                  </a:cubicBezTo>
                  <a:cubicBezTo>
                    <a:pt x="1685" y="6856"/>
                    <a:pt x="2017" y="6358"/>
                    <a:pt x="2420" y="5954"/>
                  </a:cubicBezTo>
                  <a:lnTo>
                    <a:pt x="2538" y="5836"/>
                  </a:lnTo>
                  <a:cubicBezTo>
                    <a:pt x="2823" y="5504"/>
                    <a:pt x="3108" y="5219"/>
                    <a:pt x="3440" y="4839"/>
                  </a:cubicBezTo>
                  <a:cubicBezTo>
                    <a:pt x="3535" y="4721"/>
                    <a:pt x="3653" y="4602"/>
                    <a:pt x="3772" y="4507"/>
                  </a:cubicBezTo>
                  <a:cubicBezTo>
                    <a:pt x="4341" y="4033"/>
                    <a:pt x="4958" y="3630"/>
                    <a:pt x="5622" y="3298"/>
                  </a:cubicBezTo>
                  <a:cubicBezTo>
                    <a:pt x="6286" y="2989"/>
                    <a:pt x="6927" y="2681"/>
                    <a:pt x="7591" y="2372"/>
                  </a:cubicBezTo>
                  <a:cubicBezTo>
                    <a:pt x="8137" y="2112"/>
                    <a:pt x="8730" y="1993"/>
                    <a:pt x="9346" y="1993"/>
                  </a:cubicBezTo>
                  <a:lnTo>
                    <a:pt x="10105" y="1993"/>
                  </a:lnTo>
                  <a:lnTo>
                    <a:pt x="11766" y="1993"/>
                  </a:lnTo>
                  <a:cubicBezTo>
                    <a:pt x="12051" y="1993"/>
                    <a:pt x="12311" y="2040"/>
                    <a:pt x="12572" y="2135"/>
                  </a:cubicBezTo>
                  <a:cubicBezTo>
                    <a:pt x="12644" y="2159"/>
                    <a:pt x="12738" y="2183"/>
                    <a:pt x="12810" y="2206"/>
                  </a:cubicBezTo>
                  <a:cubicBezTo>
                    <a:pt x="13711" y="2420"/>
                    <a:pt x="14565" y="2776"/>
                    <a:pt x="15324" y="3298"/>
                  </a:cubicBezTo>
                  <a:cubicBezTo>
                    <a:pt x="15490" y="3392"/>
                    <a:pt x="15632" y="3535"/>
                    <a:pt x="15775" y="3677"/>
                  </a:cubicBezTo>
                  <a:cubicBezTo>
                    <a:pt x="15917" y="3796"/>
                    <a:pt x="15964" y="3985"/>
                    <a:pt x="15941" y="4152"/>
                  </a:cubicBezTo>
                  <a:lnTo>
                    <a:pt x="15704" y="4246"/>
                  </a:lnTo>
                  <a:cubicBezTo>
                    <a:pt x="15466" y="4318"/>
                    <a:pt x="15253" y="4365"/>
                    <a:pt x="15063" y="4460"/>
                  </a:cubicBezTo>
                  <a:cubicBezTo>
                    <a:pt x="14873" y="4531"/>
                    <a:pt x="14684" y="4626"/>
                    <a:pt x="14565" y="4792"/>
                  </a:cubicBezTo>
                  <a:cubicBezTo>
                    <a:pt x="14257" y="5148"/>
                    <a:pt x="13972" y="5527"/>
                    <a:pt x="13735" y="5907"/>
                  </a:cubicBezTo>
                  <a:cubicBezTo>
                    <a:pt x="13640" y="6073"/>
                    <a:pt x="13592" y="6263"/>
                    <a:pt x="13616" y="6429"/>
                  </a:cubicBezTo>
                  <a:cubicBezTo>
                    <a:pt x="13616" y="6595"/>
                    <a:pt x="13640" y="6761"/>
                    <a:pt x="13664" y="6903"/>
                  </a:cubicBezTo>
                  <a:cubicBezTo>
                    <a:pt x="13664" y="6951"/>
                    <a:pt x="13664" y="7022"/>
                    <a:pt x="13687" y="7069"/>
                  </a:cubicBezTo>
                  <a:cubicBezTo>
                    <a:pt x="13569" y="7140"/>
                    <a:pt x="13474" y="7212"/>
                    <a:pt x="13379" y="7306"/>
                  </a:cubicBezTo>
                  <a:cubicBezTo>
                    <a:pt x="13118" y="7496"/>
                    <a:pt x="12857" y="7686"/>
                    <a:pt x="12596" y="7923"/>
                  </a:cubicBezTo>
                  <a:cubicBezTo>
                    <a:pt x="12098" y="8350"/>
                    <a:pt x="11695" y="8919"/>
                    <a:pt x="11457" y="9536"/>
                  </a:cubicBezTo>
                  <a:cubicBezTo>
                    <a:pt x="11410" y="9702"/>
                    <a:pt x="11386" y="9892"/>
                    <a:pt x="11386" y="10058"/>
                  </a:cubicBezTo>
                  <a:cubicBezTo>
                    <a:pt x="11386" y="10817"/>
                    <a:pt x="11552" y="11291"/>
                    <a:pt x="12501" y="11386"/>
                  </a:cubicBezTo>
                  <a:lnTo>
                    <a:pt x="12525" y="11386"/>
                  </a:lnTo>
                  <a:cubicBezTo>
                    <a:pt x="12525" y="11386"/>
                    <a:pt x="12525" y="11386"/>
                    <a:pt x="12525" y="11386"/>
                  </a:cubicBezTo>
                  <a:cubicBezTo>
                    <a:pt x="12501" y="11458"/>
                    <a:pt x="12477" y="11529"/>
                    <a:pt x="12454" y="11576"/>
                  </a:cubicBezTo>
                  <a:cubicBezTo>
                    <a:pt x="12051" y="12335"/>
                    <a:pt x="11766" y="13142"/>
                    <a:pt x="11647" y="13996"/>
                  </a:cubicBezTo>
                  <a:close/>
                  <a:moveTo>
                    <a:pt x="12904" y="13735"/>
                  </a:moveTo>
                  <a:cubicBezTo>
                    <a:pt x="12881" y="13450"/>
                    <a:pt x="12952" y="13189"/>
                    <a:pt x="13071" y="12928"/>
                  </a:cubicBezTo>
                  <a:cubicBezTo>
                    <a:pt x="13213" y="12620"/>
                    <a:pt x="13379" y="12311"/>
                    <a:pt x="13521" y="11979"/>
                  </a:cubicBezTo>
                  <a:lnTo>
                    <a:pt x="13687" y="11671"/>
                  </a:lnTo>
                  <a:cubicBezTo>
                    <a:pt x="13782" y="11458"/>
                    <a:pt x="13901" y="11386"/>
                    <a:pt x="14091" y="11386"/>
                  </a:cubicBezTo>
                  <a:lnTo>
                    <a:pt x="14162" y="11386"/>
                  </a:lnTo>
                  <a:lnTo>
                    <a:pt x="14257" y="11386"/>
                  </a:lnTo>
                  <a:cubicBezTo>
                    <a:pt x="14517" y="11363"/>
                    <a:pt x="14755" y="11197"/>
                    <a:pt x="14873" y="10936"/>
                  </a:cubicBezTo>
                  <a:cubicBezTo>
                    <a:pt x="14992" y="10746"/>
                    <a:pt x="14992" y="10509"/>
                    <a:pt x="14897" y="10319"/>
                  </a:cubicBezTo>
                  <a:cubicBezTo>
                    <a:pt x="14778" y="10153"/>
                    <a:pt x="14589" y="10058"/>
                    <a:pt x="14375" y="10058"/>
                  </a:cubicBezTo>
                  <a:lnTo>
                    <a:pt x="14375" y="10058"/>
                  </a:lnTo>
                  <a:cubicBezTo>
                    <a:pt x="14185" y="10082"/>
                    <a:pt x="13972" y="10105"/>
                    <a:pt x="13758" y="10153"/>
                  </a:cubicBezTo>
                  <a:cubicBezTo>
                    <a:pt x="13545" y="10224"/>
                    <a:pt x="13308" y="10248"/>
                    <a:pt x="13071" y="10248"/>
                  </a:cubicBezTo>
                  <a:cubicBezTo>
                    <a:pt x="12928" y="10248"/>
                    <a:pt x="12786" y="10248"/>
                    <a:pt x="12644" y="10224"/>
                  </a:cubicBezTo>
                  <a:cubicBezTo>
                    <a:pt x="12596" y="10224"/>
                    <a:pt x="12549" y="10200"/>
                    <a:pt x="12525" y="10153"/>
                  </a:cubicBezTo>
                  <a:cubicBezTo>
                    <a:pt x="12501" y="10129"/>
                    <a:pt x="12501" y="10105"/>
                    <a:pt x="12525" y="10082"/>
                  </a:cubicBezTo>
                  <a:cubicBezTo>
                    <a:pt x="12572" y="9892"/>
                    <a:pt x="12644" y="9726"/>
                    <a:pt x="12738" y="9584"/>
                  </a:cubicBezTo>
                  <a:cubicBezTo>
                    <a:pt x="13094" y="8991"/>
                    <a:pt x="13569" y="8516"/>
                    <a:pt x="14162" y="8184"/>
                  </a:cubicBezTo>
                  <a:cubicBezTo>
                    <a:pt x="14257" y="8113"/>
                    <a:pt x="14375" y="8089"/>
                    <a:pt x="14494" y="8065"/>
                  </a:cubicBezTo>
                  <a:lnTo>
                    <a:pt x="14565" y="8065"/>
                  </a:lnTo>
                  <a:cubicBezTo>
                    <a:pt x="14612" y="8065"/>
                    <a:pt x="14684" y="8065"/>
                    <a:pt x="14755" y="8065"/>
                  </a:cubicBezTo>
                  <a:cubicBezTo>
                    <a:pt x="14802" y="8065"/>
                    <a:pt x="14873" y="8065"/>
                    <a:pt x="14944" y="8065"/>
                  </a:cubicBezTo>
                  <a:cubicBezTo>
                    <a:pt x="15348" y="8018"/>
                    <a:pt x="15632" y="7662"/>
                    <a:pt x="15561" y="7259"/>
                  </a:cubicBezTo>
                  <a:cubicBezTo>
                    <a:pt x="15537" y="7045"/>
                    <a:pt x="15419" y="6879"/>
                    <a:pt x="15229" y="6808"/>
                  </a:cubicBezTo>
                  <a:cubicBezTo>
                    <a:pt x="15182" y="6785"/>
                    <a:pt x="15134" y="6761"/>
                    <a:pt x="15063" y="6737"/>
                  </a:cubicBezTo>
                  <a:cubicBezTo>
                    <a:pt x="14992" y="6713"/>
                    <a:pt x="14944" y="6690"/>
                    <a:pt x="14873" y="6666"/>
                  </a:cubicBezTo>
                  <a:cubicBezTo>
                    <a:pt x="14826" y="6642"/>
                    <a:pt x="14802" y="6595"/>
                    <a:pt x="14778" y="6547"/>
                  </a:cubicBezTo>
                  <a:cubicBezTo>
                    <a:pt x="14778" y="6500"/>
                    <a:pt x="14778" y="6452"/>
                    <a:pt x="14802" y="6405"/>
                  </a:cubicBezTo>
                  <a:lnTo>
                    <a:pt x="14873" y="6310"/>
                  </a:lnTo>
                  <a:cubicBezTo>
                    <a:pt x="15016" y="6097"/>
                    <a:pt x="15158" y="5883"/>
                    <a:pt x="15324" y="5693"/>
                  </a:cubicBezTo>
                  <a:cubicBezTo>
                    <a:pt x="15514" y="5480"/>
                    <a:pt x="15798" y="5385"/>
                    <a:pt x="16083" y="5409"/>
                  </a:cubicBezTo>
                  <a:lnTo>
                    <a:pt x="17340" y="5409"/>
                  </a:lnTo>
                  <a:cubicBezTo>
                    <a:pt x="17483" y="5409"/>
                    <a:pt x="17625" y="5409"/>
                    <a:pt x="17767" y="5385"/>
                  </a:cubicBezTo>
                  <a:cubicBezTo>
                    <a:pt x="18028" y="5338"/>
                    <a:pt x="18242" y="5148"/>
                    <a:pt x="18313" y="4887"/>
                  </a:cubicBezTo>
                  <a:cubicBezTo>
                    <a:pt x="18360" y="4650"/>
                    <a:pt x="18265" y="4389"/>
                    <a:pt x="18076" y="4246"/>
                  </a:cubicBezTo>
                  <a:cubicBezTo>
                    <a:pt x="17933" y="4128"/>
                    <a:pt x="17791" y="3962"/>
                    <a:pt x="17672" y="3819"/>
                  </a:cubicBezTo>
                  <a:cubicBezTo>
                    <a:pt x="17340" y="3392"/>
                    <a:pt x="17174" y="2847"/>
                    <a:pt x="17198" y="2325"/>
                  </a:cubicBezTo>
                  <a:cubicBezTo>
                    <a:pt x="17198" y="2206"/>
                    <a:pt x="17198" y="2088"/>
                    <a:pt x="17222" y="1969"/>
                  </a:cubicBezTo>
                  <a:cubicBezTo>
                    <a:pt x="17222" y="1779"/>
                    <a:pt x="17222" y="1566"/>
                    <a:pt x="17245" y="1376"/>
                  </a:cubicBezTo>
                  <a:cubicBezTo>
                    <a:pt x="17269" y="1329"/>
                    <a:pt x="17269" y="1281"/>
                    <a:pt x="17293" y="1234"/>
                  </a:cubicBezTo>
                  <a:lnTo>
                    <a:pt x="17293" y="1210"/>
                  </a:lnTo>
                  <a:lnTo>
                    <a:pt x="17340" y="1210"/>
                  </a:lnTo>
                  <a:cubicBezTo>
                    <a:pt x="17601" y="1210"/>
                    <a:pt x="17862" y="1281"/>
                    <a:pt x="18099" y="1400"/>
                  </a:cubicBezTo>
                  <a:cubicBezTo>
                    <a:pt x="18265" y="1471"/>
                    <a:pt x="18384" y="1590"/>
                    <a:pt x="18503" y="1732"/>
                  </a:cubicBezTo>
                  <a:lnTo>
                    <a:pt x="18526" y="1756"/>
                  </a:lnTo>
                  <a:cubicBezTo>
                    <a:pt x="18645" y="1898"/>
                    <a:pt x="18764" y="2017"/>
                    <a:pt x="18858" y="2159"/>
                  </a:cubicBezTo>
                  <a:cubicBezTo>
                    <a:pt x="19001" y="2325"/>
                    <a:pt x="19119" y="2467"/>
                    <a:pt x="19262" y="2610"/>
                  </a:cubicBezTo>
                  <a:cubicBezTo>
                    <a:pt x="19523" y="2871"/>
                    <a:pt x="19665" y="3226"/>
                    <a:pt x="19689" y="3606"/>
                  </a:cubicBezTo>
                  <a:lnTo>
                    <a:pt x="19689" y="4626"/>
                  </a:lnTo>
                  <a:lnTo>
                    <a:pt x="19689" y="5053"/>
                  </a:lnTo>
                  <a:lnTo>
                    <a:pt x="19689" y="5053"/>
                  </a:lnTo>
                  <a:cubicBezTo>
                    <a:pt x="19617" y="5077"/>
                    <a:pt x="19570" y="5124"/>
                    <a:pt x="19523" y="5172"/>
                  </a:cubicBezTo>
                  <a:cubicBezTo>
                    <a:pt x="19380" y="5314"/>
                    <a:pt x="19285" y="5504"/>
                    <a:pt x="19309" y="5717"/>
                  </a:cubicBezTo>
                  <a:cubicBezTo>
                    <a:pt x="19333" y="5931"/>
                    <a:pt x="19428" y="6097"/>
                    <a:pt x="19594" y="6215"/>
                  </a:cubicBezTo>
                  <a:cubicBezTo>
                    <a:pt x="19665" y="6286"/>
                    <a:pt x="19760" y="6334"/>
                    <a:pt x="19855" y="6381"/>
                  </a:cubicBezTo>
                  <a:cubicBezTo>
                    <a:pt x="19902" y="6405"/>
                    <a:pt x="19973" y="6429"/>
                    <a:pt x="20021" y="6476"/>
                  </a:cubicBezTo>
                  <a:cubicBezTo>
                    <a:pt x="20092" y="6524"/>
                    <a:pt x="20163" y="6571"/>
                    <a:pt x="20234" y="6618"/>
                  </a:cubicBezTo>
                  <a:lnTo>
                    <a:pt x="20258" y="6642"/>
                  </a:lnTo>
                  <a:lnTo>
                    <a:pt x="20234" y="6713"/>
                  </a:lnTo>
                  <a:cubicBezTo>
                    <a:pt x="20210" y="6761"/>
                    <a:pt x="20187" y="6832"/>
                    <a:pt x="20139" y="6879"/>
                  </a:cubicBezTo>
                  <a:cubicBezTo>
                    <a:pt x="19712" y="7401"/>
                    <a:pt x="19285" y="7923"/>
                    <a:pt x="18835" y="8421"/>
                  </a:cubicBezTo>
                  <a:cubicBezTo>
                    <a:pt x="18787" y="8469"/>
                    <a:pt x="18740" y="8516"/>
                    <a:pt x="18692" y="8564"/>
                  </a:cubicBezTo>
                  <a:lnTo>
                    <a:pt x="18597" y="8635"/>
                  </a:lnTo>
                  <a:lnTo>
                    <a:pt x="18218" y="8967"/>
                  </a:lnTo>
                  <a:cubicBezTo>
                    <a:pt x="17957" y="9204"/>
                    <a:pt x="17696" y="9441"/>
                    <a:pt x="17459" y="9678"/>
                  </a:cubicBezTo>
                  <a:cubicBezTo>
                    <a:pt x="17079" y="10011"/>
                    <a:pt x="16771" y="10390"/>
                    <a:pt x="16510" y="10817"/>
                  </a:cubicBezTo>
                  <a:cubicBezTo>
                    <a:pt x="16415" y="11007"/>
                    <a:pt x="16273" y="11173"/>
                    <a:pt x="16130" y="11315"/>
                  </a:cubicBezTo>
                  <a:lnTo>
                    <a:pt x="15964" y="11505"/>
                  </a:lnTo>
                  <a:cubicBezTo>
                    <a:pt x="15893" y="11600"/>
                    <a:pt x="15798" y="11695"/>
                    <a:pt x="15727" y="11790"/>
                  </a:cubicBezTo>
                  <a:lnTo>
                    <a:pt x="15585" y="11908"/>
                  </a:lnTo>
                  <a:cubicBezTo>
                    <a:pt x="15182" y="12383"/>
                    <a:pt x="14921" y="12976"/>
                    <a:pt x="14826" y="13616"/>
                  </a:cubicBezTo>
                  <a:cubicBezTo>
                    <a:pt x="14802" y="13735"/>
                    <a:pt x="14778" y="13830"/>
                    <a:pt x="14755" y="13948"/>
                  </a:cubicBezTo>
                  <a:cubicBezTo>
                    <a:pt x="14731" y="14067"/>
                    <a:pt x="14707" y="14209"/>
                    <a:pt x="14684" y="14328"/>
                  </a:cubicBezTo>
                  <a:cubicBezTo>
                    <a:pt x="14684" y="14494"/>
                    <a:pt x="14541" y="14636"/>
                    <a:pt x="14375" y="14660"/>
                  </a:cubicBezTo>
                  <a:lnTo>
                    <a:pt x="14114" y="14684"/>
                  </a:lnTo>
                  <a:cubicBezTo>
                    <a:pt x="13901" y="14731"/>
                    <a:pt x="13687" y="14731"/>
                    <a:pt x="13450" y="14731"/>
                  </a:cubicBezTo>
                  <a:cubicBezTo>
                    <a:pt x="13331" y="14755"/>
                    <a:pt x="13189" y="14731"/>
                    <a:pt x="13071" y="14707"/>
                  </a:cubicBezTo>
                  <a:lnTo>
                    <a:pt x="13071" y="14707"/>
                  </a:lnTo>
                  <a:lnTo>
                    <a:pt x="13071" y="14684"/>
                  </a:lnTo>
                  <a:lnTo>
                    <a:pt x="13071" y="14684"/>
                  </a:lnTo>
                  <a:cubicBezTo>
                    <a:pt x="13284" y="14375"/>
                    <a:pt x="13189" y="13948"/>
                    <a:pt x="12881" y="13735"/>
                  </a:cubicBezTo>
                  <a:close/>
                  <a:moveTo>
                    <a:pt x="21634" y="6192"/>
                  </a:moveTo>
                  <a:cubicBezTo>
                    <a:pt x="21634" y="6144"/>
                    <a:pt x="21634" y="6097"/>
                    <a:pt x="21610" y="6049"/>
                  </a:cubicBezTo>
                  <a:lnTo>
                    <a:pt x="21610" y="6002"/>
                  </a:lnTo>
                  <a:cubicBezTo>
                    <a:pt x="21705" y="5836"/>
                    <a:pt x="21871" y="5717"/>
                    <a:pt x="22061" y="5646"/>
                  </a:cubicBezTo>
                  <a:cubicBezTo>
                    <a:pt x="22820" y="5314"/>
                    <a:pt x="23603" y="5053"/>
                    <a:pt x="24433" y="4911"/>
                  </a:cubicBezTo>
                  <a:cubicBezTo>
                    <a:pt x="25263" y="4745"/>
                    <a:pt x="26022" y="4626"/>
                    <a:pt x="26734" y="4531"/>
                  </a:cubicBezTo>
                  <a:cubicBezTo>
                    <a:pt x="27090" y="4460"/>
                    <a:pt x="27445" y="4436"/>
                    <a:pt x="27801" y="4436"/>
                  </a:cubicBezTo>
                  <a:lnTo>
                    <a:pt x="27896" y="4436"/>
                  </a:lnTo>
                  <a:cubicBezTo>
                    <a:pt x="28940" y="4436"/>
                    <a:pt x="29960" y="4460"/>
                    <a:pt x="31003" y="4531"/>
                  </a:cubicBezTo>
                  <a:cubicBezTo>
                    <a:pt x="31430" y="4578"/>
                    <a:pt x="31881" y="4650"/>
                    <a:pt x="32308" y="4721"/>
                  </a:cubicBezTo>
                  <a:cubicBezTo>
                    <a:pt x="32522" y="4768"/>
                    <a:pt x="32711" y="4792"/>
                    <a:pt x="32925" y="4816"/>
                  </a:cubicBezTo>
                  <a:cubicBezTo>
                    <a:pt x="34372" y="5029"/>
                    <a:pt x="35724" y="5646"/>
                    <a:pt x="36910" y="6192"/>
                  </a:cubicBezTo>
                  <a:cubicBezTo>
                    <a:pt x="37645" y="6547"/>
                    <a:pt x="38357" y="6927"/>
                    <a:pt x="39069" y="7378"/>
                  </a:cubicBezTo>
                  <a:lnTo>
                    <a:pt x="39282" y="7496"/>
                  </a:lnTo>
                  <a:cubicBezTo>
                    <a:pt x="39899" y="7899"/>
                    <a:pt x="40444" y="8350"/>
                    <a:pt x="40942" y="8896"/>
                  </a:cubicBezTo>
                  <a:lnTo>
                    <a:pt x="40966" y="8919"/>
                  </a:lnTo>
                  <a:cubicBezTo>
                    <a:pt x="41441" y="9418"/>
                    <a:pt x="41891" y="9939"/>
                    <a:pt x="42271" y="10485"/>
                  </a:cubicBezTo>
                  <a:cubicBezTo>
                    <a:pt x="42413" y="10698"/>
                    <a:pt x="42579" y="10888"/>
                    <a:pt x="42722" y="11078"/>
                  </a:cubicBezTo>
                  <a:cubicBezTo>
                    <a:pt x="42745" y="11125"/>
                    <a:pt x="42769" y="11173"/>
                    <a:pt x="42793" y="11220"/>
                  </a:cubicBezTo>
                  <a:cubicBezTo>
                    <a:pt x="42745" y="11173"/>
                    <a:pt x="42674" y="11125"/>
                    <a:pt x="42627" y="11054"/>
                  </a:cubicBezTo>
                  <a:cubicBezTo>
                    <a:pt x="42555" y="11007"/>
                    <a:pt x="42461" y="10983"/>
                    <a:pt x="42389" y="10983"/>
                  </a:cubicBezTo>
                  <a:cubicBezTo>
                    <a:pt x="42223" y="10983"/>
                    <a:pt x="42057" y="11102"/>
                    <a:pt x="42034" y="11291"/>
                  </a:cubicBezTo>
                  <a:cubicBezTo>
                    <a:pt x="41962" y="11552"/>
                    <a:pt x="42010" y="11813"/>
                    <a:pt x="42152" y="12051"/>
                  </a:cubicBezTo>
                  <a:cubicBezTo>
                    <a:pt x="42318" y="12311"/>
                    <a:pt x="42461" y="12596"/>
                    <a:pt x="42603" y="12881"/>
                  </a:cubicBezTo>
                  <a:cubicBezTo>
                    <a:pt x="42793" y="13284"/>
                    <a:pt x="43030" y="13664"/>
                    <a:pt x="43291" y="14019"/>
                  </a:cubicBezTo>
                  <a:cubicBezTo>
                    <a:pt x="43647" y="14518"/>
                    <a:pt x="43931" y="15063"/>
                    <a:pt x="44145" y="15632"/>
                  </a:cubicBezTo>
                  <a:cubicBezTo>
                    <a:pt x="44240" y="15870"/>
                    <a:pt x="44311" y="16107"/>
                    <a:pt x="44382" y="16344"/>
                  </a:cubicBezTo>
                  <a:cubicBezTo>
                    <a:pt x="44406" y="16439"/>
                    <a:pt x="44429" y="16534"/>
                    <a:pt x="44453" y="16652"/>
                  </a:cubicBezTo>
                  <a:cubicBezTo>
                    <a:pt x="44192" y="16890"/>
                    <a:pt x="43836" y="17032"/>
                    <a:pt x="43457" y="17032"/>
                  </a:cubicBezTo>
                  <a:cubicBezTo>
                    <a:pt x="43125" y="17032"/>
                    <a:pt x="42769" y="17079"/>
                    <a:pt x="42461" y="17198"/>
                  </a:cubicBezTo>
                  <a:cubicBezTo>
                    <a:pt x="42152" y="17269"/>
                    <a:pt x="41844" y="17340"/>
                    <a:pt x="41535" y="17364"/>
                  </a:cubicBezTo>
                  <a:cubicBezTo>
                    <a:pt x="40895" y="17411"/>
                    <a:pt x="40255" y="17459"/>
                    <a:pt x="39662" y="17459"/>
                  </a:cubicBezTo>
                  <a:cubicBezTo>
                    <a:pt x="38476" y="17459"/>
                    <a:pt x="37313" y="17340"/>
                    <a:pt x="36175" y="17103"/>
                  </a:cubicBezTo>
                  <a:cubicBezTo>
                    <a:pt x="35321" y="16937"/>
                    <a:pt x="34514" y="16605"/>
                    <a:pt x="33803" y="16131"/>
                  </a:cubicBezTo>
                  <a:cubicBezTo>
                    <a:pt x="33494" y="15941"/>
                    <a:pt x="33186" y="15704"/>
                    <a:pt x="32901" y="15490"/>
                  </a:cubicBezTo>
                  <a:lnTo>
                    <a:pt x="32545" y="15229"/>
                  </a:lnTo>
                  <a:cubicBezTo>
                    <a:pt x="32545" y="15229"/>
                    <a:pt x="32949" y="14351"/>
                    <a:pt x="33043" y="14114"/>
                  </a:cubicBezTo>
                  <a:cubicBezTo>
                    <a:pt x="33186" y="13782"/>
                    <a:pt x="33209" y="13426"/>
                    <a:pt x="33162" y="13071"/>
                  </a:cubicBezTo>
                  <a:cubicBezTo>
                    <a:pt x="33138" y="12810"/>
                    <a:pt x="32972" y="12572"/>
                    <a:pt x="32711" y="12454"/>
                  </a:cubicBezTo>
                  <a:cubicBezTo>
                    <a:pt x="32688" y="12430"/>
                    <a:pt x="32616" y="12406"/>
                    <a:pt x="32569" y="12406"/>
                  </a:cubicBezTo>
                  <a:cubicBezTo>
                    <a:pt x="32450" y="12406"/>
                    <a:pt x="32356" y="12478"/>
                    <a:pt x="32308" y="12596"/>
                  </a:cubicBezTo>
                  <a:cubicBezTo>
                    <a:pt x="32284" y="12691"/>
                    <a:pt x="32261" y="12786"/>
                    <a:pt x="32261" y="12881"/>
                  </a:cubicBezTo>
                  <a:cubicBezTo>
                    <a:pt x="32166" y="13687"/>
                    <a:pt x="31834" y="14446"/>
                    <a:pt x="31264" y="15039"/>
                  </a:cubicBezTo>
                  <a:cubicBezTo>
                    <a:pt x="30814" y="15538"/>
                    <a:pt x="30339" y="16036"/>
                    <a:pt x="29841" y="16510"/>
                  </a:cubicBezTo>
                  <a:lnTo>
                    <a:pt x="29675" y="16652"/>
                  </a:lnTo>
                  <a:cubicBezTo>
                    <a:pt x="29177" y="17127"/>
                    <a:pt x="28608" y="17506"/>
                    <a:pt x="27991" y="17791"/>
                  </a:cubicBezTo>
                  <a:lnTo>
                    <a:pt x="26425" y="18479"/>
                  </a:lnTo>
                  <a:cubicBezTo>
                    <a:pt x="26046" y="18645"/>
                    <a:pt x="25643" y="18740"/>
                    <a:pt x="25239" y="18740"/>
                  </a:cubicBezTo>
                  <a:cubicBezTo>
                    <a:pt x="25239" y="18716"/>
                    <a:pt x="25263" y="18669"/>
                    <a:pt x="25310" y="18645"/>
                  </a:cubicBezTo>
                  <a:cubicBezTo>
                    <a:pt x="25334" y="18621"/>
                    <a:pt x="25358" y="18598"/>
                    <a:pt x="25358" y="18598"/>
                  </a:cubicBezTo>
                  <a:cubicBezTo>
                    <a:pt x="26141" y="17601"/>
                    <a:pt x="26852" y="16534"/>
                    <a:pt x="27445" y="15395"/>
                  </a:cubicBezTo>
                  <a:cubicBezTo>
                    <a:pt x="27564" y="15158"/>
                    <a:pt x="27659" y="14921"/>
                    <a:pt x="27706" y="14660"/>
                  </a:cubicBezTo>
                  <a:cubicBezTo>
                    <a:pt x="27754" y="14518"/>
                    <a:pt x="27777" y="14351"/>
                    <a:pt x="27801" y="14209"/>
                  </a:cubicBezTo>
                  <a:cubicBezTo>
                    <a:pt x="27849" y="14043"/>
                    <a:pt x="27872" y="13853"/>
                    <a:pt x="27943" y="13687"/>
                  </a:cubicBezTo>
                  <a:cubicBezTo>
                    <a:pt x="28038" y="13331"/>
                    <a:pt x="28062" y="12952"/>
                    <a:pt x="28015" y="12596"/>
                  </a:cubicBezTo>
                  <a:cubicBezTo>
                    <a:pt x="28015" y="12478"/>
                    <a:pt x="28015" y="12383"/>
                    <a:pt x="27991" y="12264"/>
                  </a:cubicBezTo>
                  <a:cubicBezTo>
                    <a:pt x="27991" y="12217"/>
                    <a:pt x="27991" y="12169"/>
                    <a:pt x="27967" y="12145"/>
                  </a:cubicBezTo>
                  <a:cubicBezTo>
                    <a:pt x="27943" y="11979"/>
                    <a:pt x="27801" y="11837"/>
                    <a:pt x="27635" y="11813"/>
                  </a:cubicBezTo>
                  <a:lnTo>
                    <a:pt x="27611" y="11813"/>
                  </a:lnTo>
                  <a:cubicBezTo>
                    <a:pt x="27422" y="11837"/>
                    <a:pt x="27256" y="11979"/>
                    <a:pt x="27256" y="12169"/>
                  </a:cubicBezTo>
                  <a:cubicBezTo>
                    <a:pt x="27232" y="12240"/>
                    <a:pt x="27232" y="12288"/>
                    <a:pt x="27232" y="12359"/>
                  </a:cubicBezTo>
                  <a:cubicBezTo>
                    <a:pt x="27184" y="12905"/>
                    <a:pt x="27090" y="13450"/>
                    <a:pt x="26900" y="13996"/>
                  </a:cubicBezTo>
                  <a:cubicBezTo>
                    <a:pt x="26852" y="14138"/>
                    <a:pt x="26805" y="14280"/>
                    <a:pt x="26757" y="14446"/>
                  </a:cubicBezTo>
                  <a:cubicBezTo>
                    <a:pt x="26686" y="14684"/>
                    <a:pt x="26568" y="14897"/>
                    <a:pt x="26425" y="15111"/>
                  </a:cubicBezTo>
                  <a:cubicBezTo>
                    <a:pt x="25785" y="16036"/>
                    <a:pt x="25263" y="16795"/>
                    <a:pt x="24694" y="17578"/>
                  </a:cubicBezTo>
                  <a:cubicBezTo>
                    <a:pt x="24480" y="17862"/>
                    <a:pt x="24243" y="18147"/>
                    <a:pt x="23958" y="18384"/>
                  </a:cubicBezTo>
                  <a:lnTo>
                    <a:pt x="23460" y="18858"/>
                  </a:lnTo>
                  <a:cubicBezTo>
                    <a:pt x="22986" y="19357"/>
                    <a:pt x="22464" y="19807"/>
                    <a:pt x="21942" y="20211"/>
                  </a:cubicBezTo>
                  <a:cubicBezTo>
                    <a:pt x="20637" y="21207"/>
                    <a:pt x="19214" y="22013"/>
                    <a:pt x="17720" y="22654"/>
                  </a:cubicBezTo>
                  <a:cubicBezTo>
                    <a:pt x="17530" y="22725"/>
                    <a:pt x="17340" y="22820"/>
                    <a:pt x="17127" y="22891"/>
                  </a:cubicBezTo>
                  <a:lnTo>
                    <a:pt x="16581" y="23128"/>
                  </a:lnTo>
                  <a:cubicBezTo>
                    <a:pt x="16510" y="23152"/>
                    <a:pt x="16439" y="23176"/>
                    <a:pt x="16344" y="23176"/>
                  </a:cubicBezTo>
                  <a:lnTo>
                    <a:pt x="16297" y="23176"/>
                  </a:lnTo>
                  <a:lnTo>
                    <a:pt x="16297" y="23152"/>
                  </a:lnTo>
                  <a:cubicBezTo>
                    <a:pt x="16297" y="23104"/>
                    <a:pt x="16273" y="23057"/>
                    <a:pt x="16273" y="22986"/>
                  </a:cubicBezTo>
                  <a:lnTo>
                    <a:pt x="16273" y="22393"/>
                  </a:lnTo>
                  <a:lnTo>
                    <a:pt x="16273" y="21444"/>
                  </a:lnTo>
                  <a:cubicBezTo>
                    <a:pt x="16297" y="20993"/>
                    <a:pt x="16415" y="20543"/>
                    <a:pt x="16652" y="20139"/>
                  </a:cubicBezTo>
                  <a:cubicBezTo>
                    <a:pt x="16700" y="20068"/>
                    <a:pt x="16747" y="19997"/>
                    <a:pt x="16842" y="19926"/>
                  </a:cubicBezTo>
                  <a:lnTo>
                    <a:pt x="16913" y="19855"/>
                  </a:lnTo>
                  <a:cubicBezTo>
                    <a:pt x="17056" y="19736"/>
                    <a:pt x="17079" y="19546"/>
                    <a:pt x="17008" y="19404"/>
                  </a:cubicBezTo>
                  <a:cubicBezTo>
                    <a:pt x="16937" y="19238"/>
                    <a:pt x="16795" y="19167"/>
                    <a:pt x="16629" y="19167"/>
                  </a:cubicBezTo>
                  <a:lnTo>
                    <a:pt x="16534" y="19167"/>
                  </a:lnTo>
                  <a:cubicBezTo>
                    <a:pt x="16320" y="19214"/>
                    <a:pt x="16130" y="19333"/>
                    <a:pt x="16036" y="19523"/>
                  </a:cubicBezTo>
                  <a:cubicBezTo>
                    <a:pt x="15656" y="19997"/>
                    <a:pt x="15395" y="20566"/>
                    <a:pt x="15324" y="21183"/>
                  </a:cubicBezTo>
                  <a:cubicBezTo>
                    <a:pt x="15300" y="21373"/>
                    <a:pt x="15300" y="21563"/>
                    <a:pt x="15277" y="21752"/>
                  </a:cubicBezTo>
                  <a:cubicBezTo>
                    <a:pt x="15277" y="21895"/>
                    <a:pt x="15277" y="22061"/>
                    <a:pt x="15253" y="22179"/>
                  </a:cubicBezTo>
                  <a:cubicBezTo>
                    <a:pt x="15229" y="22322"/>
                    <a:pt x="15229" y="22369"/>
                    <a:pt x="15205" y="22488"/>
                  </a:cubicBezTo>
                  <a:lnTo>
                    <a:pt x="15205" y="22511"/>
                  </a:lnTo>
                  <a:cubicBezTo>
                    <a:pt x="15205" y="22511"/>
                    <a:pt x="15205" y="22488"/>
                    <a:pt x="15205" y="22488"/>
                  </a:cubicBezTo>
                  <a:lnTo>
                    <a:pt x="15205" y="21729"/>
                  </a:lnTo>
                  <a:cubicBezTo>
                    <a:pt x="15205" y="20827"/>
                    <a:pt x="15205" y="19926"/>
                    <a:pt x="15229" y="19024"/>
                  </a:cubicBezTo>
                  <a:cubicBezTo>
                    <a:pt x="15229" y="18692"/>
                    <a:pt x="15229" y="18360"/>
                    <a:pt x="15253" y="18052"/>
                  </a:cubicBezTo>
                  <a:lnTo>
                    <a:pt x="15253" y="17957"/>
                  </a:lnTo>
                  <a:cubicBezTo>
                    <a:pt x="15300" y="17079"/>
                    <a:pt x="15419" y="16202"/>
                    <a:pt x="15609" y="15324"/>
                  </a:cubicBezTo>
                  <a:cubicBezTo>
                    <a:pt x="15632" y="15182"/>
                    <a:pt x="15680" y="15063"/>
                    <a:pt x="15751" y="14945"/>
                  </a:cubicBezTo>
                  <a:cubicBezTo>
                    <a:pt x="16107" y="14399"/>
                    <a:pt x="16368" y="13830"/>
                    <a:pt x="16557" y="13213"/>
                  </a:cubicBezTo>
                  <a:cubicBezTo>
                    <a:pt x="16700" y="12810"/>
                    <a:pt x="16866" y="12430"/>
                    <a:pt x="17056" y="12074"/>
                  </a:cubicBezTo>
                  <a:cubicBezTo>
                    <a:pt x="17198" y="11813"/>
                    <a:pt x="17364" y="11529"/>
                    <a:pt x="17530" y="11268"/>
                  </a:cubicBezTo>
                  <a:lnTo>
                    <a:pt x="17672" y="11078"/>
                  </a:lnTo>
                  <a:cubicBezTo>
                    <a:pt x="17720" y="10983"/>
                    <a:pt x="17791" y="10912"/>
                    <a:pt x="17862" y="10841"/>
                  </a:cubicBezTo>
                  <a:cubicBezTo>
                    <a:pt x="18313" y="10366"/>
                    <a:pt x="18787" y="9916"/>
                    <a:pt x="19285" y="9512"/>
                  </a:cubicBezTo>
                  <a:cubicBezTo>
                    <a:pt x="19617" y="9228"/>
                    <a:pt x="19926" y="8919"/>
                    <a:pt x="20163" y="8564"/>
                  </a:cubicBezTo>
                  <a:lnTo>
                    <a:pt x="20377" y="8303"/>
                  </a:lnTo>
                  <a:lnTo>
                    <a:pt x="20543" y="8113"/>
                  </a:lnTo>
                  <a:cubicBezTo>
                    <a:pt x="20756" y="7828"/>
                    <a:pt x="20993" y="7567"/>
                    <a:pt x="21230" y="7330"/>
                  </a:cubicBezTo>
                  <a:cubicBezTo>
                    <a:pt x="21586" y="7069"/>
                    <a:pt x="21729" y="6618"/>
                    <a:pt x="21634" y="6192"/>
                  </a:cubicBezTo>
                  <a:close/>
                  <a:moveTo>
                    <a:pt x="8730" y="57049"/>
                  </a:moveTo>
                  <a:cubicBezTo>
                    <a:pt x="8753" y="56503"/>
                    <a:pt x="8848" y="55982"/>
                    <a:pt x="8919" y="55460"/>
                  </a:cubicBezTo>
                  <a:cubicBezTo>
                    <a:pt x="8967" y="55294"/>
                    <a:pt x="9014" y="55128"/>
                    <a:pt x="9062" y="54985"/>
                  </a:cubicBezTo>
                  <a:lnTo>
                    <a:pt x="9133" y="54843"/>
                  </a:lnTo>
                  <a:cubicBezTo>
                    <a:pt x="9180" y="54677"/>
                    <a:pt x="9228" y="54535"/>
                    <a:pt x="9299" y="54392"/>
                  </a:cubicBezTo>
                  <a:lnTo>
                    <a:pt x="9346" y="54226"/>
                  </a:lnTo>
                  <a:cubicBezTo>
                    <a:pt x="9418" y="53965"/>
                    <a:pt x="9560" y="53776"/>
                    <a:pt x="9750" y="53609"/>
                  </a:cubicBezTo>
                  <a:lnTo>
                    <a:pt x="9750" y="53657"/>
                  </a:lnTo>
                  <a:cubicBezTo>
                    <a:pt x="9773" y="53752"/>
                    <a:pt x="9797" y="53847"/>
                    <a:pt x="9797" y="53942"/>
                  </a:cubicBezTo>
                  <a:lnTo>
                    <a:pt x="9797" y="55602"/>
                  </a:lnTo>
                  <a:cubicBezTo>
                    <a:pt x="9773" y="56005"/>
                    <a:pt x="9678" y="56385"/>
                    <a:pt x="9512" y="56764"/>
                  </a:cubicBezTo>
                  <a:cubicBezTo>
                    <a:pt x="9394" y="57025"/>
                    <a:pt x="9275" y="57310"/>
                    <a:pt x="9157" y="57571"/>
                  </a:cubicBezTo>
                  <a:cubicBezTo>
                    <a:pt x="9062" y="57784"/>
                    <a:pt x="8967" y="57998"/>
                    <a:pt x="8872" y="58211"/>
                  </a:cubicBezTo>
                  <a:lnTo>
                    <a:pt x="8872" y="58211"/>
                  </a:lnTo>
                  <a:cubicBezTo>
                    <a:pt x="8730" y="57832"/>
                    <a:pt x="8682" y="57429"/>
                    <a:pt x="8730" y="57049"/>
                  </a:cubicBezTo>
                  <a:close/>
                  <a:moveTo>
                    <a:pt x="35226" y="72895"/>
                  </a:moveTo>
                  <a:cubicBezTo>
                    <a:pt x="35178" y="72942"/>
                    <a:pt x="35107" y="72989"/>
                    <a:pt x="35036" y="72989"/>
                  </a:cubicBezTo>
                  <a:lnTo>
                    <a:pt x="34419" y="72989"/>
                  </a:lnTo>
                  <a:cubicBezTo>
                    <a:pt x="34206" y="72989"/>
                    <a:pt x="33945" y="72989"/>
                    <a:pt x="33708" y="72966"/>
                  </a:cubicBezTo>
                  <a:cubicBezTo>
                    <a:pt x="33589" y="72966"/>
                    <a:pt x="33447" y="72918"/>
                    <a:pt x="33352" y="72847"/>
                  </a:cubicBezTo>
                  <a:lnTo>
                    <a:pt x="33328" y="72823"/>
                  </a:lnTo>
                  <a:cubicBezTo>
                    <a:pt x="32877" y="72562"/>
                    <a:pt x="32474" y="72207"/>
                    <a:pt x="32189" y="71780"/>
                  </a:cubicBezTo>
                  <a:cubicBezTo>
                    <a:pt x="32047" y="71566"/>
                    <a:pt x="31929" y="71353"/>
                    <a:pt x="31786" y="71092"/>
                  </a:cubicBezTo>
                  <a:lnTo>
                    <a:pt x="31644" y="70855"/>
                  </a:lnTo>
                  <a:cubicBezTo>
                    <a:pt x="31929" y="70926"/>
                    <a:pt x="32189" y="71021"/>
                    <a:pt x="32427" y="71115"/>
                  </a:cubicBezTo>
                  <a:cubicBezTo>
                    <a:pt x="33043" y="71424"/>
                    <a:pt x="33708" y="71709"/>
                    <a:pt x="34372" y="72017"/>
                  </a:cubicBezTo>
                  <a:cubicBezTo>
                    <a:pt x="34704" y="72159"/>
                    <a:pt x="34965" y="72373"/>
                    <a:pt x="35178" y="72681"/>
                  </a:cubicBezTo>
                  <a:cubicBezTo>
                    <a:pt x="35226" y="72729"/>
                    <a:pt x="35249" y="72823"/>
                    <a:pt x="35226" y="728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50"/>
            <p:cNvSpPr/>
            <p:nvPr/>
          </p:nvSpPr>
          <p:spPr>
            <a:xfrm>
              <a:off x="10621000" y="1598425"/>
              <a:ext cx="320850" cy="115075"/>
            </a:xfrm>
            <a:custGeom>
              <a:avLst/>
              <a:gdLst/>
              <a:ahLst/>
              <a:cxnLst/>
              <a:rect l="l" t="t" r="r" b="b"/>
              <a:pathLst>
                <a:path w="12834" h="4603" extrusionOk="0">
                  <a:moveTo>
                    <a:pt x="11790" y="2752"/>
                  </a:moveTo>
                  <a:cubicBezTo>
                    <a:pt x="12003" y="2515"/>
                    <a:pt x="12217" y="2277"/>
                    <a:pt x="12406" y="2017"/>
                  </a:cubicBezTo>
                  <a:cubicBezTo>
                    <a:pt x="12738" y="1613"/>
                    <a:pt x="12833" y="1020"/>
                    <a:pt x="12620" y="522"/>
                  </a:cubicBezTo>
                  <a:cubicBezTo>
                    <a:pt x="12596" y="475"/>
                    <a:pt x="12572" y="403"/>
                    <a:pt x="12572" y="332"/>
                  </a:cubicBezTo>
                  <a:cubicBezTo>
                    <a:pt x="12549" y="285"/>
                    <a:pt x="12525" y="214"/>
                    <a:pt x="12525" y="166"/>
                  </a:cubicBezTo>
                  <a:cubicBezTo>
                    <a:pt x="12477" y="71"/>
                    <a:pt x="12383" y="0"/>
                    <a:pt x="12288" y="0"/>
                  </a:cubicBezTo>
                  <a:lnTo>
                    <a:pt x="12288" y="0"/>
                  </a:lnTo>
                  <a:cubicBezTo>
                    <a:pt x="12193" y="24"/>
                    <a:pt x="12122" y="95"/>
                    <a:pt x="12074" y="166"/>
                  </a:cubicBezTo>
                  <a:cubicBezTo>
                    <a:pt x="11956" y="688"/>
                    <a:pt x="11671" y="1139"/>
                    <a:pt x="11291" y="1495"/>
                  </a:cubicBezTo>
                  <a:cubicBezTo>
                    <a:pt x="11244" y="1542"/>
                    <a:pt x="11197" y="1590"/>
                    <a:pt x="11149" y="1637"/>
                  </a:cubicBezTo>
                  <a:cubicBezTo>
                    <a:pt x="10936" y="1969"/>
                    <a:pt x="10627" y="2206"/>
                    <a:pt x="10271" y="2349"/>
                  </a:cubicBezTo>
                  <a:cubicBezTo>
                    <a:pt x="10129" y="2396"/>
                    <a:pt x="9963" y="2467"/>
                    <a:pt x="9821" y="2515"/>
                  </a:cubicBezTo>
                  <a:cubicBezTo>
                    <a:pt x="9536" y="2633"/>
                    <a:pt x="9251" y="2752"/>
                    <a:pt x="8967" y="2894"/>
                  </a:cubicBezTo>
                  <a:cubicBezTo>
                    <a:pt x="8208" y="3250"/>
                    <a:pt x="7354" y="3440"/>
                    <a:pt x="6476" y="3416"/>
                  </a:cubicBezTo>
                  <a:cubicBezTo>
                    <a:pt x="6025" y="3416"/>
                    <a:pt x="5598" y="3392"/>
                    <a:pt x="5148" y="3345"/>
                  </a:cubicBezTo>
                  <a:cubicBezTo>
                    <a:pt x="4816" y="3297"/>
                    <a:pt x="4507" y="3226"/>
                    <a:pt x="4199" y="3131"/>
                  </a:cubicBezTo>
                  <a:lnTo>
                    <a:pt x="3914" y="3060"/>
                  </a:lnTo>
                  <a:cubicBezTo>
                    <a:pt x="3250" y="2942"/>
                    <a:pt x="2610" y="2681"/>
                    <a:pt x="2088" y="2277"/>
                  </a:cubicBezTo>
                  <a:lnTo>
                    <a:pt x="1969" y="2183"/>
                  </a:lnTo>
                  <a:cubicBezTo>
                    <a:pt x="1661" y="2017"/>
                    <a:pt x="1352" y="1850"/>
                    <a:pt x="1020" y="1708"/>
                  </a:cubicBezTo>
                  <a:lnTo>
                    <a:pt x="902" y="1661"/>
                  </a:lnTo>
                  <a:cubicBezTo>
                    <a:pt x="759" y="1613"/>
                    <a:pt x="593" y="1590"/>
                    <a:pt x="427" y="1590"/>
                  </a:cubicBezTo>
                  <a:cubicBezTo>
                    <a:pt x="261" y="1590"/>
                    <a:pt x="119" y="1708"/>
                    <a:pt x="71" y="1850"/>
                  </a:cubicBezTo>
                  <a:cubicBezTo>
                    <a:pt x="0" y="1993"/>
                    <a:pt x="24" y="2159"/>
                    <a:pt x="143" y="2277"/>
                  </a:cubicBezTo>
                  <a:cubicBezTo>
                    <a:pt x="332" y="2443"/>
                    <a:pt x="522" y="2586"/>
                    <a:pt x="712" y="2728"/>
                  </a:cubicBezTo>
                  <a:cubicBezTo>
                    <a:pt x="949" y="2894"/>
                    <a:pt x="1186" y="3037"/>
                    <a:pt x="1400" y="3179"/>
                  </a:cubicBezTo>
                  <a:cubicBezTo>
                    <a:pt x="1637" y="3321"/>
                    <a:pt x="1851" y="3463"/>
                    <a:pt x="2088" y="3606"/>
                  </a:cubicBezTo>
                  <a:cubicBezTo>
                    <a:pt x="2301" y="3748"/>
                    <a:pt x="2562" y="3867"/>
                    <a:pt x="2823" y="3938"/>
                  </a:cubicBezTo>
                  <a:cubicBezTo>
                    <a:pt x="3155" y="4009"/>
                    <a:pt x="3511" y="4128"/>
                    <a:pt x="3891" y="4223"/>
                  </a:cubicBezTo>
                  <a:cubicBezTo>
                    <a:pt x="4555" y="4436"/>
                    <a:pt x="5243" y="4578"/>
                    <a:pt x="5930" y="4602"/>
                  </a:cubicBezTo>
                  <a:lnTo>
                    <a:pt x="6144" y="4602"/>
                  </a:lnTo>
                  <a:lnTo>
                    <a:pt x="6666" y="4602"/>
                  </a:lnTo>
                  <a:cubicBezTo>
                    <a:pt x="7662" y="4602"/>
                    <a:pt x="8635" y="4365"/>
                    <a:pt x="9512" y="3914"/>
                  </a:cubicBezTo>
                  <a:cubicBezTo>
                    <a:pt x="9583" y="3890"/>
                    <a:pt x="9678" y="3843"/>
                    <a:pt x="9773" y="3819"/>
                  </a:cubicBezTo>
                  <a:cubicBezTo>
                    <a:pt x="9868" y="3796"/>
                    <a:pt x="9939" y="3748"/>
                    <a:pt x="10010" y="3724"/>
                  </a:cubicBezTo>
                  <a:lnTo>
                    <a:pt x="10177" y="3653"/>
                  </a:lnTo>
                  <a:cubicBezTo>
                    <a:pt x="10556" y="3487"/>
                    <a:pt x="10959" y="3321"/>
                    <a:pt x="11339" y="3108"/>
                  </a:cubicBezTo>
                  <a:cubicBezTo>
                    <a:pt x="11505" y="3013"/>
                    <a:pt x="11647" y="2894"/>
                    <a:pt x="11790" y="275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50"/>
            <p:cNvSpPr/>
            <p:nvPr/>
          </p:nvSpPr>
          <p:spPr>
            <a:xfrm>
              <a:off x="10588975" y="1511250"/>
              <a:ext cx="53400" cy="48650"/>
            </a:xfrm>
            <a:custGeom>
              <a:avLst/>
              <a:gdLst/>
              <a:ahLst/>
              <a:cxnLst/>
              <a:rect l="l" t="t" r="r" b="b"/>
              <a:pathLst>
                <a:path w="2136" h="1946" extrusionOk="0">
                  <a:moveTo>
                    <a:pt x="1993" y="1424"/>
                  </a:moveTo>
                  <a:cubicBezTo>
                    <a:pt x="2135" y="1020"/>
                    <a:pt x="2064" y="593"/>
                    <a:pt x="1803" y="285"/>
                  </a:cubicBezTo>
                  <a:cubicBezTo>
                    <a:pt x="1613" y="95"/>
                    <a:pt x="1376" y="0"/>
                    <a:pt x="1115" y="24"/>
                  </a:cubicBezTo>
                  <a:lnTo>
                    <a:pt x="831" y="24"/>
                  </a:lnTo>
                  <a:cubicBezTo>
                    <a:pt x="546" y="24"/>
                    <a:pt x="285" y="190"/>
                    <a:pt x="143" y="451"/>
                  </a:cubicBezTo>
                  <a:cubicBezTo>
                    <a:pt x="0" y="712"/>
                    <a:pt x="24" y="1044"/>
                    <a:pt x="190" y="1305"/>
                  </a:cubicBezTo>
                  <a:cubicBezTo>
                    <a:pt x="332" y="1542"/>
                    <a:pt x="522" y="1708"/>
                    <a:pt x="759" y="1827"/>
                  </a:cubicBezTo>
                  <a:cubicBezTo>
                    <a:pt x="878" y="1898"/>
                    <a:pt x="1020" y="1922"/>
                    <a:pt x="1139" y="1945"/>
                  </a:cubicBezTo>
                  <a:lnTo>
                    <a:pt x="1186" y="1945"/>
                  </a:lnTo>
                  <a:cubicBezTo>
                    <a:pt x="1518" y="1945"/>
                    <a:pt x="1851" y="1732"/>
                    <a:pt x="1993" y="14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50"/>
            <p:cNvSpPr/>
            <p:nvPr/>
          </p:nvSpPr>
          <p:spPr>
            <a:xfrm>
              <a:off x="10903275" y="1461425"/>
              <a:ext cx="39150" cy="44500"/>
            </a:xfrm>
            <a:custGeom>
              <a:avLst/>
              <a:gdLst/>
              <a:ahLst/>
              <a:cxnLst/>
              <a:rect l="l" t="t" r="r" b="b"/>
              <a:pathLst>
                <a:path w="1566" h="1780" extrusionOk="0">
                  <a:moveTo>
                    <a:pt x="24" y="1092"/>
                  </a:moveTo>
                  <a:cubicBezTo>
                    <a:pt x="24" y="1210"/>
                    <a:pt x="48" y="1305"/>
                    <a:pt x="95" y="1424"/>
                  </a:cubicBezTo>
                  <a:cubicBezTo>
                    <a:pt x="238" y="1661"/>
                    <a:pt x="499" y="1780"/>
                    <a:pt x="783" y="1756"/>
                  </a:cubicBezTo>
                  <a:lnTo>
                    <a:pt x="807" y="1756"/>
                  </a:lnTo>
                  <a:cubicBezTo>
                    <a:pt x="1092" y="1756"/>
                    <a:pt x="1352" y="1590"/>
                    <a:pt x="1447" y="1305"/>
                  </a:cubicBezTo>
                  <a:cubicBezTo>
                    <a:pt x="1542" y="1021"/>
                    <a:pt x="1566" y="712"/>
                    <a:pt x="1471" y="428"/>
                  </a:cubicBezTo>
                  <a:cubicBezTo>
                    <a:pt x="1424" y="167"/>
                    <a:pt x="1186" y="1"/>
                    <a:pt x="926" y="24"/>
                  </a:cubicBezTo>
                  <a:lnTo>
                    <a:pt x="831" y="24"/>
                  </a:lnTo>
                  <a:lnTo>
                    <a:pt x="736" y="24"/>
                  </a:lnTo>
                  <a:lnTo>
                    <a:pt x="641" y="24"/>
                  </a:lnTo>
                  <a:cubicBezTo>
                    <a:pt x="380" y="24"/>
                    <a:pt x="166" y="190"/>
                    <a:pt x="95" y="451"/>
                  </a:cubicBezTo>
                  <a:cubicBezTo>
                    <a:pt x="48" y="546"/>
                    <a:pt x="24" y="665"/>
                    <a:pt x="24" y="760"/>
                  </a:cubicBezTo>
                  <a:cubicBezTo>
                    <a:pt x="24" y="807"/>
                    <a:pt x="24" y="855"/>
                    <a:pt x="0" y="902"/>
                  </a:cubicBezTo>
                  <a:cubicBezTo>
                    <a:pt x="0" y="926"/>
                    <a:pt x="0" y="926"/>
                    <a:pt x="0" y="950"/>
                  </a:cubicBezTo>
                  <a:cubicBezTo>
                    <a:pt x="0" y="1021"/>
                    <a:pt x="0" y="1044"/>
                    <a:pt x="24" y="1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12" name="Google Shape;912;p50"/>
          <p:cNvGrpSpPr/>
          <p:nvPr/>
        </p:nvGrpSpPr>
        <p:grpSpPr>
          <a:xfrm>
            <a:off x="7920524" y="3016347"/>
            <a:ext cx="1087525" cy="1694725"/>
            <a:chOff x="9829325" y="3168150"/>
            <a:chExt cx="1619550" cy="1746475"/>
          </a:xfrm>
        </p:grpSpPr>
        <p:sp>
          <p:nvSpPr>
            <p:cNvPr id="913" name="Google Shape;913;p50"/>
            <p:cNvSpPr/>
            <p:nvPr/>
          </p:nvSpPr>
          <p:spPr>
            <a:xfrm>
              <a:off x="10167325" y="3507350"/>
              <a:ext cx="887775" cy="620925"/>
            </a:xfrm>
            <a:custGeom>
              <a:avLst/>
              <a:gdLst/>
              <a:ahLst/>
              <a:cxnLst/>
              <a:rect l="l" t="t" r="r" b="b"/>
              <a:pathLst>
                <a:path w="35511" h="24837" extrusionOk="0">
                  <a:moveTo>
                    <a:pt x="262" y="9845"/>
                  </a:moveTo>
                  <a:lnTo>
                    <a:pt x="404" y="9797"/>
                  </a:lnTo>
                  <a:cubicBezTo>
                    <a:pt x="879" y="9608"/>
                    <a:pt x="950" y="9465"/>
                    <a:pt x="689" y="9038"/>
                  </a:cubicBezTo>
                  <a:cubicBezTo>
                    <a:pt x="475" y="8730"/>
                    <a:pt x="452" y="8327"/>
                    <a:pt x="594" y="7971"/>
                  </a:cubicBezTo>
                  <a:cubicBezTo>
                    <a:pt x="831" y="7236"/>
                    <a:pt x="997" y="6476"/>
                    <a:pt x="1234" y="5765"/>
                  </a:cubicBezTo>
                  <a:cubicBezTo>
                    <a:pt x="1732" y="4436"/>
                    <a:pt x="2444" y="3203"/>
                    <a:pt x="3322" y="2088"/>
                  </a:cubicBezTo>
                  <a:cubicBezTo>
                    <a:pt x="3583" y="1709"/>
                    <a:pt x="3962" y="1471"/>
                    <a:pt x="4413" y="1376"/>
                  </a:cubicBezTo>
                  <a:cubicBezTo>
                    <a:pt x="4650" y="1376"/>
                    <a:pt x="4840" y="1210"/>
                    <a:pt x="4864" y="973"/>
                  </a:cubicBezTo>
                  <a:lnTo>
                    <a:pt x="7283" y="1"/>
                  </a:lnTo>
                  <a:cubicBezTo>
                    <a:pt x="6809" y="831"/>
                    <a:pt x="6358" y="1590"/>
                    <a:pt x="5955" y="2373"/>
                  </a:cubicBezTo>
                  <a:cubicBezTo>
                    <a:pt x="5718" y="2776"/>
                    <a:pt x="5528" y="3203"/>
                    <a:pt x="5362" y="3654"/>
                  </a:cubicBezTo>
                  <a:cubicBezTo>
                    <a:pt x="5291" y="3843"/>
                    <a:pt x="5243" y="4057"/>
                    <a:pt x="5243" y="4270"/>
                  </a:cubicBezTo>
                  <a:cubicBezTo>
                    <a:pt x="5219" y="4697"/>
                    <a:pt x="5480" y="5101"/>
                    <a:pt x="5884" y="5267"/>
                  </a:cubicBezTo>
                  <a:cubicBezTo>
                    <a:pt x="6311" y="5480"/>
                    <a:pt x="6785" y="5409"/>
                    <a:pt x="7259" y="5433"/>
                  </a:cubicBezTo>
                  <a:cubicBezTo>
                    <a:pt x="8564" y="5456"/>
                    <a:pt x="9560" y="4792"/>
                    <a:pt x="10485" y="3986"/>
                  </a:cubicBezTo>
                  <a:cubicBezTo>
                    <a:pt x="11007" y="3559"/>
                    <a:pt x="11482" y="3061"/>
                    <a:pt x="11885" y="2491"/>
                  </a:cubicBezTo>
                  <a:cubicBezTo>
                    <a:pt x="11932" y="2444"/>
                    <a:pt x="11980" y="2396"/>
                    <a:pt x="12027" y="2373"/>
                  </a:cubicBezTo>
                  <a:cubicBezTo>
                    <a:pt x="12193" y="2468"/>
                    <a:pt x="12170" y="2634"/>
                    <a:pt x="12193" y="2752"/>
                  </a:cubicBezTo>
                  <a:cubicBezTo>
                    <a:pt x="12336" y="3322"/>
                    <a:pt x="12620" y="3820"/>
                    <a:pt x="13024" y="4223"/>
                  </a:cubicBezTo>
                  <a:cubicBezTo>
                    <a:pt x="13356" y="4531"/>
                    <a:pt x="13759" y="4721"/>
                    <a:pt x="14210" y="4816"/>
                  </a:cubicBezTo>
                  <a:cubicBezTo>
                    <a:pt x="14542" y="4911"/>
                    <a:pt x="14921" y="4863"/>
                    <a:pt x="15253" y="4697"/>
                  </a:cubicBezTo>
                  <a:cubicBezTo>
                    <a:pt x="16250" y="4199"/>
                    <a:pt x="17032" y="3369"/>
                    <a:pt x="17483" y="2349"/>
                  </a:cubicBezTo>
                  <a:cubicBezTo>
                    <a:pt x="17578" y="2064"/>
                    <a:pt x="17720" y="1803"/>
                    <a:pt x="17863" y="1543"/>
                  </a:cubicBezTo>
                  <a:cubicBezTo>
                    <a:pt x="17934" y="1424"/>
                    <a:pt x="18005" y="1329"/>
                    <a:pt x="18100" y="1234"/>
                  </a:cubicBezTo>
                  <a:cubicBezTo>
                    <a:pt x="18242" y="1353"/>
                    <a:pt x="18361" y="1448"/>
                    <a:pt x="18456" y="1543"/>
                  </a:cubicBezTo>
                  <a:cubicBezTo>
                    <a:pt x="18859" y="1922"/>
                    <a:pt x="19262" y="2349"/>
                    <a:pt x="19689" y="2729"/>
                  </a:cubicBezTo>
                  <a:cubicBezTo>
                    <a:pt x="20211" y="3203"/>
                    <a:pt x="20851" y="3488"/>
                    <a:pt x="21563" y="3583"/>
                  </a:cubicBezTo>
                  <a:cubicBezTo>
                    <a:pt x="22631" y="3725"/>
                    <a:pt x="23176" y="3156"/>
                    <a:pt x="23366" y="2159"/>
                  </a:cubicBezTo>
                  <a:cubicBezTo>
                    <a:pt x="23390" y="1946"/>
                    <a:pt x="23390" y="1732"/>
                    <a:pt x="23390" y="1519"/>
                  </a:cubicBezTo>
                  <a:lnTo>
                    <a:pt x="23390" y="926"/>
                  </a:lnTo>
                  <a:cubicBezTo>
                    <a:pt x="23484" y="855"/>
                    <a:pt x="23627" y="878"/>
                    <a:pt x="23722" y="949"/>
                  </a:cubicBezTo>
                  <a:cubicBezTo>
                    <a:pt x="24172" y="1234"/>
                    <a:pt x="24599" y="1543"/>
                    <a:pt x="25003" y="1898"/>
                  </a:cubicBezTo>
                  <a:cubicBezTo>
                    <a:pt x="25406" y="2254"/>
                    <a:pt x="25951" y="2396"/>
                    <a:pt x="26473" y="2302"/>
                  </a:cubicBezTo>
                  <a:cubicBezTo>
                    <a:pt x="26948" y="2278"/>
                    <a:pt x="27327" y="1946"/>
                    <a:pt x="27422" y="1495"/>
                  </a:cubicBezTo>
                  <a:cubicBezTo>
                    <a:pt x="27541" y="1139"/>
                    <a:pt x="27588" y="760"/>
                    <a:pt x="27683" y="380"/>
                  </a:cubicBezTo>
                  <a:cubicBezTo>
                    <a:pt x="27707" y="262"/>
                    <a:pt x="27754" y="167"/>
                    <a:pt x="27778" y="1"/>
                  </a:cubicBezTo>
                  <a:cubicBezTo>
                    <a:pt x="28086" y="96"/>
                    <a:pt x="28395" y="214"/>
                    <a:pt x="28703" y="333"/>
                  </a:cubicBezTo>
                  <a:cubicBezTo>
                    <a:pt x="29130" y="523"/>
                    <a:pt x="29581" y="712"/>
                    <a:pt x="30031" y="902"/>
                  </a:cubicBezTo>
                  <a:cubicBezTo>
                    <a:pt x="30340" y="1044"/>
                    <a:pt x="30672" y="1068"/>
                    <a:pt x="30957" y="949"/>
                  </a:cubicBezTo>
                  <a:cubicBezTo>
                    <a:pt x="31004" y="949"/>
                    <a:pt x="31051" y="926"/>
                    <a:pt x="31099" y="926"/>
                  </a:cubicBezTo>
                  <a:cubicBezTo>
                    <a:pt x="31407" y="973"/>
                    <a:pt x="31692" y="783"/>
                    <a:pt x="31763" y="475"/>
                  </a:cubicBezTo>
                  <a:cubicBezTo>
                    <a:pt x="31834" y="499"/>
                    <a:pt x="31905" y="523"/>
                    <a:pt x="31953" y="546"/>
                  </a:cubicBezTo>
                  <a:cubicBezTo>
                    <a:pt x="32380" y="1092"/>
                    <a:pt x="32830" y="1637"/>
                    <a:pt x="33257" y="2183"/>
                  </a:cubicBezTo>
                  <a:cubicBezTo>
                    <a:pt x="33850" y="3013"/>
                    <a:pt x="34325" y="3891"/>
                    <a:pt x="34657" y="4816"/>
                  </a:cubicBezTo>
                  <a:cubicBezTo>
                    <a:pt x="34894" y="5433"/>
                    <a:pt x="35084" y="6073"/>
                    <a:pt x="35274" y="6690"/>
                  </a:cubicBezTo>
                  <a:cubicBezTo>
                    <a:pt x="35463" y="7568"/>
                    <a:pt x="35511" y="8469"/>
                    <a:pt x="35416" y="9347"/>
                  </a:cubicBezTo>
                  <a:cubicBezTo>
                    <a:pt x="35392" y="10248"/>
                    <a:pt x="35274" y="11126"/>
                    <a:pt x="35037" y="11980"/>
                  </a:cubicBezTo>
                  <a:cubicBezTo>
                    <a:pt x="34965" y="12217"/>
                    <a:pt x="34870" y="12454"/>
                    <a:pt x="34752" y="12691"/>
                  </a:cubicBezTo>
                  <a:cubicBezTo>
                    <a:pt x="34254" y="13640"/>
                    <a:pt x="33684" y="14565"/>
                    <a:pt x="33091" y="15467"/>
                  </a:cubicBezTo>
                  <a:cubicBezTo>
                    <a:pt x="32878" y="15751"/>
                    <a:pt x="32688" y="16060"/>
                    <a:pt x="32498" y="16368"/>
                  </a:cubicBezTo>
                  <a:cubicBezTo>
                    <a:pt x="31668" y="17720"/>
                    <a:pt x="30577" y="18930"/>
                    <a:pt x="29320" y="19902"/>
                  </a:cubicBezTo>
                  <a:cubicBezTo>
                    <a:pt x="29106" y="20092"/>
                    <a:pt x="28869" y="20282"/>
                    <a:pt x="28632" y="20472"/>
                  </a:cubicBezTo>
                  <a:cubicBezTo>
                    <a:pt x="28063" y="20994"/>
                    <a:pt x="27422" y="21444"/>
                    <a:pt x="26734" y="21824"/>
                  </a:cubicBezTo>
                  <a:cubicBezTo>
                    <a:pt x="25999" y="22298"/>
                    <a:pt x="25216" y="22725"/>
                    <a:pt x="24410" y="23105"/>
                  </a:cubicBezTo>
                  <a:cubicBezTo>
                    <a:pt x="23983" y="23271"/>
                    <a:pt x="23556" y="23413"/>
                    <a:pt x="23105" y="23555"/>
                  </a:cubicBezTo>
                  <a:cubicBezTo>
                    <a:pt x="22441" y="23769"/>
                    <a:pt x="21753" y="23935"/>
                    <a:pt x="21089" y="24148"/>
                  </a:cubicBezTo>
                  <a:cubicBezTo>
                    <a:pt x="19642" y="24599"/>
                    <a:pt x="18124" y="24836"/>
                    <a:pt x="16582" y="24813"/>
                  </a:cubicBezTo>
                  <a:cubicBezTo>
                    <a:pt x="15775" y="24813"/>
                    <a:pt x="14945" y="24789"/>
                    <a:pt x="14115" y="24718"/>
                  </a:cubicBezTo>
                  <a:cubicBezTo>
                    <a:pt x="12929" y="24575"/>
                    <a:pt x="11766" y="24315"/>
                    <a:pt x="10675" y="23888"/>
                  </a:cubicBezTo>
                  <a:cubicBezTo>
                    <a:pt x="9038" y="23271"/>
                    <a:pt x="7402" y="22583"/>
                    <a:pt x="5789" y="21919"/>
                  </a:cubicBezTo>
                  <a:cubicBezTo>
                    <a:pt x="4959" y="21563"/>
                    <a:pt x="4199" y="21112"/>
                    <a:pt x="3488" y="20567"/>
                  </a:cubicBezTo>
                  <a:cubicBezTo>
                    <a:pt x="2824" y="20140"/>
                    <a:pt x="2207" y="19618"/>
                    <a:pt x="1661" y="19025"/>
                  </a:cubicBezTo>
                  <a:cubicBezTo>
                    <a:pt x="997" y="18266"/>
                    <a:pt x="523" y="17364"/>
                    <a:pt x="262" y="16392"/>
                  </a:cubicBezTo>
                  <a:cubicBezTo>
                    <a:pt x="143" y="15751"/>
                    <a:pt x="72" y="15087"/>
                    <a:pt x="72" y="14447"/>
                  </a:cubicBezTo>
                  <a:cubicBezTo>
                    <a:pt x="48" y="13806"/>
                    <a:pt x="96" y="13166"/>
                    <a:pt x="119" y="12549"/>
                  </a:cubicBezTo>
                  <a:cubicBezTo>
                    <a:pt x="119" y="12478"/>
                    <a:pt x="119" y="12407"/>
                    <a:pt x="119" y="12359"/>
                  </a:cubicBezTo>
                  <a:cubicBezTo>
                    <a:pt x="1" y="11505"/>
                    <a:pt x="48" y="10675"/>
                    <a:pt x="262" y="9845"/>
                  </a:cubicBezTo>
                  <a:close/>
                  <a:moveTo>
                    <a:pt x="17910" y="19618"/>
                  </a:moveTo>
                  <a:cubicBezTo>
                    <a:pt x="17910" y="19618"/>
                    <a:pt x="17910" y="19618"/>
                    <a:pt x="17910" y="19642"/>
                  </a:cubicBezTo>
                  <a:cubicBezTo>
                    <a:pt x="18479" y="19594"/>
                    <a:pt x="19049" y="19570"/>
                    <a:pt x="19618" y="19523"/>
                  </a:cubicBezTo>
                  <a:cubicBezTo>
                    <a:pt x="20164" y="19499"/>
                    <a:pt x="20685" y="19357"/>
                    <a:pt x="21160" y="19167"/>
                  </a:cubicBezTo>
                  <a:cubicBezTo>
                    <a:pt x="22678" y="18527"/>
                    <a:pt x="24149" y="17744"/>
                    <a:pt x="25501" y="16795"/>
                  </a:cubicBezTo>
                  <a:cubicBezTo>
                    <a:pt x="25762" y="16605"/>
                    <a:pt x="25975" y="16392"/>
                    <a:pt x="26189" y="16131"/>
                  </a:cubicBezTo>
                  <a:cubicBezTo>
                    <a:pt x="26378" y="15917"/>
                    <a:pt x="26544" y="15680"/>
                    <a:pt x="26734" y="15443"/>
                  </a:cubicBezTo>
                  <a:cubicBezTo>
                    <a:pt x="26900" y="15277"/>
                    <a:pt x="26995" y="15040"/>
                    <a:pt x="26995" y="14826"/>
                  </a:cubicBezTo>
                  <a:cubicBezTo>
                    <a:pt x="27019" y="14542"/>
                    <a:pt x="26734" y="14352"/>
                    <a:pt x="26473" y="14470"/>
                  </a:cubicBezTo>
                  <a:cubicBezTo>
                    <a:pt x="26070" y="14684"/>
                    <a:pt x="25691" y="14992"/>
                    <a:pt x="25406" y="15348"/>
                  </a:cubicBezTo>
                  <a:cubicBezTo>
                    <a:pt x="25264" y="15585"/>
                    <a:pt x="25050" y="15775"/>
                    <a:pt x="24813" y="15917"/>
                  </a:cubicBezTo>
                  <a:cubicBezTo>
                    <a:pt x="23745" y="16653"/>
                    <a:pt x="22583" y="17317"/>
                    <a:pt x="21397" y="17862"/>
                  </a:cubicBezTo>
                  <a:cubicBezTo>
                    <a:pt x="20970" y="18052"/>
                    <a:pt x="20543" y="18218"/>
                    <a:pt x="20092" y="18337"/>
                  </a:cubicBezTo>
                  <a:cubicBezTo>
                    <a:pt x="19428" y="18550"/>
                    <a:pt x="18717" y="18479"/>
                    <a:pt x="18029" y="18527"/>
                  </a:cubicBezTo>
                  <a:cubicBezTo>
                    <a:pt x="16938" y="18598"/>
                    <a:pt x="15870" y="18337"/>
                    <a:pt x="14921" y="17815"/>
                  </a:cubicBezTo>
                  <a:cubicBezTo>
                    <a:pt x="14044" y="17364"/>
                    <a:pt x="13308" y="16724"/>
                    <a:pt x="12715" y="15941"/>
                  </a:cubicBezTo>
                  <a:cubicBezTo>
                    <a:pt x="12620" y="15775"/>
                    <a:pt x="12478" y="15633"/>
                    <a:pt x="12383" y="15490"/>
                  </a:cubicBezTo>
                  <a:cubicBezTo>
                    <a:pt x="12217" y="15229"/>
                    <a:pt x="12051" y="14992"/>
                    <a:pt x="11885" y="14755"/>
                  </a:cubicBezTo>
                  <a:cubicBezTo>
                    <a:pt x="11814" y="14613"/>
                    <a:pt x="11695" y="14470"/>
                    <a:pt x="11600" y="14328"/>
                  </a:cubicBezTo>
                  <a:cubicBezTo>
                    <a:pt x="11482" y="14233"/>
                    <a:pt x="11316" y="14257"/>
                    <a:pt x="11197" y="14352"/>
                  </a:cubicBezTo>
                  <a:cubicBezTo>
                    <a:pt x="11031" y="14542"/>
                    <a:pt x="10984" y="14779"/>
                    <a:pt x="11078" y="15016"/>
                  </a:cubicBezTo>
                  <a:cubicBezTo>
                    <a:pt x="11173" y="15277"/>
                    <a:pt x="11292" y="15514"/>
                    <a:pt x="11434" y="15751"/>
                  </a:cubicBezTo>
                  <a:cubicBezTo>
                    <a:pt x="11600" y="16060"/>
                    <a:pt x="11814" y="16344"/>
                    <a:pt x="12027" y="16653"/>
                  </a:cubicBezTo>
                  <a:cubicBezTo>
                    <a:pt x="12170" y="16842"/>
                    <a:pt x="12336" y="17056"/>
                    <a:pt x="12502" y="17246"/>
                  </a:cubicBezTo>
                  <a:cubicBezTo>
                    <a:pt x="13118" y="17934"/>
                    <a:pt x="13878" y="18479"/>
                    <a:pt x="14708" y="18906"/>
                  </a:cubicBezTo>
                  <a:cubicBezTo>
                    <a:pt x="15633" y="19404"/>
                    <a:pt x="16700" y="19665"/>
                    <a:pt x="17768" y="19594"/>
                  </a:cubicBezTo>
                  <a:close/>
                  <a:moveTo>
                    <a:pt x="25216" y="9181"/>
                  </a:moveTo>
                  <a:cubicBezTo>
                    <a:pt x="24671" y="9157"/>
                    <a:pt x="24623" y="9204"/>
                    <a:pt x="24433" y="9631"/>
                  </a:cubicBezTo>
                  <a:cubicBezTo>
                    <a:pt x="24386" y="9774"/>
                    <a:pt x="24291" y="9892"/>
                    <a:pt x="24220" y="10011"/>
                  </a:cubicBezTo>
                  <a:cubicBezTo>
                    <a:pt x="24054" y="10414"/>
                    <a:pt x="24291" y="10865"/>
                    <a:pt x="24718" y="10912"/>
                  </a:cubicBezTo>
                  <a:cubicBezTo>
                    <a:pt x="25097" y="10960"/>
                    <a:pt x="25501" y="10794"/>
                    <a:pt x="25762" y="10509"/>
                  </a:cubicBezTo>
                  <a:cubicBezTo>
                    <a:pt x="25999" y="10153"/>
                    <a:pt x="25975" y="9679"/>
                    <a:pt x="25738" y="9323"/>
                  </a:cubicBezTo>
                  <a:cubicBezTo>
                    <a:pt x="25643" y="9252"/>
                    <a:pt x="25548" y="9204"/>
                    <a:pt x="25453" y="9181"/>
                  </a:cubicBezTo>
                  <a:cubicBezTo>
                    <a:pt x="25382" y="9181"/>
                    <a:pt x="25287" y="9181"/>
                    <a:pt x="25216" y="9181"/>
                  </a:cubicBezTo>
                  <a:close/>
                  <a:moveTo>
                    <a:pt x="12170" y="11363"/>
                  </a:moveTo>
                  <a:cubicBezTo>
                    <a:pt x="12241" y="11363"/>
                    <a:pt x="12336" y="11363"/>
                    <a:pt x="12407" y="11363"/>
                  </a:cubicBezTo>
                  <a:cubicBezTo>
                    <a:pt x="12763" y="11316"/>
                    <a:pt x="13071" y="11055"/>
                    <a:pt x="13142" y="10699"/>
                  </a:cubicBezTo>
                  <a:cubicBezTo>
                    <a:pt x="13237" y="10390"/>
                    <a:pt x="13118" y="10035"/>
                    <a:pt x="12858" y="9869"/>
                  </a:cubicBezTo>
                  <a:cubicBezTo>
                    <a:pt x="12620" y="9702"/>
                    <a:pt x="12336" y="9655"/>
                    <a:pt x="12075" y="9726"/>
                  </a:cubicBezTo>
                  <a:cubicBezTo>
                    <a:pt x="11861" y="9726"/>
                    <a:pt x="11672" y="9869"/>
                    <a:pt x="11600" y="10058"/>
                  </a:cubicBezTo>
                  <a:cubicBezTo>
                    <a:pt x="11505" y="10248"/>
                    <a:pt x="11458" y="10414"/>
                    <a:pt x="11458" y="10604"/>
                  </a:cubicBezTo>
                  <a:cubicBezTo>
                    <a:pt x="11387" y="11031"/>
                    <a:pt x="11743" y="11387"/>
                    <a:pt x="12170" y="113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50"/>
            <p:cNvSpPr/>
            <p:nvPr/>
          </p:nvSpPr>
          <p:spPr>
            <a:xfrm>
              <a:off x="10180375" y="3196025"/>
              <a:ext cx="858725" cy="417500"/>
            </a:xfrm>
            <a:custGeom>
              <a:avLst/>
              <a:gdLst/>
              <a:ahLst/>
              <a:cxnLst/>
              <a:rect l="l" t="t" r="r" b="b"/>
              <a:pathLst>
                <a:path w="34349" h="16700" extrusionOk="0">
                  <a:moveTo>
                    <a:pt x="29272" y="9821"/>
                  </a:moveTo>
                  <a:cubicBezTo>
                    <a:pt x="29367" y="10082"/>
                    <a:pt x="29581" y="10176"/>
                    <a:pt x="29747" y="10343"/>
                  </a:cubicBezTo>
                  <a:cubicBezTo>
                    <a:pt x="29913" y="10485"/>
                    <a:pt x="30126" y="10675"/>
                    <a:pt x="30316" y="10864"/>
                  </a:cubicBezTo>
                  <a:cubicBezTo>
                    <a:pt x="30672" y="11220"/>
                    <a:pt x="30767" y="11789"/>
                    <a:pt x="30529" y="12264"/>
                  </a:cubicBezTo>
                  <a:cubicBezTo>
                    <a:pt x="29936" y="12454"/>
                    <a:pt x="29462" y="12216"/>
                    <a:pt x="29011" y="11932"/>
                  </a:cubicBezTo>
                  <a:cubicBezTo>
                    <a:pt x="28750" y="11718"/>
                    <a:pt x="28418" y="11600"/>
                    <a:pt x="28086" y="11552"/>
                  </a:cubicBezTo>
                  <a:cubicBezTo>
                    <a:pt x="27754" y="11481"/>
                    <a:pt x="27446" y="11386"/>
                    <a:pt x="27137" y="11268"/>
                  </a:cubicBezTo>
                  <a:cubicBezTo>
                    <a:pt x="26710" y="11149"/>
                    <a:pt x="26402" y="11268"/>
                    <a:pt x="26283" y="11671"/>
                  </a:cubicBezTo>
                  <a:cubicBezTo>
                    <a:pt x="26189" y="12027"/>
                    <a:pt x="26094" y="12406"/>
                    <a:pt x="26046" y="12786"/>
                  </a:cubicBezTo>
                  <a:cubicBezTo>
                    <a:pt x="26046" y="13070"/>
                    <a:pt x="25951" y="13355"/>
                    <a:pt x="25809" y="13616"/>
                  </a:cubicBezTo>
                  <a:cubicBezTo>
                    <a:pt x="25595" y="13663"/>
                    <a:pt x="25358" y="13616"/>
                    <a:pt x="25216" y="13450"/>
                  </a:cubicBezTo>
                  <a:cubicBezTo>
                    <a:pt x="24647" y="13023"/>
                    <a:pt x="24077" y="12596"/>
                    <a:pt x="23484" y="12169"/>
                  </a:cubicBezTo>
                  <a:cubicBezTo>
                    <a:pt x="23295" y="12027"/>
                    <a:pt x="23105" y="11932"/>
                    <a:pt x="22891" y="11837"/>
                  </a:cubicBezTo>
                  <a:cubicBezTo>
                    <a:pt x="22464" y="11600"/>
                    <a:pt x="21942" y="11861"/>
                    <a:pt x="21871" y="12335"/>
                  </a:cubicBezTo>
                  <a:cubicBezTo>
                    <a:pt x="21824" y="12525"/>
                    <a:pt x="21800" y="12738"/>
                    <a:pt x="21800" y="12952"/>
                  </a:cubicBezTo>
                  <a:cubicBezTo>
                    <a:pt x="21776" y="13402"/>
                    <a:pt x="21800" y="13829"/>
                    <a:pt x="21776" y="14280"/>
                  </a:cubicBezTo>
                  <a:cubicBezTo>
                    <a:pt x="21729" y="14873"/>
                    <a:pt x="21516" y="15039"/>
                    <a:pt x="20946" y="14849"/>
                  </a:cubicBezTo>
                  <a:cubicBezTo>
                    <a:pt x="20448" y="14707"/>
                    <a:pt x="20021" y="14422"/>
                    <a:pt x="19665" y="14043"/>
                  </a:cubicBezTo>
                  <a:cubicBezTo>
                    <a:pt x="19238" y="13616"/>
                    <a:pt x="18788" y="13165"/>
                    <a:pt x="18361" y="12762"/>
                  </a:cubicBezTo>
                  <a:cubicBezTo>
                    <a:pt x="18100" y="12477"/>
                    <a:pt x="17744" y="12359"/>
                    <a:pt x="17364" y="12430"/>
                  </a:cubicBezTo>
                  <a:cubicBezTo>
                    <a:pt x="17151" y="12454"/>
                    <a:pt x="16937" y="12596"/>
                    <a:pt x="16819" y="12786"/>
                  </a:cubicBezTo>
                  <a:cubicBezTo>
                    <a:pt x="16463" y="13308"/>
                    <a:pt x="16155" y="13877"/>
                    <a:pt x="15894" y="14446"/>
                  </a:cubicBezTo>
                  <a:cubicBezTo>
                    <a:pt x="15562" y="15158"/>
                    <a:pt x="15016" y="15727"/>
                    <a:pt x="14328" y="16059"/>
                  </a:cubicBezTo>
                  <a:cubicBezTo>
                    <a:pt x="14186" y="16154"/>
                    <a:pt x="13996" y="16154"/>
                    <a:pt x="13854" y="16083"/>
                  </a:cubicBezTo>
                  <a:cubicBezTo>
                    <a:pt x="13403" y="15964"/>
                    <a:pt x="13071" y="15609"/>
                    <a:pt x="12952" y="15182"/>
                  </a:cubicBezTo>
                  <a:cubicBezTo>
                    <a:pt x="12857" y="14778"/>
                    <a:pt x="12810" y="14399"/>
                    <a:pt x="12786" y="13996"/>
                  </a:cubicBezTo>
                  <a:cubicBezTo>
                    <a:pt x="12763" y="13735"/>
                    <a:pt x="12763" y="13497"/>
                    <a:pt x="12786" y="13236"/>
                  </a:cubicBezTo>
                  <a:cubicBezTo>
                    <a:pt x="12763" y="12857"/>
                    <a:pt x="12525" y="12525"/>
                    <a:pt x="12193" y="12406"/>
                  </a:cubicBezTo>
                  <a:cubicBezTo>
                    <a:pt x="11932" y="12311"/>
                    <a:pt x="11648" y="12406"/>
                    <a:pt x="11505" y="12620"/>
                  </a:cubicBezTo>
                  <a:cubicBezTo>
                    <a:pt x="11458" y="12715"/>
                    <a:pt x="11434" y="12809"/>
                    <a:pt x="11387" y="12928"/>
                  </a:cubicBezTo>
                  <a:cubicBezTo>
                    <a:pt x="11339" y="13047"/>
                    <a:pt x="11268" y="13189"/>
                    <a:pt x="11197" y="13308"/>
                  </a:cubicBezTo>
                  <a:cubicBezTo>
                    <a:pt x="10817" y="13853"/>
                    <a:pt x="10414" y="14375"/>
                    <a:pt x="9987" y="14849"/>
                  </a:cubicBezTo>
                  <a:cubicBezTo>
                    <a:pt x="9489" y="15395"/>
                    <a:pt x="8943" y="15869"/>
                    <a:pt x="8327" y="16249"/>
                  </a:cubicBezTo>
                  <a:cubicBezTo>
                    <a:pt x="7852" y="16534"/>
                    <a:pt x="7330" y="16700"/>
                    <a:pt x="6761" y="16700"/>
                  </a:cubicBezTo>
                  <a:cubicBezTo>
                    <a:pt x="6524" y="16700"/>
                    <a:pt x="6263" y="16700"/>
                    <a:pt x="5978" y="16676"/>
                  </a:cubicBezTo>
                  <a:cubicBezTo>
                    <a:pt x="6002" y="16557"/>
                    <a:pt x="6026" y="16462"/>
                    <a:pt x="6050" y="16344"/>
                  </a:cubicBezTo>
                  <a:cubicBezTo>
                    <a:pt x="6477" y="15276"/>
                    <a:pt x="7022" y="14280"/>
                    <a:pt x="7686" y="13331"/>
                  </a:cubicBezTo>
                  <a:cubicBezTo>
                    <a:pt x="8137" y="12691"/>
                    <a:pt x="8659" y="12098"/>
                    <a:pt x="9157" y="11505"/>
                  </a:cubicBezTo>
                  <a:cubicBezTo>
                    <a:pt x="9204" y="11457"/>
                    <a:pt x="9252" y="11410"/>
                    <a:pt x="9299" y="11363"/>
                  </a:cubicBezTo>
                  <a:cubicBezTo>
                    <a:pt x="9560" y="11007"/>
                    <a:pt x="9370" y="10509"/>
                    <a:pt x="8920" y="10437"/>
                  </a:cubicBezTo>
                  <a:cubicBezTo>
                    <a:pt x="8730" y="10414"/>
                    <a:pt x="8516" y="10437"/>
                    <a:pt x="8327" y="10532"/>
                  </a:cubicBezTo>
                  <a:cubicBezTo>
                    <a:pt x="7402" y="10936"/>
                    <a:pt x="6477" y="11291"/>
                    <a:pt x="5575" y="11718"/>
                  </a:cubicBezTo>
                  <a:cubicBezTo>
                    <a:pt x="4887" y="12027"/>
                    <a:pt x="4176" y="12288"/>
                    <a:pt x="3440" y="12477"/>
                  </a:cubicBezTo>
                  <a:cubicBezTo>
                    <a:pt x="2610" y="12691"/>
                    <a:pt x="1780" y="12881"/>
                    <a:pt x="973" y="13070"/>
                  </a:cubicBezTo>
                  <a:cubicBezTo>
                    <a:pt x="665" y="13118"/>
                    <a:pt x="380" y="13142"/>
                    <a:pt x="96" y="13142"/>
                  </a:cubicBezTo>
                  <a:cubicBezTo>
                    <a:pt x="1" y="12976"/>
                    <a:pt x="96" y="12928"/>
                    <a:pt x="167" y="12833"/>
                  </a:cubicBezTo>
                  <a:cubicBezTo>
                    <a:pt x="689" y="12383"/>
                    <a:pt x="1210" y="11908"/>
                    <a:pt x="1756" y="11481"/>
                  </a:cubicBezTo>
                  <a:cubicBezTo>
                    <a:pt x="3132" y="10390"/>
                    <a:pt x="4531" y="9323"/>
                    <a:pt x="5931" y="8255"/>
                  </a:cubicBezTo>
                  <a:cubicBezTo>
                    <a:pt x="6524" y="7804"/>
                    <a:pt x="7164" y="7449"/>
                    <a:pt x="7852" y="7164"/>
                  </a:cubicBezTo>
                  <a:cubicBezTo>
                    <a:pt x="7995" y="7116"/>
                    <a:pt x="8113" y="7045"/>
                    <a:pt x="8256" y="6950"/>
                  </a:cubicBezTo>
                  <a:cubicBezTo>
                    <a:pt x="8350" y="6856"/>
                    <a:pt x="8422" y="6737"/>
                    <a:pt x="8469" y="6595"/>
                  </a:cubicBezTo>
                  <a:cubicBezTo>
                    <a:pt x="8493" y="6547"/>
                    <a:pt x="8445" y="6452"/>
                    <a:pt x="8469" y="6405"/>
                  </a:cubicBezTo>
                  <a:cubicBezTo>
                    <a:pt x="8516" y="6286"/>
                    <a:pt x="8635" y="6168"/>
                    <a:pt x="8611" y="6096"/>
                  </a:cubicBezTo>
                  <a:cubicBezTo>
                    <a:pt x="8564" y="5954"/>
                    <a:pt x="8469" y="5836"/>
                    <a:pt x="8350" y="5764"/>
                  </a:cubicBezTo>
                  <a:cubicBezTo>
                    <a:pt x="8042" y="5503"/>
                    <a:pt x="7710" y="5266"/>
                    <a:pt x="7402" y="5029"/>
                  </a:cubicBezTo>
                  <a:cubicBezTo>
                    <a:pt x="7330" y="4982"/>
                    <a:pt x="7283" y="4910"/>
                    <a:pt x="7236" y="4839"/>
                  </a:cubicBezTo>
                  <a:cubicBezTo>
                    <a:pt x="6951" y="4389"/>
                    <a:pt x="6690" y="3938"/>
                    <a:pt x="6429" y="3463"/>
                  </a:cubicBezTo>
                  <a:cubicBezTo>
                    <a:pt x="6382" y="3345"/>
                    <a:pt x="6358" y="3250"/>
                    <a:pt x="6358" y="3131"/>
                  </a:cubicBezTo>
                  <a:cubicBezTo>
                    <a:pt x="6477" y="3108"/>
                    <a:pt x="6619" y="3084"/>
                    <a:pt x="6737" y="3084"/>
                  </a:cubicBezTo>
                  <a:cubicBezTo>
                    <a:pt x="7330" y="3084"/>
                    <a:pt x="7923" y="3036"/>
                    <a:pt x="8516" y="3084"/>
                  </a:cubicBezTo>
                  <a:cubicBezTo>
                    <a:pt x="8967" y="3131"/>
                    <a:pt x="9394" y="3203"/>
                    <a:pt x="9821" y="3321"/>
                  </a:cubicBezTo>
                  <a:cubicBezTo>
                    <a:pt x="9963" y="3369"/>
                    <a:pt x="10082" y="3463"/>
                    <a:pt x="10201" y="3558"/>
                  </a:cubicBezTo>
                  <a:cubicBezTo>
                    <a:pt x="10533" y="3867"/>
                    <a:pt x="10960" y="4104"/>
                    <a:pt x="11410" y="4246"/>
                  </a:cubicBezTo>
                  <a:cubicBezTo>
                    <a:pt x="11576" y="4294"/>
                    <a:pt x="11766" y="4341"/>
                    <a:pt x="11956" y="4365"/>
                  </a:cubicBezTo>
                  <a:cubicBezTo>
                    <a:pt x="12312" y="4412"/>
                    <a:pt x="12691" y="4199"/>
                    <a:pt x="12810" y="3843"/>
                  </a:cubicBezTo>
                  <a:cubicBezTo>
                    <a:pt x="13142" y="3155"/>
                    <a:pt x="13522" y="2443"/>
                    <a:pt x="13877" y="1756"/>
                  </a:cubicBezTo>
                  <a:cubicBezTo>
                    <a:pt x="13901" y="1732"/>
                    <a:pt x="13901" y="1661"/>
                    <a:pt x="13925" y="1637"/>
                  </a:cubicBezTo>
                  <a:cubicBezTo>
                    <a:pt x="14352" y="1234"/>
                    <a:pt x="14755" y="807"/>
                    <a:pt x="15182" y="403"/>
                  </a:cubicBezTo>
                  <a:cubicBezTo>
                    <a:pt x="15324" y="261"/>
                    <a:pt x="15562" y="261"/>
                    <a:pt x="15728" y="380"/>
                  </a:cubicBezTo>
                  <a:cubicBezTo>
                    <a:pt x="15917" y="475"/>
                    <a:pt x="16083" y="593"/>
                    <a:pt x="16226" y="759"/>
                  </a:cubicBezTo>
                  <a:cubicBezTo>
                    <a:pt x="16582" y="1210"/>
                    <a:pt x="16890" y="1684"/>
                    <a:pt x="17246" y="2135"/>
                  </a:cubicBezTo>
                  <a:cubicBezTo>
                    <a:pt x="17364" y="2325"/>
                    <a:pt x="17507" y="2515"/>
                    <a:pt x="17649" y="2681"/>
                  </a:cubicBezTo>
                  <a:cubicBezTo>
                    <a:pt x="18218" y="3226"/>
                    <a:pt x="19096" y="3250"/>
                    <a:pt x="19665" y="2728"/>
                  </a:cubicBezTo>
                  <a:cubicBezTo>
                    <a:pt x="19902" y="2491"/>
                    <a:pt x="20140" y="2230"/>
                    <a:pt x="20401" y="2016"/>
                  </a:cubicBezTo>
                  <a:cubicBezTo>
                    <a:pt x="20804" y="1613"/>
                    <a:pt x="21255" y="1257"/>
                    <a:pt x="21658" y="854"/>
                  </a:cubicBezTo>
                  <a:cubicBezTo>
                    <a:pt x="22132" y="427"/>
                    <a:pt x="22749" y="309"/>
                    <a:pt x="23318" y="71"/>
                  </a:cubicBezTo>
                  <a:cubicBezTo>
                    <a:pt x="23437" y="48"/>
                    <a:pt x="23555" y="24"/>
                    <a:pt x="23698" y="48"/>
                  </a:cubicBezTo>
                  <a:cubicBezTo>
                    <a:pt x="23911" y="0"/>
                    <a:pt x="24125" y="143"/>
                    <a:pt x="24196" y="332"/>
                  </a:cubicBezTo>
                  <a:cubicBezTo>
                    <a:pt x="24386" y="688"/>
                    <a:pt x="24504" y="1068"/>
                    <a:pt x="24599" y="1471"/>
                  </a:cubicBezTo>
                  <a:cubicBezTo>
                    <a:pt x="24670" y="1969"/>
                    <a:pt x="24813" y="2443"/>
                    <a:pt x="24884" y="2942"/>
                  </a:cubicBezTo>
                  <a:cubicBezTo>
                    <a:pt x="24884" y="3487"/>
                    <a:pt x="25335" y="3890"/>
                    <a:pt x="25856" y="3843"/>
                  </a:cubicBezTo>
                  <a:cubicBezTo>
                    <a:pt x="26283" y="3843"/>
                    <a:pt x="26710" y="3796"/>
                    <a:pt x="27114" y="3724"/>
                  </a:cubicBezTo>
                  <a:cubicBezTo>
                    <a:pt x="27754" y="3558"/>
                    <a:pt x="28418" y="3463"/>
                    <a:pt x="29059" y="3345"/>
                  </a:cubicBezTo>
                  <a:cubicBezTo>
                    <a:pt x="29367" y="3297"/>
                    <a:pt x="29438" y="3416"/>
                    <a:pt x="29438" y="3701"/>
                  </a:cubicBezTo>
                  <a:cubicBezTo>
                    <a:pt x="29415" y="4175"/>
                    <a:pt x="29296" y="4626"/>
                    <a:pt x="29082" y="5053"/>
                  </a:cubicBezTo>
                  <a:cubicBezTo>
                    <a:pt x="28988" y="5219"/>
                    <a:pt x="28940" y="5409"/>
                    <a:pt x="28988" y="5598"/>
                  </a:cubicBezTo>
                  <a:cubicBezTo>
                    <a:pt x="29035" y="5883"/>
                    <a:pt x="29248" y="6096"/>
                    <a:pt x="29533" y="6144"/>
                  </a:cubicBezTo>
                  <a:cubicBezTo>
                    <a:pt x="29699" y="6168"/>
                    <a:pt x="29865" y="6215"/>
                    <a:pt x="30031" y="6239"/>
                  </a:cubicBezTo>
                  <a:cubicBezTo>
                    <a:pt x="30245" y="6286"/>
                    <a:pt x="30482" y="6357"/>
                    <a:pt x="30695" y="6381"/>
                  </a:cubicBezTo>
                  <a:cubicBezTo>
                    <a:pt x="30909" y="6405"/>
                    <a:pt x="31122" y="6405"/>
                    <a:pt x="31336" y="6381"/>
                  </a:cubicBezTo>
                  <a:cubicBezTo>
                    <a:pt x="32048" y="6381"/>
                    <a:pt x="32735" y="6476"/>
                    <a:pt x="33423" y="6666"/>
                  </a:cubicBezTo>
                  <a:cubicBezTo>
                    <a:pt x="33732" y="6689"/>
                    <a:pt x="34016" y="6879"/>
                    <a:pt x="34159" y="7164"/>
                  </a:cubicBezTo>
                  <a:cubicBezTo>
                    <a:pt x="34348" y="7543"/>
                    <a:pt x="34301" y="7994"/>
                    <a:pt x="34040" y="8326"/>
                  </a:cubicBezTo>
                  <a:cubicBezTo>
                    <a:pt x="33495" y="8990"/>
                    <a:pt x="32854" y="9607"/>
                    <a:pt x="31953" y="9773"/>
                  </a:cubicBezTo>
                  <a:cubicBezTo>
                    <a:pt x="31383" y="9844"/>
                    <a:pt x="30814" y="9939"/>
                    <a:pt x="30268" y="9655"/>
                  </a:cubicBezTo>
                  <a:cubicBezTo>
                    <a:pt x="29936" y="9489"/>
                    <a:pt x="29533" y="9560"/>
                    <a:pt x="29272" y="98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50"/>
            <p:cNvSpPr/>
            <p:nvPr/>
          </p:nvSpPr>
          <p:spPr>
            <a:xfrm>
              <a:off x="10397425" y="4108675"/>
              <a:ext cx="514175" cy="388450"/>
            </a:xfrm>
            <a:custGeom>
              <a:avLst/>
              <a:gdLst/>
              <a:ahLst/>
              <a:cxnLst/>
              <a:rect l="l" t="t" r="r" b="b"/>
              <a:pathLst>
                <a:path w="20567" h="15538" extrusionOk="0">
                  <a:moveTo>
                    <a:pt x="1" y="15514"/>
                  </a:moveTo>
                  <a:cubicBezTo>
                    <a:pt x="48" y="15040"/>
                    <a:pt x="119" y="14565"/>
                    <a:pt x="261" y="14115"/>
                  </a:cubicBezTo>
                  <a:cubicBezTo>
                    <a:pt x="570" y="12928"/>
                    <a:pt x="1044" y="11790"/>
                    <a:pt x="1471" y="10628"/>
                  </a:cubicBezTo>
                  <a:cubicBezTo>
                    <a:pt x="1732" y="9916"/>
                    <a:pt x="1969" y="9157"/>
                    <a:pt x="2135" y="8398"/>
                  </a:cubicBezTo>
                  <a:cubicBezTo>
                    <a:pt x="2254" y="7828"/>
                    <a:pt x="2420" y="7283"/>
                    <a:pt x="2586" y="6737"/>
                  </a:cubicBezTo>
                  <a:cubicBezTo>
                    <a:pt x="2942" y="5433"/>
                    <a:pt x="3227" y="4104"/>
                    <a:pt x="3464" y="2776"/>
                  </a:cubicBezTo>
                  <a:cubicBezTo>
                    <a:pt x="3511" y="2444"/>
                    <a:pt x="3535" y="2112"/>
                    <a:pt x="3559" y="1732"/>
                  </a:cubicBezTo>
                  <a:cubicBezTo>
                    <a:pt x="3677" y="1709"/>
                    <a:pt x="3772" y="1709"/>
                    <a:pt x="3891" y="1709"/>
                  </a:cubicBezTo>
                  <a:cubicBezTo>
                    <a:pt x="5006" y="1922"/>
                    <a:pt x="6121" y="1993"/>
                    <a:pt x="7235" y="1946"/>
                  </a:cubicBezTo>
                  <a:cubicBezTo>
                    <a:pt x="7330" y="1946"/>
                    <a:pt x="7401" y="1946"/>
                    <a:pt x="7544" y="1969"/>
                  </a:cubicBezTo>
                  <a:cubicBezTo>
                    <a:pt x="7591" y="2088"/>
                    <a:pt x="7662" y="2207"/>
                    <a:pt x="7734" y="2349"/>
                  </a:cubicBezTo>
                  <a:cubicBezTo>
                    <a:pt x="7971" y="2847"/>
                    <a:pt x="8327" y="3274"/>
                    <a:pt x="8777" y="3582"/>
                  </a:cubicBezTo>
                  <a:cubicBezTo>
                    <a:pt x="8991" y="3749"/>
                    <a:pt x="9252" y="3867"/>
                    <a:pt x="9513" y="3915"/>
                  </a:cubicBezTo>
                  <a:cubicBezTo>
                    <a:pt x="10082" y="4033"/>
                    <a:pt x="10580" y="3938"/>
                    <a:pt x="10912" y="3416"/>
                  </a:cubicBezTo>
                  <a:cubicBezTo>
                    <a:pt x="11031" y="3250"/>
                    <a:pt x="11173" y="3084"/>
                    <a:pt x="11339" y="2942"/>
                  </a:cubicBezTo>
                  <a:cubicBezTo>
                    <a:pt x="11814" y="2539"/>
                    <a:pt x="12193" y="2041"/>
                    <a:pt x="12430" y="1495"/>
                  </a:cubicBezTo>
                  <a:cubicBezTo>
                    <a:pt x="12525" y="1258"/>
                    <a:pt x="12715" y="1092"/>
                    <a:pt x="12952" y="1044"/>
                  </a:cubicBezTo>
                  <a:cubicBezTo>
                    <a:pt x="13332" y="973"/>
                    <a:pt x="13711" y="855"/>
                    <a:pt x="14114" y="736"/>
                  </a:cubicBezTo>
                  <a:cubicBezTo>
                    <a:pt x="14660" y="570"/>
                    <a:pt x="15182" y="356"/>
                    <a:pt x="15727" y="167"/>
                  </a:cubicBezTo>
                  <a:cubicBezTo>
                    <a:pt x="15870" y="119"/>
                    <a:pt x="16036" y="48"/>
                    <a:pt x="16202" y="1"/>
                  </a:cubicBezTo>
                  <a:cubicBezTo>
                    <a:pt x="16226" y="1"/>
                    <a:pt x="16273" y="24"/>
                    <a:pt x="16344" y="48"/>
                  </a:cubicBezTo>
                  <a:cubicBezTo>
                    <a:pt x="16534" y="736"/>
                    <a:pt x="16913" y="1376"/>
                    <a:pt x="16961" y="2135"/>
                  </a:cubicBezTo>
                  <a:cubicBezTo>
                    <a:pt x="16985" y="2302"/>
                    <a:pt x="17032" y="2468"/>
                    <a:pt x="17103" y="2610"/>
                  </a:cubicBezTo>
                  <a:cubicBezTo>
                    <a:pt x="17388" y="3488"/>
                    <a:pt x="17696" y="4342"/>
                    <a:pt x="17957" y="5219"/>
                  </a:cubicBezTo>
                  <a:cubicBezTo>
                    <a:pt x="18242" y="6026"/>
                    <a:pt x="18550" y="6832"/>
                    <a:pt x="18930" y="7615"/>
                  </a:cubicBezTo>
                  <a:cubicBezTo>
                    <a:pt x="19333" y="8422"/>
                    <a:pt x="19618" y="9275"/>
                    <a:pt x="19831" y="10129"/>
                  </a:cubicBezTo>
                  <a:cubicBezTo>
                    <a:pt x="19879" y="10390"/>
                    <a:pt x="19902" y="10675"/>
                    <a:pt x="19926" y="10936"/>
                  </a:cubicBezTo>
                  <a:cubicBezTo>
                    <a:pt x="19950" y="11197"/>
                    <a:pt x="19926" y="11458"/>
                    <a:pt x="20140" y="11648"/>
                  </a:cubicBezTo>
                  <a:cubicBezTo>
                    <a:pt x="20258" y="11790"/>
                    <a:pt x="20306" y="11956"/>
                    <a:pt x="20282" y="12122"/>
                  </a:cubicBezTo>
                  <a:cubicBezTo>
                    <a:pt x="20282" y="12383"/>
                    <a:pt x="20329" y="12620"/>
                    <a:pt x="20424" y="12857"/>
                  </a:cubicBezTo>
                  <a:cubicBezTo>
                    <a:pt x="20566" y="13118"/>
                    <a:pt x="20543" y="13427"/>
                    <a:pt x="20377" y="13664"/>
                  </a:cubicBezTo>
                  <a:lnTo>
                    <a:pt x="19072" y="14162"/>
                  </a:lnTo>
                  <a:cubicBezTo>
                    <a:pt x="19025" y="14186"/>
                    <a:pt x="18953" y="14209"/>
                    <a:pt x="18906" y="14209"/>
                  </a:cubicBezTo>
                  <a:cubicBezTo>
                    <a:pt x="18052" y="14162"/>
                    <a:pt x="17246" y="14447"/>
                    <a:pt x="16415" y="14589"/>
                  </a:cubicBezTo>
                  <a:cubicBezTo>
                    <a:pt x="15965" y="14684"/>
                    <a:pt x="15490" y="14731"/>
                    <a:pt x="15040" y="14779"/>
                  </a:cubicBezTo>
                  <a:cubicBezTo>
                    <a:pt x="14328" y="14874"/>
                    <a:pt x="13640" y="14968"/>
                    <a:pt x="12952" y="15087"/>
                  </a:cubicBezTo>
                  <a:cubicBezTo>
                    <a:pt x="12359" y="15206"/>
                    <a:pt x="11742" y="15277"/>
                    <a:pt x="11126" y="15301"/>
                  </a:cubicBezTo>
                  <a:cubicBezTo>
                    <a:pt x="10770" y="15301"/>
                    <a:pt x="10414" y="15348"/>
                    <a:pt x="10058" y="15395"/>
                  </a:cubicBezTo>
                  <a:cubicBezTo>
                    <a:pt x="9133" y="15490"/>
                    <a:pt x="8184" y="15538"/>
                    <a:pt x="7259" y="15538"/>
                  </a:cubicBezTo>
                  <a:lnTo>
                    <a:pt x="641" y="15538"/>
                  </a:lnTo>
                  <a:cubicBezTo>
                    <a:pt x="451" y="15538"/>
                    <a:pt x="238" y="15514"/>
                    <a:pt x="1" y="155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50"/>
            <p:cNvSpPr/>
            <p:nvPr/>
          </p:nvSpPr>
          <p:spPr>
            <a:xfrm>
              <a:off x="10384375" y="4490575"/>
              <a:ext cx="525450" cy="198700"/>
            </a:xfrm>
            <a:custGeom>
              <a:avLst/>
              <a:gdLst/>
              <a:ahLst/>
              <a:cxnLst/>
              <a:rect l="l" t="t" r="r" b="b"/>
              <a:pathLst>
                <a:path w="21018" h="7948" extrusionOk="0">
                  <a:moveTo>
                    <a:pt x="19926" y="1"/>
                  </a:moveTo>
                  <a:cubicBezTo>
                    <a:pt x="19997" y="333"/>
                    <a:pt x="20092" y="618"/>
                    <a:pt x="20140" y="926"/>
                  </a:cubicBezTo>
                  <a:cubicBezTo>
                    <a:pt x="20282" y="1661"/>
                    <a:pt x="20495" y="2373"/>
                    <a:pt x="20756" y="3061"/>
                  </a:cubicBezTo>
                  <a:cubicBezTo>
                    <a:pt x="20899" y="3345"/>
                    <a:pt x="20946" y="3678"/>
                    <a:pt x="20946" y="3986"/>
                  </a:cubicBezTo>
                  <a:cubicBezTo>
                    <a:pt x="20946" y="4626"/>
                    <a:pt x="20946" y="5267"/>
                    <a:pt x="20970" y="5884"/>
                  </a:cubicBezTo>
                  <a:cubicBezTo>
                    <a:pt x="21017" y="6216"/>
                    <a:pt x="20828" y="6548"/>
                    <a:pt x="20519" y="6643"/>
                  </a:cubicBezTo>
                  <a:cubicBezTo>
                    <a:pt x="20116" y="6832"/>
                    <a:pt x="19689" y="6975"/>
                    <a:pt x="19262" y="7117"/>
                  </a:cubicBezTo>
                  <a:cubicBezTo>
                    <a:pt x="18598" y="7307"/>
                    <a:pt x="17886" y="7402"/>
                    <a:pt x="17198" y="7402"/>
                  </a:cubicBezTo>
                  <a:cubicBezTo>
                    <a:pt x="16321" y="7354"/>
                    <a:pt x="15467" y="7402"/>
                    <a:pt x="14589" y="7402"/>
                  </a:cubicBezTo>
                  <a:cubicBezTo>
                    <a:pt x="14399" y="7402"/>
                    <a:pt x="14209" y="7402"/>
                    <a:pt x="14043" y="7378"/>
                  </a:cubicBezTo>
                  <a:cubicBezTo>
                    <a:pt x="13782" y="6975"/>
                    <a:pt x="13664" y="6500"/>
                    <a:pt x="13711" y="6002"/>
                  </a:cubicBezTo>
                  <a:lnTo>
                    <a:pt x="13711" y="4626"/>
                  </a:lnTo>
                  <a:cubicBezTo>
                    <a:pt x="13711" y="4152"/>
                    <a:pt x="13569" y="4033"/>
                    <a:pt x="13118" y="3891"/>
                  </a:cubicBezTo>
                  <a:cubicBezTo>
                    <a:pt x="12976" y="3867"/>
                    <a:pt x="12786" y="3844"/>
                    <a:pt x="12620" y="3844"/>
                  </a:cubicBezTo>
                  <a:lnTo>
                    <a:pt x="7923" y="3844"/>
                  </a:lnTo>
                  <a:cubicBezTo>
                    <a:pt x="7449" y="3820"/>
                    <a:pt x="6998" y="4105"/>
                    <a:pt x="6856" y="4555"/>
                  </a:cubicBezTo>
                  <a:cubicBezTo>
                    <a:pt x="6809" y="4650"/>
                    <a:pt x="6785" y="4769"/>
                    <a:pt x="6761" y="4864"/>
                  </a:cubicBezTo>
                  <a:cubicBezTo>
                    <a:pt x="6453" y="5741"/>
                    <a:pt x="6263" y="6666"/>
                    <a:pt x="6239" y="7592"/>
                  </a:cubicBezTo>
                  <a:cubicBezTo>
                    <a:pt x="6239" y="7663"/>
                    <a:pt x="6216" y="7758"/>
                    <a:pt x="6216" y="7829"/>
                  </a:cubicBezTo>
                  <a:cubicBezTo>
                    <a:pt x="5812" y="7924"/>
                    <a:pt x="5409" y="7947"/>
                    <a:pt x="5029" y="7852"/>
                  </a:cubicBezTo>
                  <a:cubicBezTo>
                    <a:pt x="4935" y="7829"/>
                    <a:pt x="4863" y="7805"/>
                    <a:pt x="4769" y="7805"/>
                  </a:cubicBezTo>
                  <a:cubicBezTo>
                    <a:pt x="3535" y="7734"/>
                    <a:pt x="2396" y="7212"/>
                    <a:pt x="1187" y="6998"/>
                  </a:cubicBezTo>
                  <a:cubicBezTo>
                    <a:pt x="855" y="6927"/>
                    <a:pt x="523" y="6832"/>
                    <a:pt x="214" y="6738"/>
                  </a:cubicBezTo>
                  <a:cubicBezTo>
                    <a:pt x="143" y="6690"/>
                    <a:pt x="48" y="6643"/>
                    <a:pt x="1" y="6595"/>
                  </a:cubicBezTo>
                  <a:cubicBezTo>
                    <a:pt x="24" y="6477"/>
                    <a:pt x="48" y="6382"/>
                    <a:pt x="96" y="6287"/>
                  </a:cubicBezTo>
                  <a:cubicBezTo>
                    <a:pt x="333" y="5812"/>
                    <a:pt x="594" y="5314"/>
                    <a:pt x="878" y="4840"/>
                  </a:cubicBezTo>
                  <a:cubicBezTo>
                    <a:pt x="1068" y="4484"/>
                    <a:pt x="1234" y="4128"/>
                    <a:pt x="1376" y="3749"/>
                  </a:cubicBezTo>
                  <a:cubicBezTo>
                    <a:pt x="1590" y="3156"/>
                    <a:pt x="1851" y="2563"/>
                    <a:pt x="2136" y="1993"/>
                  </a:cubicBezTo>
                  <a:cubicBezTo>
                    <a:pt x="2254" y="1804"/>
                    <a:pt x="2420" y="1614"/>
                    <a:pt x="2586" y="1424"/>
                  </a:cubicBezTo>
                  <a:lnTo>
                    <a:pt x="3203" y="1424"/>
                  </a:lnTo>
                  <a:cubicBezTo>
                    <a:pt x="5219" y="1424"/>
                    <a:pt x="7212" y="1424"/>
                    <a:pt x="9228" y="1400"/>
                  </a:cubicBezTo>
                  <a:cubicBezTo>
                    <a:pt x="9892" y="1400"/>
                    <a:pt x="10533" y="1305"/>
                    <a:pt x="11197" y="1258"/>
                  </a:cubicBezTo>
                  <a:cubicBezTo>
                    <a:pt x="11292" y="1258"/>
                    <a:pt x="11363" y="1234"/>
                    <a:pt x="11458" y="1234"/>
                  </a:cubicBezTo>
                  <a:cubicBezTo>
                    <a:pt x="12739" y="1234"/>
                    <a:pt x="13972" y="902"/>
                    <a:pt x="15229" y="760"/>
                  </a:cubicBezTo>
                  <a:cubicBezTo>
                    <a:pt x="15324" y="736"/>
                    <a:pt x="15443" y="736"/>
                    <a:pt x="15538" y="712"/>
                  </a:cubicBezTo>
                  <a:cubicBezTo>
                    <a:pt x="16273" y="689"/>
                    <a:pt x="17009" y="570"/>
                    <a:pt x="17720" y="380"/>
                  </a:cubicBezTo>
                  <a:cubicBezTo>
                    <a:pt x="18384" y="262"/>
                    <a:pt x="19025" y="143"/>
                    <a:pt x="19665" y="25"/>
                  </a:cubicBezTo>
                  <a:cubicBezTo>
                    <a:pt x="19760" y="1"/>
                    <a:pt x="19831" y="1"/>
                    <a:pt x="199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50"/>
            <p:cNvSpPr/>
            <p:nvPr/>
          </p:nvSpPr>
          <p:spPr>
            <a:xfrm>
              <a:off x="11071100" y="3619425"/>
              <a:ext cx="77125" cy="145325"/>
            </a:xfrm>
            <a:custGeom>
              <a:avLst/>
              <a:gdLst/>
              <a:ahLst/>
              <a:cxnLst/>
              <a:rect l="l" t="t" r="r" b="b"/>
              <a:pathLst>
                <a:path w="3085" h="5813" extrusionOk="0">
                  <a:moveTo>
                    <a:pt x="0" y="760"/>
                  </a:moveTo>
                  <a:cubicBezTo>
                    <a:pt x="546" y="1"/>
                    <a:pt x="1281" y="1"/>
                    <a:pt x="2017" y="167"/>
                  </a:cubicBezTo>
                  <a:cubicBezTo>
                    <a:pt x="2349" y="262"/>
                    <a:pt x="2586" y="475"/>
                    <a:pt x="2705" y="784"/>
                  </a:cubicBezTo>
                  <a:cubicBezTo>
                    <a:pt x="3013" y="1614"/>
                    <a:pt x="3084" y="2492"/>
                    <a:pt x="2894" y="3346"/>
                  </a:cubicBezTo>
                  <a:cubicBezTo>
                    <a:pt x="2681" y="3820"/>
                    <a:pt x="2396" y="4271"/>
                    <a:pt x="2040" y="4674"/>
                  </a:cubicBezTo>
                  <a:cubicBezTo>
                    <a:pt x="1613" y="5148"/>
                    <a:pt x="1115" y="5528"/>
                    <a:pt x="570" y="5813"/>
                  </a:cubicBezTo>
                  <a:cubicBezTo>
                    <a:pt x="404" y="5741"/>
                    <a:pt x="451" y="5623"/>
                    <a:pt x="451" y="5504"/>
                  </a:cubicBezTo>
                  <a:cubicBezTo>
                    <a:pt x="451" y="5409"/>
                    <a:pt x="475" y="5314"/>
                    <a:pt x="475" y="5196"/>
                  </a:cubicBezTo>
                  <a:cubicBezTo>
                    <a:pt x="546" y="4579"/>
                    <a:pt x="546" y="3986"/>
                    <a:pt x="499" y="3369"/>
                  </a:cubicBezTo>
                  <a:cubicBezTo>
                    <a:pt x="451" y="2563"/>
                    <a:pt x="309" y="1780"/>
                    <a:pt x="72" y="1021"/>
                  </a:cubicBezTo>
                  <a:cubicBezTo>
                    <a:pt x="48" y="926"/>
                    <a:pt x="24" y="855"/>
                    <a:pt x="0" y="7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50"/>
            <p:cNvSpPr/>
            <p:nvPr/>
          </p:nvSpPr>
          <p:spPr>
            <a:xfrm>
              <a:off x="10071275" y="3690000"/>
              <a:ext cx="76525" cy="112100"/>
            </a:xfrm>
            <a:custGeom>
              <a:avLst/>
              <a:gdLst/>
              <a:ahLst/>
              <a:cxnLst/>
              <a:rect l="l" t="t" r="r" b="b"/>
              <a:pathLst>
                <a:path w="3061" h="4484" extrusionOk="0">
                  <a:moveTo>
                    <a:pt x="2704" y="4484"/>
                  </a:moveTo>
                  <a:cubicBezTo>
                    <a:pt x="1993" y="4389"/>
                    <a:pt x="1305" y="4128"/>
                    <a:pt x="688" y="3749"/>
                  </a:cubicBezTo>
                  <a:cubicBezTo>
                    <a:pt x="261" y="3488"/>
                    <a:pt x="0" y="3037"/>
                    <a:pt x="24" y="2563"/>
                  </a:cubicBezTo>
                  <a:cubicBezTo>
                    <a:pt x="0" y="2112"/>
                    <a:pt x="95" y="1661"/>
                    <a:pt x="285" y="1258"/>
                  </a:cubicBezTo>
                  <a:cubicBezTo>
                    <a:pt x="356" y="1092"/>
                    <a:pt x="427" y="926"/>
                    <a:pt x="522" y="760"/>
                  </a:cubicBezTo>
                  <a:cubicBezTo>
                    <a:pt x="854" y="143"/>
                    <a:pt x="1328" y="1"/>
                    <a:pt x="1945" y="356"/>
                  </a:cubicBezTo>
                  <a:cubicBezTo>
                    <a:pt x="2372" y="617"/>
                    <a:pt x="2752" y="950"/>
                    <a:pt x="3060" y="1329"/>
                  </a:cubicBezTo>
                  <a:cubicBezTo>
                    <a:pt x="3036" y="1875"/>
                    <a:pt x="2965" y="2396"/>
                    <a:pt x="2847" y="2918"/>
                  </a:cubicBezTo>
                  <a:cubicBezTo>
                    <a:pt x="2799" y="3440"/>
                    <a:pt x="2752" y="3962"/>
                    <a:pt x="2704" y="44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50"/>
            <p:cNvSpPr/>
            <p:nvPr/>
          </p:nvSpPr>
          <p:spPr>
            <a:xfrm>
              <a:off x="10329825" y="4842850"/>
              <a:ext cx="129300" cy="43300"/>
            </a:xfrm>
            <a:custGeom>
              <a:avLst/>
              <a:gdLst/>
              <a:ahLst/>
              <a:cxnLst/>
              <a:rect l="l" t="t" r="r" b="b"/>
              <a:pathLst>
                <a:path w="5172" h="1732" extrusionOk="0">
                  <a:moveTo>
                    <a:pt x="5172" y="830"/>
                  </a:moveTo>
                  <a:cubicBezTo>
                    <a:pt x="4958" y="1020"/>
                    <a:pt x="4768" y="1210"/>
                    <a:pt x="4555" y="1376"/>
                  </a:cubicBezTo>
                  <a:cubicBezTo>
                    <a:pt x="4436" y="1447"/>
                    <a:pt x="4318" y="1494"/>
                    <a:pt x="4199" y="1518"/>
                  </a:cubicBezTo>
                  <a:cubicBezTo>
                    <a:pt x="3985" y="1566"/>
                    <a:pt x="3748" y="1613"/>
                    <a:pt x="3511" y="1637"/>
                  </a:cubicBezTo>
                  <a:cubicBezTo>
                    <a:pt x="2491" y="1732"/>
                    <a:pt x="1447" y="1732"/>
                    <a:pt x="427" y="1613"/>
                  </a:cubicBezTo>
                  <a:cubicBezTo>
                    <a:pt x="285" y="1589"/>
                    <a:pt x="143" y="1542"/>
                    <a:pt x="0" y="1494"/>
                  </a:cubicBezTo>
                  <a:cubicBezTo>
                    <a:pt x="72" y="1234"/>
                    <a:pt x="214" y="996"/>
                    <a:pt x="427" y="830"/>
                  </a:cubicBezTo>
                  <a:cubicBezTo>
                    <a:pt x="546" y="759"/>
                    <a:pt x="665" y="664"/>
                    <a:pt x="759" y="546"/>
                  </a:cubicBezTo>
                  <a:cubicBezTo>
                    <a:pt x="1139" y="47"/>
                    <a:pt x="1661" y="0"/>
                    <a:pt x="2230" y="24"/>
                  </a:cubicBezTo>
                  <a:cubicBezTo>
                    <a:pt x="2681" y="24"/>
                    <a:pt x="3108" y="95"/>
                    <a:pt x="3535" y="237"/>
                  </a:cubicBezTo>
                  <a:cubicBezTo>
                    <a:pt x="3891" y="356"/>
                    <a:pt x="4270" y="427"/>
                    <a:pt x="4626" y="522"/>
                  </a:cubicBezTo>
                  <a:cubicBezTo>
                    <a:pt x="4839" y="569"/>
                    <a:pt x="5029" y="664"/>
                    <a:pt x="5172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50"/>
            <p:cNvSpPr/>
            <p:nvPr/>
          </p:nvSpPr>
          <p:spPr>
            <a:xfrm>
              <a:off x="10852275" y="4817350"/>
              <a:ext cx="153625" cy="37975"/>
            </a:xfrm>
            <a:custGeom>
              <a:avLst/>
              <a:gdLst/>
              <a:ahLst/>
              <a:cxnLst/>
              <a:rect l="l" t="t" r="r" b="b"/>
              <a:pathLst>
                <a:path w="6145" h="1519" extrusionOk="0">
                  <a:moveTo>
                    <a:pt x="0" y="830"/>
                  </a:moveTo>
                  <a:cubicBezTo>
                    <a:pt x="570" y="735"/>
                    <a:pt x="973" y="664"/>
                    <a:pt x="1376" y="569"/>
                  </a:cubicBezTo>
                  <a:cubicBezTo>
                    <a:pt x="1969" y="451"/>
                    <a:pt x="2562" y="332"/>
                    <a:pt x="3155" y="190"/>
                  </a:cubicBezTo>
                  <a:cubicBezTo>
                    <a:pt x="3630" y="71"/>
                    <a:pt x="4128" y="0"/>
                    <a:pt x="4602" y="0"/>
                  </a:cubicBezTo>
                  <a:lnTo>
                    <a:pt x="5812" y="0"/>
                  </a:lnTo>
                  <a:cubicBezTo>
                    <a:pt x="5907" y="0"/>
                    <a:pt x="6002" y="24"/>
                    <a:pt x="6073" y="47"/>
                  </a:cubicBezTo>
                  <a:cubicBezTo>
                    <a:pt x="6144" y="190"/>
                    <a:pt x="6073" y="237"/>
                    <a:pt x="6025" y="285"/>
                  </a:cubicBezTo>
                  <a:cubicBezTo>
                    <a:pt x="5622" y="664"/>
                    <a:pt x="5124" y="949"/>
                    <a:pt x="4579" y="1044"/>
                  </a:cubicBezTo>
                  <a:cubicBezTo>
                    <a:pt x="3796" y="1234"/>
                    <a:pt x="2989" y="1328"/>
                    <a:pt x="2206" y="1423"/>
                  </a:cubicBezTo>
                  <a:cubicBezTo>
                    <a:pt x="1661" y="1518"/>
                    <a:pt x="1092" y="1400"/>
                    <a:pt x="617" y="1139"/>
                  </a:cubicBezTo>
                  <a:cubicBezTo>
                    <a:pt x="451" y="1067"/>
                    <a:pt x="285" y="973"/>
                    <a:pt x="0" y="83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50"/>
            <p:cNvSpPr/>
            <p:nvPr/>
          </p:nvSpPr>
          <p:spPr>
            <a:xfrm>
              <a:off x="10613875" y="4149000"/>
              <a:ext cx="59325" cy="33825"/>
            </a:xfrm>
            <a:custGeom>
              <a:avLst/>
              <a:gdLst/>
              <a:ahLst/>
              <a:cxnLst/>
              <a:rect l="l" t="t" r="r" b="b"/>
              <a:pathLst>
                <a:path w="2373" h="1353" extrusionOk="0">
                  <a:moveTo>
                    <a:pt x="1" y="356"/>
                  </a:moveTo>
                  <a:lnTo>
                    <a:pt x="2373" y="1"/>
                  </a:lnTo>
                  <a:cubicBezTo>
                    <a:pt x="2325" y="72"/>
                    <a:pt x="2302" y="143"/>
                    <a:pt x="2254" y="214"/>
                  </a:cubicBezTo>
                  <a:cubicBezTo>
                    <a:pt x="1946" y="522"/>
                    <a:pt x="1661" y="831"/>
                    <a:pt x="1376" y="1139"/>
                  </a:cubicBezTo>
                  <a:cubicBezTo>
                    <a:pt x="1234" y="1305"/>
                    <a:pt x="973" y="1353"/>
                    <a:pt x="783" y="1210"/>
                  </a:cubicBezTo>
                  <a:cubicBezTo>
                    <a:pt x="451" y="1021"/>
                    <a:pt x="167" y="736"/>
                    <a:pt x="1" y="3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50"/>
            <p:cNvSpPr/>
            <p:nvPr/>
          </p:nvSpPr>
          <p:spPr>
            <a:xfrm>
              <a:off x="10191650" y="3739225"/>
              <a:ext cx="239600" cy="265100"/>
            </a:xfrm>
            <a:custGeom>
              <a:avLst/>
              <a:gdLst/>
              <a:ahLst/>
              <a:cxnLst/>
              <a:rect l="l" t="t" r="r" b="b"/>
              <a:pathLst>
                <a:path w="9584" h="10604" extrusionOk="0">
                  <a:moveTo>
                    <a:pt x="7733" y="2515"/>
                  </a:moveTo>
                  <a:cubicBezTo>
                    <a:pt x="7283" y="997"/>
                    <a:pt x="5859" y="1"/>
                    <a:pt x="4294" y="48"/>
                  </a:cubicBezTo>
                  <a:cubicBezTo>
                    <a:pt x="1258" y="48"/>
                    <a:pt x="0" y="3084"/>
                    <a:pt x="759" y="5646"/>
                  </a:cubicBezTo>
                  <a:cubicBezTo>
                    <a:pt x="1566" y="8350"/>
                    <a:pt x="4579" y="10604"/>
                    <a:pt x="7212" y="8706"/>
                  </a:cubicBezTo>
                  <a:cubicBezTo>
                    <a:pt x="9133" y="7307"/>
                    <a:pt x="9584" y="4104"/>
                    <a:pt x="7733" y="251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50"/>
            <p:cNvSpPr/>
            <p:nvPr/>
          </p:nvSpPr>
          <p:spPr>
            <a:xfrm>
              <a:off x="10820850" y="3685250"/>
              <a:ext cx="215275" cy="225375"/>
            </a:xfrm>
            <a:custGeom>
              <a:avLst/>
              <a:gdLst/>
              <a:ahLst/>
              <a:cxnLst/>
              <a:rect l="l" t="t" r="r" b="b"/>
              <a:pathLst>
                <a:path w="8611" h="9015" extrusionOk="0">
                  <a:moveTo>
                    <a:pt x="7923" y="2658"/>
                  </a:moveTo>
                  <a:cubicBezTo>
                    <a:pt x="7543" y="1851"/>
                    <a:pt x="6808" y="1282"/>
                    <a:pt x="5930" y="1163"/>
                  </a:cubicBezTo>
                  <a:cubicBezTo>
                    <a:pt x="5646" y="950"/>
                    <a:pt x="5337" y="784"/>
                    <a:pt x="5005" y="665"/>
                  </a:cubicBezTo>
                  <a:cubicBezTo>
                    <a:pt x="3179" y="1"/>
                    <a:pt x="1068" y="1353"/>
                    <a:pt x="546" y="3108"/>
                  </a:cubicBezTo>
                  <a:cubicBezTo>
                    <a:pt x="0" y="4864"/>
                    <a:pt x="641" y="6975"/>
                    <a:pt x="2254" y="7971"/>
                  </a:cubicBezTo>
                  <a:cubicBezTo>
                    <a:pt x="3938" y="9015"/>
                    <a:pt x="5812" y="8683"/>
                    <a:pt x="7259" y="7402"/>
                  </a:cubicBezTo>
                  <a:cubicBezTo>
                    <a:pt x="8611" y="6192"/>
                    <a:pt x="8611" y="4176"/>
                    <a:pt x="7923" y="265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50"/>
            <p:cNvSpPr/>
            <p:nvPr/>
          </p:nvSpPr>
          <p:spPr>
            <a:xfrm>
              <a:off x="9829325" y="3168150"/>
              <a:ext cx="1619550" cy="1746475"/>
            </a:xfrm>
            <a:custGeom>
              <a:avLst/>
              <a:gdLst/>
              <a:ahLst/>
              <a:cxnLst/>
              <a:rect l="l" t="t" r="r" b="b"/>
              <a:pathLst>
                <a:path w="64782" h="69859" extrusionOk="0">
                  <a:moveTo>
                    <a:pt x="61627" y="25026"/>
                  </a:moveTo>
                  <a:cubicBezTo>
                    <a:pt x="61508" y="25524"/>
                    <a:pt x="61318" y="25998"/>
                    <a:pt x="61105" y="26449"/>
                  </a:cubicBezTo>
                  <a:cubicBezTo>
                    <a:pt x="60417" y="27777"/>
                    <a:pt x="59682" y="29058"/>
                    <a:pt x="58899" y="30316"/>
                  </a:cubicBezTo>
                  <a:cubicBezTo>
                    <a:pt x="58353" y="31193"/>
                    <a:pt x="57689" y="32000"/>
                    <a:pt x="57072" y="32830"/>
                  </a:cubicBezTo>
                  <a:cubicBezTo>
                    <a:pt x="56883" y="33091"/>
                    <a:pt x="56693" y="33328"/>
                    <a:pt x="56503" y="33589"/>
                  </a:cubicBezTo>
                  <a:cubicBezTo>
                    <a:pt x="56029" y="34301"/>
                    <a:pt x="55459" y="34941"/>
                    <a:pt x="54843" y="35510"/>
                  </a:cubicBezTo>
                  <a:cubicBezTo>
                    <a:pt x="54439" y="35866"/>
                    <a:pt x="54012" y="36175"/>
                    <a:pt x="53562" y="36459"/>
                  </a:cubicBezTo>
                  <a:cubicBezTo>
                    <a:pt x="52945" y="36815"/>
                    <a:pt x="52304" y="37171"/>
                    <a:pt x="51664" y="37479"/>
                  </a:cubicBezTo>
                  <a:cubicBezTo>
                    <a:pt x="51284" y="37622"/>
                    <a:pt x="50905" y="37764"/>
                    <a:pt x="50502" y="37835"/>
                  </a:cubicBezTo>
                  <a:cubicBezTo>
                    <a:pt x="49719" y="38096"/>
                    <a:pt x="48912" y="38238"/>
                    <a:pt x="48082" y="38238"/>
                  </a:cubicBezTo>
                  <a:cubicBezTo>
                    <a:pt x="47157" y="38215"/>
                    <a:pt x="46256" y="38238"/>
                    <a:pt x="45330" y="38238"/>
                  </a:cubicBezTo>
                  <a:cubicBezTo>
                    <a:pt x="45236" y="38215"/>
                    <a:pt x="45141" y="38215"/>
                    <a:pt x="45022" y="38191"/>
                  </a:cubicBezTo>
                  <a:cubicBezTo>
                    <a:pt x="44405" y="38120"/>
                    <a:pt x="43765" y="38072"/>
                    <a:pt x="43124" y="37954"/>
                  </a:cubicBezTo>
                  <a:cubicBezTo>
                    <a:pt x="42508" y="37859"/>
                    <a:pt x="41891" y="37669"/>
                    <a:pt x="41274" y="37550"/>
                  </a:cubicBezTo>
                  <a:cubicBezTo>
                    <a:pt x="40990" y="37432"/>
                    <a:pt x="40657" y="37361"/>
                    <a:pt x="40349" y="37361"/>
                  </a:cubicBezTo>
                  <a:cubicBezTo>
                    <a:pt x="40278" y="37574"/>
                    <a:pt x="40302" y="37788"/>
                    <a:pt x="40420" y="37977"/>
                  </a:cubicBezTo>
                  <a:cubicBezTo>
                    <a:pt x="40634" y="38452"/>
                    <a:pt x="40776" y="38974"/>
                    <a:pt x="40847" y="39496"/>
                  </a:cubicBezTo>
                  <a:cubicBezTo>
                    <a:pt x="40871" y="39638"/>
                    <a:pt x="40895" y="39780"/>
                    <a:pt x="40942" y="39923"/>
                  </a:cubicBezTo>
                  <a:cubicBezTo>
                    <a:pt x="41250" y="40776"/>
                    <a:pt x="41535" y="41654"/>
                    <a:pt x="41796" y="42508"/>
                  </a:cubicBezTo>
                  <a:cubicBezTo>
                    <a:pt x="42033" y="43243"/>
                    <a:pt x="42342" y="43955"/>
                    <a:pt x="42674" y="44643"/>
                  </a:cubicBezTo>
                  <a:cubicBezTo>
                    <a:pt x="43219" y="45758"/>
                    <a:pt x="43599" y="46944"/>
                    <a:pt x="43836" y="48201"/>
                  </a:cubicBezTo>
                  <a:cubicBezTo>
                    <a:pt x="43955" y="48699"/>
                    <a:pt x="44026" y="49221"/>
                    <a:pt x="44050" y="49767"/>
                  </a:cubicBezTo>
                  <a:cubicBezTo>
                    <a:pt x="44026" y="49862"/>
                    <a:pt x="44050" y="49956"/>
                    <a:pt x="44097" y="50051"/>
                  </a:cubicBezTo>
                  <a:cubicBezTo>
                    <a:pt x="44358" y="50526"/>
                    <a:pt x="44287" y="51048"/>
                    <a:pt x="44287" y="51546"/>
                  </a:cubicBezTo>
                  <a:cubicBezTo>
                    <a:pt x="44310" y="51925"/>
                    <a:pt x="44050" y="52281"/>
                    <a:pt x="43694" y="52352"/>
                  </a:cubicBezTo>
                  <a:cubicBezTo>
                    <a:pt x="43575" y="52376"/>
                    <a:pt x="43457" y="52423"/>
                    <a:pt x="43314" y="52495"/>
                  </a:cubicBezTo>
                  <a:cubicBezTo>
                    <a:pt x="43290" y="52613"/>
                    <a:pt x="43290" y="52732"/>
                    <a:pt x="43314" y="52850"/>
                  </a:cubicBezTo>
                  <a:cubicBezTo>
                    <a:pt x="43457" y="53728"/>
                    <a:pt x="43670" y="54606"/>
                    <a:pt x="44002" y="55436"/>
                  </a:cubicBezTo>
                  <a:cubicBezTo>
                    <a:pt x="44216" y="55982"/>
                    <a:pt x="44310" y="56575"/>
                    <a:pt x="44310" y="57168"/>
                  </a:cubicBezTo>
                  <a:lnTo>
                    <a:pt x="44310" y="58947"/>
                  </a:lnTo>
                  <a:cubicBezTo>
                    <a:pt x="44310" y="59540"/>
                    <a:pt x="44026" y="60085"/>
                    <a:pt x="43528" y="60394"/>
                  </a:cubicBezTo>
                  <a:cubicBezTo>
                    <a:pt x="42911" y="60773"/>
                    <a:pt x="42247" y="61034"/>
                    <a:pt x="41535" y="61176"/>
                  </a:cubicBezTo>
                  <a:cubicBezTo>
                    <a:pt x="41132" y="61271"/>
                    <a:pt x="40752" y="61366"/>
                    <a:pt x="40373" y="61437"/>
                  </a:cubicBezTo>
                  <a:cubicBezTo>
                    <a:pt x="40420" y="62837"/>
                    <a:pt x="40444" y="64189"/>
                    <a:pt x="40491" y="65565"/>
                  </a:cubicBezTo>
                  <a:cubicBezTo>
                    <a:pt x="40847" y="65683"/>
                    <a:pt x="41227" y="65707"/>
                    <a:pt x="41606" y="65588"/>
                  </a:cubicBezTo>
                  <a:cubicBezTo>
                    <a:pt x="42247" y="65494"/>
                    <a:pt x="42887" y="65351"/>
                    <a:pt x="43528" y="65185"/>
                  </a:cubicBezTo>
                  <a:cubicBezTo>
                    <a:pt x="44310" y="64972"/>
                    <a:pt x="45141" y="64877"/>
                    <a:pt x="45971" y="64877"/>
                  </a:cubicBezTo>
                  <a:lnTo>
                    <a:pt x="47181" y="64877"/>
                  </a:lnTo>
                  <a:cubicBezTo>
                    <a:pt x="47347" y="64877"/>
                    <a:pt x="47513" y="64901"/>
                    <a:pt x="47679" y="64924"/>
                  </a:cubicBezTo>
                  <a:cubicBezTo>
                    <a:pt x="48058" y="64972"/>
                    <a:pt x="48343" y="65304"/>
                    <a:pt x="48343" y="65660"/>
                  </a:cubicBezTo>
                  <a:cubicBezTo>
                    <a:pt x="48367" y="65992"/>
                    <a:pt x="48296" y="66300"/>
                    <a:pt x="48106" y="66561"/>
                  </a:cubicBezTo>
                  <a:cubicBezTo>
                    <a:pt x="47845" y="66941"/>
                    <a:pt x="47513" y="67273"/>
                    <a:pt x="47110" y="67510"/>
                  </a:cubicBezTo>
                  <a:cubicBezTo>
                    <a:pt x="46517" y="67866"/>
                    <a:pt x="45876" y="68127"/>
                    <a:pt x="45212" y="68222"/>
                  </a:cubicBezTo>
                  <a:cubicBezTo>
                    <a:pt x="44358" y="68411"/>
                    <a:pt x="43504" y="68506"/>
                    <a:pt x="42626" y="68530"/>
                  </a:cubicBezTo>
                  <a:cubicBezTo>
                    <a:pt x="42294" y="68530"/>
                    <a:pt x="41962" y="68459"/>
                    <a:pt x="41630" y="68340"/>
                  </a:cubicBezTo>
                  <a:cubicBezTo>
                    <a:pt x="41132" y="68103"/>
                    <a:pt x="40634" y="67889"/>
                    <a:pt x="40136" y="67652"/>
                  </a:cubicBezTo>
                  <a:cubicBezTo>
                    <a:pt x="39661" y="67439"/>
                    <a:pt x="39353" y="66941"/>
                    <a:pt x="39400" y="66419"/>
                  </a:cubicBezTo>
                  <a:cubicBezTo>
                    <a:pt x="39448" y="64948"/>
                    <a:pt x="39448" y="63454"/>
                    <a:pt x="39471" y="61983"/>
                  </a:cubicBezTo>
                  <a:cubicBezTo>
                    <a:pt x="39471" y="61793"/>
                    <a:pt x="39543" y="61603"/>
                    <a:pt x="39305" y="61414"/>
                  </a:cubicBezTo>
                  <a:cubicBezTo>
                    <a:pt x="39139" y="61414"/>
                    <a:pt x="38950" y="61390"/>
                    <a:pt x="38736" y="61390"/>
                  </a:cubicBezTo>
                  <a:lnTo>
                    <a:pt x="36506" y="61390"/>
                  </a:lnTo>
                  <a:cubicBezTo>
                    <a:pt x="36340" y="61414"/>
                    <a:pt x="36174" y="61390"/>
                    <a:pt x="35984" y="61390"/>
                  </a:cubicBezTo>
                  <a:cubicBezTo>
                    <a:pt x="35652" y="61342"/>
                    <a:pt x="35344" y="61129"/>
                    <a:pt x="35202" y="60821"/>
                  </a:cubicBezTo>
                  <a:cubicBezTo>
                    <a:pt x="34941" y="60299"/>
                    <a:pt x="34798" y="59706"/>
                    <a:pt x="34775" y="59113"/>
                  </a:cubicBezTo>
                  <a:lnTo>
                    <a:pt x="34775" y="57950"/>
                  </a:lnTo>
                  <a:cubicBezTo>
                    <a:pt x="34727" y="57903"/>
                    <a:pt x="34704" y="57879"/>
                    <a:pt x="34680" y="57879"/>
                  </a:cubicBezTo>
                  <a:cubicBezTo>
                    <a:pt x="34680" y="57855"/>
                    <a:pt x="34656" y="57855"/>
                    <a:pt x="34632" y="57855"/>
                  </a:cubicBezTo>
                  <a:lnTo>
                    <a:pt x="30315" y="57855"/>
                  </a:lnTo>
                  <a:cubicBezTo>
                    <a:pt x="30244" y="57855"/>
                    <a:pt x="30173" y="57879"/>
                    <a:pt x="30102" y="57903"/>
                  </a:cubicBezTo>
                  <a:cubicBezTo>
                    <a:pt x="29912" y="58259"/>
                    <a:pt x="29793" y="58662"/>
                    <a:pt x="29770" y="59089"/>
                  </a:cubicBezTo>
                  <a:cubicBezTo>
                    <a:pt x="29770" y="59113"/>
                    <a:pt x="29770" y="59136"/>
                    <a:pt x="29770" y="59160"/>
                  </a:cubicBezTo>
                  <a:cubicBezTo>
                    <a:pt x="29580" y="59801"/>
                    <a:pt x="29509" y="60489"/>
                    <a:pt x="29532" y="61153"/>
                  </a:cubicBezTo>
                  <a:cubicBezTo>
                    <a:pt x="29509" y="61580"/>
                    <a:pt x="29153" y="61888"/>
                    <a:pt x="28726" y="61912"/>
                  </a:cubicBezTo>
                  <a:lnTo>
                    <a:pt x="28228" y="61912"/>
                  </a:lnTo>
                  <a:lnTo>
                    <a:pt x="27516" y="61912"/>
                  </a:lnTo>
                  <a:cubicBezTo>
                    <a:pt x="27421" y="62291"/>
                    <a:pt x="27326" y="62671"/>
                    <a:pt x="27255" y="63027"/>
                  </a:cubicBezTo>
                  <a:cubicBezTo>
                    <a:pt x="27113" y="63738"/>
                    <a:pt x="26947" y="64450"/>
                    <a:pt x="26852" y="65162"/>
                  </a:cubicBezTo>
                  <a:cubicBezTo>
                    <a:pt x="26757" y="65873"/>
                    <a:pt x="26781" y="66537"/>
                    <a:pt x="26757" y="67249"/>
                  </a:cubicBezTo>
                  <a:cubicBezTo>
                    <a:pt x="26757" y="67344"/>
                    <a:pt x="26781" y="67439"/>
                    <a:pt x="26828" y="67534"/>
                  </a:cubicBezTo>
                  <a:cubicBezTo>
                    <a:pt x="26971" y="67818"/>
                    <a:pt x="26828" y="68150"/>
                    <a:pt x="26544" y="68269"/>
                  </a:cubicBezTo>
                  <a:cubicBezTo>
                    <a:pt x="26235" y="68364"/>
                    <a:pt x="25927" y="68530"/>
                    <a:pt x="25690" y="68743"/>
                  </a:cubicBezTo>
                  <a:cubicBezTo>
                    <a:pt x="25618" y="69336"/>
                    <a:pt x="25286" y="69597"/>
                    <a:pt x="24670" y="69574"/>
                  </a:cubicBezTo>
                  <a:cubicBezTo>
                    <a:pt x="24290" y="69597"/>
                    <a:pt x="23934" y="69645"/>
                    <a:pt x="23602" y="69716"/>
                  </a:cubicBezTo>
                  <a:cubicBezTo>
                    <a:pt x="22487" y="69858"/>
                    <a:pt x="21349" y="69835"/>
                    <a:pt x="20234" y="69692"/>
                  </a:cubicBezTo>
                  <a:cubicBezTo>
                    <a:pt x="19973" y="69645"/>
                    <a:pt x="19712" y="69574"/>
                    <a:pt x="19451" y="69455"/>
                  </a:cubicBezTo>
                  <a:cubicBezTo>
                    <a:pt x="18811" y="69170"/>
                    <a:pt x="18573" y="68364"/>
                    <a:pt x="19000" y="67795"/>
                  </a:cubicBezTo>
                  <a:cubicBezTo>
                    <a:pt x="19261" y="67391"/>
                    <a:pt x="19593" y="67012"/>
                    <a:pt x="19997" y="66727"/>
                  </a:cubicBezTo>
                  <a:cubicBezTo>
                    <a:pt x="20163" y="66585"/>
                    <a:pt x="20352" y="66442"/>
                    <a:pt x="20519" y="66276"/>
                  </a:cubicBezTo>
                  <a:cubicBezTo>
                    <a:pt x="20756" y="66015"/>
                    <a:pt x="21064" y="65873"/>
                    <a:pt x="21420" y="65873"/>
                  </a:cubicBezTo>
                  <a:cubicBezTo>
                    <a:pt x="22298" y="65778"/>
                    <a:pt x="23199" y="65897"/>
                    <a:pt x="24053" y="66158"/>
                  </a:cubicBezTo>
                  <a:cubicBezTo>
                    <a:pt x="24551" y="66348"/>
                    <a:pt x="25049" y="66466"/>
                    <a:pt x="25571" y="66608"/>
                  </a:cubicBezTo>
                  <a:cubicBezTo>
                    <a:pt x="25595" y="66514"/>
                    <a:pt x="25618" y="66442"/>
                    <a:pt x="25642" y="66348"/>
                  </a:cubicBezTo>
                  <a:cubicBezTo>
                    <a:pt x="25690" y="65090"/>
                    <a:pt x="25903" y="63857"/>
                    <a:pt x="26283" y="62671"/>
                  </a:cubicBezTo>
                  <a:cubicBezTo>
                    <a:pt x="26378" y="62386"/>
                    <a:pt x="26425" y="62078"/>
                    <a:pt x="26425" y="61769"/>
                  </a:cubicBezTo>
                  <a:cubicBezTo>
                    <a:pt x="26283" y="61746"/>
                    <a:pt x="26140" y="61698"/>
                    <a:pt x="25998" y="61675"/>
                  </a:cubicBezTo>
                  <a:cubicBezTo>
                    <a:pt x="25690" y="61651"/>
                    <a:pt x="25381" y="61580"/>
                    <a:pt x="25073" y="61509"/>
                  </a:cubicBezTo>
                  <a:cubicBezTo>
                    <a:pt x="24527" y="61295"/>
                    <a:pt x="23934" y="61153"/>
                    <a:pt x="23365" y="61034"/>
                  </a:cubicBezTo>
                  <a:cubicBezTo>
                    <a:pt x="22914" y="60939"/>
                    <a:pt x="22464" y="60797"/>
                    <a:pt x="22013" y="60678"/>
                  </a:cubicBezTo>
                  <a:cubicBezTo>
                    <a:pt x="21254" y="60512"/>
                    <a:pt x="20851" y="59706"/>
                    <a:pt x="21112" y="58994"/>
                  </a:cubicBezTo>
                  <a:cubicBezTo>
                    <a:pt x="21159" y="58899"/>
                    <a:pt x="21183" y="58781"/>
                    <a:pt x="21230" y="58686"/>
                  </a:cubicBezTo>
                  <a:cubicBezTo>
                    <a:pt x="21467" y="58259"/>
                    <a:pt x="21705" y="57784"/>
                    <a:pt x="21965" y="57357"/>
                  </a:cubicBezTo>
                  <a:cubicBezTo>
                    <a:pt x="22179" y="56978"/>
                    <a:pt x="22392" y="56575"/>
                    <a:pt x="22535" y="56171"/>
                  </a:cubicBezTo>
                  <a:cubicBezTo>
                    <a:pt x="22677" y="55744"/>
                    <a:pt x="22891" y="55365"/>
                    <a:pt x="23057" y="54962"/>
                  </a:cubicBezTo>
                  <a:cubicBezTo>
                    <a:pt x="23199" y="54772"/>
                    <a:pt x="23246" y="54535"/>
                    <a:pt x="23223" y="54321"/>
                  </a:cubicBezTo>
                  <a:lnTo>
                    <a:pt x="22535" y="54321"/>
                  </a:lnTo>
                  <a:cubicBezTo>
                    <a:pt x="22392" y="54321"/>
                    <a:pt x="22250" y="54321"/>
                    <a:pt x="22084" y="54321"/>
                  </a:cubicBezTo>
                  <a:cubicBezTo>
                    <a:pt x="21396" y="54155"/>
                    <a:pt x="21278" y="53870"/>
                    <a:pt x="21396" y="53277"/>
                  </a:cubicBezTo>
                  <a:cubicBezTo>
                    <a:pt x="21799" y="51451"/>
                    <a:pt x="22345" y="49672"/>
                    <a:pt x="23057" y="47940"/>
                  </a:cubicBezTo>
                  <a:cubicBezTo>
                    <a:pt x="23318" y="47276"/>
                    <a:pt x="23484" y="46588"/>
                    <a:pt x="23697" y="45876"/>
                  </a:cubicBezTo>
                  <a:cubicBezTo>
                    <a:pt x="23887" y="45189"/>
                    <a:pt x="24100" y="44453"/>
                    <a:pt x="24290" y="43742"/>
                  </a:cubicBezTo>
                  <a:cubicBezTo>
                    <a:pt x="24504" y="42864"/>
                    <a:pt x="24693" y="41963"/>
                    <a:pt x="24931" y="41037"/>
                  </a:cubicBezTo>
                  <a:cubicBezTo>
                    <a:pt x="24598" y="41061"/>
                    <a:pt x="24338" y="41085"/>
                    <a:pt x="24053" y="41085"/>
                  </a:cubicBezTo>
                  <a:cubicBezTo>
                    <a:pt x="23341" y="41085"/>
                    <a:pt x="22606" y="41132"/>
                    <a:pt x="21894" y="41085"/>
                  </a:cubicBezTo>
                  <a:cubicBezTo>
                    <a:pt x="20685" y="41014"/>
                    <a:pt x="19499" y="40800"/>
                    <a:pt x="18336" y="40421"/>
                  </a:cubicBezTo>
                  <a:cubicBezTo>
                    <a:pt x="16510" y="39780"/>
                    <a:pt x="14778" y="38950"/>
                    <a:pt x="13118" y="37954"/>
                  </a:cubicBezTo>
                  <a:cubicBezTo>
                    <a:pt x="12453" y="37550"/>
                    <a:pt x="11789" y="37147"/>
                    <a:pt x="11125" y="36696"/>
                  </a:cubicBezTo>
                  <a:cubicBezTo>
                    <a:pt x="10793" y="36459"/>
                    <a:pt x="10461" y="36175"/>
                    <a:pt x="10129" y="35914"/>
                  </a:cubicBezTo>
                  <a:cubicBezTo>
                    <a:pt x="9702" y="35558"/>
                    <a:pt x="9251" y="35178"/>
                    <a:pt x="8777" y="34870"/>
                  </a:cubicBezTo>
                  <a:cubicBezTo>
                    <a:pt x="7425" y="33850"/>
                    <a:pt x="6167" y="32735"/>
                    <a:pt x="4958" y="31525"/>
                  </a:cubicBezTo>
                  <a:cubicBezTo>
                    <a:pt x="4270" y="30837"/>
                    <a:pt x="3606" y="30126"/>
                    <a:pt x="2918" y="29438"/>
                  </a:cubicBezTo>
                  <a:cubicBezTo>
                    <a:pt x="2396" y="28892"/>
                    <a:pt x="1969" y="28252"/>
                    <a:pt x="1660" y="27540"/>
                  </a:cubicBezTo>
                  <a:cubicBezTo>
                    <a:pt x="1589" y="27398"/>
                    <a:pt x="1518" y="27232"/>
                    <a:pt x="1447" y="27090"/>
                  </a:cubicBezTo>
                  <a:cubicBezTo>
                    <a:pt x="1352" y="26805"/>
                    <a:pt x="1162" y="26568"/>
                    <a:pt x="925" y="26425"/>
                  </a:cubicBezTo>
                  <a:cubicBezTo>
                    <a:pt x="712" y="26307"/>
                    <a:pt x="569" y="26093"/>
                    <a:pt x="522" y="25880"/>
                  </a:cubicBezTo>
                  <a:cubicBezTo>
                    <a:pt x="451" y="25619"/>
                    <a:pt x="356" y="25382"/>
                    <a:pt x="308" y="25144"/>
                  </a:cubicBezTo>
                  <a:cubicBezTo>
                    <a:pt x="237" y="24884"/>
                    <a:pt x="166" y="24551"/>
                    <a:pt x="95" y="24290"/>
                  </a:cubicBezTo>
                  <a:cubicBezTo>
                    <a:pt x="0" y="24030"/>
                    <a:pt x="0" y="23769"/>
                    <a:pt x="47" y="23531"/>
                  </a:cubicBezTo>
                  <a:cubicBezTo>
                    <a:pt x="71" y="23270"/>
                    <a:pt x="308" y="23057"/>
                    <a:pt x="569" y="23057"/>
                  </a:cubicBezTo>
                  <a:cubicBezTo>
                    <a:pt x="807" y="23057"/>
                    <a:pt x="973" y="23223"/>
                    <a:pt x="1020" y="23508"/>
                  </a:cubicBezTo>
                  <a:cubicBezTo>
                    <a:pt x="1139" y="23982"/>
                    <a:pt x="1257" y="24457"/>
                    <a:pt x="1352" y="24931"/>
                  </a:cubicBezTo>
                  <a:cubicBezTo>
                    <a:pt x="1400" y="25050"/>
                    <a:pt x="1423" y="25168"/>
                    <a:pt x="1471" y="25287"/>
                  </a:cubicBezTo>
                  <a:cubicBezTo>
                    <a:pt x="1471" y="25334"/>
                    <a:pt x="1542" y="25358"/>
                    <a:pt x="1589" y="25382"/>
                  </a:cubicBezTo>
                  <a:cubicBezTo>
                    <a:pt x="1779" y="25192"/>
                    <a:pt x="1945" y="24955"/>
                    <a:pt x="1993" y="24694"/>
                  </a:cubicBezTo>
                  <a:cubicBezTo>
                    <a:pt x="2135" y="24409"/>
                    <a:pt x="2277" y="24124"/>
                    <a:pt x="2420" y="23840"/>
                  </a:cubicBezTo>
                  <a:cubicBezTo>
                    <a:pt x="2514" y="23650"/>
                    <a:pt x="2752" y="23555"/>
                    <a:pt x="2965" y="23626"/>
                  </a:cubicBezTo>
                  <a:cubicBezTo>
                    <a:pt x="3179" y="23697"/>
                    <a:pt x="3297" y="23911"/>
                    <a:pt x="3273" y="24124"/>
                  </a:cubicBezTo>
                  <a:cubicBezTo>
                    <a:pt x="3250" y="24314"/>
                    <a:pt x="3226" y="24504"/>
                    <a:pt x="3155" y="24670"/>
                  </a:cubicBezTo>
                  <a:cubicBezTo>
                    <a:pt x="3107" y="24884"/>
                    <a:pt x="3013" y="25073"/>
                    <a:pt x="2894" y="25382"/>
                  </a:cubicBezTo>
                  <a:cubicBezTo>
                    <a:pt x="3226" y="25192"/>
                    <a:pt x="3558" y="24955"/>
                    <a:pt x="3843" y="24694"/>
                  </a:cubicBezTo>
                  <a:cubicBezTo>
                    <a:pt x="4033" y="24528"/>
                    <a:pt x="4222" y="24338"/>
                    <a:pt x="4412" y="24172"/>
                  </a:cubicBezTo>
                  <a:cubicBezTo>
                    <a:pt x="4673" y="23982"/>
                    <a:pt x="4886" y="23958"/>
                    <a:pt x="5053" y="24101"/>
                  </a:cubicBezTo>
                  <a:cubicBezTo>
                    <a:pt x="5242" y="24290"/>
                    <a:pt x="5266" y="24575"/>
                    <a:pt x="5100" y="24789"/>
                  </a:cubicBezTo>
                  <a:cubicBezTo>
                    <a:pt x="4839" y="25216"/>
                    <a:pt x="4507" y="25571"/>
                    <a:pt x="4127" y="25856"/>
                  </a:cubicBezTo>
                  <a:cubicBezTo>
                    <a:pt x="3938" y="25975"/>
                    <a:pt x="3772" y="26117"/>
                    <a:pt x="3606" y="26259"/>
                  </a:cubicBezTo>
                  <a:cubicBezTo>
                    <a:pt x="3321" y="26497"/>
                    <a:pt x="3084" y="26805"/>
                    <a:pt x="2633" y="26829"/>
                  </a:cubicBezTo>
                  <a:cubicBezTo>
                    <a:pt x="2704" y="27018"/>
                    <a:pt x="2752" y="27161"/>
                    <a:pt x="2823" y="27279"/>
                  </a:cubicBezTo>
                  <a:cubicBezTo>
                    <a:pt x="3155" y="27943"/>
                    <a:pt x="3582" y="28513"/>
                    <a:pt x="4080" y="29035"/>
                  </a:cubicBezTo>
                  <a:cubicBezTo>
                    <a:pt x="5432" y="30410"/>
                    <a:pt x="6832" y="31739"/>
                    <a:pt x="8279" y="33020"/>
                  </a:cubicBezTo>
                  <a:cubicBezTo>
                    <a:pt x="8397" y="33115"/>
                    <a:pt x="8539" y="33210"/>
                    <a:pt x="8682" y="33328"/>
                  </a:cubicBezTo>
                  <a:cubicBezTo>
                    <a:pt x="9465" y="33921"/>
                    <a:pt x="10295" y="34514"/>
                    <a:pt x="11054" y="35131"/>
                  </a:cubicBezTo>
                  <a:cubicBezTo>
                    <a:pt x="11908" y="35819"/>
                    <a:pt x="12833" y="36436"/>
                    <a:pt x="13782" y="36981"/>
                  </a:cubicBezTo>
                  <a:cubicBezTo>
                    <a:pt x="14707" y="37550"/>
                    <a:pt x="15656" y="38072"/>
                    <a:pt x="16652" y="38499"/>
                  </a:cubicBezTo>
                  <a:cubicBezTo>
                    <a:pt x="17672" y="38997"/>
                    <a:pt x="18763" y="39377"/>
                    <a:pt x="19878" y="39638"/>
                  </a:cubicBezTo>
                  <a:cubicBezTo>
                    <a:pt x="20685" y="39804"/>
                    <a:pt x="21515" y="39899"/>
                    <a:pt x="22321" y="39946"/>
                  </a:cubicBezTo>
                  <a:cubicBezTo>
                    <a:pt x="22867" y="39994"/>
                    <a:pt x="23436" y="39946"/>
                    <a:pt x="23982" y="39946"/>
                  </a:cubicBezTo>
                  <a:cubicBezTo>
                    <a:pt x="24598" y="39970"/>
                    <a:pt x="24883" y="39543"/>
                    <a:pt x="25215" y="39116"/>
                  </a:cubicBezTo>
                  <a:cubicBezTo>
                    <a:pt x="25097" y="39045"/>
                    <a:pt x="25049" y="38997"/>
                    <a:pt x="25002" y="38974"/>
                  </a:cubicBezTo>
                  <a:cubicBezTo>
                    <a:pt x="24005" y="38689"/>
                    <a:pt x="23033" y="38333"/>
                    <a:pt x="22084" y="37930"/>
                  </a:cubicBezTo>
                  <a:cubicBezTo>
                    <a:pt x="21017" y="37503"/>
                    <a:pt x="19973" y="37052"/>
                    <a:pt x="18905" y="36602"/>
                  </a:cubicBezTo>
                  <a:cubicBezTo>
                    <a:pt x="18099" y="36293"/>
                    <a:pt x="17340" y="35866"/>
                    <a:pt x="16628" y="35344"/>
                  </a:cubicBezTo>
                  <a:cubicBezTo>
                    <a:pt x="15822" y="34751"/>
                    <a:pt x="14968" y="34182"/>
                    <a:pt x="14304" y="33399"/>
                  </a:cubicBezTo>
                  <a:cubicBezTo>
                    <a:pt x="13426" y="32403"/>
                    <a:pt x="12833" y="31193"/>
                    <a:pt x="12572" y="29912"/>
                  </a:cubicBezTo>
                  <a:cubicBezTo>
                    <a:pt x="12477" y="29201"/>
                    <a:pt x="12430" y="28489"/>
                    <a:pt x="12406" y="27754"/>
                  </a:cubicBezTo>
                  <a:cubicBezTo>
                    <a:pt x="12406" y="27374"/>
                    <a:pt x="12406" y="26995"/>
                    <a:pt x="12406" y="26615"/>
                  </a:cubicBezTo>
                  <a:cubicBezTo>
                    <a:pt x="12121" y="26497"/>
                    <a:pt x="11813" y="26378"/>
                    <a:pt x="11552" y="26307"/>
                  </a:cubicBezTo>
                  <a:cubicBezTo>
                    <a:pt x="11006" y="26164"/>
                    <a:pt x="10461" y="25927"/>
                    <a:pt x="9963" y="25643"/>
                  </a:cubicBezTo>
                  <a:cubicBezTo>
                    <a:pt x="9441" y="25382"/>
                    <a:pt x="9014" y="24931"/>
                    <a:pt x="8777" y="24385"/>
                  </a:cubicBezTo>
                  <a:cubicBezTo>
                    <a:pt x="8682" y="24101"/>
                    <a:pt x="8634" y="23816"/>
                    <a:pt x="8634" y="23508"/>
                  </a:cubicBezTo>
                  <a:cubicBezTo>
                    <a:pt x="8587" y="22772"/>
                    <a:pt x="8753" y="22013"/>
                    <a:pt x="9133" y="21373"/>
                  </a:cubicBezTo>
                  <a:cubicBezTo>
                    <a:pt x="9251" y="21112"/>
                    <a:pt x="9393" y="20851"/>
                    <a:pt x="9583" y="20614"/>
                  </a:cubicBezTo>
                  <a:cubicBezTo>
                    <a:pt x="10105" y="19926"/>
                    <a:pt x="11054" y="19736"/>
                    <a:pt x="11813" y="20187"/>
                  </a:cubicBezTo>
                  <a:cubicBezTo>
                    <a:pt x="12169" y="20400"/>
                    <a:pt x="12525" y="20637"/>
                    <a:pt x="12857" y="20898"/>
                  </a:cubicBezTo>
                  <a:cubicBezTo>
                    <a:pt x="12904" y="20946"/>
                    <a:pt x="12952" y="20970"/>
                    <a:pt x="13023" y="21017"/>
                  </a:cubicBezTo>
                  <a:cubicBezTo>
                    <a:pt x="13260" y="20305"/>
                    <a:pt x="13473" y="19594"/>
                    <a:pt x="13734" y="18930"/>
                  </a:cubicBezTo>
                  <a:cubicBezTo>
                    <a:pt x="13995" y="18242"/>
                    <a:pt x="14327" y="17601"/>
                    <a:pt x="14683" y="16984"/>
                  </a:cubicBezTo>
                  <a:cubicBezTo>
                    <a:pt x="15063" y="16344"/>
                    <a:pt x="15513" y="15751"/>
                    <a:pt x="16012" y="15205"/>
                  </a:cubicBezTo>
                  <a:cubicBezTo>
                    <a:pt x="15940" y="15182"/>
                    <a:pt x="15917" y="15158"/>
                    <a:pt x="15917" y="15182"/>
                  </a:cubicBezTo>
                  <a:cubicBezTo>
                    <a:pt x="15086" y="15348"/>
                    <a:pt x="14232" y="15419"/>
                    <a:pt x="13379" y="15419"/>
                  </a:cubicBezTo>
                  <a:cubicBezTo>
                    <a:pt x="12999" y="15466"/>
                    <a:pt x="12619" y="15253"/>
                    <a:pt x="12477" y="14897"/>
                  </a:cubicBezTo>
                  <a:cubicBezTo>
                    <a:pt x="12359" y="14707"/>
                    <a:pt x="12359" y="14470"/>
                    <a:pt x="12477" y="14304"/>
                  </a:cubicBezTo>
                  <a:cubicBezTo>
                    <a:pt x="12643" y="13996"/>
                    <a:pt x="12857" y="13711"/>
                    <a:pt x="13094" y="13426"/>
                  </a:cubicBezTo>
                  <a:cubicBezTo>
                    <a:pt x="13711" y="12786"/>
                    <a:pt x="14375" y="12193"/>
                    <a:pt x="15110" y="11671"/>
                  </a:cubicBezTo>
                  <a:cubicBezTo>
                    <a:pt x="16178" y="10841"/>
                    <a:pt x="17245" y="10011"/>
                    <a:pt x="18336" y="9204"/>
                  </a:cubicBezTo>
                  <a:cubicBezTo>
                    <a:pt x="18882" y="8801"/>
                    <a:pt x="19451" y="8421"/>
                    <a:pt x="19997" y="8042"/>
                  </a:cubicBezTo>
                  <a:cubicBezTo>
                    <a:pt x="20258" y="7899"/>
                    <a:pt x="20542" y="7781"/>
                    <a:pt x="20803" y="7662"/>
                  </a:cubicBezTo>
                  <a:lnTo>
                    <a:pt x="21230" y="7449"/>
                  </a:lnTo>
                  <a:cubicBezTo>
                    <a:pt x="21183" y="7283"/>
                    <a:pt x="21017" y="7140"/>
                    <a:pt x="20851" y="7093"/>
                  </a:cubicBezTo>
                  <a:cubicBezTo>
                    <a:pt x="20637" y="6998"/>
                    <a:pt x="20447" y="6832"/>
                    <a:pt x="20352" y="6642"/>
                  </a:cubicBezTo>
                  <a:cubicBezTo>
                    <a:pt x="20068" y="6191"/>
                    <a:pt x="19831" y="5717"/>
                    <a:pt x="19522" y="5266"/>
                  </a:cubicBezTo>
                  <a:cubicBezTo>
                    <a:pt x="19261" y="4816"/>
                    <a:pt x="19190" y="4294"/>
                    <a:pt x="19332" y="3796"/>
                  </a:cubicBezTo>
                  <a:cubicBezTo>
                    <a:pt x="19380" y="3464"/>
                    <a:pt x="19688" y="3298"/>
                    <a:pt x="19997" y="3179"/>
                  </a:cubicBezTo>
                  <a:cubicBezTo>
                    <a:pt x="20044" y="3155"/>
                    <a:pt x="20092" y="3155"/>
                    <a:pt x="20139" y="3179"/>
                  </a:cubicBezTo>
                  <a:cubicBezTo>
                    <a:pt x="21349" y="3179"/>
                    <a:pt x="22582" y="3037"/>
                    <a:pt x="23792" y="3298"/>
                  </a:cubicBezTo>
                  <a:cubicBezTo>
                    <a:pt x="24195" y="3345"/>
                    <a:pt x="24575" y="3535"/>
                    <a:pt x="24859" y="3819"/>
                  </a:cubicBezTo>
                  <a:cubicBezTo>
                    <a:pt x="25120" y="4080"/>
                    <a:pt x="25452" y="4246"/>
                    <a:pt x="25785" y="4341"/>
                  </a:cubicBezTo>
                  <a:cubicBezTo>
                    <a:pt x="25856" y="4294"/>
                    <a:pt x="25927" y="4270"/>
                    <a:pt x="25951" y="4223"/>
                  </a:cubicBezTo>
                  <a:cubicBezTo>
                    <a:pt x="26235" y="3558"/>
                    <a:pt x="26710" y="2989"/>
                    <a:pt x="26923" y="2301"/>
                  </a:cubicBezTo>
                  <a:cubicBezTo>
                    <a:pt x="26971" y="2183"/>
                    <a:pt x="27042" y="2064"/>
                    <a:pt x="27113" y="1969"/>
                  </a:cubicBezTo>
                  <a:cubicBezTo>
                    <a:pt x="27492" y="1590"/>
                    <a:pt x="27848" y="1210"/>
                    <a:pt x="28251" y="854"/>
                  </a:cubicBezTo>
                  <a:cubicBezTo>
                    <a:pt x="28868" y="166"/>
                    <a:pt x="29936" y="119"/>
                    <a:pt x="30624" y="759"/>
                  </a:cubicBezTo>
                  <a:cubicBezTo>
                    <a:pt x="30979" y="1044"/>
                    <a:pt x="31288" y="1400"/>
                    <a:pt x="31572" y="1756"/>
                  </a:cubicBezTo>
                  <a:cubicBezTo>
                    <a:pt x="31810" y="2064"/>
                    <a:pt x="32023" y="2420"/>
                    <a:pt x="32237" y="2752"/>
                  </a:cubicBezTo>
                  <a:cubicBezTo>
                    <a:pt x="32284" y="2823"/>
                    <a:pt x="32308" y="2871"/>
                    <a:pt x="32355" y="2918"/>
                  </a:cubicBezTo>
                  <a:cubicBezTo>
                    <a:pt x="32498" y="3155"/>
                    <a:pt x="32830" y="3155"/>
                    <a:pt x="32996" y="2942"/>
                  </a:cubicBezTo>
                  <a:cubicBezTo>
                    <a:pt x="33257" y="2705"/>
                    <a:pt x="33518" y="2444"/>
                    <a:pt x="33778" y="2183"/>
                  </a:cubicBezTo>
                  <a:cubicBezTo>
                    <a:pt x="34300" y="1661"/>
                    <a:pt x="34870" y="1186"/>
                    <a:pt x="35463" y="736"/>
                  </a:cubicBezTo>
                  <a:cubicBezTo>
                    <a:pt x="35558" y="665"/>
                    <a:pt x="35676" y="617"/>
                    <a:pt x="35795" y="570"/>
                  </a:cubicBezTo>
                  <a:cubicBezTo>
                    <a:pt x="36127" y="451"/>
                    <a:pt x="36459" y="309"/>
                    <a:pt x="36815" y="190"/>
                  </a:cubicBezTo>
                  <a:cubicBezTo>
                    <a:pt x="37313" y="0"/>
                    <a:pt x="37858" y="0"/>
                    <a:pt x="38357" y="166"/>
                  </a:cubicBezTo>
                  <a:cubicBezTo>
                    <a:pt x="38736" y="285"/>
                    <a:pt x="39044" y="570"/>
                    <a:pt x="39187" y="925"/>
                  </a:cubicBezTo>
                  <a:cubicBezTo>
                    <a:pt x="39448" y="1400"/>
                    <a:pt x="39637" y="1922"/>
                    <a:pt x="39732" y="2467"/>
                  </a:cubicBezTo>
                  <a:cubicBezTo>
                    <a:pt x="39804" y="2918"/>
                    <a:pt x="39922" y="3369"/>
                    <a:pt x="40041" y="3796"/>
                  </a:cubicBezTo>
                  <a:cubicBezTo>
                    <a:pt x="40302" y="3867"/>
                    <a:pt x="40586" y="3843"/>
                    <a:pt x="40824" y="3772"/>
                  </a:cubicBezTo>
                  <a:cubicBezTo>
                    <a:pt x="41511" y="3630"/>
                    <a:pt x="42199" y="3511"/>
                    <a:pt x="42887" y="3392"/>
                  </a:cubicBezTo>
                  <a:cubicBezTo>
                    <a:pt x="43053" y="3369"/>
                    <a:pt x="43219" y="3369"/>
                    <a:pt x="43385" y="3369"/>
                  </a:cubicBezTo>
                  <a:cubicBezTo>
                    <a:pt x="44002" y="3345"/>
                    <a:pt x="44500" y="3796"/>
                    <a:pt x="44548" y="4389"/>
                  </a:cubicBezTo>
                  <a:cubicBezTo>
                    <a:pt x="44619" y="4887"/>
                    <a:pt x="44571" y="5361"/>
                    <a:pt x="44429" y="5836"/>
                  </a:cubicBezTo>
                  <a:cubicBezTo>
                    <a:pt x="44405" y="5954"/>
                    <a:pt x="44358" y="6073"/>
                    <a:pt x="44334" y="6168"/>
                  </a:cubicBezTo>
                  <a:cubicBezTo>
                    <a:pt x="44453" y="6358"/>
                    <a:pt x="44643" y="6452"/>
                    <a:pt x="44856" y="6429"/>
                  </a:cubicBezTo>
                  <a:lnTo>
                    <a:pt x="45876" y="6429"/>
                  </a:lnTo>
                  <a:cubicBezTo>
                    <a:pt x="46706" y="6452"/>
                    <a:pt x="47560" y="6642"/>
                    <a:pt x="48343" y="6951"/>
                  </a:cubicBezTo>
                  <a:cubicBezTo>
                    <a:pt x="48841" y="7140"/>
                    <a:pt x="49197" y="7591"/>
                    <a:pt x="49316" y="8113"/>
                  </a:cubicBezTo>
                  <a:cubicBezTo>
                    <a:pt x="49553" y="8919"/>
                    <a:pt x="49339" y="9797"/>
                    <a:pt x="48770" y="10414"/>
                  </a:cubicBezTo>
                  <a:cubicBezTo>
                    <a:pt x="48106" y="11315"/>
                    <a:pt x="47110" y="11908"/>
                    <a:pt x="46018" y="12098"/>
                  </a:cubicBezTo>
                  <a:cubicBezTo>
                    <a:pt x="45829" y="12145"/>
                    <a:pt x="45663" y="12169"/>
                    <a:pt x="45473" y="12169"/>
                  </a:cubicBezTo>
                  <a:cubicBezTo>
                    <a:pt x="45330" y="12501"/>
                    <a:pt x="45330" y="12572"/>
                    <a:pt x="45497" y="12691"/>
                  </a:cubicBezTo>
                  <a:cubicBezTo>
                    <a:pt x="46706" y="13426"/>
                    <a:pt x="47442" y="14612"/>
                    <a:pt x="48224" y="15727"/>
                  </a:cubicBezTo>
                  <a:cubicBezTo>
                    <a:pt x="48509" y="16202"/>
                    <a:pt x="48770" y="16700"/>
                    <a:pt x="48983" y="17198"/>
                  </a:cubicBezTo>
                  <a:lnTo>
                    <a:pt x="49292" y="17791"/>
                  </a:lnTo>
                  <a:lnTo>
                    <a:pt x="49577" y="17601"/>
                  </a:lnTo>
                  <a:cubicBezTo>
                    <a:pt x="50478" y="16984"/>
                    <a:pt x="51427" y="17056"/>
                    <a:pt x="52376" y="17435"/>
                  </a:cubicBezTo>
                  <a:cubicBezTo>
                    <a:pt x="53016" y="17720"/>
                    <a:pt x="53348" y="18289"/>
                    <a:pt x="53562" y="18930"/>
                  </a:cubicBezTo>
                  <a:cubicBezTo>
                    <a:pt x="53775" y="19784"/>
                    <a:pt x="53823" y="20661"/>
                    <a:pt x="53680" y="21515"/>
                  </a:cubicBezTo>
                  <a:cubicBezTo>
                    <a:pt x="53656" y="21657"/>
                    <a:pt x="53609" y="21824"/>
                    <a:pt x="53538" y="21942"/>
                  </a:cubicBezTo>
                  <a:cubicBezTo>
                    <a:pt x="52992" y="23152"/>
                    <a:pt x="52067" y="24148"/>
                    <a:pt x="50929" y="24789"/>
                  </a:cubicBezTo>
                  <a:cubicBezTo>
                    <a:pt x="50620" y="24931"/>
                    <a:pt x="50312" y="25050"/>
                    <a:pt x="50003" y="25121"/>
                  </a:cubicBezTo>
                  <a:cubicBezTo>
                    <a:pt x="49932" y="25358"/>
                    <a:pt x="49837" y="25619"/>
                    <a:pt x="49790" y="25880"/>
                  </a:cubicBezTo>
                  <a:cubicBezTo>
                    <a:pt x="49719" y="26236"/>
                    <a:pt x="49600" y="26591"/>
                    <a:pt x="49410" y="26900"/>
                  </a:cubicBezTo>
                  <a:cubicBezTo>
                    <a:pt x="48865" y="27801"/>
                    <a:pt x="48319" y="28703"/>
                    <a:pt x="47774" y="29628"/>
                  </a:cubicBezTo>
                  <a:cubicBezTo>
                    <a:pt x="47513" y="30031"/>
                    <a:pt x="47228" y="30434"/>
                    <a:pt x="46991" y="30861"/>
                  </a:cubicBezTo>
                  <a:cubicBezTo>
                    <a:pt x="46303" y="31952"/>
                    <a:pt x="45473" y="32949"/>
                    <a:pt x="44477" y="33803"/>
                  </a:cubicBezTo>
                  <a:cubicBezTo>
                    <a:pt x="43457" y="34751"/>
                    <a:pt x="42365" y="35605"/>
                    <a:pt x="41179" y="36388"/>
                  </a:cubicBezTo>
                  <a:cubicBezTo>
                    <a:pt x="41156" y="36412"/>
                    <a:pt x="41132" y="36459"/>
                    <a:pt x="41084" y="36483"/>
                  </a:cubicBezTo>
                  <a:cubicBezTo>
                    <a:pt x="41369" y="36649"/>
                    <a:pt x="41677" y="36744"/>
                    <a:pt x="41986" y="36768"/>
                  </a:cubicBezTo>
                  <a:cubicBezTo>
                    <a:pt x="42864" y="36957"/>
                    <a:pt x="43741" y="37076"/>
                    <a:pt x="44619" y="37147"/>
                  </a:cubicBezTo>
                  <a:cubicBezTo>
                    <a:pt x="45686" y="37218"/>
                    <a:pt x="46730" y="37218"/>
                    <a:pt x="47797" y="37218"/>
                  </a:cubicBezTo>
                  <a:cubicBezTo>
                    <a:pt x="48936" y="37171"/>
                    <a:pt x="50075" y="36934"/>
                    <a:pt x="51142" y="36530"/>
                  </a:cubicBezTo>
                  <a:cubicBezTo>
                    <a:pt x="51830" y="36246"/>
                    <a:pt x="52470" y="35890"/>
                    <a:pt x="53087" y="35487"/>
                  </a:cubicBezTo>
                  <a:cubicBezTo>
                    <a:pt x="54060" y="34846"/>
                    <a:pt x="54890" y="34040"/>
                    <a:pt x="55530" y="33115"/>
                  </a:cubicBezTo>
                  <a:cubicBezTo>
                    <a:pt x="56076" y="32356"/>
                    <a:pt x="56669" y="31620"/>
                    <a:pt x="57215" y="30861"/>
                  </a:cubicBezTo>
                  <a:cubicBezTo>
                    <a:pt x="57499" y="30434"/>
                    <a:pt x="57808" y="29983"/>
                    <a:pt x="58092" y="29533"/>
                  </a:cubicBezTo>
                  <a:cubicBezTo>
                    <a:pt x="58780" y="28442"/>
                    <a:pt x="59444" y="27350"/>
                    <a:pt x="60037" y="26188"/>
                  </a:cubicBezTo>
                  <a:cubicBezTo>
                    <a:pt x="60441" y="25453"/>
                    <a:pt x="60583" y="24623"/>
                    <a:pt x="60417" y="23792"/>
                  </a:cubicBezTo>
                  <a:cubicBezTo>
                    <a:pt x="59919" y="23555"/>
                    <a:pt x="59776" y="23010"/>
                    <a:pt x="59468" y="22606"/>
                  </a:cubicBezTo>
                  <a:cubicBezTo>
                    <a:pt x="59444" y="22559"/>
                    <a:pt x="59444" y="22535"/>
                    <a:pt x="59421" y="22488"/>
                  </a:cubicBezTo>
                  <a:cubicBezTo>
                    <a:pt x="59326" y="22298"/>
                    <a:pt x="59349" y="22061"/>
                    <a:pt x="59516" y="21895"/>
                  </a:cubicBezTo>
                  <a:cubicBezTo>
                    <a:pt x="59682" y="21729"/>
                    <a:pt x="59871" y="21776"/>
                    <a:pt x="60109" y="21871"/>
                  </a:cubicBezTo>
                  <a:cubicBezTo>
                    <a:pt x="60369" y="21990"/>
                    <a:pt x="60607" y="22203"/>
                    <a:pt x="60749" y="22464"/>
                  </a:cubicBezTo>
                  <a:cubicBezTo>
                    <a:pt x="60796" y="22654"/>
                    <a:pt x="60986" y="22820"/>
                    <a:pt x="61176" y="22867"/>
                  </a:cubicBezTo>
                  <a:cubicBezTo>
                    <a:pt x="61318" y="22820"/>
                    <a:pt x="61366" y="22654"/>
                    <a:pt x="61295" y="22535"/>
                  </a:cubicBezTo>
                  <a:cubicBezTo>
                    <a:pt x="61152" y="22322"/>
                    <a:pt x="61081" y="22084"/>
                    <a:pt x="61057" y="21824"/>
                  </a:cubicBezTo>
                  <a:cubicBezTo>
                    <a:pt x="61034" y="21586"/>
                    <a:pt x="61176" y="21373"/>
                    <a:pt x="61413" y="21302"/>
                  </a:cubicBezTo>
                  <a:cubicBezTo>
                    <a:pt x="61627" y="21207"/>
                    <a:pt x="61888" y="21325"/>
                    <a:pt x="62006" y="21539"/>
                  </a:cubicBezTo>
                  <a:cubicBezTo>
                    <a:pt x="62267" y="22179"/>
                    <a:pt x="62528" y="22796"/>
                    <a:pt x="62243" y="23508"/>
                  </a:cubicBezTo>
                  <a:cubicBezTo>
                    <a:pt x="62243" y="23531"/>
                    <a:pt x="62243" y="23579"/>
                    <a:pt x="62291" y="23650"/>
                  </a:cubicBezTo>
                  <a:cubicBezTo>
                    <a:pt x="62362" y="23650"/>
                    <a:pt x="62457" y="23626"/>
                    <a:pt x="62552" y="23603"/>
                  </a:cubicBezTo>
                  <a:cubicBezTo>
                    <a:pt x="62931" y="23437"/>
                    <a:pt x="63311" y="23318"/>
                    <a:pt x="63667" y="23104"/>
                  </a:cubicBezTo>
                  <a:cubicBezTo>
                    <a:pt x="63880" y="23010"/>
                    <a:pt x="64117" y="22986"/>
                    <a:pt x="64331" y="23081"/>
                  </a:cubicBezTo>
                  <a:cubicBezTo>
                    <a:pt x="64710" y="23176"/>
                    <a:pt x="64782" y="23650"/>
                    <a:pt x="64497" y="23887"/>
                  </a:cubicBezTo>
                  <a:cubicBezTo>
                    <a:pt x="64355" y="24006"/>
                    <a:pt x="64212" y="24101"/>
                    <a:pt x="64046" y="24172"/>
                  </a:cubicBezTo>
                  <a:cubicBezTo>
                    <a:pt x="63477" y="24409"/>
                    <a:pt x="62884" y="24670"/>
                    <a:pt x="62315" y="24907"/>
                  </a:cubicBezTo>
                  <a:cubicBezTo>
                    <a:pt x="62077" y="24978"/>
                    <a:pt x="61864" y="25002"/>
                    <a:pt x="61627" y="25026"/>
                  </a:cubicBezTo>
                  <a:close/>
                  <a:moveTo>
                    <a:pt x="13782" y="23413"/>
                  </a:moveTo>
                  <a:cubicBezTo>
                    <a:pt x="13568" y="24243"/>
                    <a:pt x="13521" y="25073"/>
                    <a:pt x="13639" y="25927"/>
                  </a:cubicBezTo>
                  <a:cubicBezTo>
                    <a:pt x="13639" y="25975"/>
                    <a:pt x="13639" y="26046"/>
                    <a:pt x="13639" y="26117"/>
                  </a:cubicBezTo>
                  <a:cubicBezTo>
                    <a:pt x="13639" y="26734"/>
                    <a:pt x="13568" y="27374"/>
                    <a:pt x="13592" y="28015"/>
                  </a:cubicBezTo>
                  <a:cubicBezTo>
                    <a:pt x="13592" y="28655"/>
                    <a:pt x="13663" y="29319"/>
                    <a:pt x="13782" y="29960"/>
                  </a:cubicBezTo>
                  <a:cubicBezTo>
                    <a:pt x="14019" y="30932"/>
                    <a:pt x="14517" y="31834"/>
                    <a:pt x="15158" y="32569"/>
                  </a:cubicBezTo>
                  <a:cubicBezTo>
                    <a:pt x="15703" y="33162"/>
                    <a:pt x="16320" y="33708"/>
                    <a:pt x="17008" y="34135"/>
                  </a:cubicBezTo>
                  <a:cubicBezTo>
                    <a:pt x="17696" y="34680"/>
                    <a:pt x="18479" y="35131"/>
                    <a:pt x="19309" y="35487"/>
                  </a:cubicBezTo>
                  <a:cubicBezTo>
                    <a:pt x="20922" y="36151"/>
                    <a:pt x="22535" y="36815"/>
                    <a:pt x="24172" y="37456"/>
                  </a:cubicBezTo>
                  <a:cubicBezTo>
                    <a:pt x="25286" y="37883"/>
                    <a:pt x="26449" y="38143"/>
                    <a:pt x="27635" y="38262"/>
                  </a:cubicBezTo>
                  <a:cubicBezTo>
                    <a:pt x="28465" y="38357"/>
                    <a:pt x="29271" y="38381"/>
                    <a:pt x="30102" y="38381"/>
                  </a:cubicBezTo>
                  <a:cubicBezTo>
                    <a:pt x="31644" y="38404"/>
                    <a:pt x="33162" y="38167"/>
                    <a:pt x="34632" y="37716"/>
                  </a:cubicBezTo>
                  <a:cubicBezTo>
                    <a:pt x="35297" y="37527"/>
                    <a:pt x="35961" y="37337"/>
                    <a:pt x="36625" y="37123"/>
                  </a:cubicBezTo>
                  <a:cubicBezTo>
                    <a:pt x="37076" y="36981"/>
                    <a:pt x="37526" y="36815"/>
                    <a:pt x="37953" y="36649"/>
                  </a:cubicBezTo>
                  <a:cubicBezTo>
                    <a:pt x="38760" y="36293"/>
                    <a:pt x="39543" y="35866"/>
                    <a:pt x="40302" y="35392"/>
                  </a:cubicBezTo>
                  <a:cubicBezTo>
                    <a:pt x="40990" y="35012"/>
                    <a:pt x="41630" y="34562"/>
                    <a:pt x="42223" y="34040"/>
                  </a:cubicBezTo>
                  <a:cubicBezTo>
                    <a:pt x="42437" y="33850"/>
                    <a:pt x="42674" y="33660"/>
                    <a:pt x="42887" y="33470"/>
                  </a:cubicBezTo>
                  <a:cubicBezTo>
                    <a:pt x="44168" y="32498"/>
                    <a:pt x="45236" y="31312"/>
                    <a:pt x="46066" y="29936"/>
                  </a:cubicBezTo>
                  <a:cubicBezTo>
                    <a:pt x="46232" y="29651"/>
                    <a:pt x="46445" y="29343"/>
                    <a:pt x="46659" y="29035"/>
                  </a:cubicBezTo>
                  <a:cubicBezTo>
                    <a:pt x="47252" y="28133"/>
                    <a:pt x="47821" y="27208"/>
                    <a:pt x="48319" y="26259"/>
                  </a:cubicBezTo>
                  <a:cubicBezTo>
                    <a:pt x="48438" y="26046"/>
                    <a:pt x="48533" y="25809"/>
                    <a:pt x="48604" y="25548"/>
                  </a:cubicBezTo>
                  <a:cubicBezTo>
                    <a:pt x="48841" y="24694"/>
                    <a:pt x="48960" y="23816"/>
                    <a:pt x="49007" y="22915"/>
                  </a:cubicBezTo>
                  <a:cubicBezTo>
                    <a:pt x="49102" y="22037"/>
                    <a:pt x="49031" y="21136"/>
                    <a:pt x="48841" y="20258"/>
                  </a:cubicBezTo>
                  <a:cubicBezTo>
                    <a:pt x="48675" y="19641"/>
                    <a:pt x="48462" y="19024"/>
                    <a:pt x="48224" y="18408"/>
                  </a:cubicBezTo>
                  <a:cubicBezTo>
                    <a:pt x="47892" y="17459"/>
                    <a:pt x="47418" y="16581"/>
                    <a:pt x="46825" y="15775"/>
                  </a:cubicBezTo>
                  <a:cubicBezTo>
                    <a:pt x="46398" y="15205"/>
                    <a:pt x="45971" y="14660"/>
                    <a:pt x="45520" y="14138"/>
                  </a:cubicBezTo>
                  <a:cubicBezTo>
                    <a:pt x="45497" y="14091"/>
                    <a:pt x="45425" y="14091"/>
                    <a:pt x="45330" y="14043"/>
                  </a:cubicBezTo>
                  <a:cubicBezTo>
                    <a:pt x="45259" y="14351"/>
                    <a:pt x="44975" y="14541"/>
                    <a:pt x="44666" y="14494"/>
                  </a:cubicBezTo>
                  <a:cubicBezTo>
                    <a:pt x="44619" y="14494"/>
                    <a:pt x="44571" y="14517"/>
                    <a:pt x="44548" y="14541"/>
                  </a:cubicBezTo>
                  <a:cubicBezTo>
                    <a:pt x="44239" y="14636"/>
                    <a:pt x="43907" y="14612"/>
                    <a:pt x="43623" y="14470"/>
                  </a:cubicBezTo>
                  <a:cubicBezTo>
                    <a:pt x="43172" y="14280"/>
                    <a:pt x="42721" y="14114"/>
                    <a:pt x="42270" y="13924"/>
                  </a:cubicBezTo>
                  <a:cubicBezTo>
                    <a:pt x="41962" y="13782"/>
                    <a:pt x="41677" y="13664"/>
                    <a:pt x="41345" y="13569"/>
                  </a:cubicBezTo>
                  <a:cubicBezTo>
                    <a:pt x="41322" y="13735"/>
                    <a:pt x="41274" y="13853"/>
                    <a:pt x="41250" y="13972"/>
                  </a:cubicBezTo>
                  <a:cubicBezTo>
                    <a:pt x="41179" y="14328"/>
                    <a:pt x="41108" y="14707"/>
                    <a:pt x="41013" y="15087"/>
                  </a:cubicBezTo>
                  <a:cubicBezTo>
                    <a:pt x="40895" y="15514"/>
                    <a:pt x="40515" y="15846"/>
                    <a:pt x="40041" y="15870"/>
                  </a:cubicBezTo>
                  <a:cubicBezTo>
                    <a:pt x="39519" y="15964"/>
                    <a:pt x="38973" y="15822"/>
                    <a:pt x="38570" y="15466"/>
                  </a:cubicBezTo>
                  <a:cubicBezTo>
                    <a:pt x="38167" y="15111"/>
                    <a:pt x="37740" y="14802"/>
                    <a:pt x="37289" y="14541"/>
                  </a:cubicBezTo>
                  <a:cubicBezTo>
                    <a:pt x="37194" y="14446"/>
                    <a:pt x="37052" y="14446"/>
                    <a:pt x="36957" y="14517"/>
                  </a:cubicBezTo>
                  <a:lnTo>
                    <a:pt x="36957" y="15111"/>
                  </a:lnTo>
                  <a:cubicBezTo>
                    <a:pt x="36957" y="15324"/>
                    <a:pt x="36957" y="15537"/>
                    <a:pt x="36933" y="15751"/>
                  </a:cubicBezTo>
                  <a:cubicBezTo>
                    <a:pt x="36744" y="16747"/>
                    <a:pt x="36198" y="17293"/>
                    <a:pt x="35131" y="17174"/>
                  </a:cubicBezTo>
                  <a:cubicBezTo>
                    <a:pt x="34443" y="17079"/>
                    <a:pt x="33778" y="16771"/>
                    <a:pt x="33257" y="16297"/>
                  </a:cubicBezTo>
                  <a:cubicBezTo>
                    <a:pt x="32830" y="15917"/>
                    <a:pt x="32426" y="15490"/>
                    <a:pt x="32023" y="15111"/>
                  </a:cubicBezTo>
                  <a:cubicBezTo>
                    <a:pt x="31928" y="15016"/>
                    <a:pt x="31810" y="14921"/>
                    <a:pt x="31667" y="14802"/>
                  </a:cubicBezTo>
                  <a:cubicBezTo>
                    <a:pt x="31572" y="14897"/>
                    <a:pt x="31501" y="15016"/>
                    <a:pt x="31430" y="15111"/>
                  </a:cubicBezTo>
                  <a:cubicBezTo>
                    <a:pt x="31288" y="15395"/>
                    <a:pt x="31169" y="15656"/>
                    <a:pt x="31051" y="15917"/>
                  </a:cubicBezTo>
                  <a:cubicBezTo>
                    <a:pt x="30600" y="16937"/>
                    <a:pt x="29817" y="17767"/>
                    <a:pt x="28821" y="18265"/>
                  </a:cubicBezTo>
                  <a:cubicBezTo>
                    <a:pt x="28489" y="18431"/>
                    <a:pt x="28133" y="18479"/>
                    <a:pt x="27777" y="18384"/>
                  </a:cubicBezTo>
                  <a:cubicBezTo>
                    <a:pt x="27326" y="18289"/>
                    <a:pt x="26923" y="18099"/>
                    <a:pt x="26615" y="17791"/>
                  </a:cubicBezTo>
                  <a:cubicBezTo>
                    <a:pt x="26188" y="17388"/>
                    <a:pt x="25903" y="16890"/>
                    <a:pt x="25761" y="16320"/>
                  </a:cubicBezTo>
                  <a:cubicBezTo>
                    <a:pt x="25737" y="16202"/>
                    <a:pt x="25761" y="16036"/>
                    <a:pt x="25618" y="15941"/>
                  </a:cubicBezTo>
                  <a:cubicBezTo>
                    <a:pt x="25547" y="15988"/>
                    <a:pt x="25500" y="16036"/>
                    <a:pt x="25452" y="16083"/>
                  </a:cubicBezTo>
                  <a:cubicBezTo>
                    <a:pt x="25049" y="16629"/>
                    <a:pt x="24575" y="17127"/>
                    <a:pt x="24053" y="17554"/>
                  </a:cubicBezTo>
                  <a:cubicBezTo>
                    <a:pt x="23128" y="18360"/>
                    <a:pt x="22132" y="19024"/>
                    <a:pt x="20827" y="19001"/>
                  </a:cubicBezTo>
                  <a:cubicBezTo>
                    <a:pt x="20376" y="19001"/>
                    <a:pt x="19902" y="19048"/>
                    <a:pt x="19451" y="18835"/>
                  </a:cubicBezTo>
                  <a:cubicBezTo>
                    <a:pt x="19048" y="18692"/>
                    <a:pt x="18787" y="18265"/>
                    <a:pt x="18811" y="17838"/>
                  </a:cubicBezTo>
                  <a:cubicBezTo>
                    <a:pt x="18811" y="17625"/>
                    <a:pt x="18858" y="17411"/>
                    <a:pt x="18929" y="17222"/>
                  </a:cubicBezTo>
                  <a:cubicBezTo>
                    <a:pt x="19095" y="16795"/>
                    <a:pt x="19285" y="16368"/>
                    <a:pt x="19522" y="15941"/>
                  </a:cubicBezTo>
                  <a:cubicBezTo>
                    <a:pt x="19925" y="15182"/>
                    <a:pt x="20376" y="14423"/>
                    <a:pt x="20851" y="13569"/>
                  </a:cubicBezTo>
                  <a:lnTo>
                    <a:pt x="18431" y="14565"/>
                  </a:lnTo>
                  <a:cubicBezTo>
                    <a:pt x="18407" y="14778"/>
                    <a:pt x="18218" y="14944"/>
                    <a:pt x="17980" y="14968"/>
                  </a:cubicBezTo>
                  <a:cubicBezTo>
                    <a:pt x="17553" y="15039"/>
                    <a:pt x="17150" y="15300"/>
                    <a:pt x="16889" y="15656"/>
                  </a:cubicBezTo>
                  <a:cubicBezTo>
                    <a:pt x="16012" y="16771"/>
                    <a:pt x="15300" y="18004"/>
                    <a:pt x="14826" y="19357"/>
                  </a:cubicBezTo>
                  <a:cubicBezTo>
                    <a:pt x="14565" y="20068"/>
                    <a:pt x="14399" y="20804"/>
                    <a:pt x="14161" y="21539"/>
                  </a:cubicBezTo>
                  <a:cubicBezTo>
                    <a:pt x="14019" y="21895"/>
                    <a:pt x="14043" y="22298"/>
                    <a:pt x="14256" y="22630"/>
                  </a:cubicBezTo>
                  <a:cubicBezTo>
                    <a:pt x="14517" y="23033"/>
                    <a:pt x="14446" y="23176"/>
                    <a:pt x="13972" y="23365"/>
                  </a:cubicBezTo>
                  <a:close/>
                  <a:moveTo>
                    <a:pt x="43314" y="10936"/>
                  </a:moveTo>
                  <a:cubicBezTo>
                    <a:pt x="43575" y="10698"/>
                    <a:pt x="43955" y="10651"/>
                    <a:pt x="44263" y="10793"/>
                  </a:cubicBezTo>
                  <a:cubicBezTo>
                    <a:pt x="44809" y="11078"/>
                    <a:pt x="45378" y="10983"/>
                    <a:pt x="45947" y="10912"/>
                  </a:cubicBezTo>
                  <a:cubicBezTo>
                    <a:pt x="46849" y="10746"/>
                    <a:pt x="47489" y="10129"/>
                    <a:pt x="48035" y="9465"/>
                  </a:cubicBezTo>
                  <a:cubicBezTo>
                    <a:pt x="48296" y="9133"/>
                    <a:pt x="48343" y="8682"/>
                    <a:pt x="48177" y="8303"/>
                  </a:cubicBezTo>
                  <a:cubicBezTo>
                    <a:pt x="48035" y="8018"/>
                    <a:pt x="47750" y="7828"/>
                    <a:pt x="47418" y="7804"/>
                  </a:cubicBezTo>
                  <a:cubicBezTo>
                    <a:pt x="46754" y="7591"/>
                    <a:pt x="46042" y="7496"/>
                    <a:pt x="45330" y="7520"/>
                  </a:cubicBezTo>
                  <a:cubicBezTo>
                    <a:pt x="45117" y="7544"/>
                    <a:pt x="44927" y="7544"/>
                    <a:pt x="44714" y="7520"/>
                  </a:cubicBezTo>
                  <a:cubicBezTo>
                    <a:pt x="44477" y="7496"/>
                    <a:pt x="44263" y="7425"/>
                    <a:pt x="44026" y="7378"/>
                  </a:cubicBezTo>
                  <a:cubicBezTo>
                    <a:pt x="43860" y="7354"/>
                    <a:pt x="43694" y="7283"/>
                    <a:pt x="43528" y="7283"/>
                  </a:cubicBezTo>
                  <a:cubicBezTo>
                    <a:pt x="43243" y="7235"/>
                    <a:pt x="43030" y="7022"/>
                    <a:pt x="42982" y="6737"/>
                  </a:cubicBezTo>
                  <a:cubicBezTo>
                    <a:pt x="42958" y="6547"/>
                    <a:pt x="42982" y="6358"/>
                    <a:pt x="43077" y="6191"/>
                  </a:cubicBezTo>
                  <a:cubicBezTo>
                    <a:pt x="43290" y="5765"/>
                    <a:pt x="43409" y="5314"/>
                    <a:pt x="43433" y="4839"/>
                  </a:cubicBezTo>
                  <a:cubicBezTo>
                    <a:pt x="43433" y="4555"/>
                    <a:pt x="43338" y="4436"/>
                    <a:pt x="43053" y="4484"/>
                  </a:cubicBezTo>
                  <a:cubicBezTo>
                    <a:pt x="42413" y="4602"/>
                    <a:pt x="41772" y="4697"/>
                    <a:pt x="41132" y="4839"/>
                  </a:cubicBezTo>
                  <a:cubicBezTo>
                    <a:pt x="40705" y="4934"/>
                    <a:pt x="40278" y="4982"/>
                    <a:pt x="39875" y="4982"/>
                  </a:cubicBezTo>
                  <a:cubicBezTo>
                    <a:pt x="39353" y="5029"/>
                    <a:pt x="38902" y="4602"/>
                    <a:pt x="38878" y="4080"/>
                  </a:cubicBezTo>
                  <a:cubicBezTo>
                    <a:pt x="38831" y="3582"/>
                    <a:pt x="38665" y="3084"/>
                    <a:pt x="38594" y="2610"/>
                  </a:cubicBezTo>
                  <a:cubicBezTo>
                    <a:pt x="38523" y="2206"/>
                    <a:pt x="38380" y="1827"/>
                    <a:pt x="38191" y="1471"/>
                  </a:cubicBezTo>
                  <a:cubicBezTo>
                    <a:pt x="38119" y="1281"/>
                    <a:pt x="37906" y="1139"/>
                    <a:pt x="37692" y="1186"/>
                  </a:cubicBezTo>
                  <a:cubicBezTo>
                    <a:pt x="37574" y="1163"/>
                    <a:pt x="37431" y="1186"/>
                    <a:pt x="37313" y="1210"/>
                  </a:cubicBezTo>
                  <a:cubicBezTo>
                    <a:pt x="36744" y="1424"/>
                    <a:pt x="36127" y="1566"/>
                    <a:pt x="35676" y="1993"/>
                  </a:cubicBezTo>
                  <a:cubicBezTo>
                    <a:pt x="35249" y="2396"/>
                    <a:pt x="34822" y="2752"/>
                    <a:pt x="34395" y="3155"/>
                  </a:cubicBezTo>
                  <a:cubicBezTo>
                    <a:pt x="34134" y="3369"/>
                    <a:pt x="33921" y="3630"/>
                    <a:pt x="33660" y="3867"/>
                  </a:cubicBezTo>
                  <a:cubicBezTo>
                    <a:pt x="33091" y="4365"/>
                    <a:pt x="32213" y="4365"/>
                    <a:pt x="31644" y="3819"/>
                  </a:cubicBezTo>
                  <a:cubicBezTo>
                    <a:pt x="31501" y="3653"/>
                    <a:pt x="31359" y="3464"/>
                    <a:pt x="31240" y="3274"/>
                  </a:cubicBezTo>
                  <a:cubicBezTo>
                    <a:pt x="30885" y="2799"/>
                    <a:pt x="30576" y="2349"/>
                    <a:pt x="30220" y="1898"/>
                  </a:cubicBezTo>
                  <a:cubicBezTo>
                    <a:pt x="30078" y="1732"/>
                    <a:pt x="29912" y="1613"/>
                    <a:pt x="29722" y="1518"/>
                  </a:cubicBezTo>
                  <a:cubicBezTo>
                    <a:pt x="29556" y="1400"/>
                    <a:pt x="29343" y="1400"/>
                    <a:pt x="29177" y="1518"/>
                  </a:cubicBezTo>
                  <a:cubicBezTo>
                    <a:pt x="28750" y="1945"/>
                    <a:pt x="28346" y="2349"/>
                    <a:pt x="27919" y="2776"/>
                  </a:cubicBezTo>
                  <a:cubicBezTo>
                    <a:pt x="27896" y="2799"/>
                    <a:pt x="27896" y="2871"/>
                    <a:pt x="27872" y="2894"/>
                  </a:cubicBezTo>
                  <a:cubicBezTo>
                    <a:pt x="27516" y="3582"/>
                    <a:pt x="27160" y="4270"/>
                    <a:pt x="26828" y="4982"/>
                  </a:cubicBezTo>
                  <a:cubicBezTo>
                    <a:pt x="26686" y="5338"/>
                    <a:pt x="26330" y="5551"/>
                    <a:pt x="25951" y="5504"/>
                  </a:cubicBezTo>
                  <a:cubicBezTo>
                    <a:pt x="25761" y="5480"/>
                    <a:pt x="25571" y="5432"/>
                    <a:pt x="25405" y="5385"/>
                  </a:cubicBezTo>
                  <a:cubicBezTo>
                    <a:pt x="24954" y="5243"/>
                    <a:pt x="24551" y="5005"/>
                    <a:pt x="24195" y="4697"/>
                  </a:cubicBezTo>
                  <a:cubicBezTo>
                    <a:pt x="24100" y="4578"/>
                    <a:pt x="23958" y="4507"/>
                    <a:pt x="23839" y="4460"/>
                  </a:cubicBezTo>
                  <a:cubicBezTo>
                    <a:pt x="23412" y="4341"/>
                    <a:pt x="22962" y="4246"/>
                    <a:pt x="22535" y="4199"/>
                  </a:cubicBezTo>
                  <a:cubicBezTo>
                    <a:pt x="21942" y="4175"/>
                    <a:pt x="21349" y="4199"/>
                    <a:pt x="20756" y="4199"/>
                  </a:cubicBezTo>
                  <a:cubicBezTo>
                    <a:pt x="20613" y="4223"/>
                    <a:pt x="20495" y="4246"/>
                    <a:pt x="20352" y="4270"/>
                  </a:cubicBezTo>
                  <a:cubicBezTo>
                    <a:pt x="20376" y="4365"/>
                    <a:pt x="20400" y="4484"/>
                    <a:pt x="20424" y="4602"/>
                  </a:cubicBezTo>
                  <a:cubicBezTo>
                    <a:pt x="20685" y="5077"/>
                    <a:pt x="20969" y="5527"/>
                    <a:pt x="21230" y="5978"/>
                  </a:cubicBezTo>
                  <a:cubicBezTo>
                    <a:pt x="21278" y="6049"/>
                    <a:pt x="21325" y="6097"/>
                    <a:pt x="21396" y="6168"/>
                  </a:cubicBezTo>
                  <a:cubicBezTo>
                    <a:pt x="21705" y="6405"/>
                    <a:pt x="22037" y="6642"/>
                    <a:pt x="22345" y="6903"/>
                  </a:cubicBezTo>
                  <a:cubicBezTo>
                    <a:pt x="22464" y="6974"/>
                    <a:pt x="22558" y="7093"/>
                    <a:pt x="22606" y="7235"/>
                  </a:cubicBezTo>
                  <a:cubicBezTo>
                    <a:pt x="22630" y="7306"/>
                    <a:pt x="22511" y="7425"/>
                    <a:pt x="22464" y="7544"/>
                  </a:cubicBezTo>
                  <a:cubicBezTo>
                    <a:pt x="22440" y="7591"/>
                    <a:pt x="22487" y="7686"/>
                    <a:pt x="22464" y="7733"/>
                  </a:cubicBezTo>
                  <a:cubicBezTo>
                    <a:pt x="22416" y="7852"/>
                    <a:pt x="22345" y="7994"/>
                    <a:pt x="22250" y="8089"/>
                  </a:cubicBezTo>
                  <a:cubicBezTo>
                    <a:pt x="22132" y="8184"/>
                    <a:pt x="21989" y="8255"/>
                    <a:pt x="21847" y="8303"/>
                  </a:cubicBezTo>
                  <a:cubicBezTo>
                    <a:pt x="21183" y="8587"/>
                    <a:pt x="20519" y="8943"/>
                    <a:pt x="19925" y="9394"/>
                  </a:cubicBezTo>
                  <a:cubicBezTo>
                    <a:pt x="18550" y="10461"/>
                    <a:pt x="17126" y="11529"/>
                    <a:pt x="15751" y="12596"/>
                  </a:cubicBezTo>
                  <a:cubicBezTo>
                    <a:pt x="15205" y="13047"/>
                    <a:pt x="14707" y="13521"/>
                    <a:pt x="14161" y="13972"/>
                  </a:cubicBezTo>
                  <a:cubicBezTo>
                    <a:pt x="14090" y="14043"/>
                    <a:pt x="13995" y="14114"/>
                    <a:pt x="14090" y="14280"/>
                  </a:cubicBezTo>
                  <a:cubicBezTo>
                    <a:pt x="14399" y="14280"/>
                    <a:pt x="14683" y="14257"/>
                    <a:pt x="14968" y="14209"/>
                  </a:cubicBezTo>
                  <a:cubicBezTo>
                    <a:pt x="15798" y="14043"/>
                    <a:pt x="16628" y="13853"/>
                    <a:pt x="17435" y="13616"/>
                  </a:cubicBezTo>
                  <a:cubicBezTo>
                    <a:pt x="18170" y="13426"/>
                    <a:pt x="18882" y="13165"/>
                    <a:pt x="19570" y="12857"/>
                  </a:cubicBezTo>
                  <a:cubicBezTo>
                    <a:pt x="20471" y="12430"/>
                    <a:pt x="21396" y="12074"/>
                    <a:pt x="22321" y="11671"/>
                  </a:cubicBezTo>
                  <a:cubicBezTo>
                    <a:pt x="22511" y="11576"/>
                    <a:pt x="22725" y="11529"/>
                    <a:pt x="22938" y="11576"/>
                  </a:cubicBezTo>
                  <a:cubicBezTo>
                    <a:pt x="23365" y="11647"/>
                    <a:pt x="23578" y="12145"/>
                    <a:pt x="23294" y="12501"/>
                  </a:cubicBezTo>
                  <a:cubicBezTo>
                    <a:pt x="23270" y="12549"/>
                    <a:pt x="23199" y="12596"/>
                    <a:pt x="23175" y="12644"/>
                  </a:cubicBezTo>
                  <a:cubicBezTo>
                    <a:pt x="22677" y="13237"/>
                    <a:pt x="22132" y="13830"/>
                    <a:pt x="21681" y="14470"/>
                  </a:cubicBezTo>
                  <a:cubicBezTo>
                    <a:pt x="21040" y="15419"/>
                    <a:pt x="20471" y="16415"/>
                    <a:pt x="20044" y="17483"/>
                  </a:cubicBezTo>
                  <a:cubicBezTo>
                    <a:pt x="20020" y="17577"/>
                    <a:pt x="19997" y="17696"/>
                    <a:pt x="19973" y="17815"/>
                  </a:cubicBezTo>
                  <a:cubicBezTo>
                    <a:pt x="20281" y="17815"/>
                    <a:pt x="20519" y="17838"/>
                    <a:pt x="20779" y="17838"/>
                  </a:cubicBezTo>
                  <a:cubicBezTo>
                    <a:pt x="21325" y="17838"/>
                    <a:pt x="21871" y="17672"/>
                    <a:pt x="22321" y="17364"/>
                  </a:cubicBezTo>
                  <a:cubicBezTo>
                    <a:pt x="22938" y="16984"/>
                    <a:pt x="23484" y="16534"/>
                    <a:pt x="23982" y="15988"/>
                  </a:cubicBezTo>
                  <a:cubicBezTo>
                    <a:pt x="24409" y="15514"/>
                    <a:pt x="24812" y="14992"/>
                    <a:pt x="25215" y="14446"/>
                  </a:cubicBezTo>
                  <a:cubicBezTo>
                    <a:pt x="25286" y="14328"/>
                    <a:pt x="25334" y="14185"/>
                    <a:pt x="25381" y="14043"/>
                  </a:cubicBezTo>
                  <a:cubicBezTo>
                    <a:pt x="25429" y="13948"/>
                    <a:pt x="25476" y="13853"/>
                    <a:pt x="25524" y="13758"/>
                  </a:cubicBezTo>
                  <a:cubicBezTo>
                    <a:pt x="25642" y="13521"/>
                    <a:pt x="25927" y="13426"/>
                    <a:pt x="26188" y="13521"/>
                  </a:cubicBezTo>
                  <a:cubicBezTo>
                    <a:pt x="26520" y="13664"/>
                    <a:pt x="26757" y="13996"/>
                    <a:pt x="26781" y="14375"/>
                  </a:cubicBezTo>
                  <a:cubicBezTo>
                    <a:pt x="26757" y="14612"/>
                    <a:pt x="26757" y="14873"/>
                    <a:pt x="26781" y="15134"/>
                  </a:cubicBezTo>
                  <a:cubicBezTo>
                    <a:pt x="26805" y="15537"/>
                    <a:pt x="26852" y="15917"/>
                    <a:pt x="26947" y="16320"/>
                  </a:cubicBezTo>
                  <a:cubicBezTo>
                    <a:pt x="27065" y="16747"/>
                    <a:pt x="27421" y="17103"/>
                    <a:pt x="27848" y="17222"/>
                  </a:cubicBezTo>
                  <a:cubicBezTo>
                    <a:pt x="28014" y="17293"/>
                    <a:pt x="28180" y="17293"/>
                    <a:pt x="28323" y="17198"/>
                  </a:cubicBezTo>
                  <a:cubicBezTo>
                    <a:pt x="29011" y="16866"/>
                    <a:pt x="29580" y="16297"/>
                    <a:pt x="29888" y="15585"/>
                  </a:cubicBezTo>
                  <a:cubicBezTo>
                    <a:pt x="30149" y="15016"/>
                    <a:pt x="30458" y="14446"/>
                    <a:pt x="30813" y="13924"/>
                  </a:cubicBezTo>
                  <a:cubicBezTo>
                    <a:pt x="30932" y="13735"/>
                    <a:pt x="31145" y="13592"/>
                    <a:pt x="31383" y="13569"/>
                  </a:cubicBezTo>
                  <a:cubicBezTo>
                    <a:pt x="31738" y="13498"/>
                    <a:pt x="32094" y="13616"/>
                    <a:pt x="32355" y="13877"/>
                  </a:cubicBezTo>
                  <a:cubicBezTo>
                    <a:pt x="32806" y="14304"/>
                    <a:pt x="33233" y="14755"/>
                    <a:pt x="33660" y="15182"/>
                  </a:cubicBezTo>
                  <a:cubicBezTo>
                    <a:pt x="34016" y="15561"/>
                    <a:pt x="34466" y="15822"/>
                    <a:pt x="34941" y="15988"/>
                  </a:cubicBezTo>
                  <a:cubicBezTo>
                    <a:pt x="35510" y="16178"/>
                    <a:pt x="35747" y="16012"/>
                    <a:pt x="35771" y="15419"/>
                  </a:cubicBezTo>
                  <a:cubicBezTo>
                    <a:pt x="35795" y="14968"/>
                    <a:pt x="35771" y="14541"/>
                    <a:pt x="35795" y="14091"/>
                  </a:cubicBezTo>
                  <a:cubicBezTo>
                    <a:pt x="35795" y="13877"/>
                    <a:pt x="35818" y="13664"/>
                    <a:pt x="35866" y="13474"/>
                  </a:cubicBezTo>
                  <a:cubicBezTo>
                    <a:pt x="35961" y="12999"/>
                    <a:pt x="36483" y="12738"/>
                    <a:pt x="36886" y="12976"/>
                  </a:cubicBezTo>
                  <a:cubicBezTo>
                    <a:pt x="37099" y="13047"/>
                    <a:pt x="37313" y="13165"/>
                    <a:pt x="37479" y="13308"/>
                  </a:cubicBezTo>
                  <a:cubicBezTo>
                    <a:pt x="38072" y="13735"/>
                    <a:pt x="38641" y="14162"/>
                    <a:pt x="39211" y="14589"/>
                  </a:cubicBezTo>
                  <a:cubicBezTo>
                    <a:pt x="39377" y="14755"/>
                    <a:pt x="39590" y="14802"/>
                    <a:pt x="39804" y="14755"/>
                  </a:cubicBezTo>
                  <a:cubicBezTo>
                    <a:pt x="39970" y="14494"/>
                    <a:pt x="40041" y="14209"/>
                    <a:pt x="40041" y="13924"/>
                  </a:cubicBezTo>
                  <a:cubicBezTo>
                    <a:pt x="40112" y="13545"/>
                    <a:pt x="40183" y="13165"/>
                    <a:pt x="40278" y="12810"/>
                  </a:cubicBezTo>
                  <a:cubicBezTo>
                    <a:pt x="40420" y="12406"/>
                    <a:pt x="40705" y="12288"/>
                    <a:pt x="41132" y="12406"/>
                  </a:cubicBezTo>
                  <a:cubicBezTo>
                    <a:pt x="41440" y="12525"/>
                    <a:pt x="41749" y="12620"/>
                    <a:pt x="42081" y="12691"/>
                  </a:cubicBezTo>
                  <a:cubicBezTo>
                    <a:pt x="42413" y="12738"/>
                    <a:pt x="42745" y="12857"/>
                    <a:pt x="43006" y="13071"/>
                  </a:cubicBezTo>
                  <a:cubicBezTo>
                    <a:pt x="43457" y="13355"/>
                    <a:pt x="43931" y="13592"/>
                    <a:pt x="44524" y="13379"/>
                  </a:cubicBezTo>
                  <a:cubicBezTo>
                    <a:pt x="44761" y="12928"/>
                    <a:pt x="44666" y="12359"/>
                    <a:pt x="44310" y="12003"/>
                  </a:cubicBezTo>
                  <a:cubicBezTo>
                    <a:pt x="44121" y="11813"/>
                    <a:pt x="43931" y="11647"/>
                    <a:pt x="43741" y="11481"/>
                  </a:cubicBezTo>
                  <a:cubicBezTo>
                    <a:pt x="43575" y="11291"/>
                    <a:pt x="43409" y="11197"/>
                    <a:pt x="43314" y="10936"/>
                  </a:cubicBezTo>
                  <a:close/>
                  <a:moveTo>
                    <a:pt x="22725" y="53135"/>
                  </a:moveTo>
                  <a:cubicBezTo>
                    <a:pt x="22962" y="53135"/>
                    <a:pt x="23175" y="53159"/>
                    <a:pt x="23389" y="53159"/>
                  </a:cubicBezTo>
                  <a:lnTo>
                    <a:pt x="29983" y="53159"/>
                  </a:lnTo>
                  <a:cubicBezTo>
                    <a:pt x="30932" y="53159"/>
                    <a:pt x="31857" y="53111"/>
                    <a:pt x="32782" y="53016"/>
                  </a:cubicBezTo>
                  <a:cubicBezTo>
                    <a:pt x="33138" y="52969"/>
                    <a:pt x="33494" y="52922"/>
                    <a:pt x="33850" y="52922"/>
                  </a:cubicBezTo>
                  <a:cubicBezTo>
                    <a:pt x="34466" y="52898"/>
                    <a:pt x="35083" y="52827"/>
                    <a:pt x="35676" y="52708"/>
                  </a:cubicBezTo>
                  <a:cubicBezTo>
                    <a:pt x="36364" y="52589"/>
                    <a:pt x="37052" y="52495"/>
                    <a:pt x="37764" y="52400"/>
                  </a:cubicBezTo>
                  <a:cubicBezTo>
                    <a:pt x="38214" y="52329"/>
                    <a:pt x="38689" y="52305"/>
                    <a:pt x="39139" y="52210"/>
                  </a:cubicBezTo>
                  <a:cubicBezTo>
                    <a:pt x="39970" y="52068"/>
                    <a:pt x="40776" y="51783"/>
                    <a:pt x="41630" y="51830"/>
                  </a:cubicBezTo>
                  <a:cubicBezTo>
                    <a:pt x="41677" y="51830"/>
                    <a:pt x="41749" y="51807"/>
                    <a:pt x="41796" y="51783"/>
                  </a:cubicBezTo>
                  <a:lnTo>
                    <a:pt x="43077" y="51261"/>
                  </a:lnTo>
                  <a:cubicBezTo>
                    <a:pt x="43243" y="51048"/>
                    <a:pt x="43267" y="50739"/>
                    <a:pt x="43124" y="50478"/>
                  </a:cubicBezTo>
                  <a:cubicBezTo>
                    <a:pt x="43030" y="50241"/>
                    <a:pt x="43006" y="49980"/>
                    <a:pt x="42982" y="49743"/>
                  </a:cubicBezTo>
                  <a:cubicBezTo>
                    <a:pt x="43006" y="49577"/>
                    <a:pt x="42958" y="49387"/>
                    <a:pt x="42840" y="49269"/>
                  </a:cubicBezTo>
                  <a:cubicBezTo>
                    <a:pt x="42626" y="49055"/>
                    <a:pt x="42650" y="48794"/>
                    <a:pt x="42626" y="48557"/>
                  </a:cubicBezTo>
                  <a:cubicBezTo>
                    <a:pt x="42626" y="48272"/>
                    <a:pt x="42579" y="48011"/>
                    <a:pt x="42531" y="47750"/>
                  </a:cubicBezTo>
                  <a:cubicBezTo>
                    <a:pt x="42318" y="46873"/>
                    <a:pt x="42033" y="46043"/>
                    <a:pt x="41630" y="45236"/>
                  </a:cubicBezTo>
                  <a:cubicBezTo>
                    <a:pt x="41274" y="44453"/>
                    <a:pt x="40942" y="43647"/>
                    <a:pt x="40657" y="42816"/>
                  </a:cubicBezTo>
                  <a:cubicBezTo>
                    <a:pt x="40373" y="41963"/>
                    <a:pt x="40088" y="41109"/>
                    <a:pt x="39804" y="40231"/>
                  </a:cubicBezTo>
                  <a:cubicBezTo>
                    <a:pt x="39732" y="40065"/>
                    <a:pt x="39685" y="39923"/>
                    <a:pt x="39661" y="39733"/>
                  </a:cubicBezTo>
                  <a:cubicBezTo>
                    <a:pt x="39614" y="38997"/>
                    <a:pt x="39234" y="38333"/>
                    <a:pt x="39044" y="37645"/>
                  </a:cubicBezTo>
                  <a:cubicBezTo>
                    <a:pt x="38973" y="37622"/>
                    <a:pt x="38926" y="37598"/>
                    <a:pt x="38902" y="37622"/>
                  </a:cubicBezTo>
                  <a:cubicBezTo>
                    <a:pt x="38736" y="37669"/>
                    <a:pt x="38570" y="37740"/>
                    <a:pt x="38428" y="37788"/>
                  </a:cubicBezTo>
                  <a:cubicBezTo>
                    <a:pt x="37882" y="37977"/>
                    <a:pt x="37360" y="38167"/>
                    <a:pt x="36815" y="38357"/>
                  </a:cubicBezTo>
                  <a:cubicBezTo>
                    <a:pt x="36435" y="38476"/>
                    <a:pt x="36032" y="38570"/>
                    <a:pt x="35652" y="38665"/>
                  </a:cubicBezTo>
                  <a:cubicBezTo>
                    <a:pt x="35415" y="38713"/>
                    <a:pt x="35225" y="38879"/>
                    <a:pt x="35131" y="39092"/>
                  </a:cubicBezTo>
                  <a:cubicBezTo>
                    <a:pt x="34893" y="39662"/>
                    <a:pt x="34514" y="40160"/>
                    <a:pt x="34063" y="40563"/>
                  </a:cubicBezTo>
                  <a:cubicBezTo>
                    <a:pt x="33897" y="40705"/>
                    <a:pt x="33731" y="40848"/>
                    <a:pt x="33612" y="41014"/>
                  </a:cubicBezTo>
                  <a:cubicBezTo>
                    <a:pt x="33280" y="41536"/>
                    <a:pt x="32806" y="41630"/>
                    <a:pt x="32237" y="41512"/>
                  </a:cubicBezTo>
                  <a:cubicBezTo>
                    <a:pt x="31952" y="41464"/>
                    <a:pt x="31691" y="41370"/>
                    <a:pt x="31478" y="41203"/>
                  </a:cubicBezTo>
                  <a:cubicBezTo>
                    <a:pt x="31027" y="40871"/>
                    <a:pt x="30671" y="40444"/>
                    <a:pt x="30434" y="39946"/>
                  </a:cubicBezTo>
                  <a:cubicBezTo>
                    <a:pt x="30363" y="39828"/>
                    <a:pt x="30291" y="39685"/>
                    <a:pt x="30244" y="39567"/>
                  </a:cubicBezTo>
                  <a:cubicBezTo>
                    <a:pt x="30125" y="39567"/>
                    <a:pt x="30031" y="39567"/>
                    <a:pt x="29936" y="39567"/>
                  </a:cubicBezTo>
                  <a:cubicBezTo>
                    <a:pt x="28821" y="39614"/>
                    <a:pt x="27706" y="39519"/>
                    <a:pt x="26615" y="39330"/>
                  </a:cubicBezTo>
                  <a:cubicBezTo>
                    <a:pt x="26496" y="39330"/>
                    <a:pt x="26401" y="39330"/>
                    <a:pt x="26283" y="39377"/>
                  </a:cubicBezTo>
                  <a:cubicBezTo>
                    <a:pt x="26259" y="39733"/>
                    <a:pt x="26235" y="40065"/>
                    <a:pt x="26188" y="40397"/>
                  </a:cubicBezTo>
                  <a:cubicBezTo>
                    <a:pt x="25974" y="41725"/>
                    <a:pt x="25666" y="43054"/>
                    <a:pt x="25310" y="44358"/>
                  </a:cubicBezTo>
                  <a:cubicBezTo>
                    <a:pt x="25144" y="44904"/>
                    <a:pt x="24978" y="45473"/>
                    <a:pt x="24859" y="46019"/>
                  </a:cubicBezTo>
                  <a:cubicBezTo>
                    <a:pt x="24693" y="46778"/>
                    <a:pt x="24456" y="47537"/>
                    <a:pt x="24195" y="48272"/>
                  </a:cubicBezTo>
                  <a:cubicBezTo>
                    <a:pt x="23768" y="49435"/>
                    <a:pt x="23294" y="50549"/>
                    <a:pt x="22985" y="51736"/>
                  </a:cubicBezTo>
                  <a:cubicBezTo>
                    <a:pt x="22867" y="52210"/>
                    <a:pt x="22772" y="52661"/>
                    <a:pt x="22725" y="53135"/>
                  </a:cubicBezTo>
                  <a:close/>
                  <a:moveTo>
                    <a:pt x="42128" y="52898"/>
                  </a:moveTo>
                  <a:cubicBezTo>
                    <a:pt x="42033" y="52874"/>
                    <a:pt x="41938" y="52874"/>
                    <a:pt x="41844" y="52898"/>
                  </a:cubicBezTo>
                  <a:cubicBezTo>
                    <a:pt x="41203" y="53016"/>
                    <a:pt x="40563" y="53111"/>
                    <a:pt x="39922" y="53254"/>
                  </a:cubicBezTo>
                  <a:cubicBezTo>
                    <a:pt x="39211" y="53443"/>
                    <a:pt x="38475" y="53538"/>
                    <a:pt x="37740" y="53586"/>
                  </a:cubicBezTo>
                  <a:cubicBezTo>
                    <a:pt x="37621" y="53586"/>
                    <a:pt x="37526" y="53609"/>
                    <a:pt x="37408" y="53633"/>
                  </a:cubicBezTo>
                  <a:cubicBezTo>
                    <a:pt x="36151" y="53776"/>
                    <a:pt x="34917" y="54108"/>
                    <a:pt x="33636" y="54084"/>
                  </a:cubicBezTo>
                  <a:cubicBezTo>
                    <a:pt x="33565" y="54084"/>
                    <a:pt x="33470" y="54131"/>
                    <a:pt x="33375" y="54131"/>
                  </a:cubicBezTo>
                  <a:cubicBezTo>
                    <a:pt x="32735" y="54179"/>
                    <a:pt x="32071" y="54274"/>
                    <a:pt x="31430" y="54274"/>
                  </a:cubicBezTo>
                  <a:cubicBezTo>
                    <a:pt x="29414" y="54297"/>
                    <a:pt x="27398" y="54297"/>
                    <a:pt x="25381" y="54297"/>
                  </a:cubicBezTo>
                  <a:lnTo>
                    <a:pt x="24765" y="54297"/>
                  </a:lnTo>
                  <a:cubicBezTo>
                    <a:pt x="24598" y="54487"/>
                    <a:pt x="24456" y="54677"/>
                    <a:pt x="24314" y="54867"/>
                  </a:cubicBezTo>
                  <a:cubicBezTo>
                    <a:pt x="24053" y="55436"/>
                    <a:pt x="23768" y="56029"/>
                    <a:pt x="23555" y="56622"/>
                  </a:cubicBezTo>
                  <a:cubicBezTo>
                    <a:pt x="23412" y="57002"/>
                    <a:pt x="23246" y="57357"/>
                    <a:pt x="23057" y="57713"/>
                  </a:cubicBezTo>
                  <a:cubicBezTo>
                    <a:pt x="22796" y="58188"/>
                    <a:pt x="22535" y="58686"/>
                    <a:pt x="22274" y="59160"/>
                  </a:cubicBezTo>
                  <a:cubicBezTo>
                    <a:pt x="22226" y="59255"/>
                    <a:pt x="22203" y="59350"/>
                    <a:pt x="22179" y="59469"/>
                  </a:cubicBezTo>
                  <a:cubicBezTo>
                    <a:pt x="22250" y="59516"/>
                    <a:pt x="22321" y="59563"/>
                    <a:pt x="22392" y="59611"/>
                  </a:cubicBezTo>
                  <a:cubicBezTo>
                    <a:pt x="22725" y="59706"/>
                    <a:pt x="23057" y="59801"/>
                    <a:pt x="23389" y="59872"/>
                  </a:cubicBezTo>
                  <a:cubicBezTo>
                    <a:pt x="24575" y="60062"/>
                    <a:pt x="25713" y="60607"/>
                    <a:pt x="26971" y="60678"/>
                  </a:cubicBezTo>
                  <a:cubicBezTo>
                    <a:pt x="27042" y="60678"/>
                    <a:pt x="27137" y="60702"/>
                    <a:pt x="27208" y="60749"/>
                  </a:cubicBezTo>
                  <a:cubicBezTo>
                    <a:pt x="27587" y="60821"/>
                    <a:pt x="27991" y="60797"/>
                    <a:pt x="28394" y="60702"/>
                  </a:cubicBezTo>
                  <a:cubicBezTo>
                    <a:pt x="28394" y="60631"/>
                    <a:pt x="28418" y="60536"/>
                    <a:pt x="28418" y="60465"/>
                  </a:cubicBezTo>
                  <a:cubicBezTo>
                    <a:pt x="28465" y="59540"/>
                    <a:pt x="28631" y="58615"/>
                    <a:pt x="28939" y="57737"/>
                  </a:cubicBezTo>
                  <a:cubicBezTo>
                    <a:pt x="28963" y="57642"/>
                    <a:pt x="29011" y="57523"/>
                    <a:pt x="29034" y="57429"/>
                  </a:cubicBezTo>
                  <a:cubicBezTo>
                    <a:pt x="29200" y="56978"/>
                    <a:pt x="29627" y="56693"/>
                    <a:pt x="30102" y="56717"/>
                  </a:cubicBezTo>
                  <a:cubicBezTo>
                    <a:pt x="31667" y="56741"/>
                    <a:pt x="33257" y="56717"/>
                    <a:pt x="34822" y="56717"/>
                  </a:cubicBezTo>
                  <a:cubicBezTo>
                    <a:pt x="34988" y="56717"/>
                    <a:pt x="35154" y="56741"/>
                    <a:pt x="35320" y="56764"/>
                  </a:cubicBezTo>
                  <a:cubicBezTo>
                    <a:pt x="35747" y="56883"/>
                    <a:pt x="35866" y="57025"/>
                    <a:pt x="35890" y="57500"/>
                  </a:cubicBezTo>
                  <a:cubicBezTo>
                    <a:pt x="35913" y="57950"/>
                    <a:pt x="35913" y="58425"/>
                    <a:pt x="35890" y="58875"/>
                  </a:cubicBezTo>
                  <a:cubicBezTo>
                    <a:pt x="35866" y="59374"/>
                    <a:pt x="35984" y="59848"/>
                    <a:pt x="36222" y="60251"/>
                  </a:cubicBezTo>
                  <a:cubicBezTo>
                    <a:pt x="36411" y="60251"/>
                    <a:pt x="36577" y="60275"/>
                    <a:pt x="36767" y="60275"/>
                  </a:cubicBezTo>
                  <a:cubicBezTo>
                    <a:pt x="37645" y="60275"/>
                    <a:pt x="38523" y="60251"/>
                    <a:pt x="39377" y="60275"/>
                  </a:cubicBezTo>
                  <a:cubicBezTo>
                    <a:pt x="40088" y="60275"/>
                    <a:pt x="40776" y="60180"/>
                    <a:pt x="41464" y="59990"/>
                  </a:cubicBezTo>
                  <a:cubicBezTo>
                    <a:pt x="41891" y="59848"/>
                    <a:pt x="42294" y="59706"/>
                    <a:pt x="42697" y="59516"/>
                  </a:cubicBezTo>
                  <a:cubicBezTo>
                    <a:pt x="43006" y="59421"/>
                    <a:pt x="43196" y="59089"/>
                    <a:pt x="43172" y="58757"/>
                  </a:cubicBezTo>
                  <a:cubicBezTo>
                    <a:pt x="43148" y="58140"/>
                    <a:pt x="43124" y="57500"/>
                    <a:pt x="43124" y="56859"/>
                  </a:cubicBezTo>
                  <a:cubicBezTo>
                    <a:pt x="43148" y="56551"/>
                    <a:pt x="43077" y="56219"/>
                    <a:pt x="42958" y="55934"/>
                  </a:cubicBezTo>
                  <a:cubicBezTo>
                    <a:pt x="42674" y="55246"/>
                    <a:pt x="42460" y="54535"/>
                    <a:pt x="42342" y="53799"/>
                  </a:cubicBezTo>
                  <a:cubicBezTo>
                    <a:pt x="42294" y="53515"/>
                    <a:pt x="42199" y="53230"/>
                    <a:pt x="42128" y="52898"/>
                  </a:cubicBezTo>
                  <a:close/>
                  <a:moveTo>
                    <a:pt x="49671" y="18787"/>
                  </a:moveTo>
                  <a:cubicBezTo>
                    <a:pt x="49695" y="18906"/>
                    <a:pt x="49719" y="18977"/>
                    <a:pt x="49743" y="19048"/>
                  </a:cubicBezTo>
                  <a:cubicBezTo>
                    <a:pt x="49980" y="19807"/>
                    <a:pt x="50146" y="20614"/>
                    <a:pt x="50193" y="21420"/>
                  </a:cubicBezTo>
                  <a:cubicBezTo>
                    <a:pt x="50241" y="22013"/>
                    <a:pt x="50217" y="22630"/>
                    <a:pt x="50146" y="23247"/>
                  </a:cubicBezTo>
                  <a:cubicBezTo>
                    <a:pt x="50146" y="23342"/>
                    <a:pt x="50122" y="23460"/>
                    <a:pt x="50146" y="23555"/>
                  </a:cubicBezTo>
                  <a:cubicBezTo>
                    <a:pt x="50146" y="23650"/>
                    <a:pt x="50075" y="23769"/>
                    <a:pt x="50241" y="23864"/>
                  </a:cubicBezTo>
                  <a:cubicBezTo>
                    <a:pt x="50786" y="23579"/>
                    <a:pt x="51308" y="23176"/>
                    <a:pt x="51735" y="22725"/>
                  </a:cubicBezTo>
                  <a:cubicBezTo>
                    <a:pt x="52067" y="22322"/>
                    <a:pt x="52352" y="21871"/>
                    <a:pt x="52565" y="21397"/>
                  </a:cubicBezTo>
                  <a:cubicBezTo>
                    <a:pt x="52755" y="20543"/>
                    <a:pt x="52684" y="19641"/>
                    <a:pt x="52376" y="18835"/>
                  </a:cubicBezTo>
                  <a:cubicBezTo>
                    <a:pt x="52281" y="18526"/>
                    <a:pt x="52020" y="18289"/>
                    <a:pt x="51711" y="18218"/>
                  </a:cubicBezTo>
                  <a:cubicBezTo>
                    <a:pt x="50929" y="18052"/>
                    <a:pt x="50217" y="18052"/>
                    <a:pt x="49671" y="18811"/>
                  </a:cubicBezTo>
                  <a:close/>
                  <a:moveTo>
                    <a:pt x="12382" y="25358"/>
                  </a:moveTo>
                  <a:cubicBezTo>
                    <a:pt x="12430" y="24836"/>
                    <a:pt x="12477" y="24314"/>
                    <a:pt x="12525" y="23792"/>
                  </a:cubicBezTo>
                  <a:cubicBezTo>
                    <a:pt x="12643" y="23270"/>
                    <a:pt x="12714" y="22725"/>
                    <a:pt x="12738" y="22179"/>
                  </a:cubicBezTo>
                  <a:cubicBezTo>
                    <a:pt x="12430" y="21800"/>
                    <a:pt x="12050" y="21468"/>
                    <a:pt x="11623" y="21230"/>
                  </a:cubicBezTo>
                  <a:cubicBezTo>
                    <a:pt x="11006" y="20851"/>
                    <a:pt x="10532" y="20993"/>
                    <a:pt x="10200" y="21610"/>
                  </a:cubicBezTo>
                  <a:cubicBezTo>
                    <a:pt x="10105" y="21776"/>
                    <a:pt x="10034" y="21942"/>
                    <a:pt x="9963" y="22132"/>
                  </a:cubicBezTo>
                  <a:cubicBezTo>
                    <a:pt x="9773" y="22535"/>
                    <a:pt x="9678" y="22962"/>
                    <a:pt x="9702" y="23413"/>
                  </a:cubicBezTo>
                  <a:cubicBezTo>
                    <a:pt x="9678" y="23911"/>
                    <a:pt x="9939" y="24362"/>
                    <a:pt x="10366" y="24599"/>
                  </a:cubicBezTo>
                  <a:cubicBezTo>
                    <a:pt x="10983" y="24978"/>
                    <a:pt x="11671" y="25263"/>
                    <a:pt x="12382" y="25358"/>
                  </a:cubicBezTo>
                  <a:close/>
                  <a:moveTo>
                    <a:pt x="25192" y="67818"/>
                  </a:moveTo>
                  <a:cubicBezTo>
                    <a:pt x="25049" y="67652"/>
                    <a:pt x="24859" y="67557"/>
                    <a:pt x="24646" y="67534"/>
                  </a:cubicBezTo>
                  <a:cubicBezTo>
                    <a:pt x="24290" y="67415"/>
                    <a:pt x="23911" y="67344"/>
                    <a:pt x="23555" y="67225"/>
                  </a:cubicBezTo>
                  <a:cubicBezTo>
                    <a:pt x="23128" y="67107"/>
                    <a:pt x="22701" y="67035"/>
                    <a:pt x="22250" y="67035"/>
                  </a:cubicBezTo>
                  <a:cubicBezTo>
                    <a:pt x="21681" y="67012"/>
                    <a:pt x="21159" y="67059"/>
                    <a:pt x="20779" y="67557"/>
                  </a:cubicBezTo>
                  <a:cubicBezTo>
                    <a:pt x="20685" y="67652"/>
                    <a:pt x="20566" y="67747"/>
                    <a:pt x="20447" y="67842"/>
                  </a:cubicBezTo>
                  <a:cubicBezTo>
                    <a:pt x="20234" y="68008"/>
                    <a:pt x="20092" y="68245"/>
                    <a:pt x="19997" y="68482"/>
                  </a:cubicBezTo>
                  <a:cubicBezTo>
                    <a:pt x="20139" y="68530"/>
                    <a:pt x="20281" y="68577"/>
                    <a:pt x="20447" y="68601"/>
                  </a:cubicBezTo>
                  <a:cubicBezTo>
                    <a:pt x="21467" y="68743"/>
                    <a:pt x="22511" y="68743"/>
                    <a:pt x="23531" y="68625"/>
                  </a:cubicBezTo>
                  <a:cubicBezTo>
                    <a:pt x="23768" y="68625"/>
                    <a:pt x="23982" y="68577"/>
                    <a:pt x="24219" y="68506"/>
                  </a:cubicBezTo>
                  <a:cubicBezTo>
                    <a:pt x="24338" y="68506"/>
                    <a:pt x="24456" y="68435"/>
                    <a:pt x="24551" y="68364"/>
                  </a:cubicBezTo>
                  <a:cubicBezTo>
                    <a:pt x="24788" y="68198"/>
                    <a:pt x="24978" y="68008"/>
                    <a:pt x="25192" y="67818"/>
                  </a:cubicBezTo>
                  <a:close/>
                  <a:moveTo>
                    <a:pt x="40895" y="66798"/>
                  </a:moveTo>
                  <a:cubicBezTo>
                    <a:pt x="41203" y="66941"/>
                    <a:pt x="41369" y="67035"/>
                    <a:pt x="41535" y="67107"/>
                  </a:cubicBezTo>
                  <a:cubicBezTo>
                    <a:pt x="42010" y="67391"/>
                    <a:pt x="42555" y="67486"/>
                    <a:pt x="43124" y="67415"/>
                  </a:cubicBezTo>
                  <a:cubicBezTo>
                    <a:pt x="43907" y="67296"/>
                    <a:pt x="44714" y="67202"/>
                    <a:pt x="45497" y="67035"/>
                  </a:cubicBezTo>
                  <a:cubicBezTo>
                    <a:pt x="46018" y="66917"/>
                    <a:pt x="46517" y="66656"/>
                    <a:pt x="46920" y="66276"/>
                  </a:cubicBezTo>
                  <a:cubicBezTo>
                    <a:pt x="46991" y="66205"/>
                    <a:pt x="47062" y="66158"/>
                    <a:pt x="46991" y="66015"/>
                  </a:cubicBezTo>
                  <a:cubicBezTo>
                    <a:pt x="46920" y="66015"/>
                    <a:pt x="46825" y="65992"/>
                    <a:pt x="46730" y="65992"/>
                  </a:cubicBezTo>
                  <a:lnTo>
                    <a:pt x="45520" y="65992"/>
                  </a:lnTo>
                  <a:cubicBezTo>
                    <a:pt x="45022" y="65992"/>
                    <a:pt x="44548" y="66039"/>
                    <a:pt x="44073" y="66158"/>
                  </a:cubicBezTo>
                  <a:cubicBezTo>
                    <a:pt x="43480" y="66300"/>
                    <a:pt x="42887" y="66419"/>
                    <a:pt x="42294" y="66561"/>
                  </a:cubicBezTo>
                  <a:cubicBezTo>
                    <a:pt x="41891" y="66632"/>
                    <a:pt x="41488" y="66703"/>
                    <a:pt x="40918" y="66798"/>
                  </a:cubicBezTo>
                  <a:close/>
                  <a:moveTo>
                    <a:pt x="31359" y="39590"/>
                  </a:moveTo>
                  <a:cubicBezTo>
                    <a:pt x="31525" y="39970"/>
                    <a:pt x="31810" y="40255"/>
                    <a:pt x="32165" y="40444"/>
                  </a:cubicBezTo>
                  <a:cubicBezTo>
                    <a:pt x="32355" y="40587"/>
                    <a:pt x="32616" y="40539"/>
                    <a:pt x="32758" y="40373"/>
                  </a:cubicBezTo>
                  <a:cubicBezTo>
                    <a:pt x="33067" y="40065"/>
                    <a:pt x="33351" y="39780"/>
                    <a:pt x="33636" y="39448"/>
                  </a:cubicBezTo>
                  <a:cubicBezTo>
                    <a:pt x="33684" y="39377"/>
                    <a:pt x="33707" y="39306"/>
                    <a:pt x="33755" y="39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50"/>
            <p:cNvSpPr/>
            <p:nvPr/>
          </p:nvSpPr>
          <p:spPr>
            <a:xfrm>
              <a:off x="10442500" y="3863750"/>
              <a:ext cx="400900" cy="135250"/>
            </a:xfrm>
            <a:custGeom>
              <a:avLst/>
              <a:gdLst/>
              <a:ahLst/>
              <a:cxnLst/>
              <a:rect l="l" t="t" r="r" b="b"/>
              <a:pathLst>
                <a:path w="16036" h="5410" extrusionOk="0">
                  <a:moveTo>
                    <a:pt x="6903" y="5362"/>
                  </a:moveTo>
                  <a:lnTo>
                    <a:pt x="6784" y="5362"/>
                  </a:lnTo>
                  <a:cubicBezTo>
                    <a:pt x="5717" y="5409"/>
                    <a:pt x="4673" y="5172"/>
                    <a:pt x="3748" y="4650"/>
                  </a:cubicBezTo>
                  <a:cubicBezTo>
                    <a:pt x="2894" y="4247"/>
                    <a:pt x="2159" y="3678"/>
                    <a:pt x="1518" y="2990"/>
                  </a:cubicBezTo>
                  <a:cubicBezTo>
                    <a:pt x="1352" y="2800"/>
                    <a:pt x="1186" y="2610"/>
                    <a:pt x="1044" y="2397"/>
                  </a:cubicBezTo>
                  <a:cubicBezTo>
                    <a:pt x="831" y="2112"/>
                    <a:pt x="617" y="1804"/>
                    <a:pt x="451" y="1519"/>
                  </a:cubicBezTo>
                  <a:cubicBezTo>
                    <a:pt x="309" y="1282"/>
                    <a:pt x="190" y="1021"/>
                    <a:pt x="95" y="760"/>
                  </a:cubicBezTo>
                  <a:cubicBezTo>
                    <a:pt x="0" y="546"/>
                    <a:pt x="71" y="286"/>
                    <a:pt x="214" y="119"/>
                  </a:cubicBezTo>
                  <a:cubicBezTo>
                    <a:pt x="332" y="1"/>
                    <a:pt x="498" y="1"/>
                    <a:pt x="617" y="96"/>
                  </a:cubicBezTo>
                  <a:cubicBezTo>
                    <a:pt x="736" y="214"/>
                    <a:pt x="831" y="357"/>
                    <a:pt x="925" y="499"/>
                  </a:cubicBezTo>
                  <a:cubicBezTo>
                    <a:pt x="1091" y="736"/>
                    <a:pt x="1234" y="997"/>
                    <a:pt x="1400" y="1234"/>
                  </a:cubicBezTo>
                  <a:cubicBezTo>
                    <a:pt x="1518" y="1377"/>
                    <a:pt x="1637" y="1519"/>
                    <a:pt x="1756" y="1685"/>
                  </a:cubicBezTo>
                  <a:cubicBezTo>
                    <a:pt x="2325" y="2468"/>
                    <a:pt x="3084" y="3132"/>
                    <a:pt x="3938" y="3583"/>
                  </a:cubicBezTo>
                  <a:cubicBezTo>
                    <a:pt x="4887" y="4105"/>
                    <a:pt x="5954" y="4342"/>
                    <a:pt x="7045" y="4271"/>
                  </a:cubicBezTo>
                  <a:cubicBezTo>
                    <a:pt x="7733" y="4223"/>
                    <a:pt x="8445" y="4294"/>
                    <a:pt x="9109" y="4105"/>
                  </a:cubicBezTo>
                  <a:cubicBezTo>
                    <a:pt x="9560" y="3962"/>
                    <a:pt x="10011" y="3820"/>
                    <a:pt x="10437" y="3630"/>
                  </a:cubicBezTo>
                  <a:cubicBezTo>
                    <a:pt x="11624" y="3061"/>
                    <a:pt x="12762" y="2420"/>
                    <a:pt x="13853" y="1685"/>
                  </a:cubicBezTo>
                  <a:cubicBezTo>
                    <a:pt x="14090" y="1519"/>
                    <a:pt x="14280" y="1329"/>
                    <a:pt x="14446" y="1116"/>
                  </a:cubicBezTo>
                  <a:cubicBezTo>
                    <a:pt x="14731" y="736"/>
                    <a:pt x="15087" y="428"/>
                    <a:pt x="15514" y="238"/>
                  </a:cubicBezTo>
                  <a:cubicBezTo>
                    <a:pt x="15751" y="96"/>
                    <a:pt x="16036" y="286"/>
                    <a:pt x="16036" y="570"/>
                  </a:cubicBezTo>
                  <a:cubicBezTo>
                    <a:pt x="16012" y="807"/>
                    <a:pt x="15917" y="1021"/>
                    <a:pt x="15751" y="1187"/>
                  </a:cubicBezTo>
                  <a:cubicBezTo>
                    <a:pt x="15561" y="1424"/>
                    <a:pt x="15395" y="1661"/>
                    <a:pt x="15205" y="1899"/>
                  </a:cubicBezTo>
                  <a:cubicBezTo>
                    <a:pt x="15016" y="2136"/>
                    <a:pt x="14778" y="2349"/>
                    <a:pt x="14517" y="2539"/>
                  </a:cubicBezTo>
                  <a:cubicBezTo>
                    <a:pt x="13165" y="3488"/>
                    <a:pt x="11718" y="4294"/>
                    <a:pt x="10200" y="4911"/>
                  </a:cubicBezTo>
                  <a:cubicBezTo>
                    <a:pt x="9678" y="5125"/>
                    <a:pt x="9157" y="5243"/>
                    <a:pt x="8611" y="5291"/>
                  </a:cubicBezTo>
                  <a:cubicBezTo>
                    <a:pt x="8042" y="5314"/>
                    <a:pt x="7472" y="5338"/>
                    <a:pt x="6903" y="5386"/>
                  </a:cubicBezTo>
                  <a:cubicBezTo>
                    <a:pt x="6903" y="5362"/>
                    <a:pt x="6903" y="5362"/>
                    <a:pt x="6903" y="5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50"/>
            <p:cNvSpPr/>
            <p:nvPr/>
          </p:nvSpPr>
          <p:spPr>
            <a:xfrm>
              <a:off x="10768650" y="3736250"/>
              <a:ext cx="48650" cy="45100"/>
            </a:xfrm>
            <a:custGeom>
              <a:avLst/>
              <a:gdLst/>
              <a:ahLst/>
              <a:cxnLst/>
              <a:rect l="l" t="t" r="r" b="b"/>
              <a:pathLst>
                <a:path w="1946" h="1804" extrusionOk="0">
                  <a:moveTo>
                    <a:pt x="1163" y="25"/>
                  </a:moveTo>
                  <a:cubicBezTo>
                    <a:pt x="1234" y="25"/>
                    <a:pt x="1329" y="25"/>
                    <a:pt x="1400" y="48"/>
                  </a:cubicBezTo>
                  <a:cubicBezTo>
                    <a:pt x="1495" y="72"/>
                    <a:pt x="1590" y="120"/>
                    <a:pt x="1685" y="191"/>
                  </a:cubicBezTo>
                  <a:cubicBezTo>
                    <a:pt x="1922" y="546"/>
                    <a:pt x="1946" y="1021"/>
                    <a:pt x="1709" y="1377"/>
                  </a:cubicBezTo>
                  <a:cubicBezTo>
                    <a:pt x="1448" y="1661"/>
                    <a:pt x="1044" y="1804"/>
                    <a:pt x="665" y="1780"/>
                  </a:cubicBezTo>
                  <a:cubicBezTo>
                    <a:pt x="238" y="1709"/>
                    <a:pt x="1" y="1282"/>
                    <a:pt x="167" y="879"/>
                  </a:cubicBezTo>
                  <a:cubicBezTo>
                    <a:pt x="238" y="760"/>
                    <a:pt x="333" y="641"/>
                    <a:pt x="380" y="499"/>
                  </a:cubicBezTo>
                  <a:cubicBezTo>
                    <a:pt x="570" y="48"/>
                    <a:pt x="641" y="1"/>
                    <a:pt x="1163" y="2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50"/>
            <p:cNvSpPr/>
            <p:nvPr/>
          </p:nvSpPr>
          <p:spPr>
            <a:xfrm>
              <a:off x="10451975" y="3748125"/>
              <a:ext cx="46300" cy="44500"/>
            </a:xfrm>
            <a:custGeom>
              <a:avLst/>
              <a:gdLst/>
              <a:ahLst/>
              <a:cxnLst/>
              <a:rect l="l" t="t" r="r" b="b"/>
              <a:pathLst>
                <a:path w="1852" h="1780" extrusionOk="0">
                  <a:moveTo>
                    <a:pt x="784" y="1732"/>
                  </a:moveTo>
                  <a:cubicBezTo>
                    <a:pt x="357" y="1779"/>
                    <a:pt x="1" y="1400"/>
                    <a:pt x="48" y="973"/>
                  </a:cubicBezTo>
                  <a:cubicBezTo>
                    <a:pt x="72" y="783"/>
                    <a:pt x="119" y="593"/>
                    <a:pt x="191" y="427"/>
                  </a:cubicBezTo>
                  <a:cubicBezTo>
                    <a:pt x="262" y="214"/>
                    <a:pt x="452" y="71"/>
                    <a:pt x="689" y="71"/>
                  </a:cubicBezTo>
                  <a:cubicBezTo>
                    <a:pt x="950" y="0"/>
                    <a:pt x="1234" y="48"/>
                    <a:pt x="1448" y="214"/>
                  </a:cubicBezTo>
                  <a:cubicBezTo>
                    <a:pt x="1732" y="404"/>
                    <a:pt x="1851" y="736"/>
                    <a:pt x="1756" y="1044"/>
                  </a:cubicBezTo>
                  <a:cubicBezTo>
                    <a:pt x="1661" y="1400"/>
                    <a:pt x="1377" y="1661"/>
                    <a:pt x="997" y="1708"/>
                  </a:cubicBezTo>
                  <a:cubicBezTo>
                    <a:pt x="926" y="1732"/>
                    <a:pt x="855" y="1732"/>
                    <a:pt x="784" y="173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5" name="Google Shape;1385;p41"/>
          <p:cNvSpPr/>
          <p:nvPr/>
        </p:nvSpPr>
        <p:spPr>
          <a:xfrm>
            <a:off x="735999" y="1326607"/>
            <a:ext cx="1839763" cy="735553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9" name="Google Shape;1389;p41"/>
          <p:cNvSpPr/>
          <p:nvPr/>
        </p:nvSpPr>
        <p:spPr>
          <a:xfrm flipH="1">
            <a:off x="2289601" y="1526900"/>
            <a:ext cx="1326847" cy="53049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392" name="Google Shape;1392;p41"/>
          <p:cNvCxnSpPr/>
          <p:nvPr/>
        </p:nvCxnSpPr>
        <p:spPr>
          <a:xfrm>
            <a:off x="295567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3" name="Google Shape;1393;p41"/>
          <p:cNvCxnSpPr/>
          <p:nvPr/>
        </p:nvCxnSpPr>
        <p:spPr>
          <a:xfrm>
            <a:off x="393792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4" name="Google Shape;1394;p41"/>
          <p:cNvCxnSpPr/>
          <p:nvPr/>
        </p:nvCxnSpPr>
        <p:spPr>
          <a:xfrm>
            <a:off x="7866900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5" name="Google Shape;1395;p41"/>
          <p:cNvCxnSpPr/>
          <p:nvPr/>
        </p:nvCxnSpPr>
        <p:spPr>
          <a:xfrm>
            <a:off x="492016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6" name="Google Shape;1396;p41"/>
          <p:cNvCxnSpPr/>
          <p:nvPr/>
        </p:nvCxnSpPr>
        <p:spPr>
          <a:xfrm>
            <a:off x="593731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7" name="Google Shape;1397;p41"/>
          <p:cNvCxnSpPr/>
          <p:nvPr/>
        </p:nvCxnSpPr>
        <p:spPr>
          <a:xfrm>
            <a:off x="6884655" y="2057400"/>
            <a:ext cx="0" cy="19050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02" name="Google Shape;1402;p41"/>
          <p:cNvSpPr txBox="1"/>
          <p:nvPr/>
        </p:nvSpPr>
        <p:spPr>
          <a:xfrm>
            <a:off x="1112516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Mars is a cold place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3" name="Google Shape;1403;p41"/>
          <p:cNvSpPr txBox="1"/>
          <p:nvPr/>
        </p:nvSpPr>
        <p:spPr>
          <a:xfrm>
            <a:off x="3736653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Venus is hot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sp>
        <p:nvSpPr>
          <p:cNvPr id="1404" name="Google Shape;1404;p41"/>
          <p:cNvSpPr txBox="1"/>
          <p:nvPr/>
        </p:nvSpPr>
        <p:spPr>
          <a:xfrm>
            <a:off x="6360791" y="4213350"/>
            <a:ext cx="2168400" cy="3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rPr>
              <a:t>Saturn has rings</a:t>
            </a:r>
            <a:endParaRPr sz="1600">
              <a:solidFill>
                <a:schemeClr val="lt2"/>
              </a:solidFill>
              <a:latin typeface="Oxygen"/>
              <a:ea typeface="Oxygen"/>
              <a:cs typeface="Oxygen"/>
              <a:sym typeface="Oxygen"/>
            </a:endParaRPr>
          </a:p>
        </p:txBody>
      </p:sp>
      <p:grpSp>
        <p:nvGrpSpPr>
          <p:cNvPr id="1405" name="Google Shape;1405;p41"/>
          <p:cNvGrpSpPr/>
          <p:nvPr/>
        </p:nvGrpSpPr>
        <p:grpSpPr>
          <a:xfrm rot="8100000" flipH="1">
            <a:off x="733694" y="4178287"/>
            <a:ext cx="334938" cy="474993"/>
            <a:chOff x="10879013" y="-1062287"/>
            <a:chExt cx="381012" cy="825235"/>
          </a:xfrm>
        </p:grpSpPr>
        <p:sp>
          <p:nvSpPr>
            <p:cNvPr id="1406" name="Google Shape;1406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8" name="Google Shape;1408;p41"/>
          <p:cNvGrpSpPr/>
          <p:nvPr/>
        </p:nvGrpSpPr>
        <p:grpSpPr>
          <a:xfrm rot="8100000" flipH="1">
            <a:off x="3338781" y="4178287"/>
            <a:ext cx="334938" cy="474993"/>
            <a:chOff x="10879013" y="-1062287"/>
            <a:chExt cx="381012" cy="825235"/>
          </a:xfrm>
        </p:grpSpPr>
        <p:sp>
          <p:nvSpPr>
            <p:cNvPr id="1409" name="Google Shape;1409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1" name="Google Shape;1411;p41"/>
          <p:cNvGrpSpPr/>
          <p:nvPr/>
        </p:nvGrpSpPr>
        <p:grpSpPr>
          <a:xfrm rot="8100000" flipH="1">
            <a:off x="5962919" y="4178287"/>
            <a:ext cx="334938" cy="474993"/>
            <a:chOff x="10879013" y="-1062287"/>
            <a:chExt cx="381012" cy="825235"/>
          </a:xfrm>
        </p:grpSpPr>
        <p:sp>
          <p:nvSpPr>
            <p:cNvPr id="1412" name="Google Shape;1412;p41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41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35999" y="3117867"/>
            <a:ext cx="7972817" cy="735553"/>
            <a:chOff x="509882" y="1326607"/>
            <a:chExt cx="7972817" cy="735553"/>
          </a:xfrm>
        </p:grpSpPr>
        <p:sp>
          <p:nvSpPr>
            <p:cNvPr id="1386" name="Google Shape;1386;p41"/>
            <p:cNvSpPr/>
            <p:nvPr/>
          </p:nvSpPr>
          <p:spPr>
            <a:xfrm>
              <a:off x="5182383" y="1526900"/>
              <a:ext cx="146378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41"/>
            <p:cNvSpPr/>
            <p:nvPr/>
          </p:nvSpPr>
          <p:spPr>
            <a:xfrm flipH="1">
              <a:off x="4090708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41"/>
            <p:cNvSpPr/>
            <p:nvPr/>
          </p:nvSpPr>
          <p:spPr>
            <a:xfrm>
              <a:off x="3089558" y="1526900"/>
              <a:ext cx="1687036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41"/>
            <p:cNvSpPr/>
            <p:nvPr/>
          </p:nvSpPr>
          <p:spPr>
            <a:xfrm flipH="1">
              <a:off x="6175801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41"/>
            <p:cNvSpPr/>
            <p:nvPr/>
          </p:nvSpPr>
          <p:spPr>
            <a:xfrm>
              <a:off x="7155852" y="1526900"/>
              <a:ext cx="1326847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385;p41"/>
            <p:cNvSpPr/>
            <p:nvPr/>
          </p:nvSpPr>
          <p:spPr>
            <a:xfrm>
              <a:off x="509882" y="1326607"/>
              <a:ext cx="2339188" cy="735553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389;p41"/>
            <p:cNvSpPr/>
            <p:nvPr/>
          </p:nvSpPr>
          <p:spPr>
            <a:xfrm flipH="1">
              <a:off x="2133103" y="1526900"/>
              <a:ext cx="1687032" cy="530495"/>
            </a:xfrm>
            <a:custGeom>
              <a:avLst/>
              <a:gdLst/>
              <a:ahLst/>
              <a:cxnLst/>
              <a:rect l="l" t="t" r="r" b="b"/>
              <a:pathLst>
                <a:path w="34013" h="12494" extrusionOk="0">
                  <a:moveTo>
                    <a:pt x="18967" y="1"/>
                  </a:moveTo>
                  <a:cubicBezTo>
                    <a:pt x="17508" y="1"/>
                    <a:pt x="16232" y="882"/>
                    <a:pt x="15320" y="2281"/>
                  </a:cubicBezTo>
                  <a:cubicBezTo>
                    <a:pt x="14651" y="1977"/>
                    <a:pt x="13921" y="1825"/>
                    <a:pt x="13162" y="1825"/>
                  </a:cubicBezTo>
                  <a:cubicBezTo>
                    <a:pt x="10639" y="1825"/>
                    <a:pt x="8450" y="3709"/>
                    <a:pt x="7569" y="6384"/>
                  </a:cubicBezTo>
                  <a:cubicBezTo>
                    <a:pt x="6961" y="6110"/>
                    <a:pt x="6292" y="5989"/>
                    <a:pt x="5623" y="5989"/>
                  </a:cubicBezTo>
                  <a:cubicBezTo>
                    <a:pt x="4164" y="6019"/>
                    <a:pt x="2766" y="6627"/>
                    <a:pt x="1763" y="7661"/>
                  </a:cubicBezTo>
                  <a:cubicBezTo>
                    <a:pt x="0" y="9484"/>
                    <a:pt x="1277" y="12494"/>
                    <a:pt x="3800" y="12494"/>
                  </a:cubicBezTo>
                  <a:lnTo>
                    <a:pt x="30062" y="12494"/>
                  </a:lnTo>
                  <a:cubicBezTo>
                    <a:pt x="33375" y="12494"/>
                    <a:pt x="34013" y="7630"/>
                    <a:pt x="30761" y="6901"/>
                  </a:cubicBezTo>
                  <a:cubicBezTo>
                    <a:pt x="30548" y="6840"/>
                    <a:pt x="30305" y="6810"/>
                    <a:pt x="30092" y="6779"/>
                  </a:cubicBezTo>
                  <a:cubicBezTo>
                    <a:pt x="29484" y="3740"/>
                    <a:pt x="27569" y="1551"/>
                    <a:pt x="25289" y="1551"/>
                  </a:cubicBezTo>
                  <a:cubicBezTo>
                    <a:pt x="24347" y="1582"/>
                    <a:pt x="23435" y="1916"/>
                    <a:pt x="22767" y="2554"/>
                  </a:cubicBezTo>
                  <a:cubicBezTo>
                    <a:pt x="21824" y="974"/>
                    <a:pt x="20487" y="1"/>
                    <a:pt x="189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Rectangle 2"/>
          <p:cNvSpPr/>
          <p:nvPr/>
        </p:nvSpPr>
        <p:spPr>
          <a:xfrm>
            <a:off x="499179" y="1114333"/>
            <a:ext cx="8030012" cy="2239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đoạn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2021-2025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điều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của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7157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905541631"/>
              </p:ext>
            </p:extLst>
          </p:nvPr>
        </p:nvGraphicFramePr>
        <p:xfrm>
          <a:off x="691117" y="1371600"/>
          <a:ext cx="3530010" cy="2402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Oval 3"/>
          <p:cNvSpPr/>
          <p:nvPr/>
        </p:nvSpPr>
        <p:spPr>
          <a:xfrm>
            <a:off x="5217924" y="180753"/>
            <a:ext cx="1977655" cy="59542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Mục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tiêu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5282610" y="900223"/>
            <a:ext cx="2085754" cy="64149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Nội</a:t>
            </a:r>
            <a:r>
              <a:rPr lang="en-US" sz="2000" dirty="0" smtClean="0">
                <a:solidFill>
                  <a:schemeClr val="tx1"/>
                </a:solidFill>
              </a:rPr>
              <a:t> dung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5282609" y="1729563"/>
            <a:ext cx="2314356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Nhiệm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vụ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5248493" y="2456119"/>
            <a:ext cx="3063063" cy="71238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Biện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pháp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cụ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thể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248493" y="3285461"/>
            <a:ext cx="2518149" cy="627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Thời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gian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5282609" y="4056318"/>
            <a:ext cx="3265967" cy="6193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chemeClr val="tx1"/>
                </a:solidFill>
              </a:rPr>
              <a:t>Kinh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phí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thực</a:t>
            </a:r>
            <a:r>
              <a:rPr lang="en-US" sz="2000" dirty="0" smtClean="0">
                <a:solidFill>
                  <a:schemeClr val="tx1"/>
                </a:solidFill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</a:rPr>
              <a:t>hiện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5944" y="520110"/>
            <a:ext cx="1316666" cy="14176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4093535" y="1325527"/>
            <a:ext cx="1314894" cy="83288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7" idx="2"/>
          </p:cNvCxnSpPr>
          <p:nvPr/>
        </p:nvCxnSpPr>
        <p:spPr>
          <a:xfrm>
            <a:off x="4221127" y="2812310"/>
            <a:ext cx="1027366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" idx="3"/>
          </p:cNvCxnSpPr>
          <p:nvPr/>
        </p:nvCxnSpPr>
        <p:spPr>
          <a:xfrm flipV="1">
            <a:off x="4221127" y="2001581"/>
            <a:ext cx="1187302" cy="57149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8" idx="2"/>
          </p:cNvCxnSpPr>
          <p:nvPr/>
        </p:nvCxnSpPr>
        <p:spPr>
          <a:xfrm>
            <a:off x="4093535" y="3094076"/>
            <a:ext cx="1154958" cy="50504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753293" y="3423684"/>
            <a:ext cx="1681717" cy="94230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658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76CFA71D-D550-4640-8636-76AA4F9D5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3E30CA3A-21F8-4762-B842-C3D6083D6B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1982;p49"/>
          <p:cNvGrpSpPr/>
          <p:nvPr/>
        </p:nvGrpSpPr>
        <p:grpSpPr>
          <a:xfrm rot="-5620520" flipH="1">
            <a:off x="7095572" y="3190503"/>
            <a:ext cx="1911582" cy="2564885"/>
            <a:chOff x="-7501642" y="749515"/>
            <a:chExt cx="2431070" cy="2849374"/>
          </a:xfrm>
        </p:grpSpPr>
        <p:sp>
          <p:nvSpPr>
            <p:cNvPr id="35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103565" y="3609978"/>
            <a:ext cx="1797479" cy="172200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" name="Rectangle 4"/>
          <p:cNvSpPr/>
          <p:nvPr/>
        </p:nvSpPr>
        <p:spPr>
          <a:xfrm>
            <a:off x="1256378" y="979937"/>
            <a:ext cx="6636226" cy="2308324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truyền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phối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với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cha mẹ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đồng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việc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mầm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6" name="Google Shape;816;p48"/>
          <p:cNvGrpSpPr/>
          <p:nvPr/>
        </p:nvGrpSpPr>
        <p:grpSpPr>
          <a:xfrm rot="-5400000">
            <a:off x="7901212" y="2227737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1982;p49"/>
          <p:cNvGrpSpPr/>
          <p:nvPr/>
        </p:nvGrpSpPr>
        <p:grpSpPr>
          <a:xfrm rot="-5620520" flipH="1">
            <a:off x="-292950" y="4145476"/>
            <a:ext cx="1817741" cy="1406579"/>
            <a:chOff x="-7501642" y="749515"/>
            <a:chExt cx="2431070" cy="2849374"/>
          </a:xfrm>
        </p:grpSpPr>
        <p:sp>
          <p:nvSpPr>
            <p:cNvPr id="68" name="Google Shape;1983;p49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984;p49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985;p49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986;p49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987;p49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988;p49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989;p49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990;p49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991;p49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992;p49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993;p49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994;p49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995;p49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996;p49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997;p49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998;p49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999;p49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2000;p49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2001;p49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2002;p49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2003;p49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2004;p49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2005;p49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2006;p49"/>
            <p:cNvSpPr/>
            <p:nvPr/>
          </p:nvSpPr>
          <p:spPr>
            <a:xfrm>
              <a:off x="-6677808" y="1846276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2007;p49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2008;p49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2009;p49"/>
            <p:cNvSpPr/>
            <p:nvPr/>
          </p:nvSpPr>
          <p:spPr>
            <a:xfrm>
              <a:off x="-7167416" y="2528661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2010;p49"/>
            <p:cNvSpPr/>
            <p:nvPr/>
          </p:nvSpPr>
          <p:spPr>
            <a:xfrm>
              <a:off x="-7166358" y="2528661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2011;p49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2012;p49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2013;p49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2014;p49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/>
          <p:cNvSpPr/>
          <p:nvPr/>
        </p:nvSpPr>
        <p:spPr>
          <a:xfrm>
            <a:off x="636938" y="667548"/>
            <a:ext cx="6588925" cy="2862322"/>
          </a:xfrm>
          <a:prstGeom prst="rect">
            <a:avLst/>
          </a:prstGeom>
          <a:solidFill>
            <a:srgbClr val="EEF8E4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ngũ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ham dự đầy đủ các buổi hội thảo, tập huấn bồi dưỡng nâng cao kiến thức, kỹ năng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về xây dựng trường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lấy trẻ làm trung 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GDĐT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" name="Picture 2" descr="Giáo viên, Giáo dục Trẻ em Vẽ Clip nghệ thuật - đọc png tải về - Miễn phí  trong suốt Hành Vi Con Người png Tải về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682" y="2801968"/>
            <a:ext cx="2614623" cy="214980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42210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6" name="Google Shape;1586;p61"/>
          <p:cNvSpPr/>
          <p:nvPr/>
        </p:nvSpPr>
        <p:spPr>
          <a:xfrm>
            <a:off x="1082325" y="2716600"/>
            <a:ext cx="864650" cy="573475"/>
          </a:xfrm>
          <a:custGeom>
            <a:avLst/>
            <a:gdLst/>
            <a:ahLst/>
            <a:cxnLst/>
            <a:rect l="l" t="t" r="r" b="b"/>
            <a:pathLst>
              <a:path w="34586" h="22939" extrusionOk="0">
                <a:moveTo>
                  <a:pt x="32664" y="3061"/>
                </a:moveTo>
                <a:cubicBezTo>
                  <a:pt x="33163" y="3630"/>
                  <a:pt x="33542" y="4294"/>
                  <a:pt x="33803" y="5006"/>
                </a:cubicBezTo>
                <a:lnTo>
                  <a:pt x="34088" y="5836"/>
                </a:lnTo>
                <a:cubicBezTo>
                  <a:pt x="34278" y="6192"/>
                  <a:pt x="34420" y="6595"/>
                  <a:pt x="34538" y="7022"/>
                </a:cubicBezTo>
                <a:cubicBezTo>
                  <a:pt x="34586" y="7568"/>
                  <a:pt x="34586" y="8137"/>
                  <a:pt x="34538" y="8683"/>
                </a:cubicBezTo>
                <a:cubicBezTo>
                  <a:pt x="34538" y="9015"/>
                  <a:pt x="34444" y="9347"/>
                  <a:pt x="34420" y="9679"/>
                </a:cubicBezTo>
                <a:cubicBezTo>
                  <a:pt x="34183" y="11814"/>
                  <a:pt x="33210" y="13806"/>
                  <a:pt x="31716" y="15325"/>
                </a:cubicBezTo>
                <a:cubicBezTo>
                  <a:pt x="31407" y="15609"/>
                  <a:pt x="31123" y="15918"/>
                  <a:pt x="30814" y="16226"/>
                </a:cubicBezTo>
                <a:cubicBezTo>
                  <a:pt x="30031" y="17080"/>
                  <a:pt x="29106" y="17815"/>
                  <a:pt x="28110" y="18408"/>
                </a:cubicBezTo>
                <a:cubicBezTo>
                  <a:pt x="27351" y="18859"/>
                  <a:pt x="26616" y="19310"/>
                  <a:pt x="25880" y="19784"/>
                </a:cubicBezTo>
                <a:cubicBezTo>
                  <a:pt x="24979" y="20306"/>
                  <a:pt x="24054" y="20733"/>
                  <a:pt x="23081" y="21112"/>
                </a:cubicBezTo>
                <a:cubicBezTo>
                  <a:pt x="22132" y="21492"/>
                  <a:pt x="21160" y="21824"/>
                  <a:pt x="20164" y="22085"/>
                </a:cubicBezTo>
                <a:cubicBezTo>
                  <a:pt x="18788" y="22441"/>
                  <a:pt x="17365" y="22678"/>
                  <a:pt x="15941" y="22820"/>
                </a:cubicBezTo>
                <a:cubicBezTo>
                  <a:pt x="15752" y="22844"/>
                  <a:pt x="15538" y="22797"/>
                  <a:pt x="15372" y="22678"/>
                </a:cubicBezTo>
                <a:cubicBezTo>
                  <a:pt x="15182" y="22464"/>
                  <a:pt x="14850" y="22488"/>
                  <a:pt x="14660" y="22702"/>
                </a:cubicBezTo>
                <a:cubicBezTo>
                  <a:pt x="14494" y="22868"/>
                  <a:pt x="14257" y="22939"/>
                  <a:pt x="14044" y="22891"/>
                </a:cubicBezTo>
                <a:cubicBezTo>
                  <a:pt x="13379" y="22868"/>
                  <a:pt x="12739" y="22844"/>
                  <a:pt x="12099" y="22797"/>
                </a:cubicBezTo>
                <a:cubicBezTo>
                  <a:pt x="11529" y="22749"/>
                  <a:pt x="10984" y="22678"/>
                  <a:pt x="10438" y="22607"/>
                </a:cubicBezTo>
                <a:cubicBezTo>
                  <a:pt x="10177" y="22559"/>
                  <a:pt x="9916" y="22488"/>
                  <a:pt x="9655" y="22417"/>
                </a:cubicBezTo>
                <a:cubicBezTo>
                  <a:pt x="9608" y="22322"/>
                  <a:pt x="9584" y="22251"/>
                  <a:pt x="9537" y="22180"/>
                </a:cubicBezTo>
                <a:cubicBezTo>
                  <a:pt x="9489" y="22085"/>
                  <a:pt x="9371" y="21990"/>
                  <a:pt x="9276" y="22061"/>
                </a:cubicBezTo>
                <a:cubicBezTo>
                  <a:pt x="8991" y="22227"/>
                  <a:pt x="8659" y="22251"/>
                  <a:pt x="8374" y="22109"/>
                </a:cubicBezTo>
                <a:cubicBezTo>
                  <a:pt x="7829" y="21966"/>
                  <a:pt x="7307" y="21824"/>
                  <a:pt x="6761" y="21682"/>
                </a:cubicBezTo>
                <a:cubicBezTo>
                  <a:pt x="6500" y="21634"/>
                  <a:pt x="6287" y="21539"/>
                  <a:pt x="6073" y="21397"/>
                </a:cubicBezTo>
                <a:cubicBezTo>
                  <a:pt x="5765" y="21184"/>
                  <a:pt x="5433" y="20994"/>
                  <a:pt x="5101" y="20780"/>
                </a:cubicBezTo>
                <a:cubicBezTo>
                  <a:pt x="4389" y="20282"/>
                  <a:pt x="3725" y="19713"/>
                  <a:pt x="3132" y="19072"/>
                </a:cubicBezTo>
                <a:cubicBezTo>
                  <a:pt x="3037" y="18978"/>
                  <a:pt x="2966" y="18883"/>
                  <a:pt x="2847" y="18788"/>
                </a:cubicBezTo>
                <a:cubicBezTo>
                  <a:pt x="2017" y="18100"/>
                  <a:pt x="1543" y="17151"/>
                  <a:pt x="1092" y="16202"/>
                </a:cubicBezTo>
                <a:cubicBezTo>
                  <a:pt x="879" y="15846"/>
                  <a:pt x="760" y="15419"/>
                  <a:pt x="784" y="14992"/>
                </a:cubicBezTo>
                <a:cubicBezTo>
                  <a:pt x="784" y="14684"/>
                  <a:pt x="665" y="14399"/>
                  <a:pt x="475" y="14186"/>
                </a:cubicBezTo>
                <a:cubicBezTo>
                  <a:pt x="357" y="14044"/>
                  <a:pt x="262" y="13854"/>
                  <a:pt x="238" y="13640"/>
                </a:cubicBezTo>
                <a:cubicBezTo>
                  <a:pt x="1" y="12170"/>
                  <a:pt x="25" y="10652"/>
                  <a:pt x="333" y="9181"/>
                </a:cubicBezTo>
                <a:cubicBezTo>
                  <a:pt x="380" y="8896"/>
                  <a:pt x="547" y="8659"/>
                  <a:pt x="784" y="8540"/>
                </a:cubicBezTo>
                <a:lnTo>
                  <a:pt x="784" y="7734"/>
                </a:lnTo>
                <a:cubicBezTo>
                  <a:pt x="2231" y="7710"/>
                  <a:pt x="3630" y="7686"/>
                  <a:pt x="5030" y="7663"/>
                </a:cubicBezTo>
                <a:cubicBezTo>
                  <a:pt x="5338" y="7663"/>
                  <a:pt x="5623" y="7568"/>
                  <a:pt x="5860" y="7402"/>
                </a:cubicBezTo>
                <a:cubicBezTo>
                  <a:pt x="5979" y="7307"/>
                  <a:pt x="6121" y="7236"/>
                  <a:pt x="6287" y="7188"/>
                </a:cubicBezTo>
                <a:cubicBezTo>
                  <a:pt x="6904" y="7046"/>
                  <a:pt x="7520" y="6832"/>
                  <a:pt x="8113" y="6548"/>
                </a:cubicBezTo>
                <a:cubicBezTo>
                  <a:pt x="8825" y="6192"/>
                  <a:pt x="9537" y="5812"/>
                  <a:pt x="10225" y="5409"/>
                </a:cubicBezTo>
                <a:cubicBezTo>
                  <a:pt x="10794" y="5077"/>
                  <a:pt x="11316" y="4721"/>
                  <a:pt x="11838" y="4294"/>
                </a:cubicBezTo>
                <a:cubicBezTo>
                  <a:pt x="12502" y="3749"/>
                  <a:pt x="13071" y="3061"/>
                  <a:pt x="13498" y="2302"/>
                </a:cubicBezTo>
                <a:cubicBezTo>
                  <a:pt x="13925" y="1685"/>
                  <a:pt x="14257" y="1045"/>
                  <a:pt x="14542" y="357"/>
                </a:cubicBezTo>
                <a:cubicBezTo>
                  <a:pt x="14542" y="309"/>
                  <a:pt x="14613" y="286"/>
                  <a:pt x="14684" y="238"/>
                </a:cubicBezTo>
                <a:cubicBezTo>
                  <a:pt x="14826" y="357"/>
                  <a:pt x="15016" y="499"/>
                  <a:pt x="15182" y="618"/>
                </a:cubicBezTo>
                <a:cubicBezTo>
                  <a:pt x="15348" y="760"/>
                  <a:pt x="15538" y="879"/>
                  <a:pt x="15728" y="1021"/>
                </a:cubicBezTo>
                <a:cubicBezTo>
                  <a:pt x="16392" y="1543"/>
                  <a:pt x="17104" y="1993"/>
                  <a:pt x="17863" y="2397"/>
                </a:cubicBezTo>
                <a:cubicBezTo>
                  <a:pt x="18906" y="2990"/>
                  <a:pt x="20069" y="3345"/>
                  <a:pt x="21255" y="3417"/>
                </a:cubicBezTo>
                <a:cubicBezTo>
                  <a:pt x="22275" y="3488"/>
                  <a:pt x="23271" y="3440"/>
                  <a:pt x="24267" y="3274"/>
                </a:cubicBezTo>
                <a:cubicBezTo>
                  <a:pt x="25619" y="2942"/>
                  <a:pt x="26900" y="2373"/>
                  <a:pt x="28063" y="1614"/>
                </a:cubicBezTo>
                <a:cubicBezTo>
                  <a:pt x="28442" y="1353"/>
                  <a:pt x="28798" y="1045"/>
                  <a:pt x="29130" y="712"/>
                </a:cubicBezTo>
                <a:cubicBezTo>
                  <a:pt x="29391" y="475"/>
                  <a:pt x="29628" y="238"/>
                  <a:pt x="29889" y="1"/>
                </a:cubicBezTo>
                <a:cubicBezTo>
                  <a:pt x="30008" y="96"/>
                  <a:pt x="30103" y="191"/>
                  <a:pt x="30198" y="286"/>
                </a:cubicBezTo>
                <a:cubicBezTo>
                  <a:pt x="30672" y="784"/>
                  <a:pt x="31146" y="1306"/>
                  <a:pt x="31644" y="1804"/>
                </a:cubicBezTo>
                <a:cubicBezTo>
                  <a:pt x="31811" y="1946"/>
                  <a:pt x="31882" y="2159"/>
                  <a:pt x="31858" y="2397"/>
                </a:cubicBezTo>
                <a:cubicBezTo>
                  <a:pt x="31858" y="2563"/>
                  <a:pt x="31858" y="2752"/>
                  <a:pt x="31905" y="2919"/>
                </a:cubicBezTo>
                <a:cubicBezTo>
                  <a:pt x="31977" y="3227"/>
                  <a:pt x="32190" y="3298"/>
                  <a:pt x="32522" y="3156"/>
                </a:cubicBezTo>
                <a:close/>
                <a:moveTo>
                  <a:pt x="18574" y="19499"/>
                </a:moveTo>
                <a:cubicBezTo>
                  <a:pt x="19120" y="19547"/>
                  <a:pt x="19832" y="19333"/>
                  <a:pt x="20567" y="19167"/>
                </a:cubicBezTo>
                <a:cubicBezTo>
                  <a:pt x="20970" y="19096"/>
                  <a:pt x="21373" y="18954"/>
                  <a:pt x="21753" y="18740"/>
                </a:cubicBezTo>
                <a:cubicBezTo>
                  <a:pt x="22844" y="18100"/>
                  <a:pt x="23888" y="17365"/>
                  <a:pt x="24860" y="16511"/>
                </a:cubicBezTo>
                <a:cubicBezTo>
                  <a:pt x="25406" y="16036"/>
                  <a:pt x="25880" y="15443"/>
                  <a:pt x="26236" y="14803"/>
                </a:cubicBezTo>
                <a:cubicBezTo>
                  <a:pt x="26687" y="13901"/>
                  <a:pt x="27066" y="12976"/>
                  <a:pt x="27422" y="12027"/>
                </a:cubicBezTo>
                <a:cubicBezTo>
                  <a:pt x="27636" y="11434"/>
                  <a:pt x="27470" y="10865"/>
                  <a:pt x="27422" y="10296"/>
                </a:cubicBezTo>
                <a:cubicBezTo>
                  <a:pt x="27422" y="10225"/>
                  <a:pt x="27280" y="10130"/>
                  <a:pt x="27185" y="10106"/>
                </a:cubicBezTo>
                <a:cubicBezTo>
                  <a:pt x="27066" y="10106"/>
                  <a:pt x="26971" y="10153"/>
                  <a:pt x="26900" y="10225"/>
                </a:cubicBezTo>
                <a:cubicBezTo>
                  <a:pt x="26829" y="10319"/>
                  <a:pt x="26782" y="10414"/>
                  <a:pt x="26782" y="10533"/>
                </a:cubicBezTo>
                <a:cubicBezTo>
                  <a:pt x="26782" y="10936"/>
                  <a:pt x="26687" y="11316"/>
                  <a:pt x="26473" y="11672"/>
                </a:cubicBezTo>
                <a:cubicBezTo>
                  <a:pt x="26212" y="12217"/>
                  <a:pt x="25928" y="12763"/>
                  <a:pt x="25691" y="13308"/>
                </a:cubicBezTo>
                <a:cubicBezTo>
                  <a:pt x="25264" y="14257"/>
                  <a:pt x="24647" y="15087"/>
                  <a:pt x="23864" y="15775"/>
                </a:cubicBezTo>
                <a:cubicBezTo>
                  <a:pt x="23152" y="16345"/>
                  <a:pt x="22417" y="16890"/>
                  <a:pt x="21634" y="17388"/>
                </a:cubicBezTo>
                <a:cubicBezTo>
                  <a:pt x="20709" y="18005"/>
                  <a:pt x="19665" y="18195"/>
                  <a:pt x="18598" y="18266"/>
                </a:cubicBezTo>
                <a:cubicBezTo>
                  <a:pt x="17768" y="18290"/>
                  <a:pt x="16938" y="18218"/>
                  <a:pt x="16131" y="18052"/>
                </a:cubicBezTo>
                <a:cubicBezTo>
                  <a:pt x="15396" y="17958"/>
                  <a:pt x="14684" y="17649"/>
                  <a:pt x="14115" y="17198"/>
                </a:cubicBezTo>
                <a:cubicBezTo>
                  <a:pt x="13806" y="16961"/>
                  <a:pt x="13498" y="16724"/>
                  <a:pt x="13213" y="16487"/>
                </a:cubicBezTo>
                <a:cubicBezTo>
                  <a:pt x="12952" y="16226"/>
                  <a:pt x="12692" y="15941"/>
                  <a:pt x="12431" y="15657"/>
                </a:cubicBezTo>
                <a:cubicBezTo>
                  <a:pt x="12122" y="15253"/>
                  <a:pt x="11814" y="14826"/>
                  <a:pt x="11506" y="14423"/>
                </a:cubicBezTo>
                <a:cubicBezTo>
                  <a:pt x="11434" y="14305"/>
                  <a:pt x="11339" y="14210"/>
                  <a:pt x="11245" y="14115"/>
                </a:cubicBezTo>
                <a:cubicBezTo>
                  <a:pt x="11150" y="13996"/>
                  <a:pt x="10960" y="13972"/>
                  <a:pt x="10818" y="14067"/>
                </a:cubicBezTo>
                <a:cubicBezTo>
                  <a:pt x="10675" y="14115"/>
                  <a:pt x="10580" y="14281"/>
                  <a:pt x="10604" y="14447"/>
                </a:cubicBezTo>
                <a:cubicBezTo>
                  <a:pt x="10628" y="14565"/>
                  <a:pt x="10675" y="14708"/>
                  <a:pt x="10723" y="14826"/>
                </a:cubicBezTo>
                <a:cubicBezTo>
                  <a:pt x="10960" y="15277"/>
                  <a:pt x="11197" y="15751"/>
                  <a:pt x="11458" y="16178"/>
                </a:cubicBezTo>
                <a:cubicBezTo>
                  <a:pt x="11719" y="16629"/>
                  <a:pt x="12051" y="17009"/>
                  <a:pt x="12454" y="17341"/>
                </a:cubicBezTo>
                <a:cubicBezTo>
                  <a:pt x="12786" y="17602"/>
                  <a:pt x="13095" y="17863"/>
                  <a:pt x="13403" y="18100"/>
                </a:cubicBezTo>
                <a:cubicBezTo>
                  <a:pt x="13949" y="18574"/>
                  <a:pt x="14589" y="18906"/>
                  <a:pt x="15301" y="19096"/>
                </a:cubicBezTo>
                <a:cubicBezTo>
                  <a:pt x="16368" y="19357"/>
                  <a:pt x="17459" y="19499"/>
                  <a:pt x="18574" y="19499"/>
                </a:cubicBezTo>
                <a:close/>
                <a:moveTo>
                  <a:pt x="23959" y="8493"/>
                </a:moveTo>
                <a:lnTo>
                  <a:pt x="23959" y="8256"/>
                </a:lnTo>
                <a:cubicBezTo>
                  <a:pt x="23959" y="7710"/>
                  <a:pt x="23532" y="7283"/>
                  <a:pt x="22986" y="7283"/>
                </a:cubicBezTo>
                <a:cubicBezTo>
                  <a:pt x="22725" y="7259"/>
                  <a:pt x="22512" y="7449"/>
                  <a:pt x="22488" y="7710"/>
                </a:cubicBezTo>
                <a:cubicBezTo>
                  <a:pt x="22488" y="8113"/>
                  <a:pt x="22536" y="8517"/>
                  <a:pt x="22607" y="8896"/>
                </a:cubicBezTo>
                <a:cubicBezTo>
                  <a:pt x="22749" y="9276"/>
                  <a:pt x="23129" y="9489"/>
                  <a:pt x="23532" y="9394"/>
                </a:cubicBezTo>
                <a:cubicBezTo>
                  <a:pt x="23745" y="9347"/>
                  <a:pt x="23912" y="9157"/>
                  <a:pt x="23935" y="8920"/>
                </a:cubicBezTo>
                <a:cubicBezTo>
                  <a:pt x="23935" y="8778"/>
                  <a:pt x="23959" y="8635"/>
                  <a:pt x="23959" y="8493"/>
                </a:cubicBezTo>
                <a:close/>
                <a:moveTo>
                  <a:pt x="13664" y="10058"/>
                </a:moveTo>
                <a:cubicBezTo>
                  <a:pt x="13664" y="10201"/>
                  <a:pt x="13688" y="10367"/>
                  <a:pt x="13712" y="10509"/>
                </a:cubicBezTo>
                <a:cubicBezTo>
                  <a:pt x="13783" y="10936"/>
                  <a:pt x="14328" y="11102"/>
                  <a:pt x="14637" y="10794"/>
                </a:cubicBezTo>
                <a:cubicBezTo>
                  <a:pt x="15087" y="10391"/>
                  <a:pt x="15135" y="10225"/>
                  <a:pt x="14826" y="9655"/>
                </a:cubicBezTo>
                <a:cubicBezTo>
                  <a:pt x="14779" y="9584"/>
                  <a:pt x="14755" y="9489"/>
                  <a:pt x="14732" y="9394"/>
                </a:cubicBezTo>
                <a:cubicBezTo>
                  <a:pt x="14613" y="9205"/>
                  <a:pt x="14376" y="9086"/>
                  <a:pt x="14162" y="9133"/>
                </a:cubicBezTo>
                <a:cubicBezTo>
                  <a:pt x="13901" y="9181"/>
                  <a:pt x="13712" y="9371"/>
                  <a:pt x="13688" y="9632"/>
                </a:cubicBezTo>
                <a:cubicBezTo>
                  <a:pt x="13688" y="9774"/>
                  <a:pt x="13688" y="9892"/>
                  <a:pt x="13664" y="1005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7" name="Google Shape;1587;p61"/>
          <p:cNvSpPr/>
          <p:nvPr/>
        </p:nvSpPr>
        <p:spPr>
          <a:xfrm>
            <a:off x="1122650" y="3247375"/>
            <a:ext cx="734200" cy="569325"/>
          </a:xfrm>
          <a:custGeom>
            <a:avLst/>
            <a:gdLst/>
            <a:ahLst/>
            <a:cxnLst/>
            <a:rect l="l" t="t" r="r" b="b"/>
            <a:pathLst>
              <a:path w="29368" h="22773" extrusionOk="0">
                <a:moveTo>
                  <a:pt x="1" y="12643"/>
                </a:moveTo>
                <a:cubicBezTo>
                  <a:pt x="309" y="12477"/>
                  <a:pt x="523" y="12359"/>
                  <a:pt x="736" y="12264"/>
                </a:cubicBezTo>
                <a:cubicBezTo>
                  <a:pt x="2515" y="11362"/>
                  <a:pt x="4318" y="10508"/>
                  <a:pt x="6097" y="9583"/>
                </a:cubicBezTo>
                <a:cubicBezTo>
                  <a:pt x="8019" y="8634"/>
                  <a:pt x="9774" y="7377"/>
                  <a:pt x="11339" y="5907"/>
                </a:cubicBezTo>
                <a:cubicBezTo>
                  <a:pt x="11956" y="5313"/>
                  <a:pt x="12502" y="4649"/>
                  <a:pt x="12953" y="3938"/>
                </a:cubicBezTo>
                <a:cubicBezTo>
                  <a:pt x="13190" y="3606"/>
                  <a:pt x="13403" y="3273"/>
                  <a:pt x="13617" y="2989"/>
                </a:cubicBezTo>
                <a:lnTo>
                  <a:pt x="17910" y="2420"/>
                </a:lnTo>
                <a:cubicBezTo>
                  <a:pt x="17958" y="2514"/>
                  <a:pt x="17981" y="2633"/>
                  <a:pt x="18005" y="2752"/>
                </a:cubicBezTo>
                <a:cubicBezTo>
                  <a:pt x="18100" y="3273"/>
                  <a:pt x="18385" y="3748"/>
                  <a:pt x="18812" y="4104"/>
                </a:cubicBezTo>
                <a:cubicBezTo>
                  <a:pt x="19357" y="4602"/>
                  <a:pt x="20211" y="4626"/>
                  <a:pt x="20780" y="4127"/>
                </a:cubicBezTo>
                <a:cubicBezTo>
                  <a:pt x="21445" y="3558"/>
                  <a:pt x="21966" y="2823"/>
                  <a:pt x="22251" y="1993"/>
                </a:cubicBezTo>
                <a:cubicBezTo>
                  <a:pt x="22322" y="1660"/>
                  <a:pt x="22346" y="1305"/>
                  <a:pt x="22346" y="949"/>
                </a:cubicBezTo>
                <a:lnTo>
                  <a:pt x="24457" y="0"/>
                </a:lnTo>
                <a:cubicBezTo>
                  <a:pt x="24528" y="71"/>
                  <a:pt x="24576" y="166"/>
                  <a:pt x="24623" y="261"/>
                </a:cubicBezTo>
                <a:cubicBezTo>
                  <a:pt x="25026" y="1233"/>
                  <a:pt x="25406" y="2230"/>
                  <a:pt x="25809" y="3250"/>
                </a:cubicBezTo>
                <a:cubicBezTo>
                  <a:pt x="26426" y="4839"/>
                  <a:pt x="27043" y="6405"/>
                  <a:pt x="27659" y="7994"/>
                </a:cubicBezTo>
                <a:cubicBezTo>
                  <a:pt x="27920" y="8706"/>
                  <a:pt x="28086" y="9441"/>
                  <a:pt x="28158" y="10200"/>
                </a:cubicBezTo>
                <a:cubicBezTo>
                  <a:pt x="28324" y="11410"/>
                  <a:pt x="28561" y="12596"/>
                  <a:pt x="28845" y="13758"/>
                </a:cubicBezTo>
                <a:cubicBezTo>
                  <a:pt x="28964" y="14304"/>
                  <a:pt x="29106" y="14802"/>
                  <a:pt x="29225" y="15347"/>
                </a:cubicBezTo>
                <a:cubicBezTo>
                  <a:pt x="29320" y="15679"/>
                  <a:pt x="29367" y="16035"/>
                  <a:pt x="29367" y="16391"/>
                </a:cubicBezTo>
                <a:cubicBezTo>
                  <a:pt x="29367" y="17482"/>
                  <a:pt x="29367" y="18573"/>
                  <a:pt x="29320" y="19688"/>
                </a:cubicBezTo>
                <a:cubicBezTo>
                  <a:pt x="29320" y="19973"/>
                  <a:pt x="29249" y="20258"/>
                  <a:pt x="29225" y="20542"/>
                </a:cubicBezTo>
                <a:cubicBezTo>
                  <a:pt x="29201" y="21064"/>
                  <a:pt x="28869" y="21539"/>
                  <a:pt x="28371" y="21728"/>
                </a:cubicBezTo>
                <a:cubicBezTo>
                  <a:pt x="27968" y="21894"/>
                  <a:pt x="27588" y="22060"/>
                  <a:pt x="27185" y="22203"/>
                </a:cubicBezTo>
                <a:cubicBezTo>
                  <a:pt x="26782" y="22345"/>
                  <a:pt x="26402" y="22440"/>
                  <a:pt x="26023" y="22559"/>
                </a:cubicBezTo>
                <a:cubicBezTo>
                  <a:pt x="25525" y="22701"/>
                  <a:pt x="25003" y="22772"/>
                  <a:pt x="24505" y="22772"/>
                </a:cubicBezTo>
                <a:cubicBezTo>
                  <a:pt x="23769" y="22772"/>
                  <a:pt x="23058" y="22748"/>
                  <a:pt x="22346" y="22772"/>
                </a:cubicBezTo>
                <a:cubicBezTo>
                  <a:pt x="21160" y="22772"/>
                  <a:pt x="19974" y="22677"/>
                  <a:pt x="18812" y="22464"/>
                </a:cubicBezTo>
                <a:cubicBezTo>
                  <a:pt x="17649" y="22298"/>
                  <a:pt x="16511" y="22037"/>
                  <a:pt x="15419" y="21681"/>
                </a:cubicBezTo>
                <a:cubicBezTo>
                  <a:pt x="14162" y="21301"/>
                  <a:pt x="12953" y="20827"/>
                  <a:pt x="11790" y="20281"/>
                </a:cubicBezTo>
                <a:cubicBezTo>
                  <a:pt x="10201" y="19475"/>
                  <a:pt x="8659" y="18645"/>
                  <a:pt x="7141" y="17743"/>
                </a:cubicBezTo>
                <a:cubicBezTo>
                  <a:pt x="5979" y="17055"/>
                  <a:pt x="4864" y="16296"/>
                  <a:pt x="3773" y="15513"/>
                </a:cubicBezTo>
                <a:cubicBezTo>
                  <a:pt x="2634" y="14707"/>
                  <a:pt x="1519" y="13829"/>
                  <a:pt x="380" y="12999"/>
                </a:cubicBezTo>
                <a:cubicBezTo>
                  <a:pt x="262" y="12928"/>
                  <a:pt x="191" y="12809"/>
                  <a:pt x="1" y="1264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8" name="Google Shape;1588;p61"/>
          <p:cNvSpPr/>
          <p:nvPr/>
        </p:nvSpPr>
        <p:spPr>
          <a:xfrm>
            <a:off x="973225" y="2531575"/>
            <a:ext cx="851600" cy="494625"/>
          </a:xfrm>
          <a:custGeom>
            <a:avLst/>
            <a:gdLst/>
            <a:ahLst/>
            <a:cxnLst/>
            <a:rect l="l" t="t" r="r" b="b"/>
            <a:pathLst>
              <a:path w="34064" h="19785" extrusionOk="0">
                <a:moveTo>
                  <a:pt x="4673" y="14755"/>
                </a:moveTo>
                <a:cubicBezTo>
                  <a:pt x="4578" y="14779"/>
                  <a:pt x="4531" y="14826"/>
                  <a:pt x="4484" y="14826"/>
                </a:cubicBezTo>
                <a:cubicBezTo>
                  <a:pt x="4270" y="14803"/>
                  <a:pt x="4104" y="14945"/>
                  <a:pt x="4057" y="15135"/>
                </a:cubicBezTo>
                <a:cubicBezTo>
                  <a:pt x="3891" y="15609"/>
                  <a:pt x="3701" y="16084"/>
                  <a:pt x="3535" y="16582"/>
                </a:cubicBezTo>
                <a:cubicBezTo>
                  <a:pt x="3321" y="17365"/>
                  <a:pt x="3226" y="18171"/>
                  <a:pt x="3250" y="18978"/>
                </a:cubicBezTo>
                <a:cubicBezTo>
                  <a:pt x="3250" y="19215"/>
                  <a:pt x="3226" y="19452"/>
                  <a:pt x="3226" y="19689"/>
                </a:cubicBezTo>
                <a:cubicBezTo>
                  <a:pt x="3060" y="19784"/>
                  <a:pt x="2989" y="19689"/>
                  <a:pt x="2894" y="19642"/>
                </a:cubicBezTo>
                <a:cubicBezTo>
                  <a:pt x="2657" y="19523"/>
                  <a:pt x="2396" y="19405"/>
                  <a:pt x="2183" y="19286"/>
                </a:cubicBezTo>
                <a:cubicBezTo>
                  <a:pt x="1566" y="18930"/>
                  <a:pt x="831" y="18859"/>
                  <a:pt x="166" y="19049"/>
                </a:cubicBezTo>
                <a:cubicBezTo>
                  <a:pt x="119" y="19049"/>
                  <a:pt x="95" y="19025"/>
                  <a:pt x="0" y="18978"/>
                </a:cubicBezTo>
                <a:cubicBezTo>
                  <a:pt x="71" y="18859"/>
                  <a:pt x="143" y="18764"/>
                  <a:pt x="214" y="18646"/>
                </a:cubicBezTo>
                <a:cubicBezTo>
                  <a:pt x="617" y="18053"/>
                  <a:pt x="1020" y="17459"/>
                  <a:pt x="1447" y="16890"/>
                </a:cubicBezTo>
                <a:cubicBezTo>
                  <a:pt x="1637" y="16653"/>
                  <a:pt x="1590" y="16345"/>
                  <a:pt x="1851" y="16131"/>
                </a:cubicBezTo>
                <a:cubicBezTo>
                  <a:pt x="2040" y="15941"/>
                  <a:pt x="2183" y="15728"/>
                  <a:pt x="2301" y="15491"/>
                </a:cubicBezTo>
                <a:cubicBezTo>
                  <a:pt x="3203" y="14091"/>
                  <a:pt x="3891" y="12573"/>
                  <a:pt x="4863" y="11221"/>
                </a:cubicBezTo>
                <a:cubicBezTo>
                  <a:pt x="5432" y="10438"/>
                  <a:pt x="5954" y="9632"/>
                  <a:pt x="6476" y="8825"/>
                </a:cubicBezTo>
                <a:cubicBezTo>
                  <a:pt x="6784" y="8351"/>
                  <a:pt x="7164" y="7900"/>
                  <a:pt x="7354" y="7331"/>
                </a:cubicBezTo>
                <a:cubicBezTo>
                  <a:pt x="7425" y="7165"/>
                  <a:pt x="7544" y="7022"/>
                  <a:pt x="7710" y="6904"/>
                </a:cubicBezTo>
                <a:cubicBezTo>
                  <a:pt x="7947" y="6690"/>
                  <a:pt x="8160" y="6429"/>
                  <a:pt x="8350" y="6121"/>
                </a:cubicBezTo>
                <a:cubicBezTo>
                  <a:pt x="8374" y="6073"/>
                  <a:pt x="8397" y="6026"/>
                  <a:pt x="8469" y="5979"/>
                </a:cubicBezTo>
                <a:cubicBezTo>
                  <a:pt x="8896" y="5694"/>
                  <a:pt x="9133" y="5220"/>
                  <a:pt x="9536" y="4887"/>
                </a:cubicBezTo>
                <a:cubicBezTo>
                  <a:pt x="9916" y="4579"/>
                  <a:pt x="10271" y="4247"/>
                  <a:pt x="10675" y="3962"/>
                </a:cubicBezTo>
                <a:cubicBezTo>
                  <a:pt x="11339" y="3464"/>
                  <a:pt x="12027" y="2990"/>
                  <a:pt x="12762" y="2587"/>
                </a:cubicBezTo>
                <a:cubicBezTo>
                  <a:pt x="14233" y="1756"/>
                  <a:pt x="15798" y="1092"/>
                  <a:pt x="17459" y="641"/>
                </a:cubicBezTo>
                <a:cubicBezTo>
                  <a:pt x="17649" y="594"/>
                  <a:pt x="17838" y="499"/>
                  <a:pt x="18028" y="452"/>
                </a:cubicBezTo>
                <a:cubicBezTo>
                  <a:pt x="19285" y="120"/>
                  <a:pt x="20590" y="1"/>
                  <a:pt x="21871" y="120"/>
                </a:cubicBezTo>
                <a:cubicBezTo>
                  <a:pt x="22250" y="143"/>
                  <a:pt x="22630" y="143"/>
                  <a:pt x="23033" y="143"/>
                </a:cubicBezTo>
                <a:cubicBezTo>
                  <a:pt x="23626" y="167"/>
                  <a:pt x="24219" y="262"/>
                  <a:pt x="24812" y="404"/>
                </a:cubicBezTo>
                <a:cubicBezTo>
                  <a:pt x="25903" y="641"/>
                  <a:pt x="26971" y="974"/>
                  <a:pt x="27991" y="1400"/>
                </a:cubicBezTo>
                <a:cubicBezTo>
                  <a:pt x="29058" y="1875"/>
                  <a:pt x="30078" y="2468"/>
                  <a:pt x="30980" y="3203"/>
                </a:cubicBezTo>
                <a:cubicBezTo>
                  <a:pt x="31644" y="3678"/>
                  <a:pt x="32284" y="4223"/>
                  <a:pt x="32877" y="4793"/>
                </a:cubicBezTo>
                <a:cubicBezTo>
                  <a:pt x="32972" y="4864"/>
                  <a:pt x="33043" y="4935"/>
                  <a:pt x="33138" y="4982"/>
                </a:cubicBezTo>
                <a:cubicBezTo>
                  <a:pt x="33233" y="5053"/>
                  <a:pt x="33328" y="5125"/>
                  <a:pt x="33375" y="5220"/>
                </a:cubicBezTo>
                <a:cubicBezTo>
                  <a:pt x="33494" y="5504"/>
                  <a:pt x="33708" y="5741"/>
                  <a:pt x="33992" y="5884"/>
                </a:cubicBezTo>
                <a:cubicBezTo>
                  <a:pt x="34063" y="6311"/>
                  <a:pt x="33802" y="6714"/>
                  <a:pt x="33399" y="6856"/>
                </a:cubicBezTo>
                <a:cubicBezTo>
                  <a:pt x="33138" y="6999"/>
                  <a:pt x="32901" y="7141"/>
                  <a:pt x="32688" y="7354"/>
                </a:cubicBezTo>
                <a:cubicBezTo>
                  <a:pt x="31407" y="8398"/>
                  <a:pt x="29889" y="9133"/>
                  <a:pt x="28276" y="9513"/>
                </a:cubicBezTo>
                <a:cubicBezTo>
                  <a:pt x="27611" y="9632"/>
                  <a:pt x="26923" y="9679"/>
                  <a:pt x="26259" y="9632"/>
                </a:cubicBezTo>
                <a:cubicBezTo>
                  <a:pt x="25571" y="9655"/>
                  <a:pt x="24860" y="9584"/>
                  <a:pt x="24196" y="9394"/>
                </a:cubicBezTo>
                <a:cubicBezTo>
                  <a:pt x="23365" y="9181"/>
                  <a:pt x="22583" y="8825"/>
                  <a:pt x="21871" y="8351"/>
                </a:cubicBezTo>
                <a:cubicBezTo>
                  <a:pt x="20970" y="7758"/>
                  <a:pt x="20068" y="7093"/>
                  <a:pt x="19190" y="6453"/>
                </a:cubicBezTo>
                <a:cubicBezTo>
                  <a:pt x="19096" y="6382"/>
                  <a:pt x="19048" y="6287"/>
                  <a:pt x="19001" y="6192"/>
                </a:cubicBezTo>
                <a:cubicBezTo>
                  <a:pt x="18977" y="6097"/>
                  <a:pt x="18977" y="5979"/>
                  <a:pt x="18930" y="5860"/>
                </a:cubicBezTo>
                <a:cubicBezTo>
                  <a:pt x="18882" y="5718"/>
                  <a:pt x="18716" y="5623"/>
                  <a:pt x="18574" y="5623"/>
                </a:cubicBezTo>
                <a:cubicBezTo>
                  <a:pt x="18384" y="5647"/>
                  <a:pt x="18265" y="5765"/>
                  <a:pt x="18242" y="5931"/>
                </a:cubicBezTo>
                <a:cubicBezTo>
                  <a:pt x="18170" y="6168"/>
                  <a:pt x="18123" y="6406"/>
                  <a:pt x="18099" y="6667"/>
                </a:cubicBezTo>
                <a:cubicBezTo>
                  <a:pt x="18076" y="7046"/>
                  <a:pt x="17957" y="7402"/>
                  <a:pt x="17743" y="7734"/>
                </a:cubicBezTo>
                <a:cubicBezTo>
                  <a:pt x="17364" y="8351"/>
                  <a:pt x="16937" y="8967"/>
                  <a:pt x="16534" y="9584"/>
                </a:cubicBezTo>
                <a:cubicBezTo>
                  <a:pt x="15917" y="10438"/>
                  <a:pt x="15110" y="11150"/>
                  <a:pt x="14185" y="11672"/>
                </a:cubicBezTo>
                <a:cubicBezTo>
                  <a:pt x="13806" y="11909"/>
                  <a:pt x="13403" y="12099"/>
                  <a:pt x="13023" y="12312"/>
                </a:cubicBezTo>
                <a:cubicBezTo>
                  <a:pt x="11790" y="13024"/>
                  <a:pt x="10461" y="13498"/>
                  <a:pt x="9062" y="13712"/>
                </a:cubicBezTo>
                <a:cubicBezTo>
                  <a:pt x="8753" y="13759"/>
                  <a:pt x="8421" y="13783"/>
                  <a:pt x="8113" y="13759"/>
                </a:cubicBezTo>
                <a:cubicBezTo>
                  <a:pt x="7757" y="13712"/>
                  <a:pt x="7401" y="13759"/>
                  <a:pt x="7069" y="13878"/>
                </a:cubicBezTo>
                <a:cubicBezTo>
                  <a:pt x="6666" y="14067"/>
                  <a:pt x="6215" y="14044"/>
                  <a:pt x="5836" y="13854"/>
                </a:cubicBezTo>
                <a:cubicBezTo>
                  <a:pt x="5527" y="13688"/>
                  <a:pt x="5148" y="13735"/>
                  <a:pt x="4816" y="13522"/>
                </a:cubicBezTo>
                <a:cubicBezTo>
                  <a:pt x="4602" y="13403"/>
                  <a:pt x="4365" y="13522"/>
                  <a:pt x="4199" y="13783"/>
                </a:cubicBezTo>
                <a:cubicBezTo>
                  <a:pt x="4033" y="13949"/>
                  <a:pt x="4057" y="14233"/>
                  <a:pt x="4246" y="14400"/>
                </a:cubicBezTo>
                <a:cubicBezTo>
                  <a:pt x="4389" y="14518"/>
                  <a:pt x="4531" y="14637"/>
                  <a:pt x="4673" y="1475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61"/>
          <p:cNvSpPr/>
          <p:nvPr/>
        </p:nvSpPr>
        <p:spPr>
          <a:xfrm>
            <a:off x="756175" y="3055825"/>
            <a:ext cx="522475" cy="303050"/>
          </a:xfrm>
          <a:custGeom>
            <a:avLst/>
            <a:gdLst/>
            <a:ahLst/>
            <a:cxnLst/>
            <a:rect l="l" t="t" r="r" b="b"/>
            <a:pathLst>
              <a:path w="20899" h="12122" extrusionOk="0">
                <a:moveTo>
                  <a:pt x="7259" y="0"/>
                </a:moveTo>
                <a:cubicBezTo>
                  <a:pt x="7235" y="190"/>
                  <a:pt x="7212" y="380"/>
                  <a:pt x="7164" y="593"/>
                </a:cubicBezTo>
                <a:cubicBezTo>
                  <a:pt x="7046" y="1281"/>
                  <a:pt x="7212" y="1993"/>
                  <a:pt x="7639" y="2562"/>
                </a:cubicBezTo>
                <a:cubicBezTo>
                  <a:pt x="7781" y="2752"/>
                  <a:pt x="7947" y="2942"/>
                  <a:pt x="8160" y="3060"/>
                </a:cubicBezTo>
                <a:cubicBezTo>
                  <a:pt x="8682" y="3392"/>
                  <a:pt x="9275" y="3629"/>
                  <a:pt x="9892" y="3772"/>
                </a:cubicBezTo>
                <a:cubicBezTo>
                  <a:pt x="10272" y="3843"/>
                  <a:pt x="10651" y="3867"/>
                  <a:pt x="11031" y="3843"/>
                </a:cubicBezTo>
                <a:cubicBezTo>
                  <a:pt x="11719" y="3819"/>
                  <a:pt x="12406" y="3890"/>
                  <a:pt x="13094" y="3677"/>
                </a:cubicBezTo>
                <a:cubicBezTo>
                  <a:pt x="13142" y="3677"/>
                  <a:pt x="13189" y="3701"/>
                  <a:pt x="13260" y="3701"/>
                </a:cubicBezTo>
                <a:cubicBezTo>
                  <a:pt x="13474" y="4080"/>
                  <a:pt x="13735" y="4483"/>
                  <a:pt x="13948" y="4887"/>
                </a:cubicBezTo>
                <a:cubicBezTo>
                  <a:pt x="14114" y="5171"/>
                  <a:pt x="14304" y="5409"/>
                  <a:pt x="14518" y="5622"/>
                </a:cubicBezTo>
                <a:cubicBezTo>
                  <a:pt x="15111" y="6191"/>
                  <a:pt x="15704" y="6784"/>
                  <a:pt x="16297" y="7377"/>
                </a:cubicBezTo>
                <a:cubicBezTo>
                  <a:pt x="16724" y="7757"/>
                  <a:pt x="17198" y="8113"/>
                  <a:pt x="17696" y="8421"/>
                </a:cubicBezTo>
                <a:cubicBezTo>
                  <a:pt x="17767" y="8469"/>
                  <a:pt x="17862" y="8492"/>
                  <a:pt x="17910" y="8563"/>
                </a:cubicBezTo>
                <a:cubicBezTo>
                  <a:pt x="18669" y="9133"/>
                  <a:pt x="19570" y="9489"/>
                  <a:pt x="20495" y="9607"/>
                </a:cubicBezTo>
                <a:cubicBezTo>
                  <a:pt x="20590" y="9631"/>
                  <a:pt x="20661" y="9655"/>
                  <a:pt x="20756" y="9678"/>
                </a:cubicBezTo>
                <a:cubicBezTo>
                  <a:pt x="20804" y="9702"/>
                  <a:pt x="20851" y="9749"/>
                  <a:pt x="20899" y="9773"/>
                </a:cubicBezTo>
                <a:cubicBezTo>
                  <a:pt x="20804" y="10058"/>
                  <a:pt x="20638" y="10319"/>
                  <a:pt x="20448" y="10556"/>
                </a:cubicBezTo>
                <a:cubicBezTo>
                  <a:pt x="20400" y="10651"/>
                  <a:pt x="20306" y="10698"/>
                  <a:pt x="20187" y="10746"/>
                </a:cubicBezTo>
                <a:cubicBezTo>
                  <a:pt x="19784" y="10841"/>
                  <a:pt x="19380" y="10935"/>
                  <a:pt x="18953" y="11030"/>
                </a:cubicBezTo>
                <a:cubicBezTo>
                  <a:pt x="18811" y="11078"/>
                  <a:pt x="18645" y="11054"/>
                  <a:pt x="18479" y="11102"/>
                </a:cubicBezTo>
                <a:cubicBezTo>
                  <a:pt x="17625" y="11362"/>
                  <a:pt x="16747" y="11647"/>
                  <a:pt x="15870" y="11932"/>
                </a:cubicBezTo>
                <a:cubicBezTo>
                  <a:pt x="15466" y="12050"/>
                  <a:pt x="15039" y="12098"/>
                  <a:pt x="14613" y="12098"/>
                </a:cubicBezTo>
                <a:cubicBezTo>
                  <a:pt x="14304" y="12122"/>
                  <a:pt x="13996" y="12074"/>
                  <a:pt x="13735" y="11908"/>
                </a:cubicBezTo>
                <a:cubicBezTo>
                  <a:pt x="13687" y="11766"/>
                  <a:pt x="13687" y="11623"/>
                  <a:pt x="13687" y="11481"/>
                </a:cubicBezTo>
                <a:cubicBezTo>
                  <a:pt x="13759" y="10935"/>
                  <a:pt x="13853" y="10366"/>
                  <a:pt x="13972" y="9821"/>
                </a:cubicBezTo>
                <a:cubicBezTo>
                  <a:pt x="14043" y="9536"/>
                  <a:pt x="14138" y="9275"/>
                  <a:pt x="14186" y="8990"/>
                </a:cubicBezTo>
                <a:cubicBezTo>
                  <a:pt x="14209" y="8824"/>
                  <a:pt x="14186" y="8682"/>
                  <a:pt x="14138" y="8540"/>
                </a:cubicBezTo>
                <a:cubicBezTo>
                  <a:pt x="14019" y="8136"/>
                  <a:pt x="13545" y="7970"/>
                  <a:pt x="13213" y="8184"/>
                </a:cubicBezTo>
                <a:cubicBezTo>
                  <a:pt x="12976" y="8302"/>
                  <a:pt x="12739" y="8445"/>
                  <a:pt x="12525" y="8635"/>
                </a:cubicBezTo>
                <a:cubicBezTo>
                  <a:pt x="11695" y="9275"/>
                  <a:pt x="10675" y="9631"/>
                  <a:pt x="9607" y="9655"/>
                </a:cubicBezTo>
                <a:lnTo>
                  <a:pt x="8943" y="9655"/>
                </a:lnTo>
                <a:cubicBezTo>
                  <a:pt x="8137" y="9726"/>
                  <a:pt x="7330" y="9536"/>
                  <a:pt x="6619" y="9133"/>
                </a:cubicBezTo>
                <a:cubicBezTo>
                  <a:pt x="6453" y="9062"/>
                  <a:pt x="6286" y="8990"/>
                  <a:pt x="6120" y="8943"/>
                </a:cubicBezTo>
                <a:cubicBezTo>
                  <a:pt x="5029" y="8563"/>
                  <a:pt x="4009" y="7970"/>
                  <a:pt x="3132" y="7188"/>
                </a:cubicBezTo>
                <a:cubicBezTo>
                  <a:pt x="2444" y="6595"/>
                  <a:pt x="1708" y="6049"/>
                  <a:pt x="1020" y="5432"/>
                </a:cubicBezTo>
                <a:cubicBezTo>
                  <a:pt x="665" y="5148"/>
                  <a:pt x="356" y="4768"/>
                  <a:pt x="0" y="4389"/>
                </a:cubicBezTo>
                <a:cubicBezTo>
                  <a:pt x="475" y="4128"/>
                  <a:pt x="878" y="3867"/>
                  <a:pt x="1329" y="3653"/>
                </a:cubicBezTo>
                <a:cubicBezTo>
                  <a:pt x="2017" y="3321"/>
                  <a:pt x="2752" y="3013"/>
                  <a:pt x="3464" y="2657"/>
                </a:cubicBezTo>
                <a:cubicBezTo>
                  <a:pt x="4175" y="2325"/>
                  <a:pt x="4863" y="1898"/>
                  <a:pt x="5504" y="1400"/>
                </a:cubicBezTo>
                <a:cubicBezTo>
                  <a:pt x="6026" y="949"/>
                  <a:pt x="6571" y="498"/>
                  <a:pt x="7093" y="48"/>
                </a:cubicBezTo>
                <a:cubicBezTo>
                  <a:pt x="7140" y="24"/>
                  <a:pt x="7188" y="0"/>
                  <a:pt x="725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0" name="Google Shape;1590;p61"/>
          <p:cNvSpPr/>
          <p:nvPr/>
        </p:nvSpPr>
        <p:spPr>
          <a:xfrm>
            <a:off x="1392487" y="3034210"/>
            <a:ext cx="284675" cy="288250"/>
          </a:xfrm>
          <a:custGeom>
            <a:avLst/>
            <a:gdLst/>
            <a:ahLst/>
            <a:cxnLst/>
            <a:rect l="l" t="t" r="r" b="b"/>
            <a:pathLst>
              <a:path w="11387" h="11530" extrusionOk="0">
                <a:moveTo>
                  <a:pt x="1" y="9750"/>
                </a:moveTo>
                <a:cubicBezTo>
                  <a:pt x="404" y="9323"/>
                  <a:pt x="760" y="8943"/>
                  <a:pt x="1115" y="8588"/>
                </a:cubicBezTo>
                <a:cubicBezTo>
                  <a:pt x="2159" y="7520"/>
                  <a:pt x="2989" y="6239"/>
                  <a:pt x="3535" y="4840"/>
                </a:cubicBezTo>
                <a:cubicBezTo>
                  <a:pt x="3701" y="4365"/>
                  <a:pt x="3843" y="3891"/>
                  <a:pt x="3938" y="3416"/>
                </a:cubicBezTo>
                <a:cubicBezTo>
                  <a:pt x="4081" y="2752"/>
                  <a:pt x="4199" y="2088"/>
                  <a:pt x="4294" y="1448"/>
                </a:cubicBezTo>
                <a:cubicBezTo>
                  <a:pt x="4318" y="1234"/>
                  <a:pt x="4342" y="1044"/>
                  <a:pt x="4342" y="855"/>
                </a:cubicBezTo>
                <a:cubicBezTo>
                  <a:pt x="4342" y="594"/>
                  <a:pt x="4365" y="357"/>
                  <a:pt x="4365" y="119"/>
                </a:cubicBezTo>
                <a:cubicBezTo>
                  <a:pt x="4626" y="1"/>
                  <a:pt x="4935" y="96"/>
                  <a:pt x="5101" y="333"/>
                </a:cubicBezTo>
                <a:cubicBezTo>
                  <a:pt x="5694" y="1092"/>
                  <a:pt x="6524" y="1566"/>
                  <a:pt x="7235" y="2159"/>
                </a:cubicBezTo>
                <a:cubicBezTo>
                  <a:pt x="8469" y="3132"/>
                  <a:pt x="9868" y="3677"/>
                  <a:pt x="11339" y="4104"/>
                </a:cubicBezTo>
                <a:cubicBezTo>
                  <a:pt x="11339" y="4104"/>
                  <a:pt x="11363" y="4128"/>
                  <a:pt x="11387" y="4176"/>
                </a:cubicBezTo>
                <a:cubicBezTo>
                  <a:pt x="11149" y="4460"/>
                  <a:pt x="10841" y="4697"/>
                  <a:pt x="10533" y="4887"/>
                </a:cubicBezTo>
                <a:cubicBezTo>
                  <a:pt x="10177" y="5077"/>
                  <a:pt x="9868" y="5338"/>
                  <a:pt x="9631" y="5670"/>
                </a:cubicBezTo>
                <a:cubicBezTo>
                  <a:pt x="9370" y="6026"/>
                  <a:pt x="8967" y="6287"/>
                  <a:pt x="8516" y="6358"/>
                </a:cubicBezTo>
                <a:cubicBezTo>
                  <a:pt x="8255" y="6405"/>
                  <a:pt x="7995" y="6453"/>
                  <a:pt x="7734" y="6429"/>
                </a:cubicBezTo>
                <a:lnTo>
                  <a:pt x="6785" y="6429"/>
                </a:lnTo>
                <a:cubicBezTo>
                  <a:pt x="6429" y="6429"/>
                  <a:pt x="6121" y="6666"/>
                  <a:pt x="6026" y="6998"/>
                </a:cubicBezTo>
                <a:cubicBezTo>
                  <a:pt x="5955" y="7141"/>
                  <a:pt x="5955" y="7307"/>
                  <a:pt x="6049" y="7449"/>
                </a:cubicBezTo>
                <a:cubicBezTo>
                  <a:pt x="6168" y="7615"/>
                  <a:pt x="6287" y="7781"/>
                  <a:pt x="6429" y="7923"/>
                </a:cubicBezTo>
                <a:cubicBezTo>
                  <a:pt x="6666" y="8208"/>
                  <a:pt x="6951" y="8469"/>
                  <a:pt x="7188" y="8754"/>
                </a:cubicBezTo>
                <a:cubicBezTo>
                  <a:pt x="7449" y="8967"/>
                  <a:pt x="7591" y="9276"/>
                  <a:pt x="7615" y="9608"/>
                </a:cubicBezTo>
                <a:cubicBezTo>
                  <a:pt x="7212" y="9821"/>
                  <a:pt x="6785" y="9940"/>
                  <a:pt x="6334" y="9916"/>
                </a:cubicBezTo>
                <a:lnTo>
                  <a:pt x="5338" y="9916"/>
                </a:lnTo>
                <a:cubicBezTo>
                  <a:pt x="5148" y="9916"/>
                  <a:pt x="4935" y="9940"/>
                  <a:pt x="4745" y="9963"/>
                </a:cubicBezTo>
                <a:cubicBezTo>
                  <a:pt x="4342" y="10035"/>
                  <a:pt x="4199" y="10153"/>
                  <a:pt x="4128" y="10628"/>
                </a:cubicBezTo>
                <a:cubicBezTo>
                  <a:pt x="4104" y="10912"/>
                  <a:pt x="3938" y="11126"/>
                  <a:pt x="3677" y="11221"/>
                </a:cubicBezTo>
                <a:cubicBezTo>
                  <a:pt x="3155" y="11434"/>
                  <a:pt x="2586" y="11529"/>
                  <a:pt x="2041" y="11529"/>
                </a:cubicBezTo>
                <a:cubicBezTo>
                  <a:pt x="1614" y="11529"/>
                  <a:pt x="1187" y="11316"/>
                  <a:pt x="926" y="10983"/>
                </a:cubicBezTo>
                <a:cubicBezTo>
                  <a:pt x="617" y="10580"/>
                  <a:pt x="333" y="10177"/>
                  <a:pt x="1" y="975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1" name="Google Shape;1591;p61"/>
          <p:cNvSpPr/>
          <p:nvPr/>
        </p:nvSpPr>
        <p:spPr>
          <a:xfrm>
            <a:off x="1910775" y="2718975"/>
            <a:ext cx="137025" cy="164300"/>
          </a:xfrm>
          <a:custGeom>
            <a:avLst/>
            <a:gdLst/>
            <a:ahLst/>
            <a:cxnLst/>
            <a:rect l="l" t="t" r="r" b="b"/>
            <a:pathLst>
              <a:path w="5481" h="6572" extrusionOk="0">
                <a:moveTo>
                  <a:pt x="2681" y="6477"/>
                </a:moveTo>
                <a:cubicBezTo>
                  <a:pt x="2444" y="5931"/>
                  <a:pt x="2207" y="5385"/>
                  <a:pt x="2017" y="4816"/>
                </a:cubicBezTo>
                <a:cubicBezTo>
                  <a:pt x="1614" y="3701"/>
                  <a:pt x="1021" y="2657"/>
                  <a:pt x="262" y="1756"/>
                </a:cubicBezTo>
                <a:cubicBezTo>
                  <a:pt x="167" y="1614"/>
                  <a:pt x="72" y="1495"/>
                  <a:pt x="1" y="1353"/>
                </a:cubicBezTo>
                <a:cubicBezTo>
                  <a:pt x="238" y="1021"/>
                  <a:pt x="499" y="736"/>
                  <a:pt x="807" y="475"/>
                </a:cubicBezTo>
                <a:cubicBezTo>
                  <a:pt x="1140" y="143"/>
                  <a:pt x="1590" y="1"/>
                  <a:pt x="2041" y="72"/>
                </a:cubicBezTo>
                <a:cubicBezTo>
                  <a:pt x="2847" y="167"/>
                  <a:pt x="3630" y="451"/>
                  <a:pt x="4294" y="878"/>
                </a:cubicBezTo>
                <a:cubicBezTo>
                  <a:pt x="4437" y="973"/>
                  <a:pt x="4579" y="1092"/>
                  <a:pt x="4698" y="1234"/>
                </a:cubicBezTo>
                <a:cubicBezTo>
                  <a:pt x="5219" y="2017"/>
                  <a:pt x="5480" y="2824"/>
                  <a:pt x="5172" y="3772"/>
                </a:cubicBezTo>
                <a:cubicBezTo>
                  <a:pt x="4959" y="4365"/>
                  <a:pt x="4698" y="4911"/>
                  <a:pt x="4366" y="5457"/>
                </a:cubicBezTo>
                <a:cubicBezTo>
                  <a:pt x="4081" y="5836"/>
                  <a:pt x="3749" y="6168"/>
                  <a:pt x="3346" y="6405"/>
                </a:cubicBezTo>
                <a:cubicBezTo>
                  <a:pt x="3132" y="6524"/>
                  <a:pt x="2895" y="6571"/>
                  <a:pt x="2681" y="64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2" name="Google Shape;1592;p61"/>
          <p:cNvSpPr/>
          <p:nvPr/>
        </p:nvSpPr>
        <p:spPr>
          <a:xfrm>
            <a:off x="960175" y="3030325"/>
            <a:ext cx="115075" cy="93725"/>
          </a:xfrm>
          <a:custGeom>
            <a:avLst/>
            <a:gdLst/>
            <a:ahLst/>
            <a:cxnLst/>
            <a:rect l="l" t="t" r="r" b="b"/>
            <a:pathLst>
              <a:path w="4603" h="3749" extrusionOk="0">
                <a:moveTo>
                  <a:pt x="4579" y="3724"/>
                </a:moveTo>
                <a:cubicBezTo>
                  <a:pt x="4507" y="3748"/>
                  <a:pt x="4460" y="3748"/>
                  <a:pt x="4389" y="3748"/>
                </a:cubicBezTo>
                <a:cubicBezTo>
                  <a:pt x="3796" y="3748"/>
                  <a:pt x="3179" y="3724"/>
                  <a:pt x="2586" y="3724"/>
                </a:cubicBezTo>
                <a:cubicBezTo>
                  <a:pt x="1898" y="3724"/>
                  <a:pt x="1210" y="3535"/>
                  <a:pt x="617" y="3131"/>
                </a:cubicBezTo>
                <a:cubicBezTo>
                  <a:pt x="214" y="2870"/>
                  <a:pt x="0" y="2396"/>
                  <a:pt x="72" y="1922"/>
                </a:cubicBezTo>
                <a:cubicBezTo>
                  <a:pt x="119" y="1329"/>
                  <a:pt x="356" y="783"/>
                  <a:pt x="736" y="332"/>
                </a:cubicBezTo>
                <a:cubicBezTo>
                  <a:pt x="878" y="143"/>
                  <a:pt x="1139" y="24"/>
                  <a:pt x="1376" y="48"/>
                </a:cubicBezTo>
                <a:cubicBezTo>
                  <a:pt x="2325" y="0"/>
                  <a:pt x="3203" y="427"/>
                  <a:pt x="3772" y="1163"/>
                </a:cubicBezTo>
                <a:cubicBezTo>
                  <a:pt x="3867" y="1305"/>
                  <a:pt x="3938" y="1447"/>
                  <a:pt x="3962" y="1589"/>
                </a:cubicBezTo>
                <a:cubicBezTo>
                  <a:pt x="4104" y="2277"/>
                  <a:pt x="4318" y="2942"/>
                  <a:pt x="4579" y="3558"/>
                </a:cubicBezTo>
                <a:cubicBezTo>
                  <a:pt x="4602" y="3629"/>
                  <a:pt x="4579" y="3653"/>
                  <a:pt x="4579" y="372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3" name="Google Shape;1593;p61"/>
          <p:cNvSpPr/>
          <p:nvPr/>
        </p:nvSpPr>
        <p:spPr>
          <a:xfrm>
            <a:off x="1553775" y="4033125"/>
            <a:ext cx="38575" cy="157175"/>
          </a:xfrm>
          <a:custGeom>
            <a:avLst/>
            <a:gdLst/>
            <a:ahLst/>
            <a:cxnLst/>
            <a:rect l="l" t="t" r="r" b="b"/>
            <a:pathLst>
              <a:path w="1543" h="6287" extrusionOk="0">
                <a:moveTo>
                  <a:pt x="1092" y="6286"/>
                </a:moveTo>
                <a:lnTo>
                  <a:pt x="357" y="6286"/>
                </a:lnTo>
                <a:cubicBezTo>
                  <a:pt x="143" y="5835"/>
                  <a:pt x="25" y="5337"/>
                  <a:pt x="1" y="4863"/>
                </a:cubicBezTo>
                <a:lnTo>
                  <a:pt x="1" y="309"/>
                </a:lnTo>
                <a:cubicBezTo>
                  <a:pt x="25" y="214"/>
                  <a:pt x="25" y="142"/>
                  <a:pt x="48" y="71"/>
                </a:cubicBezTo>
                <a:cubicBezTo>
                  <a:pt x="191" y="0"/>
                  <a:pt x="214" y="119"/>
                  <a:pt x="262" y="166"/>
                </a:cubicBezTo>
                <a:cubicBezTo>
                  <a:pt x="713" y="878"/>
                  <a:pt x="1068" y="1613"/>
                  <a:pt x="1329" y="2396"/>
                </a:cubicBezTo>
                <a:cubicBezTo>
                  <a:pt x="1424" y="2657"/>
                  <a:pt x="1495" y="2942"/>
                  <a:pt x="1519" y="3226"/>
                </a:cubicBezTo>
                <a:cubicBezTo>
                  <a:pt x="1543" y="3819"/>
                  <a:pt x="1519" y="4412"/>
                  <a:pt x="1519" y="5029"/>
                </a:cubicBezTo>
                <a:cubicBezTo>
                  <a:pt x="1543" y="5480"/>
                  <a:pt x="1401" y="5930"/>
                  <a:pt x="1092" y="628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4" name="Google Shape;1594;p61"/>
          <p:cNvSpPr/>
          <p:nvPr/>
        </p:nvSpPr>
        <p:spPr>
          <a:xfrm>
            <a:off x="1111400" y="3831500"/>
            <a:ext cx="50425" cy="130475"/>
          </a:xfrm>
          <a:custGeom>
            <a:avLst/>
            <a:gdLst/>
            <a:ahLst/>
            <a:cxnLst/>
            <a:rect l="l" t="t" r="r" b="b"/>
            <a:pathLst>
              <a:path w="2017" h="5219" extrusionOk="0">
                <a:moveTo>
                  <a:pt x="0" y="5219"/>
                </a:moveTo>
                <a:lnTo>
                  <a:pt x="0" y="3179"/>
                </a:lnTo>
                <a:cubicBezTo>
                  <a:pt x="24" y="2799"/>
                  <a:pt x="95" y="2443"/>
                  <a:pt x="237" y="2087"/>
                </a:cubicBezTo>
                <a:cubicBezTo>
                  <a:pt x="332" y="1732"/>
                  <a:pt x="451" y="1400"/>
                  <a:pt x="522" y="1044"/>
                </a:cubicBezTo>
                <a:cubicBezTo>
                  <a:pt x="641" y="712"/>
                  <a:pt x="830" y="403"/>
                  <a:pt x="1091" y="166"/>
                </a:cubicBezTo>
                <a:cubicBezTo>
                  <a:pt x="1163" y="95"/>
                  <a:pt x="1234" y="47"/>
                  <a:pt x="1329" y="47"/>
                </a:cubicBezTo>
                <a:cubicBezTo>
                  <a:pt x="1566" y="0"/>
                  <a:pt x="1803" y="24"/>
                  <a:pt x="2017" y="95"/>
                </a:cubicBezTo>
                <a:cubicBezTo>
                  <a:pt x="1803" y="546"/>
                  <a:pt x="1708" y="1067"/>
                  <a:pt x="1732" y="1566"/>
                </a:cubicBezTo>
                <a:cubicBezTo>
                  <a:pt x="1708" y="1827"/>
                  <a:pt x="1661" y="2064"/>
                  <a:pt x="1590" y="2301"/>
                </a:cubicBezTo>
                <a:cubicBezTo>
                  <a:pt x="1471" y="2728"/>
                  <a:pt x="1352" y="3155"/>
                  <a:pt x="1234" y="3582"/>
                </a:cubicBezTo>
                <a:cubicBezTo>
                  <a:pt x="1210" y="3724"/>
                  <a:pt x="1186" y="3843"/>
                  <a:pt x="1115" y="3961"/>
                </a:cubicBezTo>
                <a:cubicBezTo>
                  <a:pt x="854" y="4341"/>
                  <a:pt x="570" y="4721"/>
                  <a:pt x="285" y="5100"/>
                </a:cubicBezTo>
                <a:cubicBezTo>
                  <a:pt x="237" y="5147"/>
                  <a:pt x="166" y="5147"/>
                  <a:pt x="0" y="5219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5" name="Google Shape;1595;p61"/>
          <p:cNvSpPr/>
          <p:nvPr/>
        </p:nvSpPr>
        <p:spPr>
          <a:xfrm>
            <a:off x="1597675" y="3282350"/>
            <a:ext cx="55175" cy="51025"/>
          </a:xfrm>
          <a:custGeom>
            <a:avLst/>
            <a:gdLst/>
            <a:ahLst/>
            <a:cxnLst/>
            <a:rect l="l" t="t" r="r" b="b"/>
            <a:pathLst>
              <a:path w="2207" h="2041" extrusionOk="0">
                <a:moveTo>
                  <a:pt x="2206" y="1"/>
                </a:moveTo>
                <a:cubicBezTo>
                  <a:pt x="2206" y="95"/>
                  <a:pt x="2206" y="190"/>
                  <a:pt x="2183" y="285"/>
                </a:cubicBezTo>
                <a:cubicBezTo>
                  <a:pt x="1945" y="831"/>
                  <a:pt x="1613" y="1329"/>
                  <a:pt x="1186" y="1756"/>
                </a:cubicBezTo>
                <a:cubicBezTo>
                  <a:pt x="973" y="2041"/>
                  <a:pt x="546" y="2041"/>
                  <a:pt x="380" y="1732"/>
                </a:cubicBezTo>
                <a:cubicBezTo>
                  <a:pt x="119" y="1448"/>
                  <a:pt x="71" y="1376"/>
                  <a:pt x="0" y="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6" name="Google Shape;1596;p61"/>
          <p:cNvSpPr/>
          <p:nvPr/>
        </p:nvSpPr>
        <p:spPr>
          <a:xfrm>
            <a:off x="1144000" y="3011350"/>
            <a:ext cx="172000" cy="177925"/>
          </a:xfrm>
          <a:custGeom>
            <a:avLst/>
            <a:gdLst/>
            <a:ahLst/>
            <a:cxnLst/>
            <a:rect l="l" t="t" r="r" b="b"/>
            <a:pathLst>
              <a:path w="6880" h="7117" extrusionOk="0">
                <a:moveTo>
                  <a:pt x="6761" y="3345"/>
                </a:moveTo>
                <a:lnTo>
                  <a:pt x="6761" y="3274"/>
                </a:lnTo>
                <a:cubicBezTo>
                  <a:pt x="6761" y="2515"/>
                  <a:pt x="6429" y="1779"/>
                  <a:pt x="5860" y="1305"/>
                </a:cubicBezTo>
                <a:cubicBezTo>
                  <a:pt x="5172" y="403"/>
                  <a:pt x="4033" y="0"/>
                  <a:pt x="2919" y="237"/>
                </a:cubicBezTo>
                <a:cubicBezTo>
                  <a:pt x="997" y="593"/>
                  <a:pt x="1" y="2609"/>
                  <a:pt x="167" y="4388"/>
                </a:cubicBezTo>
                <a:cubicBezTo>
                  <a:pt x="262" y="5408"/>
                  <a:pt x="665" y="6357"/>
                  <a:pt x="1638" y="6808"/>
                </a:cubicBezTo>
                <a:cubicBezTo>
                  <a:pt x="2207" y="7045"/>
                  <a:pt x="2824" y="7116"/>
                  <a:pt x="3417" y="7021"/>
                </a:cubicBezTo>
                <a:cubicBezTo>
                  <a:pt x="3606" y="6998"/>
                  <a:pt x="3773" y="6950"/>
                  <a:pt x="3939" y="6903"/>
                </a:cubicBezTo>
                <a:cubicBezTo>
                  <a:pt x="4057" y="6855"/>
                  <a:pt x="4793" y="6595"/>
                  <a:pt x="4342" y="6737"/>
                </a:cubicBezTo>
                <a:cubicBezTo>
                  <a:pt x="4769" y="6618"/>
                  <a:pt x="5172" y="6381"/>
                  <a:pt x="5528" y="6096"/>
                </a:cubicBezTo>
                <a:cubicBezTo>
                  <a:pt x="5931" y="5907"/>
                  <a:pt x="6263" y="5622"/>
                  <a:pt x="6477" y="5219"/>
                </a:cubicBezTo>
                <a:cubicBezTo>
                  <a:pt x="6785" y="4649"/>
                  <a:pt x="6880" y="3985"/>
                  <a:pt x="6761" y="3345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7" name="Google Shape;1597;p61"/>
          <p:cNvSpPr/>
          <p:nvPr/>
        </p:nvSpPr>
        <p:spPr>
          <a:xfrm>
            <a:off x="1758975" y="2844100"/>
            <a:ext cx="176750" cy="168450"/>
          </a:xfrm>
          <a:custGeom>
            <a:avLst/>
            <a:gdLst/>
            <a:ahLst/>
            <a:cxnLst/>
            <a:rect l="l" t="t" r="r" b="b"/>
            <a:pathLst>
              <a:path w="7070" h="6738" extrusionOk="0">
                <a:moveTo>
                  <a:pt x="5172" y="546"/>
                </a:moveTo>
                <a:cubicBezTo>
                  <a:pt x="4934" y="428"/>
                  <a:pt x="4697" y="309"/>
                  <a:pt x="4460" y="214"/>
                </a:cubicBezTo>
                <a:cubicBezTo>
                  <a:pt x="4721" y="285"/>
                  <a:pt x="4650" y="262"/>
                  <a:pt x="4199" y="96"/>
                </a:cubicBezTo>
                <a:cubicBezTo>
                  <a:pt x="3914" y="25"/>
                  <a:pt x="3606" y="1"/>
                  <a:pt x="3321" y="1"/>
                </a:cubicBezTo>
                <a:cubicBezTo>
                  <a:pt x="2586" y="72"/>
                  <a:pt x="1874" y="380"/>
                  <a:pt x="1329" y="855"/>
                </a:cubicBezTo>
                <a:cubicBezTo>
                  <a:pt x="380" y="1709"/>
                  <a:pt x="0" y="3037"/>
                  <a:pt x="356" y="4271"/>
                </a:cubicBezTo>
                <a:cubicBezTo>
                  <a:pt x="688" y="5314"/>
                  <a:pt x="1519" y="6121"/>
                  <a:pt x="2586" y="6429"/>
                </a:cubicBezTo>
                <a:cubicBezTo>
                  <a:pt x="3653" y="6738"/>
                  <a:pt x="4745" y="6382"/>
                  <a:pt x="5575" y="5694"/>
                </a:cubicBezTo>
                <a:cubicBezTo>
                  <a:pt x="7069" y="4460"/>
                  <a:pt x="6785" y="1543"/>
                  <a:pt x="5172" y="54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8" name="Google Shape;1598;p61"/>
          <p:cNvSpPr/>
          <p:nvPr/>
        </p:nvSpPr>
        <p:spPr>
          <a:xfrm>
            <a:off x="688629" y="2524253"/>
            <a:ext cx="1574500" cy="1715625"/>
          </a:xfrm>
          <a:custGeom>
            <a:avLst/>
            <a:gdLst/>
            <a:ahLst/>
            <a:cxnLst/>
            <a:rect l="l" t="t" r="r" b="b"/>
            <a:pathLst>
              <a:path w="62980" h="68625" extrusionOk="0">
                <a:moveTo>
                  <a:pt x="25832" y="35273"/>
                </a:moveTo>
                <a:cubicBezTo>
                  <a:pt x="25500" y="35345"/>
                  <a:pt x="25192" y="35487"/>
                  <a:pt x="24955" y="35700"/>
                </a:cubicBezTo>
                <a:cubicBezTo>
                  <a:pt x="24433" y="36127"/>
                  <a:pt x="23840" y="36459"/>
                  <a:pt x="23199" y="36697"/>
                </a:cubicBezTo>
                <a:cubicBezTo>
                  <a:pt x="22488" y="36958"/>
                  <a:pt x="21800" y="37242"/>
                  <a:pt x="21065" y="37479"/>
                </a:cubicBezTo>
                <a:cubicBezTo>
                  <a:pt x="20187" y="37764"/>
                  <a:pt x="19286" y="37906"/>
                  <a:pt x="18360" y="37954"/>
                </a:cubicBezTo>
                <a:cubicBezTo>
                  <a:pt x="17530" y="38025"/>
                  <a:pt x="16700" y="38025"/>
                  <a:pt x="15893" y="37954"/>
                </a:cubicBezTo>
                <a:cubicBezTo>
                  <a:pt x="15372" y="37883"/>
                  <a:pt x="14873" y="37835"/>
                  <a:pt x="14352" y="37764"/>
                </a:cubicBezTo>
                <a:cubicBezTo>
                  <a:pt x="14091" y="37740"/>
                  <a:pt x="13806" y="37740"/>
                  <a:pt x="13545" y="37717"/>
                </a:cubicBezTo>
                <a:cubicBezTo>
                  <a:pt x="12549" y="37693"/>
                  <a:pt x="11529" y="37551"/>
                  <a:pt x="10556" y="37337"/>
                </a:cubicBezTo>
                <a:cubicBezTo>
                  <a:pt x="10129" y="37242"/>
                  <a:pt x="9655" y="37171"/>
                  <a:pt x="9204" y="37076"/>
                </a:cubicBezTo>
                <a:cubicBezTo>
                  <a:pt x="9157" y="37219"/>
                  <a:pt x="9086" y="37337"/>
                  <a:pt x="8991" y="37456"/>
                </a:cubicBezTo>
                <a:cubicBezTo>
                  <a:pt x="8374" y="38072"/>
                  <a:pt x="7971" y="38855"/>
                  <a:pt x="7378" y="39496"/>
                </a:cubicBezTo>
                <a:cubicBezTo>
                  <a:pt x="7330" y="39543"/>
                  <a:pt x="7283" y="39591"/>
                  <a:pt x="7235" y="39638"/>
                </a:cubicBezTo>
                <a:cubicBezTo>
                  <a:pt x="6974" y="39828"/>
                  <a:pt x="6619" y="39685"/>
                  <a:pt x="6571" y="39377"/>
                </a:cubicBezTo>
                <a:cubicBezTo>
                  <a:pt x="6500" y="39045"/>
                  <a:pt x="6595" y="38689"/>
                  <a:pt x="6832" y="38452"/>
                </a:cubicBezTo>
                <a:cubicBezTo>
                  <a:pt x="7093" y="38191"/>
                  <a:pt x="7283" y="37883"/>
                  <a:pt x="7378" y="37527"/>
                </a:cubicBezTo>
                <a:cubicBezTo>
                  <a:pt x="7330" y="37385"/>
                  <a:pt x="7212" y="37432"/>
                  <a:pt x="7117" y="37432"/>
                </a:cubicBezTo>
                <a:cubicBezTo>
                  <a:pt x="6737" y="37432"/>
                  <a:pt x="6358" y="37456"/>
                  <a:pt x="5978" y="37456"/>
                </a:cubicBezTo>
                <a:cubicBezTo>
                  <a:pt x="5527" y="37479"/>
                  <a:pt x="5314" y="36958"/>
                  <a:pt x="5622" y="36649"/>
                </a:cubicBezTo>
                <a:cubicBezTo>
                  <a:pt x="5812" y="36459"/>
                  <a:pt x="6073" y="36341"/>
                  <a:pt x="6358" y="36341"/>
                </a:cubicBezTo>
                <a:lnTo>
                  <a:pt x="7923" y="36341"/>
                </a:lnTo>
                <a:cubicBezTo>
                  <a:pt x="7805" y="36104"/>
                  <a:pt x="7710" y="35914"/>
                  <a:pt x="7591" y="35700"/>
                </a:cubicBezTo>
                <a:cubicBezTo>
                  <a:pt x="7473" y="35487"/>
                  <a:pt x="7330" y="35321"/>
                  <a:pt x="7235" y="35131"/>
                </a:cubicBezTo>
                <a:cubicBezTo>
                  <a:pt x="7140" y="34989"/>
                  <a:pt x="7093" y="34846"/>
                  <a:pt x="7022" y="34704"/>
                </a:cubicBezTo>
                <a:cubicBezTo>
                  <a:pt x="6974" y="34491"/>
                  <a:pt x="7046" y="34253"/>
                  <a:pt x="7235" y="34111"/>
                </a:cubicBezTo>
                <a:cubicBezTo>
                  <a:pt x="7449" y="33992"/>
                  <a:pt x="7733" y="33992"/>
                  <a:pt x="7923" y="34159"/>
                </a:cubicBezTo>
                <a:cubicBezTo>
                  <a:pt x="7994" y="34206"/>
                  <a:pt x="8042" y="34301"/>
                  <a:pt x="8089" y="34348"/>
                </a:cubicBezTo>
                <a:cubicBezTo>
                  <a:pt x="8540" y="34870"/>
                  <a:pt x="8991" y="35416"/>
                  <a:pt x="9465" y="35914"/>
                </a:cubicBezTo>
                <a:cubicBezTo>
                  <a:pt x="9584" y="36032"/>
                  <a:pt x="9726" y="36104"/>
                  <a:pt x="9868" y="36127"/>
                </a:cubicBezTo>
                <a:cubicBezTo>
                  <a:pt x="11268" y="36317"/>
                  <a:pt x="12644" y="36602"/>
                  <a:pt x="14067" y="36578"/>
                </a:cubicBezTo>
                <a:cubicBezTo>
                  <a:pt x="14541" y="36578"/>
                  <a:pt x="15016" y="36626"/>
                  <a:pt x="15466" y="36697"/>
                </a:cubicBezTo>
                <a:cubicBezTo>
                  <a:pt x="16202" y="36792"/>
                  <a:pt x="16937" y="36839"/>
                  <a:pt x="17696" y="36792"/>
                </a:cubicBezTo>
                <a:cubicBezTo>
                  <a:pt x="18194" y="36720"/>
                  <a:pt x="18716" y="36720"/>
                  <a:pt x="19214" y="36649"/>
                </a:cubicBezTo>
                <a:cubicBezTo>
                  <a:pt x="20400" y="36459"/>
                  <a:pt x="21539" y="36104"/>
                  <a:pt x="22606" y="35606"/>
                </a:cubicBezTo>
                <a:cubicBezTo>
                  <a:pt x="23294" y="35368"/>
                  <a:pt x="23911" y="34989"/>
                  <a:pt x="24457" y="34538"/>
                </a:cubicBezTo>
                <a:cubicBezTo>
                  <a:pt x="24552" y="34467"/>
                  <a:pt x="24646" y="34396"/>
                  <a:pt x="24765" y="34372"/>
                </a:cubicBezTo>
                <a:cubicBezTo>
                  <a:pt x="25666" y="34016"/>
                  <a:pt x="26378" y="33328"/>
                  <a:pt x="27208" y="32878"/>
                </a:cubicBezTo>
                <a:cubicBezTo>
                  <a:pt x="27279" y="32830"/>
                  <a:pt x="27327" y="32783"/>
                  <a:pt x="27445" y="32712"/>
                </a:cubicBezTo>
                <a:cubicBezTo>
                  <a:pt x="27303" y="32664"/>
                  <a:pt x="27161" y="32617"/>
                  <a:pt x="27019" y="32593"/>
                </a:cubicBezTo>
                <a:cubicBezTo>
                  <a:pt x="26639" y="32546"/>
                  <a:pt x="26259" y="32522"/>
                  <a:pt x="25880" y="32498"/>
                </a:cubicBezTo>
                <a:cubicBezTo>
                  <a:pt x="25073" y="32403"/>
                  <a:pt x="24267" y="32261"/>
                  <a:pt x="23508" y="32024"/>
                </a:cubicBezTo>
                <a:cubicBezTo>
                  <a:pt x="23294" y="32166"/>
                  <a:pt x="23247" y="32379"/>
                  <a:pt x="23152" y="32569"/>
                </a:cubicBezTo>
                <a:cubicBezTo>
                  <a:pt x="23057" y="32783"/>
                  <a:pt x="22986" y="32949"/>
                  <a:pt x="22915" y="33139"/>
                </a:cubicBezTo>
                <a:cubicBezTo>
                  <a:pt x="22725" y="33518"/>
                  <a:pt x="22369" y="33803"/>
                  <a:pt x="21966" y="33921"/>
                </a:cubicBezTo>
                <a:cubicBezTo>
                  <a:pt x="21539" y="34087"/>
                  <a:pt x="21088" y="34182"/>
                  <a:pt x="20661" y="34230"/>
                </a:cubicBezTo>
                <a:cubicBezTo>
                  <a:pt x="20566" y="34253"/>
                  <a:pt x="20472" y="34253"/>
                  <a:pt x="20400" y="34277"/>
                </a:cubicBezTo>
                <a:cubicBezTo>
                  <a:pt x="19570" y="34538"/>
                  <a:pt x="18764" y="34752"/>
                  <a:pt x="17957" y="35036"/>
                </a:cubicBezTo>
                <a:cubicBezTo>
                  <a:pt x="17554" y="35179"/>
                  <a:pt x="17127" y="35273"/>
                  <a:pt x="16724" y="35297"/>
                </a:cubicBezTo>
                <a:lnTo>
                  <a:pt x="15561" y="35297"/>
                </a:lnTo>
                <a:cubicBezTo>
                  <a:pt x="15182" y="35297"/>
                  <a:pt x="14802" y="35179"/>
                  <a:pt x="14518" y="34941"/>
                </a:cubicBezTo>
                <a:cubicBezTo>
                  <a:pt x="14091" y="34680"/>
                  <a:pt x="13877" y="34206"/>
                  <a:pt x="13925" y="33732"/>
                </a:cubicBezTo>
                <a:cubicBezTo>
                  <a:pt x="13972" y="33305"/>
                  <a:pt x="14020" y="32878"/>
                  <a:pt x="14067" y="32451"/>
                </a:cubicBezTo>
                <a:lnTo>
                  <a:pt x="14067" y="32166"/>
                </a:lnTo>
                <a:cubicBezTo>
                  <a:pt x="13687" y="32285"/>
                  <a:pt x="13355" y="32403"/>
                  <a:pt x="13023" y="32522"/>
                </a:cubicBezTo>
                <a:cubicBezTo>
                  <a:pt x="12478" y="32759"/>
                  <a:pt x="11885" y="32878"/>
                  <a:pt x="11315" y="32878"/>
                </a:cubicBezTo>
                <a:cubicBezTo>
                  <a:pt x="10746" y="32901"/>
                  <a:pt x="10177" y="32901"/>
                  <a:pt x="9631" y="32878"/>
                </a:cubicBezTo>
                <a:cubicBezTo>
                  <a:pt x="8991" y="32854"/>
                  <a:pt x="8374" y="32688"/>
                  <a:pt x="7828" y="32403"/>
                </a:cubicBezTo>
                <a:cubicBezTo>
                  <a:pt x="7567" y="32261"/>
                  <a:pt x="7307" y="32142"/>
                  <a:pt x="7022" y="32047"/>
                </a:cubicBezTo>
                <a:cubicBezTo>
                  <a:pt x="5860" y="31644"/>
                  <a:pt x="4768" y="31027"/>
                  <a:pt x="3843" y="30197"/>
                </a:cubicBezTo>
                <a:cubicBezTo>
                  <a:pt x="3132" y="29604"/>
                  <a:pt x="2396" y="29011"/>
                  <a:pt x="1685" y="28394"/>
                </a:cubicBezTo>
                <a:cubicBezTo>
                  <a:pt x="1258" y="27991"/>
                  <a:pt x="854" y="27588"/>
                  <a:pt x="475" y="27137"/>
                </a:cubicBezTo>
                <a:cubicBezTo>
                  <a:pt x="380" y="27019"/>
                  <a:pt x="285" y="26900"/>
                  <a:pt x="214" y="26758"/>
                </a:cubicBezTo>
                <a:cubicBezTo>
                  <a:pt x="1" y="26236"/>
                  <a:pt x="24" y="25856"/>
                  <a:pt x="451" y="25572"/>
                </a:cubicBezTo>
                <a:cubicBezTo>
                  <a:pt x="594" y="25477"/>
                  <a:pt x="712" y="25406"/>
                  <a:pt x="854" y="25334"/>
                </a:cubicBezTo>
                <a:cubicBezTo>
                  <a:pt x="1922" y="24718"/>
                  <a:pt x="3037" y="24172"/>
                  <a:pt x="4152" y="23674"/>
                </a:cubicBezTo>
                <a:cubicBezTo>
                  <a:pt x="5243" y="23176"/>
                  <a:pt x="6239" y="22512"/>
                  <a:pt x="7117" y="21729"/>
                </a:cubicBezTo>
                <a:cubicBezTo>
                  <a:pt x="7805" y="21112"/>
                  <a:pt x="8421" y="20400"/>
                  <a:pt x="8943" y="19641"/>
                </a:cubicBezTo>
                <a:cubicBezTo>
                  <a:pt x="9299" y="19143"/>
                  <a:pt x="9702" y="18645"/>
                  <a:pt x="10034" y="18123"/>
                </a:cubicBezTo>
                <a:cubicBezTo>
                  <a:pt x="10390" y="17601"/>
                  <a:pt x="10627" y="17080"/>
                  <a:pt x="10912" y="16534"/>
                </a:cubicBezTo>
                <a:cubicBezTo>
                  <a:pt x="11054" y="16202"/>
                  <a:pt x="11292" y="15941"/>
                  <a:pt x="11600" y="15751"/>
                </a:cubicBezTo>
                <a:cubicBezTo>
                  <a:pt x="11813" y="15585"/>
                  <a:pt x="11956" y="15372"/>
                  <a:pt x="12074" y="15111"/>
                </a:cubicBezTo>
                <a:cubicBezTo>
                  <a:pt x="12407" y="14494"/>
                  <a:pt x="12691" y="13877"/>
                  <a:pt x="13023" y="13260"/>
                </a:cubicBezTo>
                <a:cubicBezTo>
                  <a:pt x="13189" y="12952"/>
                  <a:pt x="13403" y="12644"/>
                  <a:pt x="13593" y="12359"/>
                </a:cubicBezTo>
                <a:cubicBezTo>
                  <a:pt x="13972" y="11766"/>
                  <a:pt x="14375" y="11149"/>
                  <a:pt x="14779" y="10556"/>
                </a:cubicBezTo>
                <a:cubicBezTo>
                  <a:pt x="15182" y="9963"/>
                  <a:pt x="15538" y="9394"/>
                  <a:pt x="15988" y="8848"/>
                </a:cubicBezTo>
                <a:cubicBezTo>
                  <a:pt x="16320" y="8421"/>
                  <a:pt x="16676" y="7994"/>
                  <a:pt x="16795" y="7425"/>
                </a:cubicBezTo>
                <a:cubicBezTo>
                  <a:pt x="16866" y="7188"/>
                  <a:pt x="16985" y="6974"/>
                  <a:pt x="17198" y="6808"/>
                </a:cubicBezTo>
                <a:cubicBezTo>
                  <a:pt x="17720" y="6263"/>
                  <a:pt x="18242" y="5717"/>
                  <a:pt x="18811" y="5219"/>
                </a:cubicBezTo>
                <a:cubicBezTo>
                  <a:pt x="19879" y="4247"/>
                  <a:pt x="21041" y="3393"/>
                  <a:pt x="22274" y="2705"/>
                </a:cubicBezTo>
                <a:cubicBezTo>
                  <a:pt x="24267" y="1566"/>
                  <a:pt x="26426" y="760"/>
                  <a:pt x="28655" y="261"/>
                </a:cubicBezTo>
                <a:cubicBezTo>
                  <a:pt x="29343" y="119"/>
                  <a:pt x="30055" y="48"/>
                  <a:pt x="30790" y="24"/>
                </a:cubicBezTo>
                <a:cubicBezTo>
                  <a:pt x="31858" y="1"/>
                  <a:pt x="32925" y="48"/>
                  <a:pt x="33992" y="167"/>
                </a:cubicBezTo>
                <a:cubicBezTo>
                  <a:pt x="34325" y="190"/>
                  <a:pt x="34633" y="238"/>
                  <a:pt x="34941" y="309"/>
                </a:cubicBezTo>
                <a:cubicBezTo>
                  <a:pt x="36483" y="617"/>
                  <a:pt x="38001" y="1139"/>
                  <a:pt x="39425" y="1803"/>
                </a:cubicBezTo>
                <a:cubicBezTo>
                  <a:pt x="40445" y="2349"/>
                  <a:pt x="41393" y="2966"/>
                  <a:pt x="42295" y="3701"/>
                </a:cubicBezTo>
                <a:cubicBezTo>
                  <a:pt x="43054" y="4247"/>
                  <a:pt x="43765" y="4934"/>
                  <a:pt x="44358" y="5694"/>
                </a:cubicBezTo>
                <a:cubicBezTo>
                  <a:pt x="44453" y="5812"/>
                  <a:pt x="44572" y="5907"/>
                  <a:pt x="44691" y="6026"/>
                </a:cubicBezTo>
                <a:cubicBezTo>
                  <a:pt x="44785" y="6144"/>
                  <a:pt x="44928" y="6215"/>
                  <a:pt x="45094" y="6215"/>
                </a:cubicBezTo>
                <a:cubicBezTo>
                  <a:pt x="45450" y="6263"/>
                  <a:pt x="45568" y="6405"/>
                  <a:pt x="45497" y="6761"/>
                </a:cubicBezTo>
                <a:cubicBezTo>
                  <a:pt x="45473" y="7022"/>
                  <a:pt x="45473" y="7283"/>
                  <a:pt x="45544" y="7544"/>
                </a:cubicBezTo>
                <a:cubicBezTo>
                  <a:pt x="45544" y="7639"/>
                  <a:pt x="45568" y="7734"/>
                  <a:pt x="45616" y="7805"/>
                </a:cubicBezTo>
                <a:cubicBezTo>
                  <a:pt x="46019" y="8303"/>
                  <a:pt x="46446" y="8754"/>
                  <a:pt x="46920" y="9180"/>
                </a:cubicBezTo>
                <a:cubicBezTo>
                  <a:pt x="47252" y="8848"/>
                  <a:pt x="47537" y="8587"/>
                  <a:pt x="47845" y="8255"/>
                </a:cubicBezTo>
                <a:cubicBezTo>
                  <a:pt x="48272" y="7805"/>
                  <a:pt x="48913" y="7567"/>
                  <a:pt x="49553" y="7615"/>
                </a:cubicBezTo>
                <a:cubicBezTo>
                  <a:pt x="50621" y="7639"/>
                  <a:pt x="51664" y="7971"/>
                  <a:pt x="52566" y="8564"/>
                </a:cubicBezTo>
                <a:cubicBezTo>
                  <a:pt x="52874" y="8777"/>
                  <a:pt x="53135" y="9038"/>
                  <a:pt x="53325" y="9347"/>
                </a:cubicBezTo>
                <a:cubicBezTo>
                  <a:pt x="53870" y="10106"/>
                  <a:pt x="54131" y="11054"/>
                  <a:pt x="54037" y="12003"/>
                </a:cubicBezTo>
                <a:cubicBezTo>
                  <a:pt x="53918" y="12620"/>
                  <a:pt x="53728" y="13237"/>
                  <a:pt x="53444" y="13782"/>
                </a:cubicBezTo>
                <a:cubicBezTo>
                  <a:pt x="53088" y="14518"/>
                  <a:pt x="52590" y="15182"/>
                  <a:pt x="51973" y="15704"/>
                </a:cubicBezTo>
                <a:cubicBezTo>
                  <a:pt x="52186" y="16060"/>
                  <a:pt x="52471" y="16344"/>
                  <a:pt x="52803" y="16581"/>
                </a:cubicBezTo>
                <a:cubicBezTo>
                  <a:pt x="53420" y="17032"/>
                  <a:pt x="54037" y="17459"/>
                  <a:pt x="54677" y="17910"/>
                </a:cubicBezTo>
                <a:cubicBezTo>
                  <a:pt x="54867" y="18028"/>
                  <a:pt x="55057" y="18123"/>
                  <a:pt x="55270" y="18218"/>
                </a:cubicBezTo>
                <a:cubicBezTo>
                  <a:pt x="55910" y="18479"/>
                  <a:pt x="56551" y="18764"/>
                  <a:pt x="57191" y="18977"/>
                </a:cubicBezTo>
                <a:cubicBezTo>
                  <a:pt x="57571" y="19048"/>
                  <a:pt x="57950" y="19096"/>
                  <a:pt x="58330" y="19120"/>
                </a:cubicBezTo>
                <a:cubicBezTo>
                  <a:pt x="58449" y="19120"/>
                  <a:pt x="58567" y="19120"/>
                  <a:pt x="58662" y="19120"/>
                </a:cubicBezTo>
                <a:cubicBezTo>
                  <a:pt x="58970" y="19072"/>
                  <a:pt x="59255" y="19238"/>
                  <a:pt x="59374" y="19523"/>
                </a:cubicBezTo>
                <a:cubicBezTo>
                  <a:pt x="59492" y="19807"/>
                  <a:pt x="59421" y="20116"/>
                  <a:pt x="59208" y="20329"/>
                </a:cubicBezTo>
                <a:cubicBezTo>
                  <a:pt x="58994" y="20566"/>
                  <a:pt x="58757" y="20756"/>
                  <a:pt x="58520" y="20970"/>
                </a:cubicBezTo>
                <a:cubicBezTo>
                  <a:pt x="58283" y="21183"/>
                  <a:pt x="57998" y="21397"/>
                  <a:pt x="57737" y="21610"/>
                </a:cubicBezTo>
                <a:cubicBezTo>
                  <a:pt x="57666" y="21705"/>
                  <a:pt x="57547" y="21800"/>
                  <a:pt x="57452" y="21871"/>
                </a:cubicBezTo>
                <a:cubicBezTo>
                  <a:pt x="56978" y="22108"/>
                  <a:pt x="56598" y="22464"/>
                  <a:pt x="56337" y="22915"/>
                </a:cubicBezTo>
                <a:cubicBezTo>
                  <a:pt x="56266" y="22986"/>
                  <a:pt x="56171" y="23057"/>
                  <a:pt x="56077" y="23105"/>
                </a:cubicBezTo>
                <a:cubicBezTo>
                  <a:pt x="55602" y="23413"/>
                  <a:pt x="55080" y="23626"/>
                  <a:pt x="54511" y="23698"/>
                </a:cubicBezTo>
                <a:cubicBezTo>
                  <a:pt x="54345" y="23745"/>
                  <a:pt x="54179" y="23769"/>
                  <a:pt x="53918" y="23816"/>
                </a:cubicBezTo>
                <a:cubicBezTo>
                  <a:pt x="54013" y="23935"/>
                  <a:pt x="54060" y="24030"/>
                  <a:pt x="54131" y="24125"/>
                </a:cubicBezTo>
                <a:cubicBezTo>
                  <a:pt x="54297" y="24362"/>
                  <a:pt x="54487" y="24623"/>
                  <a:pt x="54653" y="24884"/>
                </a:cubicBezTo>
                <a:cubicBezTo>
                  <a:pt x="54890" y="25263"/>
                  <a:pt x="54938" y="25690"/>
                  <a:pt x="54819" y="26117"/>
                </a:cubicBezTo>
                <a:cubicBezTo>
                  <a:pt x="54748" y="26473"/>
                  <a:pt x="54464" y="26758"/>
                  <a:pt x="54131" y="26876"/>
                </a:cubicBezTo>
                <a:cubicBezTo>
                  <a:pt x="53562" y="27113"/>
                  <a:pt x="52945" y="27232"/>
                  <a:pt x="52352" y="27256"/>
                </a:cubicBezTo>
                <a:lnTo>
                  <a:pt x="51404" y="27256"/>
                </a:lnTo>
                <a:cubicBezTo>
                  <a:pt x="51237" y="27493"/>
                  <a:pt x="51071" y="27683"/>
                  <a:pt x="50905" y="27896"/>
                </a:cubicBezTo>
                <a:cubicBezTo>
                  <a:pt x="50716" y="28181"/>
                  <a:pt x="50431" y="28394"/>
                  <a:pt x="50099" y="28489"/>
                </a:cubicBezTo>
                <a:cubicBezTo>
                  <a:pt x="49316" y="28821"/>
                  <a:pt x="48438" y="28916"/>
                  <a:pt x="47608" y="28798"/>
                </a:cubicBezTo>
                <a:cubicBezTo>
                  <a:pt x="46802" y="28655"/>
                  <a:pt x="46137" y="28133"/>
                  <a:pt x="45829" y="27398"/>
                </a:cubicBezTo>
                <a:cubicBezTo>
                  <a:pt x="45758" y="27256"/>
                  <a:pt x="45734" y="27090"/>
                  <a:pt x="45734" y="26947"/>
                </a:cubicBezTo>
                <a:cubicBezTo>
                  <a:pt x="45711" y="26734"/>
                  <a:pt x="45734" y="26544"/>
                  <a:pt x="45734" y="26283"/>
                </a:cubicBezTo>
                <a:cubicBezTo>
                  <a:pt x="45616" y="26331"/>
                  <a:pt x="45521" y="26331"/>
                  <a:pt x="45473" y="26402"/>
                </a:cubicBezTo>
                <a:cubicBezTo>
                  <a:pt x="44904" y="26924"/>
                  <a:pt x="44264" y="27398"/>
                  <a:pt x="43599" y="27801"/>
                </a:cubicBezTo>
                <a:cubicBezTo>
                  <a:pt x="43054" y="28157"/>
                  <a:pt x="42508" y="28513"/>
                  <a:pt x="41963" y="28869"/>
                </a:cubicBezTo>
                <a:cubicBezTo>
                  <a:pt x="41891" y="28916"/>
                  <a:pt x="41820" y="28964"/>
                  <a:pt x="41773" y="29035"/>
                </a:cubicBezTo>
                <a:cubicBezTo>
                  <a:pt x="42081" y="29414"/>
                  <a:pt x="42461" y="29746"/>
                  <a:pt x="42888" y="29984"/>
                </a:cubicBezTo>
                <a:cubicBezTo>
                  <a:pt x="45829" y="31668"/>
                  <a:pt x="48818" y="33210"/>
                  <a:pt x="51854" y="34704"/>
                </a:cubicBezTo>
                <a:cubicBezTo>
                  <a:pt x="52827" y="35179"/>
                  <a:pt x="53823" y="35582"/>
                  <a:pt x="54796" y="36009"/>
                </a:cubicBezTo>
                <a:cubicBezTo>
                  <a:pt x="55341" y="36222"/>
                  <a:pt x="55910" y="36412"/>
                  <a:pt x="56480" y="36531"/>
                </a:cubicBezTo>
                <a:cubicBezTo>
                  <a:pt x="56859" y="36626"/>
                  <a:pt x="57263" y="36673"/>
                  <a:pt x="57666" y="36649"/>
                </a:cubicBezTo>
                <a:cubicBezTo>
                  <a:pt x="58259" y="36578"/>
                  <a:pt x="58852" y="36602"/>
                  <a:pt x="59469" y="36578"/>
                </a:cubicBezTo>
                <a:cubicBezTo>
                  <a:pt x="59658" y="36578"/>
                  <a:pt x="59872" y="36531"/>
                  <a:pt x="60062" y="36459"/>
                </a:cubicBezTo>
                <a:cubicBezTo>
                  <a:pt x="60346" y="36341"/>
                  <a:pt x="60655" y="36293"/>
                  <a:pt x="60963" y="36293"/>
                </a:cubicBezTo>
                <a:cubicBezTo>
                  <a:pt x="61224" y="36293"/>
                  <a:pt x="61461" y="36222"/>
                  <a:pt x="61675" y="36104"/>
                </a:cubicBezTo>
                <a:cubicBezTo>
                  <a:pt x="62363" y="35700"/>
                  <a:pt x="62979" y="36720"/>
                  <a:pt x="62315" y="37147"/>
                </a:cubicBezTo>
                <a:cubicBezTo>
                  <a:pt x="62078" y="37361"/>
                  <a:pt x="61793" y="37456"/>
                  <a:pt x="61509" y="37456"/>
                </a:cubicBezTo>
                <a:cubicBezTo>
                  <a:pt x="61271" y="37432"/>
                  <a:pt x="61010" y="37456"/>
                  <a:pt x="60773" y="37479"/>
                </a:cubicBezTo>
                <a:cubicBezTo>
                  <a:pt x="60631" y="37503"/>
                  <a:pt x="60489" y="37551"/>
                  <a:pt x="60346" y="37598"/>
                </a:cubicBezTo>
                <a:cubicBezTo>
                  <a:pt x="60394" y="37740"/>
                  <a:pt x="60465" y="37859"/>
                  <a:pt x="60560" y="37954"/>
                </a:cubicBezTo>
                <a:cubicBezTo>
                  <a:pt x="61058" y="38405"/>
                  <a:pt x="61509" y="38926"/>
                  <a:pt x="62125" y="39211"/>
                </a:cubicBezTo>
                <a:cubicBezTo>
                  <a:pt x="62196" y="39235"/>
                  <a:pt x="62244" y="39282"/>
                  <a:pt x="62291" y="39306"/>
                </a:cubicBezTo>
                <a:cubicBezTo>
                  <a:pt x="62529" y="39472"/>
                  <a:pt x="62600" y="39638"/>
                  <a:pt x="62552" y="39828"/>
                </a:cubicBezTo>
                <a:cubicBezTo>
                  <a:pt x="62434" y="40207"/>
                  <a:pt x="61983" y="40397"/>
                  <a:pt x="61627" y="40184"/>
                </a:cubicBezTo>
                <a:cubicBezTo>
                  <a:pt x="61295" y="39994"/>
                  <a:pt x="60963" y="39804"/>
                  <a:pt x="60678" y="39567"/>
                </a:cubicBezTo>
                <a:cubicBezTo>
                  <a:pt x="60228" y="39187"/>
                  <a:pt x="59824" y="38760"/>
                  <a:pt x="59421" y="38357"/>
                </a:cubicBezTo>
                <a:lnTo>
                  <a:pt x="59137" y="38096"/>
                </a:lnTo>
                <a:cubicBezTo>
                  <a:pt x="58970" y="38144"/>
                  <a:pt x="58994" y="38262"/>
                  <a:pt x="58994" y="38381"/>
                </a:cubicBezTo>
                <a:lnTo>
                  <a:pt x="58994" y="40207"/>
                </a:lnTo>
                <a:cubicBezTo>
                  <a:pt x="58994" y="40397"/>
                  <a:pt x="58994" y="40587"/>
                  <a:pt x="58947" y="40800"/>
                </a:cubicBezTo>
                <a:cubicBezTo>
                  <a:pt x="58899" y="41014"/>
                  <a:pt x="58686" y="41180"/>
                  <a:pt x="58472" y="41180"/>
                </a:cubicBezTo>
                <a:cubicBezTo>
                  <a:pt x="58211" y="41227"/>
                  <a:pt x="57974" y="41061"/>
                  <a:pt x="57903" y="40800"/>
                </a:cubicBezTo>
                <a:cubicBezTo>
                  <a:pt x="57856" y="40587"/>
                  <a:pt x="57832" y="40373"/>
                  <a:pt x="57832" y="40136"/>
                </a:cubicBezTo>
                <a:lnTo>
                  <a:pt x="57832" y="38333"/>
                </a:lnTo>
                <a:cubicBezTo>
                  <a:pt x="57832" y="38191"/>
                  <a:pt x="57808" y="38025"/>
                  <a:pt x="57784" y="37906"/>
                </a:cubicBezTo>
                <a:cubicBezTo>
                  <a:pt x="57713" y="37859"/>
                  <a:pt x="57666" y="37835"/>
                  <a:pt x="57642" y="37835"/>
                </a:cubicBezTo>
                <a:cubicBezTo>
                  <a:pt x="56385" y="37835"/>
                  <a:pt x="55270" y="37408"/>
                  <a:pt x="54131" y="36934"/>
                </a:cubicBezTo>
                <a:cubicBezTo>
                  <a:pt x="51759" y="35938"/>
                  <a:pt x="49435" y="34728"/>
                  <a:pt x="47157" y="33518"/>
                </a:cubicBezTo>
                <a:cubicBezTo>
                  <a:pt x="45663" y="32735"/>
                  <a:pt x="44192" y="31929"/>
                  <a:pt x="42769" y="31051"/>
                </a:cubicBezTo>
                <a:cubicBezTo>
                  <a:pt x="42698" y="31027"/>
                  <a:pt x="42627" y="31004"/>
                  <a:pt x="42556" y="30980"/>
                </a:cubicBezTo>
                <a:cubicBezTo>
                  <a:pt x="42532" y="31170"/>
                  <a:pt x="42579" y="31359"/>
                  <a:pt x="42674" y="31502"/>
                </a:cubicBezTo>
                <a:cubicBezTo>
                  <a:pt x="43315" y="33139"/>
                  <a:pt x="43979" y="34775"/>
                  <a:pt x="44643" y="36436"/>
                </a:cubicBezTo>
                <a:cubicBezTo>
                  <a:pt x="45094" y="37598"/>
                  <a:pt x="45402" y="38832"/>
                  <a:pt x="45544" y="40065"/>
                </a:cubicBezTo>
                <a:cubicBezTo>
                  <a:pt x="45687" y="41109"/>
                  <a:pt x="45948" y="42129"/>
                  <a:pt x="46161" y="43149"/>
                </a:cubicBezTo>
                <a:cubicBezTo>
                  <a:pt x="46327" y="43955"/>
                  <a:pt x="46517" y="44762"/>
                  <a:pt x="46707" y="45592"/>
                </a:cubicBezTo>
                <a:cubicBezTo>
                  <a:pt x="46731" y="45734"/>
                  <a:pt x="46754" y="45900"/>
                  <a:pt x="46754" y="46043"/>
                </a:cubicBezTo>
                <a:cubicBezTo>
                  <a:pt x="46754" y="46944"/>
                  <a:pt x="46778" y="47798"/>
                  <a:pt x="46754" y="48676"/>
                </a:cubicBezTo>
                <a:cubicBezTo>
                  <a:pt x="46731" y="49269"/>
                  <a:pt x="46659" y="49838"/>
                  <a:pt x="46588" y="50407"/>
                </a:cubicBezTo>
                <a:cubicBezTo>
                  <a:pt x="46446" y="51404"/>
                  <a:pt x="45782" y="52258"/>
                  <a:pt x="44833" y="52613"/>
                </a:cubicBezTo>
                <a:cubicBezTo>
                  <a:pt x="43931" y="53017"/>
                  <a:pt x="43006" y="53325"/>
                  <a:pt x="42034" y="53538"/>
                </a:cubicBezTo>
                <a:lnTo>
                  <a:pt x="41702" y="53633"/>
                </a:lnTo>
                <a:cubicBezTo>
                  <a:pt x="41607" y="53918"/>
                  <a:pt x="41631" y="54226"/>
                  <a:pt x="41749" y="54487"/>
                </a:cubicBezTo>
                <a:cubicBezTo>
                  <a:pt x="41986" y="55080"/>
                  <a:pt x="42200" y="55673"/>
                  <a:pt x="42437" y="56243"/>
                </a:cubicBezTo>
                <a:cubicBezTo>
                  <a:pt x="42722" y="57025"/>
                  <a:pt x="42840" y="57856"/>
                  <a:pt x="42769" y="58686"/>
                </a:cubicBezTo>
                <a:cubicBezTo>
                  <a:pt x="42769" y="59279"/>
                  <a:pt x="42271" y="59753"/>
                  <a:pt x="41678" y="59753"/>
                </a:cubicBezTo>
                <a:lnTo>
                  <a:pt x="41132" y="59753"/>
                </a:lnTo>
                <a:lnTo>
                  <a:pt x="35368" y="59753"/>
                </a:lnTo>
                <a:cubicBezTo>
                  <a:pt x="35036" y="59706"/>
                  <a:pt x="34728" y="59824"/>
                  <a:pt x="34514" y="60062"/>
                </a:cubicBezTo>
                <a:cubicBezTo>
                  <a:pt x="34657" y="60631"/>
                  <a:pt x="34870" y="61153"/>
                  <a:pt x="35155" y="61651"/>
                </a:cubicBezTo>
                <a:cubicBezTo>
                  <a:pt x="35463" y="62268"/>
                  <a:pt x="35724" y="62908"/>
                  <a:pt x="35961" y="63572"/>
                </a:cubicBezTo>
                <a:cubicBezTo>
                  <a:pt x="36009" y="63738"/>
                  <a:pt x="36032" y="63928"/>
                  <a:pt x="36032" y="64094"/>
                </a:cubicBezTo>
                <a:lnTo>
                  <a:pt x="36032" y="66443"/>
                </a:lnTo>
                <a:cubicBezTo>
                  <a:pt x="36009" y="66988"/>
                  <a:pt x="35843" y="67510"/>
                  <a:pt x="35534" y="67961"/>
                </a:cubicBezTo>
                <a:cubicBezTo>
                  <a:pt x="35345" y="68269"/>
                  <a:pt x="35036" y="68483"/>
                  <a:pt x="34680" y="68554"/>
                </a:cubicBezTo>
                <a:cubicBezTo>
                  <a:pt x="34253" y="68601"/>
                  <a:pt x="33826" y="68625"/>
                  <a:pt x="33399" y="68577"/>
                </a:cubicBezTo>
                <a:cubicBezTo>
                  <a:pt x="32996" y="68530"/>
                  <a:pt x="32664" y="68222"/>
                  <a:pt x="32545" y="67818"/>
                </a:cubicBezTo>
                <a:cubicBezTo>
                  <a:pt x="32308" y="67178"/>
                  <a:pt x="32166" y="66514"/>
                  <a:pt x="32166" y="65850"/>
                </a:cubicBezTo>
                <a:cubicBezTo>
                  <a:pt x="32190" y="64403"/>
                  <a:pt x="32166" y="62956"/>
                  <a:pt x="32166" y="61509"/>
                </a:cubicBezTo>
                <a:cubicBezTo>
                  <a:pt x="32142" y="61177"/>
                  <a:pt x="32190" y="60844"/>
                  <a:pt x="32308" y="60512"/>
                </a:cubicBezTo>
                <a:cubicBezTo>
                  <a:pt x="32356" y="60418"/>
                  <a:pt x="32379" y="60299"/>
                  <a:pt x="32403" y="60204"/>
                </a:cubicBezTo>
                <a:cubicBezTo>
                  <a:pt x="32427" y="59848"/>
                  <a:pt x="32617" y="59516"/>
                  <a:pt x="32901" y="59303"/>
                </a:cubicBezTo>
                <a:cubicBezTo>
                  <a:pt x="33020" y="59208"/>
                  <a:pt x="33162" y="59137"/>
                  <a:pt x="33305" y="59113"/>
                </a:cubicBezTo>
                <a:cubicBezTo>
                  <a:pt x="33637" y="59065"/>
                  <a:pt x="33921" y="58971"/>
                  <a:pt x="34206" y="58804"/>
                </a:cubicBezTo>
                <a:cubicBezTo>
                  <a:pt x="34538" y="58638"/>
                  <a:pt x="34918" y="58544"/>
                  <a:pt x="35297" y="58567"/>
                </a:cubicBezTo>
                <a:lnTo>
                  <a:pt x="40800" y="58567"/>
                </a:lnTo>
                <a:lnTo>
                  <a:pt x="41488" y="58567"/>
                </a:lnTo>
                <a:cubicBezTo>
                  <a:pt x="41631" y="58283"/>
                  <a:pt x="41654" y="57951"/>
                  <a:pt x="41607" y="57642"/>
                </a:cubicBezTo>
                <a:cubicBezTo>
                  <a:pt x="41559" y="57358"/>
                  <a:pt x="41488" y="57097"/>
                  <a:pt x="41417" y="56859"/>
                </a:cubicBezTo>
                <a:cubicBezTo>
                  <a:pt x="41322" y="56527"/>
                  <a:pt x="41204" y="56219"/>
                  <a:pt x="41085" y="55887"/>
                </a:cubicBezTo>
                <a:cubicBezTo>
                  <a:pt x="40824" y="55223"/>
                  <a:pt x="40516" y="54535"/>
                  <a:pt x="40563" y="53752"/>
                </a:cubicBezTo>
                <a:lnTo>
                  <a:pt x="38523" y="53705"/>
                </a:lnTo>
                <a:cubicBezTo>
                  <a:pt x="37883" y="53705"/>
                  <a:pt x="37218" y="53705"/>
                  <a:pt x="36578" y="53657"/>
                </a:cubicBezTo>
                <a:cubicBezTo>
                  <a:pt x="35938" y="53586"/>
                  <a:pt x="35250" y="53491"/>
                  <a:pt x="34585" y="53372"/>
                </a:cubicBezTo>
                <a:cubicBezTo>
                  <a:pt x="33921" y="53278"/>
                  <a:pt x="33257" y="53135"/>
                  <a:pt x="32617" y="52969"/>
                </a:cubicBezTo>
                <a:cubicBezTo>
                  <a:pt x="31952" y="52827"/>
                  <a:pt x="31359" y="52661"/>
                  <a:pt x="30743" y="52447"/>
                </a:cubicBezTo>
                <a:cubicBezTo>
                  <a:pt x="30126" y="52234"/>
                  <a:pt x="29485" y="51973"/>
                  <a:pt x="28798" y="51807"/>
                </a:cubicBezTo>
                <a:cubicBezTo>
                  <a:pt x="28726" y="52163"/>
                  <a:pt x="28726" y="52542"/>
                  <a:pt x="28821" y="52898"/>
                </a:cubicBezTo>
                <a:cubicBezTo>
                  <a:pt x="29130" y="53894"/>
                  <a:pt x="29059" y="54938"/>
                  <a:pt x="29059" y="55958"/>
                </a:cubicBezTo>
                <a:cubicBezTo>
                  <a:pt x="29106" y="56504"/>
                  <a:pt x="28632" y="56931"/>
                  <a:pt x="28110" y="56836"/>
                </a:cubicBezTo>
                <a:cubicBezTo>
                  <a:pt x="27706" y="56788"/>
                  <a:pt x="27327" y="56717"/>
                  <a:pt x="26924" y="56646"/>
                </a:cubicBezTo>
                <a:cubicBezTo>
                  <a:pt x="26781" y="56622"/>
                  <a:pt x="26615" y="56575"/>
                  <a:pt x="26473" y="56551"/>
                </a:cubicBezTo>
                <a:cubicBezTo>
                  <a:pt x="25904" y="56504"/>
                  <a:pt x="25358" y="56361"/>
                  <a:pt x="24860" y="56100"/>
                </a:cubicBezTo>
                <a:cubicBezTo>
                  <a:pt x="23792" y="55602"/>
                  <a:pt x="22701" y="55104"/>
                  <a:pt x="21634" y="54582"/>
                </a:cubicBezTo>
                <a:cubicBezTo>
                  <a:pt x="21254" y="54392"/>
                  <a:pt x="20899" y="54108"/>
                  <a:pt x="20519" y="53871"/>
                </a:cubicBezTo>
                <a:cubicBezTo>
                  <a:pt x="19926" y="53491"/>
                  <a:pt x="19238" y="53301"/>
                  <a:pt x="18550" y="53325"/>
                </a:cubicBezTo>
                <a:cubicBezTo>
                  <a:pt x="18526" y="53325"/>
                  <a:pt x="18503" y="53349"/>
                  <a:pt x="18455" y="53396"/>
                </a:cubicBezTo>
                <a:cubicBezTo>
                  <a:pt x="18455" y="53491"/>
                  <a:pt x="18479" y="53610"/>
                  <a:pt x="18503" y="53728"/>
                </a:cubicBezTo>
                <a:cubicBezTo>
                  <a:pt x="18693" y="54511"/>
                  <a:pt x="18621" y="55318"/>
                  <a:pt x="18313" y="56029"/>
                </a:cubicBezTo>
                <a:cubicBezTo>
                  <a:pt x="18171" y="56385"/>
                  <a:pt x="18099" y="56717"/>
                  <a:pt x="18052" y="57073"/>
                </a:cubicBezTo>
                <a:cubicBezTo>
                  <a:pt x="17981" y="57405"/>
                  <a:pt x="17839" y="57713"/>
                  <a:pt x="17649" y="57974"/>
                </a:cubicBezTo>
                <a:cubicBezTo>
                  <a:pt x="17459" y="58188"/>
                  <a:pt x="17340" y="58425"/>
                  <a:pt x="17174" y="58638"/>
                </a:cubicBezTo>
                <a:cubicBezTo>
                  <a:pt x="16771" y="59231"/>
                  <a:pt x="16249" y="59587"/>
                  <a:pt x="15490" y="59492"/>
                </a:cubicBezTo>
                <a:cubicBezTo>
                  <a:pt x="14921" y="59469"/>
                  <a:pt x="14470" y="58994"/>
                  <a:pt x="14470" y="58449"/>
                </a:cubicBezTo>
                <a:cubicBezTo>
                  <a:pt x="14470" y="57666"/>
                  <a:pt x="14375" y="56883"/>
                  <a:pt x="14446" y="56100"/>
                </a:cubicBezTo>
                <a:cubicBezTo>
                  <a:pt x="14470" y="55721"/>
                  <a:pt x="14541" y="55341"/>
                  <a:pt x="14660" y="54985"/>
                </a:cubicBezTo>
                <a:cubicBezTo>
                  <a:pt x="14779" y="54535"/>
                  <a:pt x="14921" y="54131"/>
                  <a:pt x="15040" y="53681"/>
                </a:cubicBezTo>
                <a:cubicBezTo>
                  <a:pt x="15229" y="53064"/>
                  <a:pt x="15633" y="52518"/>
                  <a:pt x="16154" y="52139"/>
                </a:cubicBezTo>
                <a:cubicBezTo>
                  <a:pt x="16368" y="51949"/>
                  <a:pt x="16676" y="51831"/>
                  <a:pt x="16961" y="51854"/>
                </a:cubicBezTo>
                <a:cubicBezTo>
                  <a:pt x="17340" y="51878"/>
                  <a:pt x="17720" y="51854"/>
                  <a:pt x="18099" y="51854"/>
                </a:cubicBezTo>
                <a:cubicBezTo>
                  <a:pt x="18194" y="51854"/>
                  <a:pt x="18289" y="51854"/>
                  <a:pt x="18384" y="51854"/>
                </a:cubicBezTo>
                <a:cubicBezTo>
                  <a:pt x="18906" y="51997"/>
                  <a:pt x="19452" y="52115"/>
                  <a:pt x="19997" y="52281"/>
                </a:cubicBezTo>
                <a:cubicBezTo>
                  <a:pt x="20495" y="52447"/>
                  <a:pt x="20993" y="52685"/>
                  <a:pt x="21420" y="52993"/>
                </a:cubicBezTo>
                <a:cubicBezTo>
                  <a:pt x="22346" y="53586"/>
                  <a:pt x="23318" y="54084"/>
                  <a:pt x="24338" y="54511"/>
                </a:cubicBezTo>
                <a:cubicBezTo>
                  <a:pt x="24670" y="54653"/>
                  <a:pt x="25002" y="54796"/>
                  <a:pt x="25311" y="54938"/>
                </a:cubicBezTo>
                <a:cubicBezTo>
                  <a:pt x="25738" y="55151"/>
                  <a:pt x="26188" y="55270"/>
                  <a:pt x="26663" y="55318"/>
                </a:cubicBezTo>
                <a:cubicBezTo>
                  <a:pt x="27042" y="55389"/>
                  <a:pt x="27422" y="55460"/>
                  <a:pt x="27778" y="55578"/>
                </a:cubicBezTo>
                <a:cubicBezTo>
                  <a:pt x="27944" y="55341"/>
                  <a:pt x="27849" y="55128"/>
                  <a:pt x="27872" y="54914"/>
                </a:cubicBezTo>
                <a:cubicBezTo>
                  <a:pt x="27896" y="54701"/>
                  <a:pt x="27872" y="54511"/>
                  <a:pt x="27872" y="54321"/>
                </a:cubicBezTo>
                <a:cubicBezTo>
                  <a:pt x="27872" y="54203"/>
                  <a:pt x="27849" y="54084"/>
                  <a:pt x="27849" y="53965"/>
                </a:cubicBezTo>
                <a:cubicBezTo>
                  <a:pt x="27659" y="53088"/>
                  <a:pt x="27612" y="52163"/>
                  <a:pt x="27659" y="51261"/>
                </a:cubicBezTo>
                <a:cubicBezTo>
                  <a:pt x="27493" y="51166"/>
                  <a:pt x="27327" y="51048"/>
                  <a:pt x="27137" y="50977"/>
                </a:cubicBezTo>
                <a:cubicBezTo>
                  <a:pt x="25761" y="50312"/>
                  <a:pt x="24409" y="49553"/>
                  <a:pt x="23081" y="48747"/>
                </a:cubicBezTo>
                <a:cubicBezTo>
                  <a:pt x="21990" y="48106"/>
                  <a:pt x="20946" y="47418"/>
                  <a:pt x="19902" y="46731"/>
                </a:cubicBezTo>
                <a:cubicBezTo>
                  <a:pt x="18289" y="45639"/>
                  <a:pt x="16747" y="44453"/>
                  <a:pt x="15206" y="43244"/>
                </a:cubicBezTo>
                <a:cubicBezTo>
                  <a:pt x="14992" y="43101"/>
                  <a:pt x="14826" y="42888"/>
                  <a:pt x="14731" y="42627"/>
                </a:cubicBezTo>
                <a:cubicBezTo>
                  <a:pt x="14541" y="42271"/>
                  <a:pt x="14684" y="41820"/>
                  <a:pt x="15016" y="41631"/>
                </a:cubicBezTo>
                <a:cubicBezTo>
                  <a:pt x="15395" y="41370"/>
                  <a:pt x="15775" y="41132"/>
                  <a:pt x="16178" y="40919"/>
                </a:cubicBezTo>
                <a:cubicBezTo>
                  <a:pt x="17981" y="39994"/>
                  <a:pt x="19831" y="39140"/>
                  <a:pt x="21634" y="38191"/>
                </a:cubicBezTo>
                <a:cubicBezTo>
                  <a:pt x="23057" y="37479"/>
                  <a:pt x="24409" y="36602"/>
                  <a:pt x="25643" y="35629"/>
                </a:cubicBezTo>
                <a:cubicBezTo>
                  <a:pt x="25761" y="35534"/>
                  <a:pt x="25856" y="35463"/>
                  <a:pt x="25975" y="35392"/>
                </a:cubicBezTo>
                <a:close/>
                <a:moveTo>
                  <a:pt x="47157" y="11529"/>
                </a:moveTo>
                <a:lnTo>
                  <a:pt x="46991" y="11600"/>
                </a:lnTo>
                <a:cubicBezTo>
                  <a:pt x="46659" y="11742"/>
                  <a:pt x="46470" y="11671"/>
                  <a:pt x="46398" y="11363"/>
                </a:cubicBezTo>
                <a:cubicBezTo>
                  <a:pt x="46351" y="11197"/>
                  <a:pt x="46327" y="11007"/>
                  <a:pt x="46351" y="10841"/>
                </a:cubicBezTo>
                <a:cubicBezTo>
                  <a:pt x="46375" y="10604"/>
                  <a:pt x="46280" y="10390"/>
                  <a:pt x="46114" y="10248"/>
                </a:cubicBezTo>
                <a:cubicBezTo>
                  <a:pt x="45639" y="9750"/>
                  <a:pt x="45165" y="9228"/>
                  <a:pt x="44691" y="8730"/>
                </a:cubicBezTo>
                <a:cubicBezTo>
                  <a:pt x="44596" y="8635"/>
                  <a:pt x="44501" y="8564"/>
                  <a:pt x="44382" y="8421"/>
                </a:cubicBezTo>
                <a:cubicBezTo>
                  <a:pt x="44098" y="8682"/>
                  <a:pt x="43860" y="8920"/>
                  <a:pt x="43623" y="9133"/>
                </a:cubicBezTo>
                <a:cubicBezTo>
                  <a:pt x="43291" y="9489"/>
                  <a:pt x="42935" y="9774"/>
                  <a:pt x="42556" y="10058"/>
                </a:cubicBezTo>
                <a:cubicBezTo>
                  <a:pt x="41393" y="10817"/>
                  <a:pt x="40112" y="11363"/>
                  <a:pt x="38760" y="11719"/>
                </a:cubicBezTo>
                <a:cubicBezTo>
                  <a:pt x="37764" y="11885"/>
                  <a:pt x="36744" y="11932"/>
                  <a:pt x="35748" y="11861"/>
                </a:cubicBezTo>
                <a:cubicBezTo>
                  <a:pt x="34562" y="11790"/>
                  <a:pt x="33399" y="11481"/>
                  <a:pt x="32356" y="10888"/>
                </a:cubicBezTo>
                <a:cubicBezTo>
                  <a:pt x="31597" y="10509"/>
                  <a:pt x="30885" y="10034"/>
                  <a:pt x="30221" y="9513"/>
                </a:cubicBezTo>
                <a:cubicBezTo>
                  <a:pt x="30031" y="9370"/>
                  <a:pt x="29841" y="9252"/>
                  <a:pt x="29675" y="9109"/>
                </a:cubicBezTo>
                <a:cubicBezTo>
                  <a:pt x="29485" y="8991"/>
                  <a:pt x="29319" y="8848"/>
                  <a:pt x="29177" y="8730"/>
                </a:cubicBezTo>
                <a:cubicBezTo>
                  <a:pt x="29106" y="8801"/>
                  <a:pt x="29059" y="8825"/>
                  <a:pt x="29035" y="8848"/>
                </a:cubicBezTo>
                <a:cubicBezTo>
                  <a:pt x="28750" y="9536"/>
                  <a:pt x="28418" y="10177"/>
                  <a:pt x="27991" y="10793"/>
                </a:cubicBezTo>
                <a:cubicBezTo>
                  <a:pt x="27564" y="11553"/>
                  <a:pt x="26995" y="12240"/>
                  <a:pt x="26331" y="12810"/>
                </a:cubicBezTo>
                <a:cubicBezTo>
                  <a:pt x="25809" y="13213"/>
                  <a:pt x="25287" y="13569"/>
                  <a:pt x="24718" y="13901"/>
                </a:cubicBezTo>
                <a:cubicBezTo>
                  <a:pt x="24030" y="14328"/>
                  <a:pt x="23318" y="14707"/>
                  <a:pt x="22606" y="15040"/>
                </a:cubicBezTo>
                <a:cubicBezTo>
                  <a:pt x="22013" y="15324"/>
                  <a:pt x="21397" y="15538"/>
                  <a:pt x="20756" y="15704"/>
                </a:cubicBezTo>
                <a:cubicBezTo>
                  <a:pt x="20614" y="15751"/>
                  <a:pt x="20472" y="15822"/>
                  <a:pt x="20353" y="15917"/>
                </a:cubicBezTo>
                <a:cubicBezTo>
                  <a:pt x="20116" y="16060"/>
                  <a:pt x="19831" y="16154"/>
                  <a:pt x="19523" y="16154"/>
                </a:cubicBezTo>
                <a:cubicBezTo>
                  <a:pt x="18123" y="16178"/>
                  <a:pt x="16724" y="16202"/>
                  <a:pt x="15277" y="16226"/>
                </a:cubicBezTo>
                <a:lnTo>
                  <a:pt x="15277" y="17032"/>
                </a:lnTo>
                <a:cubicBezTo>
                  <a:pt x="15040" y="17174"/>
                  <a:pt x="14873" y="17412"/>
                  <a:pt x="14826" y="17673"/>
                </a:cubicBezTo>
                <a:cubicBezTo>
                  <a:pt x="14518" y="19143"/>
                  <a:pt x="14494" y="20661"/>
                  <a:pt x="14731" y="22156"/>
                </a:cubicBezTo>
                <a:cubicBezTo>
                  <a:pt x="14755" y="22346"/>
                  <a:pt x="14850" y="22535"/>
                  <a:pt x="14968" y="22678"/>
                </a:cubicBezTo>
                <a:cubicBezTo>
                  <a:pt x="15158" y="22915"/>
                  <a:pt x="15277" y="23200"/>
                  <a:pt x="15277" y="23484"/>
                </a:cubicBezTo>
                <a:cubicBezTo>
                  <a:pt x="15253" y="23911"/>
                  <a:pt x="15372" y="24338"/>
                  <a:pt x="15585" y="24694"/>
                </a:cubicBezTo>
                <a:cubicBezTo>
                  <a:pt x="16036" y="25666"/>
                  <a:pt x="16510" y="26592"/>
                  <a:pt x="17340" y="27279"/>
                </a:cubicBezTo>
                <a:cubicBezTo>
                  <a:pt x="17459" y="27374"/>
                  <a:pt x="17530" y="27493"/>
                  <a:pt x="17625" y="27588"/>
                </a:cubicBezTo>
                <a:cubicBezTo>
                  <a:pt x="18218" y="28205"/>
                  <a:pt x="18882" y="28774"/>
                  <a:pt x="19594" y="29296"/>
                </a:cubicBezTo>
                <a:cubicBezTo>
                  <a:pt x="19926" y="29486"/>
                  <a:pt x="20258" y="29675"/>
                  <a:pt x="20566" y="29889"/>
                </a:cubicBezTo>
                <a:cubicBezTo>
                  <a:pt x="20780" y="30031"/>
                  <a:pt x="20993" y="30126"/>
                  <a:pt x="21254" y="30197"/>
                </a:cubicBezTo>
                <a:cubicBezTo>
                  <a:pt x="21800" y="30316"/>
                  <a:pt x="22322" y="30458"/>
                  <a:pt x="22867" y="30600"/>
                </a:cubicBezTo>
                <a:cubicBezTo>
                  <a:pt x="23152" y="30743"/>
                  <a:pt x="23484" y="30719"/>
                  <a:pt x="23769" y="30553"/>
                </a:cubicBezTo>
                <a:cubicBezTo>
                  <a:pt x="23864" y="30482"/>
                  <a:pt x="23982" y="30553"/>
                  <a:pt x="24030" y="30672"/>
                </a:cubicBezTo>
                <a:cubicBezTo>
                  <a:pt x="24077" y="30766"/>
                  <a:pt x="24101" y="30838"/>
                  <a:pt x="24148" y="30932"/>
                </a:cubicBezTo>
                <a:cubicBezTo>
                  <a:pt x="24409" y="30980"/>
                  <a:pt x="24670" y="31075"/>
                  <a:pt x="24931" y="31099"/>
                </a:cubicBezTo>
                <a:cubicBezTo>
                  <a:pt x="25477" y="31170"/>
                  <a:pt x="26022" y="31241"/>
                  <a:pt x="26592" y="31288"/>
                </a:cubicBezTo>
                <a:cubicBezTo>
                  <a:pt x="27232" y="31336"/>
                  <a:pt x="27872" y="31359"/>
                  <a:pt x="28537" y="31407"/>
                </a:cubicBezTo>
                <a:cubicBezTo>
                  <a:pt x="28750" y="31431"/>
                  <a:pt x="28987" y="31359"/>
                  <a:pt x="29153" y="31193"/>
                </a:cubicBezTo>
                <a:cubicBezTo>
                  <a:pt x="29343" y="30980"/>
                  <a:pt x="29675" y="30980"/>
                  <a:pt x="29865" y="31170"/>
                </a:cubicBezTo>
                <a:cubicBezTo>
                  <a:pt x="30031" y="31288"/>
                  <a:pt x="30245" y="31336"/>
                  <a:pt x="30434" y="31312"/>
                </a:cubicBezTo>
                <a:cubicBezTo>
                  <a:pt x="31858" y="31170"/>
                  <a:pt x="33281" y="30932"/>
                  <a:pt x="34680" y="30577"/>
                </a:cubicBezTo>
                <a:cubicBezTo>
                  <a:pt x="35677" y="30316"/>
                  <a:pt x="36649" y="29984"/>
                  <a:pt x="37598" y="29580"/>
                </a:cubicBezTo>
                <a:cubicBezTo>
                  <a:pt x="38571" y="29225"/>
                  <a:pt x="39496" y="28774"/>
                  <a:pt x="40397" y="28252"/>
                </a:cubicBezTo>
                <a:cubicBezTo>
                  <a:pt x="41132" y="27801"/>
                  <a:pt x="41868" y="27351"/>
                  <a:pt x="42627" y="26900"/>
                </a:cubicBezTo>
                <a:cubicBezTo>
                  <a:pt x="43623" y="26307"/>
                  <a:pt x="44524" y="25572"/>
                  <a:pt x="45331" y="24718"/>
                </a:cubicBezTo>
                <a:cubicBezTo>
                  <a:pt x="45616" y="24409"/>
                  <a:pt x="45924" y="24101"/>
                  <a:pt x="46209" y="23793"/>
                </a:cubicBezTo>
                <a:cubicBezTo>
                  <a:pt x="47727" y="22274"/>
                  <a:pt x="48676" y="20306"/>
                  <a:pt x="48913" y="18171"/>
                </a:cubicBezTo>
                <a:cubicBezTo>
                  <a:pt x="48960" y="17839"/>
                  <a:pt x="49055" y="17506"/>
                  <a:pt x="49055" y="17174"/>
                </a:cubicBezTo>
                <a:cubicBezTo>
                  <a:pt x="49103" y="16605"/>
                  <a:pt x="49103" y="16060"/>
                  <a:pt x="49031" y="15490"/>
                </a:cubicBezTo>
                <a:cubicBezTo>
                  <a:pt x="48937" y="15087"/>
                  <a:pt x="48794" y="14684"/>
                  <a:pt x="48604" y="14304"/>
                </a:cubicBezTo>
                <a:lnTo>
                  <a:pt x="48296" y="13498"/>
                </a:lnTo>
                <a:cubicBezTo>
                  <a:pt x="48035" y="12786"/>
                  <a:pt x="47656" y="12122"/>
                  <a:pt x="47157" y="11529"/>
                </a:cubicBezTo>
                <a:close/>
                <a:moveTo>
                  <a:pt x="16107" y="42342"/>
                </a:moveTo>
                <a:cubicBezTo>
                  <a:pt x="16297" y="42508"/>
                  <a:pt x="16368" y="42627"/>
                  <a:pt x="16486" y="42698"/>
                </a:cubicBezTo>
                <a:cubicBezTo>
                  <a:pt x="17601" y="43528"/>
                  <a:pt x="18716" y="44406"/>
                  <a:pt x="19879" y="45212"/>
                </a:cubicBezTo>
                <a:cubicBezTo>
                  <a:pt x="20970" y="45995"/>
                  <a:pt x="22085" y="46754"/>
                  <a:pt x="23223" y="47442"/>
                </a:cubicBezTo>
                <a:cubicBezTo>
                  <a:pt x="24741" y="48344"/>
                  <a:pt x="26307" y="49174"/>
                  <a:pt x="27896" y="49980"/>
                </a:cubicBezTo>
                <a:cubicBezTo>
                  <a:pt x="29059" y="50526"/>
                  <a:pt x="30268" y="51000"/>
                  <a:pt x="31502" y="51380"/>
                </a:cubicBezTo>
                <a:cubicBezTo>
                  <a:pt x="32617" y="51736"/>
                  <a:pt x="33755" y="51997"/>
                  <a:pt x="34894" y="52163"/>
                </a:cubicBezTo>
                <a:cubicBezTo>
                  <a:pt x="36080" y="52376"/>
                  <a:pt x="37266" y="52495"/>
                  <a:pt x="38452" y="52471"/>
                </a:cubicBezTo>
                <a:cubicBezTo>
                  <a:pt x="39164" y="52447"/>
                  <a:pt x="39875" y="52471"/>
                  <a:pt x="40587" y="52471"/>
                </a:cubicBezTo>
                <a:cubicBezTo>
                  <a:pt x="41109" y="52471"/>
                  <a:pt x="41631" y="52400"/>
                  <a:pt x="42129" y="52258"/>
                </a:cubicBezTo>
                <a:cubicBezTo>
                  <a:pt x="42508" y="52139"/>
                  <a:pt x="42888" y="52044"/>
                  <a:pt x="43291" y="51902"/>
                </a:cubicBezTo>
                <a:cubicBezTo>
                  <a:pt x="43671" y="51783"/>
                  <a:pt x="44074" y="51617"/>
                  <a:pt x="44477" y="51427"/>
                </a:cubicBezTo>
                <a:cubicBezTo>
                  <a:pt x="44951" y="51238"/>
                  <a:pt x="45307" y="50763"/>
                  <a:pt x="45331" y="50241"/>
                </a:cubicBezTo>
                <a:cubicBezTo>
                  <a:pt x="45355" y="49957"/>
                  <a:pt x="45426" y="49672"/>
                  <a:pt x="45426" y="49387"/>
                </a:cubicBezTo>
                <a:cubicBezTo>
                  <a:pt x="45450" y="48272"/>
                  <a:pt x="45473" y="47181"/>
                  <a:pt x="45473" y="46090"/>
                </a:cubicBezTo>
                <a:cubicBezTo>
                  <a:pt x="45473" y="45734"/>
                  <a:pt x="45402" y="45378"/>
                  <a:pt x="45331" y="45046"/>
                </a:cubicBezTo>
                <a:cubicBezTo>
                  <a:pt x="45212" y="44501"/>
                  <a:pt x="45070" y="44003"/>
                  <a:pt x="44951" y="43457"/>
                </a:cubicBezTo>
                <a:cubicBezTo>
                  <a:pt x="44667" y="42295"/>
                  <a:pt x="44430" y="41109"/>
                  <a:pt x="44264" y="39899"/>
                </a:cubicBezTo>
                <a:cubicBezTo>
                  <a:pt x="44192" y="39164"/>
                  <a:pt x="44026" y="38405"/>
                  <a:pt x="43765" y="37693"/>
                </a:cubicBezTo>
                <a:cubicBezTo>
                  <a:pt x="43172" y="36104"/>
                  <a:pt x="42532" y="34514"/>
                  <a:pt x="41915" y="32949"/>
                </a:cubicBezTo>
                <a:cubicBezTo>
                  <a:pt x="41512" y="31952"/>
                  <a:pt x="41132" y="30956"/>
                  <a:pt x="40729" y="29960"/>
                </a:cubicBezTo>
                <a:cubicBezTo>
                  <a:pt x="40682" y="29865"/>
                  <a:pt x="40611" y="29770"/>
                  <a:pt x="40539" y="29699"/>
                </a:cubicBezTo>
                <a:lnTo>
                  <a:pt x="38452" y="30648"/>
                </a:lnTo>
                <a:cubicBezTo>
                  <a:pt x="38452" y="31004"/>
                  <a:pt x="38428" y="31359"/>
                  <a:pt x="38357" y="31692"/>
                </a:cubicBezTo>
                <a:cubicBezTo>
                  <a:pt x="38072" y="32522"/>
                  <a:pt x="37551" y="33281"/>
                  <a:pt x="36886" y="33826"/>
                </a:cubicBezTo>
                <a:cubicBezTo>
                  <a:pt x="36317" y="34325"/>
                  <a:pt x="35463" y="34325"/>
                  <a:pt x="34918" y="33803"/>
                </a:cubicBezTo>
                <a:cubicBezTo>
                  <a:pt x="34491" y="33447"/>
                  <a:pt x="34206" y="32972"/>
                  <a:pt x="34111" y="32451"/>
                </a:cubicBezTo>
                <a:cubicBezTo>
                  <a:pt x="34087" y="32332"/>
                  <a:pt x="34040" y="32213"/>
                  <a:pt x="34016" y="32119"/>
                </a:cubicBezTo>
                <a:lnTo>
                  <a:pt x="29723" y="32688"/>
                </a:lnTo>
                <a:cubicBezTo>
                  <a:pt x="29509" y="32972"/>
                  <a:pt x="29272" y="33305"/>
                  <a:pt x="29059" y="33637"/>
                </a:cubicBezTo>
                <a:cubicBezTo>
                  <a:pt x="28608" y="34348"/>
                  <a:pt x="28062" y="35012"/>
                  <a:pt x="27445" y="35606"/>
                </a:cubicBezTo>
                <a:cubicBezTo>
                  <a:pt x="25880" y="37100"/>
                  <a:pt x="24125" y="38333"/>
                  <a:pt x="22179" y="39306"/>
                </a:cubicBezTo>
                <a:cubicBezTo>
                  <a:pt x="20400" y="40207"/>
                  <a:pt x="18621" y="41085"/>
                  <a:pt x="16842" y="41963"/>
                </a:cubicBezTo>
                <a:cubicBezTo>
                  <a:pt x="16653" y="42058"/>
                  <a:pt x="16415" y="42176"/>
                  <a:pt x="16107" y="42342"/>
                </a:cubicBezTo>
                <a:close/>
                <a:moveTo>
                  <a:pt x="14802" y="15822"/>
                </a:moveTo>
                <a:cubicBezTo>
                  <a:pt x="14660" y="15704"/>
                  <a:pt x="14518" y="15585"/>
                  <a:pt x="14399" y="15443"/>
                </a:cubicBezTo>
                <a:cubicBezTo>
                  <a:pt x="14209" y="15300"/>
                  <a:pt x="14186" y="15016"/>
                  <a:pt x="14352" y="14826"/>
                </a:cubicBezTo>
                <a:cubicBezTo>
                  <a:pt x="14518" y="14589"/>
                  <a:pt x="14755" y="14470"/>
                  <a:pt x="14968" y="14589"/>
                </a:cubicBezTo>
                <a:cubicBezTo>
                  <a:pt x="15300" y="14779"/>
                  <a:pt x="15680" y="14755"/>
                  <a:pt x="15988" y="14921"/>
                </a:cubicBezTo>
                <a:cubicBezTo>
                  <a:pt x="16368" y="15111"/>
                  <a:pt x="16819" y="15111"/>
                  <a:pt x="17222" y="14945"/>
                </a:cubicBezTo>
                <a:cubicBezTo>
                  <a:pt x="17554" y="14826"/>
                  <a:pt x="17910" y="14779"/>
                  <a:pt x="18266" y="14826"/>
                </a:cubicBezTo>
                <a:cubicBezTo>
                  <a:pt x="18574" y="14850"/>
                  <a:pt x="18906" y="14826"/>
                  <a:pt x="19214" y="14779"/>
                </a:cubicBezTo>
                <a:cubicBezTo>
                  <a:pt x="20590" y="14565"/>
                  <a:pt x="21942" y="14091"/>
                  <a:pt x="23176" y="13379"/>
                </a:cubicBezTo>
                <a:cubicBezTo>
                  <a:pt x="23555" y="13166"/>
                  <a:pt x="23959" y="12952"/>
                  <a:pt x="24338" y="12715"/>
                </a:cubicBezTo>
                <a:cubicBezTo>
                  <a:pt x="25263" y="12217"/>
                  <a:pt x="26046" y="11505"/>
                  <a:pt x="26686" y="10651"/>
                </a:cubicBezTo>
                <a:cubicBezTo>
                  <a:pt x="27090" y="10034"/>
                  <a:pt x="27493" y="9418"/>
                  <a:pt x="27872" y="8777"/>
                </a:cubicBezTo>
                <a:cubicBezTo>
                  <a:pt x="28086" y="8469"/>
                  <a:pt x="28205" y="8089"/>
                  <a:pt x="28252" y="7710"/>
                </a:cubicBezTo>
                <a:cubicBezTo>
                  <a:pt x="28276" y="7473"/>
                  <a:pt x="28299" y="7235"/>
                  <a:pt x="28371" y="6998"/>
                </a:cubicBezTo>
                <a:cubicBezTo>
                  <a:pt x="28394" y="6832"/>
                  <a:pt x="28537" y="6690"/>
                  <a:pt x="28703" y="6690"/>
                </a:cubicBezTo>
                <a:cubicBezTo>
                  <a:pt x="28869" y="6690"/>
                  <a:pt x="29011" y="6785"/>
                  <a:pt x="29059" y="6927"/>
                </a:cubicBezTo>
                <a:cubicBezTo>
                  <a:pt x="29106" y="7046"/>
                  <a:pt x="29106" y="7140"/>
                  <a:pt x="29153" y="7259"/>
                </a:cubicBezTo>
                <a:cubicBezTo>
                  <a:pt x="29177" y="7354"/>
                  <a:pt x="29248" y="7449"/>
                  <a:pt x="29319" y="7520"/>
                </a:cubicBezTo>
                <a:cubicBezTo>
                  <a:pt x="30221" y="8160"/>
                  <a:pt x="31099" y="8825"/>
                  <a:pt x="32024" y="9418"/>
                </a:cubicBezTo>
                <a:cubicBezTo>
                  <a:pt x="32735" y="9868"/>
                  <a:pt x="33518" y="10224"/>
                  <a:pt x="34325" y="10461"/>
                </a:cubicBezTo>
                <a:cubicBezTo>
                  <a:pt x="35012" y="10627"/>
                  <a:pt x="35700" y="10722"/>
                  <a:pt x="36412" y="10699"/>
                </a:cubicBezTo>
                <a:cubicBezTo>
                  <a:pt x="37076" y="10746"/>
                  <a:pt x="37740" y="10699"/>
                  <a:pt x="38405" y="10580"/>
                </a:cubicBezTo>
                <a:cubicBezTo>
                  <a:pt x="40041" y="10200"/>
                  <a:pt x="41536" y="9465"/>
                  <a:pt x="42840" y="8398"/>
                </a:cubicBezTo>
                <a:cubicBezTo>
                  <a:pt x="43054" y="8208"/>
                  <a:pt x="43291" y="8042"/>
                  <a:pt x="43552" y="7923"/>
                </a:cubicBezTo>
                <a:cubicBezTo>
                  <a:pt x="43955" y="7781"/>
                  <a:pt x="44192" y="7378"/>
                  <a:pt x="44121" y="6951"/>
                </a:cubicBezTo>
                <a:cubicBezTo>
                  <a:pt x="43837" y="6808"/>
                  <a:pt x="43623" y="6571"/>
                  <a:pt x="43504" y="6287"/>
                </a:cubicBezTo>
                <a:cubicBezTo>
                  <a:pt x="43481" y="6192"/>
                  <a:pt x="43362" y="6120"/>
                  <a:pt x="43291" y="6049"/>
                </a:cubicBezTo>
                <a:cubicBezTo>
                  <a:pt x="43196" y="6002"/>
                  <a:pt x="43101" y="5931"/>
                  <a:pt x="43030" y="5860"/>
                </a:cubicBezTo>
                <a:cubicBezTo>
                  <a:pt x="42437" y="5290"/>
                  <a:pt x="41797" y="4745"/>
                  <a:pt x="41132" y="4247"/>
                </a:cubicBezTo>
                <a:cubicBezTo>
                  <a:pt x="40207" y="3535"/>
                  <a:pt x="39211" y="2918"/>
                  <a:pt x="38144" y="2467"/>
                </a:cubicBezTo>
                <a:cubicBezTo>
                  <a:pt x="37100" y="2041"/>
                  <a:pt x="36032" y="1708"/>
                  <a:pt x="34941" y="1471"/>
                </a:cubicBezTo>
                <a:cubicBezTo>
                  <a:pt x="34348" y="1305"/>
                  <a:pt x="33755" y="1234"/>
                  <a:pt x="33162" y="1210"/>
                </a:cubicBezTo>
                <a:cubicBezTo>
                  <a:pt x="32783" y="1210"/>
                  <a:pt x="32403" y="1187"/>
                  <a:pt x="32024" y="1163"/>
                </a:cubicBezTo>
                <a:cubicBezTo>
                  <a:pt x="30719" y="1068"/>
                  <a:pt x="29414" y="1187"/>
                  <a:pt x="28157" y="1519"/>
                </a:cubicBezTo>
                <a:cubicBezTo>
                  <a:pt x="27967" y="1566"/>
                  <a:pt x="27778" y="1637"/>
                  <a:pt x="27588" y="1685"/>
                </a:cubicBezTo>
                <a:cubicBezTo>
                  <a:pt x="25951" y="2159"/>
                  <a:pt x="24362" y="2800"/>
                  <a:pt x="22867" y="3654"/>
                </a:cubicBezTo>
                <a:cubicBezTo>
                  <a:pt x="22156" y="4057"/>
                  <a:pt x="21444" y="4531"/>
                  <a:pt x="20804" y="5029"/>
                </a:cubicBezTo>
                <a:cubicBezTo>
                  <a:pt x="20400" y="5338"/>
                  <a:pt x="20021" y="5646"/>
                  <a:pt x="19641" y="5954"/>
                </a:cubicBezTo>
                <a:cubicBezTo>
                  <a:pt x="19262" y="6263"/>
                  <a:pt x="19025" y="6761"/>
                  <a:pt x="18574" y="7046"/>
                </a:cubicBezTo>
                <a:cubicBezTo>
                  <a:pt x="18526" y="7093"/>
                  <a:pt x="18479" y="7140"/>
                  <a:pt x="18455" y="7188"/>
                </a:cubicBezTo>
                <a:cubicBezTo>
                  <a:pt x="18289" y="7496"/>
                  <a:pt x="18076" y="7757"/>
                  <a:pt x="17815" y="7971"/>
                </a:cubicBezTo>
                <a:cubicBezTo>
                  <a:pt x="17673" y="8089"/>
                  <a:pt x="17554" y="8232"/>
                  <a:pt x="17483" y="8374"/>
                </a:cubicBezTo>
                <a:cubicBezTo>
                  <a:pt x="17293" y="8943"/>
                  <a:pt x="16913" y="9394"/>
                  <a:pt x="16605" y="9892"/>
                </a:cubicBezTo>
                <a:cubicBezTo>
                  <a:pt x="16083" y="10699"/>
                  <a:pt x="15561" y="11505"/>
                  <a:pt x="14992" y="12288"/>
                </a:cubicBezTo>
                <a:cubicBezTo>
                  <a:pt x="14043" y="13640"/>
                  <a:pt x="13332" y="15134"/>
                  <a:pt x="12430" y="16534"/>
                </a:cubicBezTo>
                <a:cubicBezTo>
                  <a:pt x="12312" y="16771"/>
                  <a:pt x="12169" y="16985"/>
                  <a:pt x="11980" y="17198"/>
                </a:cubicBezTo>
                <a:cubicBezTo>
                  <a:pt x="11742" y="17412"/>
                  <a:pt x="11766" y="17720"/>
                  <a:pt x="11576" y="17957"/>
                </a:cubicBezTo>
                <a:cubicBezTo>
                  <a:pt x="11149" y="18526"/>
                  <a:pt x="10746" y="19120"/>
                  <a:pt x="10343" y="19713"/>
                </a:cubicBezTo>
                <a:cubicBezTo>
                  <a:pt x="10272" y="19807"/>
                  <a:pt x="10224" y="19926"/>
                  <a:pt x="10129" y="20045"/>
                </a:cubicBezTo>
                <a:cubicBezTo>
                  <a:pt x="10224" y="20068"/>
                  <a:pt x="10248" y="20116"/>
                  <a:pt x="10295" y="20092"/>
                </a:cubicBezTo>
                <a:cubicBezTo>
                  <a:pt x="10960" y="19902"/>
                  <a:pt x="11695" y="19997"/>
                  <a:pt x="12312" y="20329"/>
                </a:cubicBezTo>
                <a:cubicBezTo>
                  <a:pt x="12549" y="20472"/>
                  <a:pt x="12786" y="20566"/>
                  <a:pt x="13023" y="20685"/>
                </a:cubicBezTo>
                <a:cubicBezTo>
                  <a:pt x="13118" y="20733"/>
                  <a:pt x="13213" y="20827"/>
                  <a:pt x="13355" y="20733"/>
                </a:cubicBezTo>
                <a:cubicBezTo>
                  <a:pt x="13355" y="20519"/>
                  <a:pt x="13379" y="20258"/>
                  <a:pt x="13379" y="20021"/>
                </a:cubicBezTo>
                <a:cubicBezTo>
                  <a:pt x="13355" y="19214"/>
                  <a:pt x="13474" y="18408"/>
                  <a:pt x="13687" y="17625"/>
                </a:cubicBezTo>
                <a:cubicBezTo>
                  <a:pt x="13830" y="17151"/>
                  <a:pt x="14020" y="16653"/>
                  <a:pt x="14186" y="16178"/>
                </a:cubicBezTo>
                <a:cubicBezTo>
                  <a:pt x="14233" y="15988"/>
                  <a:pt x="14423" y="15870"/>
                  <a:pt x="14613" y="15893"/>
                </a:cubicBezTo>
                <a:cubicBezTo>
                  <a:pt x="14660" y="15893"/>
                  <a:pt x="14707" y="15846"/>
                  <a:pt x="14802" y="15822"/>
                </a:cubicBezTo>
                <a:close/>
                <a:moveTo>
                  <a:pt x="8706" y="22037"/>
                </a:moveTo>
                <a:cubicBezTo>
                  <a:pt x="8635" y="22061"/>
                  <a:pt x="8587" y="22061"/>
                  <a:pt x="8540" y="22085"/>
                </a:cubicBezTo>
                <a:cubicBezTo>
                  <a:pt x="7994" y="22535"/>
                  <a:pt x="7473" y="22986"/>
                  <a:pt x="6951" y="23437"/>
                </a:cubicBezTo>
                <a:cubicBezTo>
                  <a:pt x="6310" y="23935"/>
                  <a:pt x="5622" y="24362"/>
                  <a:pt x="4887" y="24718"/>
                </a:cubicBezTo>
                <a:cubicBezTo>
                  <a:pt x="4199" y="25050"/>
                  <a:pt x="3464" y="25358"/>
                  <a:pt x="2776" y="25690"/>
                </a:cubicBezTo>
                <a:cubicBezTo>
                  <a:pt x="2325" y="25904"/>
                  <a:pt x="1922" y="26165"/>
                  <a:pt x="1447" y="26426"/>
                </a:cubicBezTo>
                <a:cubicBezTo>
                  <a:pt x="1803" y="26805"/>
                  <a:pt x="2112" y="27185"/>
                  <a:pt x="2467" y="27469"/>
                </a:cubicBezTo>
                <a:cubicBezTo>
                  <a:pt x="3155" y="28062"/>
                  <a:pt x="3867" y="28632"/>
                  <a:pt x="4579" y="29248"/>
                </a:cubicBezTo>
                <a:cubicBezTo>
                  <a:pt x="5433" y="30007"/>
                  <a:pt x="6453" y="30600"/>
                  <a:pt x="7567" y="30980"/>
                </a:cubicBezTo>
                <a:cubicBezTo>
                  <a:pt x="7733" y="31027"/>
                  <a:pt x="7900" y="31099"/>
                  <a:pt x="8066" y="31193"/>
                </a:cubicBezTo>
                <a:cubicBezTo>
                  <a:pt x="8753" y="31573"/>
                  <a:pt x="9584" y="31763"/>
                  <a:pt x="10390" y="31692"/>
                </a:cubicBezTo>
                <a:lnTo>
                  <a:pt x="11054" y="31692"/>
                </a:lnTo>
                <a:cubicBezTo>
                  <a:pt x="12122" y="31668"/>
                  <a:pt x="13142" y="31312"/>
                  <a:pt x="13972" y="30648"/>
                </a:cubicBezTo>
                <a:cubicBezTo>
                  <a:pt x="14186" y="30482"/>
                  <a:pt x="14399" y="30339"/>
                  <a:pt x="14636" y="30197"/>
                </a:cubicBezTo>
                <a:cubicBezTo>
                  <a:pt x="14992" y="29984"/>
                  <a:pt x="15466" y="30173"/>
                  <a:pt x="15561" y="30577"/>
                </a:cubicBezTo>
                <a:cubicBezTo>
                  <a:pt x="15633" y="30719"/>
                  <a:pt x="15656" y="30861"/>
                  <a:pt x="15633" y="31027"/>
                </a:cubicBezTo>
                <a:cubicBezTo>
                  <a:pt x="15585" y="31312"/>
                  <a:pt x="15466" y="31573"/>
                  <a:pt x="15419" y="31858"/>
                </a:cubicBezTo>
                <a:cubicBezTo>
                  <a:pt x="15300" y="32403"/>
                  <a:pt x="15206" y="32949"/>
                  <a:pt x="15134" y="33518"/>
                </a:cubicBezTo>
                <a:cubicBezTo>
                  <a:pt x="15111" y="33660"/>
                  <a:pt x="15134" y="33803"/>
                  <a:pt x="15158" y="33945"/>
                </a:cubicBezTo>
                <a:cubicBezTo>
                  <a:pt x="15443" y="34087"/>
                  <a:pt x="15751" y="34159"/>
                  <a:pt x="16060" y="34135"/>
                </a:cubicBezTo>
                <a:cubicBezTo>
                  <a:pt x="16463" y="34135"/>
                  <a:pt x="16890" y="34087"/>
                  <a:pt x="17317" y="33969"/>
                </a:cubicBezTo>
                <a:cubicBezTo>
                  <a:pt x="18171" y="33684"/>
                  <a:pt x="19048" y="33423"/>
                  <a:pt x="19926" y="33139"/>
                </a:cubicBezTo>
                <a:cubicBezTo>
                  <a:pt x="20068" y="33091"/>
                  <a:pt x="20234" y="33115"/>
                  <a:pt x="20377" y="33091"/>
                </a:cubicBezTo>
                <a:cubicBezTo>
                  <a:pt x="20804" y="32996"/>
                  <a:pt x="21207" y="32901"/>
                  <a:pt x="21634" y="32783"/>
                </a:cubicBezTo>
                <a:cubicBezTo>
                  <a:pt x="21729" y="32759"/>
                  <a:pt x="21824" y="32688"/>
                  <a:pt x="21895" y="32593"/>
                </a:cubicBezTo>
                <a:cubicBezTo>
                  <a:pt x="22085" y="32356"/>
                  <a:pt x="22227" y="32095"/>
                  <a:pt x="22346" y="31834"/>
                </a:cubicBezTo>
                <a:cubicBezTo>
                  <a:pt x="22298" y="31786"/>
                  <a:pt x="22251" y="31763"/>
                  <a:pt x="22179" y="31739"/>
                </a:cubicBezTo>
                <a:cubicBezTo>
                  <a:pt x="22108" y="31692"/>
                  <a:pt x="22013" y="31668"/>
                  <a:pt x="21942" y="31668"/>
                </a:cubicBezTo>
                <a:cubicBezTo>
                  <a:pt x="20993" y="31526"/>
                  <a:pt x="20116" y="31170"/>
                  <a:pt x="19357" y="30600"/>
                </a:cubicBezTo>
                <a:cubicBezTo>
                  <a:pt x="19286" y="30553"/>
                  <a:pt x="19214" y="30506"/>
                  <a:pt x="19119" y="30458"/>
                </a:cubicBezTo>
                <a:cubicBezTo>
                  <a:pt x="18621" y="30150"/>
                  <a:pt x="18171" y="29818"/>
                  <a:pt x="17744" y="29414"/>
                </a:cubicBezTo>
                <a:cubicBezTo>
                  <a:pt x="17151" y="28821"/>
                  <a:pt x="16581" y="28228"/>
                  <a:pt x="15965" y="27683"/>
                </a:cubicBezTo>
                <a:cubicBezTo>
                  <a:pt x="15727" y="27469"/>
                  <a:pt x="15538" y="27208"/>
                  <a:pt x="15395" y="26947"/>
                </a:cubicBezTo>
                <a:cubicBezTo>
                  <a:pt x="15158" y="26544"/>
                  <a:pt x="14921" y="26141"/>
                  <a:pt x="14707" y="25761"/>
                </a:cubicBezTo>
                <a:cubicBezTo>
                  <a:pt x="14613" y="25738"/>
                  <a:pt x="14565" y="25714"/>
                  <a:pt x="14541" y="25714"/>
                </a:cubicBezTo>
                <a:cubicBezTo>
                  <a:pt x="13853" y="25927"/>
                  <a:pt x="13166" y="25856"/>
                  <a:pt x="12454" y="25904"/>
                </a:cubicBezTo>
                <a:cubicBezTo>
                  <a:pt x="12074" y="25904"/>
                  <a:pt x="11695" y="25880"/>
                  <a:pt x="11315" y="25809"/>
                </a:cubicBezTo>
                <a:cubicBezTo>
                  <a:pt x="10699" y="25666"/>
                  <a:pt x="10129" y="25429"/>
                  <a:pt x="9584" y="25097"/>
                </a:cubicBezTo>
                <a:cubicBezTo>
                  <a:pt x="9394" y="24979"/>
                  <a:pt x="9204" y="24813"/>
                  <a:pt x="9062" y="24599"/>
                </a:cubicBezTo>
                <a:cubicBezTo>
                  <a:pt x="8659" y="24030"/>
                  <a:pt x="8493" y="23318"/>
                  <a:pt x="8611" y="22630"/>
                </a:cubicBezTo>
                <a:cubicBezTo>
                  <a:pt x="8659" y="22417"/>
                  <a:pt x="8682" y="22227"/>
                  <a:pt x="8706" y="22037"/>
                </a:cubicBezTo>
                <a:close/>
                <a:moveTo>
                  <a:pt x="46066" y="25904"/>
                </a:moveTo>
                <a:cubicBezTo>
                  <a:pt x="46398" y="26331"/>
                  <a:pt x="46659" y="26734"/>
                  <a:pt x="46968" y="27113"/>
                </a:cubicBezTo>
                <a:cubicBezTo>
                  <a:pt x="47229" y="27469"/>
                  <a:pt x="47656" y="27659"/>
                  <a:pt x="48083" y="27659"/>
                </a:cubicBezTo>
                <a:cubicBezTo>
                  <a:pt x="48628" y="27683"/>
                  <a:pt x="49197" y="27564"/>
                  <a:pt x="49719" y="27374"/>
                </a:cubicBezTo>
                <a:cubicBezTo>
                  <a:pt x="49980" y="27279"/>
                  <a:pt x="50146" y="27042"/>
                  <a:pt x="50170" y="26781"/>
                </a:cubicBezTo>
                <a:cubicBezTo>
                  <a:pt x="50241" y="26307"/>
                  <a:pt x="50384" y="26188"/>
                  <a:pt x="50787" y="26117"/>
                </a:cubicBezTo>
                <a:cubicBezTo>
                  <a:pt x="50977" y="26093"/>
                  <a:pt x="51190" y="26070"/>
                  <a:pt x="51380" y="26070"/>
                </a:cubicBezTo>
                <a:lnTo>
                  <a:pt x="52376" y="26070"/>
                </a:lnTo>
                <a:cubicBezTo>
                  <a:pt x="52827" y="26070"/>
                  <a:pt x="53254" y="25975"/>
                  <a:pt x="53657" y="25738"/>
                </a:cubicBezTo>
                <a:cubicBezTo>
                  <a:pt x="53633" y="25429"/>
                  <a:pt x="53491" y="25121"/>
                  <a:pt x="53230" y="24907"/>
                </a:cubicBezTo>
                <a:cubicBezTo>
                  <a:pt x="52993" y="24599"/>
                  <a:pt x="52708" y="24338"/>
                  <a:pt x="52471" y="24077"/>
                </a:cubicBezTo>
                <a:cubicBezTo>
                  <a:pt x="52329" y="23911"/>
                  <a:pt x="52210" y="23769"/>
                  <a:pt x="52091" y="23603"/>
                </a:cubicBezTo>
                <a:cubicBezTo>
                  <a:pt x="51997" y="23460"/>
                  <a:pt x="51997" y="23294"/>
                  <a:pt x="52068" y="23152"/>
                </a:cubicBezTo>
                <a:cubicBezTo>
                  <a:pt x="52163" y="22820"/>
                  <a:pt x="52471" y="22583"/>
                  <a:pt x="52827" y="22583"/>
                </a:cubicBezTo>
                <a:cubicBezTo>
                  <a:pt x="53135" y="22583"/>
                  <a:pt x="53467" y="22606"/>
                  <a:pt x="53776" y="22583"/>
                </a:cubicBezTo>
                <a:cubicBezTo>
                  <a:pt x="54037" y="22583"/>
                  <a:pt x="54297" y="22559"/>
                  <a:pt x="54558" y="22512"/>
                </a:cubicBezTo>
                <a:cubicBezTo>
                  <a:pt x="55009" y="22440"/>
                  <a:pt x="55412" y="22180"/>
                  <a:pt x="55673" y="21824"/>
                </a:cubicBezTo>
                <a:cubicBezTo>
                  <a:pt x="55910" y="21492"/>
                  <a:pt x="56219" y="21207"/>
                  <a:pt x="56575" y="21041"/>
                </a:cubicBezTo>
                <a:cubicBezTo>
                  <a:pt x="56883" y="20851"/>
                  <a:pt x="57191" y="20614"/>
                  <a:pt x="57429" y="20329"/>
                </a:cubicBezTo>
                <a:cubicBezTo>
                  <a:pt x="57405" y="20282"/>
                  <a:pt x="57381" y="20258"/>
                  <a:pt x="57381" y="20258"/>
                </a:cubicBezTo>
                <a:cubicBezTo>
                  <a:pt x="55910" y="19807"/>
                  <a:pt x="54511" y="19286"/>
                  <a:pt x="53277" y="18313"/>
                </a:cubicBezTo>
                <a:cubicBezTo>
                  <a:pt x="52566" y="17720"/>
                  <a:pt x="51736" y="17246"/>
                  <a:pt x="51143" y="16487"/>
                </a:cubicBezTo>
                <a:cubicBezTo>
                  <a:pt x="50977" y="16249"/>
                  <a:pt x="50668" y="16154"/>
                  <a:pt x="50407" y="16273"/>
                </a:cubicBezTo>
                <a:cubicBezTo>
                  <a:pt x="50407" y="16510"/>
                  <a:pt x="50407" y="16747"/>
                  <a:pt x="50384" y="16985"/>
                </a:cubicBezTo>
                <a:cubicBezTo>
                  <a:pt x="50384" y="17198"/>
                  <a:pt x="50360" y="17388"/>
                  <a:pt x="50336" y="17578"/>
                </a:cubicBezTo>
                <a:cubicBezTo>
                  <a:pt x="50241" y="18242"/>
                  <a:pt x="50123" y="18906"/>
                  <a:pt x="49980" y="19570"/>
                </a:cubicBezTo>
                <a:cubicBezTo>
                  <a:pt x="49885" y="20045"/>
                  <a:pt x="49743" y="20519"/>
                  <a:pt x="49577" y="20993"/>
                </a:cubicBezTo>
                <a:cubicBezTo>
                  <a:pt x="49031" y="22393"/>
                  <a:pt x="48201" y="23650"/>
                  <a:pt x="47157" y="24741"/>
                </a:cubicBezTo>
                <a:cubicBezTo>
                  <a:pt x="46802" y="25073"/>
                  <a:pt x="46446" y="25453"/>
                  <a:pt x="46043" y="25880"/>
                </a:cubicBezTo>
                <a:close/>
                <a:moveTo>
                  <a:pt x="50312" y="15063"/>
                </a:moveTo>
                <a:cubicBezTo>
                  <a:pt x="50550" y="15134"/>
                  <a:pt x="50787" y="15111"/>
                  <a:pt x="50977" y="14992"/>
                </a:cubicBezTo>
                <a:cubicBezTo>
                  <a:pt x="51380" y="14731"/>
                  <a:pt x="51736" y="14423"/>
                  <a:pt x="51997" y="14020"/>
                </a:cubicBezTo>
                <a:cubicBezTo>
                  <a:pt x="52329" y="13498"/>
                  <a:pt x="52590" y="12928"/>
                  <a:pt x="52803" y="12335"/>
                </a:cubicBezTo>
                <a:cubicBezTo>
                  <a:pt x="53111" y="11410"/>
                  <a:pt x="52850" y="10580"/>
                  <a:pt x="52329" y="9821"/>
                </a:cubicBezTo>
                <a:cubicBezTo>
                  <a:pt x="52210" y="9679"/>
                  <a:pt x="52091" y="9536"/>
                  <a:pt x="51949" y="9465"/>
                </a:cubicBezTo>
                <a:cubicBezTo>
                  <a:pt x="51261" y="9014"/>
                  <a:pt x="50478" y="8730"/>
                  <a:pt x="49696" y="8659"/>
                </a:cubicBezTo>
                <a:cubicBezTo>
                  <a:pt x="49245" y="8587"/>
                  <a:pt x="48771" y="8730"/>
                  <a:pt x="48462" y="9038"/>
                </a:cubicBezTo>
                <a:cubicBezTo>
                  <a:pt x="48130" y="9299"/>
                  <a:pt x="47869" y="9607"/>
                  <a:pt x="47632" y="9940"/>
                </a:cubicBezTo>
                <a:cubicBezTo>
                  <a:pt x="47703" y="10058"/>
                  <a:pt x="47798" y="10200"/>
                  <a:pt x="47893" y="10319"/>
                </a:cubicBezTo>
                <a:cubicBezTo>
                  <a:pt x="48652" y="11220"/>
                  <a:pt x="49245" y="12264"/>
                  <a:pt x="49648" y="13379"/>
                </a:cubicBezTo>
                <a:cubicBezTo>
                  <a:pt x="49862" y="13948"/>
                  <a:pt x="50075" y="14494"/>
                  <a:pt x="50312" y="15040"/>
                </a:cubicBezTo>
                <a:close/>
                <a:moveTo>
                  <a:pt x="14186" y="24741"/>
                </a:moveTo>
                <a:cubicBezTo>
                  <a:pt x="14186" y="24670"/>
                  <a:pt x="14209" y="24623"/>
                  <a:pt x="14186" y="24599"/>
                </a:cubicBezTo>
                <a:cubicBezTo>
                  <a:pt x="13925" y="23959"/>
                  <a:pt x="13711" y="23294"/>
                  <a:pt x="13569" y="22606"/>
                </a:cubicBezTo>
                <a:cubicBezTo>
                  <a:pt x="13545" y="22464"/>
                  <a:pt x="13474" y="22322"/>
                  <a:pt x="13403" y="22180"/>
                </a:cubicBezTo>
                <a:cubicBezTo>
                  <a:pt x="12810" y="21444"/>
                  <a:pt x="11932" y="21017"/>
                  <a:pt x="10983" y="21065"/>
                </a:cubicBezTo>
                <a:cubicBezTo>
                  <a:pt x="10746" y="21041"/>
                  <a:pt x="10485" y="21160"/>
                  <a:pt x="10343" y="21349"/>
                </a:cubicBezTo>
                <a:cubicBezTo>
                  <a:pt x="9963" y="21800"/>
                  <a:pt x="9726" y="22346"/>
                  <a:pt x="9679" y="22939"/>
                </a:cubicBezTo>
                <a:cubicBezTo>
                  <a:pt x="9607" y="23413"/>
                  <a:pt x="9821" y="23887"/>
                  <a:pt x="10224" y="24172"/>
                </a:cubicBezTo>
                <a:cubicBezTo>
                  <a:pt x="10817" y="24552"/>
                  <a:pt x="11505" y="24741"/>
                  <a:pt x="12193" y="24765"/>
                </a:cubicBezTo>
                <a:cubicBezTo>
                  <a:pt x="12786" y="24765"/>
                  <a:pt x="13403" y="24765"/>
                  <a:pt x="13996" y="24765"/>
                </a:cubicBezTo>
                <a:cubicBezTo>
                  <a:pt x="14067" y="24765"/>
                  <a:pt x="14114" y="24765"/>
                  <a:pt x="14186" y="24741"/>
                </a:cubicBezTo>
                <a:close/>
                <a:moveTo>
                  <a:pt x="34443" y="67415"/>
                </a:moveTo>
                <a:cubicBezTo>
                  <a:pt x="34752" y="67059"/>
                  <a:pt x="34894" y="66609"/>
                  <a:pt x="34870" y="66158"/>
                </a:cubicBezTo>
                <a:cubicBezTo>
                  <a:pt x="34870" y="65565"/>
                  <a:pt x="34894" y="64972"/>
                  <a:pt x="34870" y="64355"/>
                </a:cubicBezTo>
                <a:cubicBezTo>
                  <a:pt x="34846" y="64071"/>
                  <a:pt x="34775" y="63786"/>
                  <a:pt x="34680" y="63525"/>
                </a:cubicBezTo>
                <a:cubicBezTo>
                  <a:pt x="34419" y="62742"/>
                  <a:pt x="34064" y="62007"/>
                  <a:pt x="33613" y="61295"/>
                </a:cubicBezTo>
                <a:cubicBezTo>
                  <a:pt x="33565" y="61248"/>
                  <a:pt x="33542" y="61129"/>
                  <a:pt x="33399" y="61200"/>
                </a:cubicBezTo>
                <a:cubicBezTo>
                  <a:pt x="33376" y="61271"/>
                  <a:pt x="33376" y="61343"/>
                  <a:pt x="33352" y="61438"/>
                </a:cubicBezTo>
                <a:lnTo>
                  <a:pt x="33352" y="65992"/>
                </a:lnTo>
                <a:cubicBezTo>
                  <a:pt x="33376" y="66466"/>
                  <a:pt x="33494" y="66964"/>
                  <a:pt x="33708" y="67391"/>
                </a:cubicBezTo>
                <a:close/>
                <a:moveTo>
                  <a:pt x="15656" y="58283"/>
                </a:moveTo>
                <a:cubicBezTo>
                  <a:pt x="15822" y="58211"/>
                  <a:pt x="15893" y="58211"/>
                  <a:pt x="15917" y="58164"/>
                </a:cubicBezTo>
                <a:cubicBezTo>
                  <a:pt x="16226" y="57808"/>
                  <a:pt x="16510" y="57429"/>
                  <a:pt x="16771" y="57049"/>
                </a:cubicBezTo>
                <a:cubicBezTo>
                  <a:pt x="16819" y="56931"/>
                  <a:pt x="16866" y="56788"/>
                  <a:pt x="16890" y="56670"/>
                </a:cubicBezTo>
                <a:cubicBezTo>
                  <a:pt x="17008" y="56243"/>
                  <a:pt x="17127" y="55816"/>
                  <a:pt x="17246" y="55365"/>
                </a:cubicBezTo>
                <a:cubicBezTo>
                  <a:pt x="17317" y="55128"/>
                  <a:pt x="17364" y="54891"/>
                  <a:pt x="17388" y="54653"/>
                </a:cubicBezTo>
                <a:cubicBezTo>
                  <a:pt x="17364" y="54131"/>
                  <a:pt x="17459" y="53633"/>
                  <a:pt x="17673" y="53183"/>
                </a:cubicBezTo>
                <a:cubicBezTo>
                  <a:pt x="17459" y="53088"/>
                  <a:pt x="17222" y="53088"/>
                  <a:pt x="16985" y="53135"/>
                </a:cubicBezTo>
                <a:cubicBezTo>
                  <a:pt x="16890" y="53135"/>
                  <a:pt x="16819" y="53183"/>
                  <a:pt x="16747" y="53230"/>
                </a:cubicBezTo>
                <a:cubicBezTo>
                  <a:pt x="16486" y="53467"/>
                  <a:pt x="16273" y="53776"/>
                  <a:pt x="16178" y="54131"/>
                </a:cubicBezTo>
                <a:cubicBezTo>
                  <a:pt x="16083" y="54464"/>
                  <a:pt x="15965" y="54819"/>
                  <a:pt x="15870" y="55151"/>
                </a:cubicBezTo>
                <a:cubicBezTo>
                  <a:pt x="15751" y="55507"/>
                  <a:pt x="15656" y="55887"/>
                  <a:pt x="15656" y="56266"/>
                </a:cubicBezTo>
                <a:cubicBezTo>
                  <a:pt x="15656" y="56907"/>
                  <a:pt x="15656" y="57547"/>
                  <a:pt x="15656" y="58283"/>
                </a:cubicBezTo>
                <a:close/>
                <a:moveTo>
                  <a:pt x="37313" y="31099"/>
                </a:moveTo>
                <a:lnTo>
                  <a:pt x="35107" y="31834"/>
                </a:lnTo>
                <a:cubicBezTo>
                  <a:pt x="35178" y="32474"/>
                  <a:pt x="35226" y="32569"/>
                  <a:pt x="35487" y="32830"/>
                </a:cubicBezTo>
                <a:cubicBezTo>
                  <a:pt x="35653" y="33139"/>
                  <a:pt x="36080" y="33139"/>
                  <a:pt x="36270" y="32854"/>
                </a:cubicBezTo>
                <a:cubicBezTo>
                  <a:pt x="36720" y="32451"/>
                  <a:pt x="37052" y="31929"/>
                  <a:pt x="37290" y="31383"/>
                </a:cubicBezTo>
                <a:cubicBezTo>
                  <a:pt x="37313" y="31288"/>
                  <a:pt x="37313" y="31193"/>
                  <a:pt x="37313" y="3109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9" name="Google Shape;1599;p61"/>
          <p:cNvSpPr/>
          <p:nvPr/>
        </p:nvSpPr>
        <p:spPr>
          <a:xfrm>
            <a:off x="1347425" y="2969225"/>
            <a:ext cx="425800" cy="236050"/>
          </a:xfrm>
          <a:custGeom>
            <a:avLst/>
            <a:gdLst/>
            <a:ahLst/>
            <a:cxnLst/>
            <a:rect l="l" t="t" r="r" b="b"/>
            <a:pathLst>
              <a:path w="17032" h="9442" extrusionOk="0">
                <a:moveTo>
                  <a:pt x="7970" y="9394"/>
                </a:moveTo>
                <a:cubicBezTo>
                  <a:pt x="6855" y="9394"/>
                  <a:pt x="5764" y="9252"/>
                  <a:pt x="4721" y="8991"/>
                </a:cubicBezTo>
                <a:cubicBezTo>
                  <a:pt x="4009" y="8801"/>
                  <a:pt x="3368" y="8469"/>
                  <a:pt x="2823" y="8019"/>
                </a:cubicBezTo>
                <a:cubicBezTo>
                  <a:pt x="2515" y="7758"/>
                  <a:pt x="2206" y="7497"/>
                  <a:pt x="1874" y="7260"/>
                </a:cubicBezTo>
                <a:cubicBezTo>
                  <a:pt x="1471" y="6927"/>
                  <a:pt x="1139" y="6524"/>
                  <a:pt x="878" y="6097"/>
                </a:cubicBezTo>
                <a:cubicBezTo>
                  <a:pt x="617" y="5646"/>
                  <a:pt x="380" y="5196"/>
                  <a:pt x="142" y="4721"/>
                </a:cubicBezTo>
                <a:cubicBezTo>
                  <a:pt x="95" y="4603"/>
                  <a:pt x="48" y="4484"/>
                  <a:pt x="24" y="4342"/>
                </a:cubicBezTo>
                <a:cubicBezTo>
                  <a:pt x="0" y="4176"/>
                  <a:pt x="95" y="4033"/>
                  <a:pt x="237" y="3962"/>
                </a:cubicBezTo>
                <a:cubicBezTo>
                  <a:pt x="380" y="3867"/>
                  <a:pt x="569" y="3915"/>
                  <a:pt x="664" y="4033"/>
                </a:cubicBezTo>
                <a:cubicBezTo>
                  <a:pt x="759" y="4128"/>
                  <a:pt x="854" y="4223"/>
                  <a:pt x="925" y="4318"/>
                </a:cubicBezTo>
                <a:cubicBezTo>
                  <a:pt x="1234" y="4745"/>
                  <a:pt x="1518" y="5172"/>
                  <a:pt x="1850" y="5552"/>
                </a:cubicBezTo>
                <a:cubicBezTo>
                  <a:pt x="2111" y="5860"/>
                  <a:pt x="2372" y="6121"/>
                  <a:pt x="2633" y="6382"/>
                </a:cubicBezTo>
                <a:cubicBezTo>
                  <a:pt x="2918" y="6643"/>
                  <a:pt x="3226" y="6856"/>
                  <a:pt x="3535" y="7093"/>
                </a:cubicBezTo>
                <a:cubicBezTo>
                  <a:pt x="4104" y="7568"/>
                  <a:pt x="4815" y="7853"/>
                  <a:pt x="5551" y="7947"/>
                </a:cubicBezTo>
                <a:cubicBezTo>
                  <a:pt x="6357" y="8113"/>
                  <a:pt x="7188" y="8185"/>
                  <a:pt x="8018" y="8185"/>
                </a:cubicBezTo>
                <a:cubicBezTo>
                  <a:pt x="9085" y="8090"/>
                  <a:pt x="10129" y="7924"/>
                  <a:pt x="11054" y="7283"/>
                </a:cubicBezTo>
                <a:cubicBezTo>
                  <a:pt x="11837" y="6809"/>
                  <a:pt x="12572" y="6263"/>
                  <a:pt x="13284" y="5670"/>
                </a:cubicBezTo>
                <a:cubicBezTo>
                  <a:pt x="14067" y="4982"/>
                  <a:pt x="14683" y="4152"/>
                  <a:pt x="15110" y="3203"/>
                </a:cubicBezTo>
                <a:cubicBezTo>
                  <a:pt x="15348" y="2658"/>
                  <a:pt x="15632" y="2112"/>
                  <a:pt x="15893" y="1590"/>
                </a:cubicBezTo>
                <a:cubicBezTo>
                  <a:pt x="16107" y="1234"/>
                  <a:pt x="16201" y="831"/>
                  <a:pt x="16201" y="428"/>
                </a:cubicBezTo>
                <a:cubicBezTo>
                  <a:pt x="16201" y="309"/>
                  <a:pt x="16249" y="214"/>
                  <a:pt x="16320" y="143"/>
                </a:cubicBezTo>
                <a:cubicBezTo>
                  <a:pt x="16391" y="48"/>
                  <a:pt x="16486" y="1"/>
                  <a:pt x="16605" y="25"/>
                </a:cubicBezTo>
                <a:cubicBezTo>
                  <a:pt x="16700" y="25"/>
                  <a:pt x="16842" y="143"/>
                  <a:pt x="16842" y="214"/>
                </a:cubicBezTo>
                <a:cubicBezTo>
                  <a:pt x="16866" y="784"/>
                  <a:pt x="17032" y="1329"/>
                  <a:pt x="16842" y="1922"/>
                </a:cubicBezTo>
                <a:cubicBezTo>
                  <a:pt x="16486" y="2871"/>
                  <a:pt x="16107" y="3796"/>
                  <a:pt x="15656" y="4698"/>
                </a:cubicBezTo>
                <a:cubicBezTo>
                  <a:pt x="15300" y="5362"/>
                  <a:pt x="14826" y="5931"/>
                  <a:pt x="14256" y="6406"/>
                </a:cubicBezTo>
                <a:cubicBezTo>
                  <a:pt x="13308" y="7260"/>
                  <a:pt x="12264" y="8019"/>
                  <a:pt x="11149" y="8635"/>
                </a:cubicBezTo>
                <a:cubicBezTo>
                  <a:pt x="10793" y="8849"/>
                  <a:pt x="10390" y="9015"/>
                  <a:pt x="9963" y="9086"/>
                </a:cubicBezTo>
                <a:cubicBezTo>
                  <a:pt x="9228" y="9228"/>
                  <a:pt x="8516" y="9442"/>
                  <a:pt x="7970" y="9394"/>
                </a:cubicBezTo>
                <a:close/>
              </a:path>
            </a:pathLst>
          </a:custGeom>
          <a:solidFill>
            <a:srgbClr val="4F24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0" name="Google Shape;1600;p61"/>
          <p:cNvSpPr/>
          <p:nvPr/>
        </p:nvSpPr>
        <p:spPr>
          <a:xfrm>
            <a:off x="1645100" y="2898075"/>
            <a:ext cx="36800" cy="55775"/>
          </a:xfrm>
          <a:custGeom>
            <a:avLst/>
            <a:gdLst/>
            <a:ahLst/>
            <a:cxnLst/>
            <a:rect l="l" t="t" r="r" b="b"/>
            <a:pathLst>
              <a:path w="1472" h="2231" extrusionOk="0">
                <a:moveTo>
                  <a:pt x="1448" y="1234"/>
                </a:moveTo>
                <a:cubicBezTo>
                  <a:pt x="1448" y="1376"/>
                  <a:pt x="1448" y="1519"/>
                  <a:pt x="1448" y="1661"/>
                </a:cubicBezTo>
                <a:cubicBezTo>
                  <a:pt x="1424" y="1874"/>
                  <a:pt x="1258" y="2064"/>
                  <a:pt x="1021" y="2135"/>
                </a:cubicBezTo>
                <a:cubicBezTo>
                  <a:pt x="641" y="2230"/>
                  <a:pt x="238" y="2017"/>
                  <a:pt x="120" y="1637"/>
                </a:cubicBezTo>
                <a:cubicBezTo>
                  <a:pt x="48" y="1234"/>
                  <a:pt x="1" y="854"/>
                  <a:pt x="1" y="451"/>
                </a:cubicBezTo>
                <a:cubicBezTo>
                  <a:pt x="1" y="190"/>
                  <a:pt x="238" y="0"/>
                  <a:pt x="499" y="24"/>
                </a:cubicBezTo>
                <a:cubicBezTo>
                  <a:pt x="1021" y="0"/>
                  <a:pt x="1472" y="451"/>
                  <a:pt x="1448" y="997"/>
                </a:cubicBezTo>
                <a:cubicBezTo>
                  <a:pt x="1448" y="1044"/>
                  <a:pt x="1448" y="1115"/>
                  <a:pt x="1448" y="123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1" name="Google Shape;1601;p61"/>
          <p:cNvSpPr/>
          <p:nvPr/>
        </p:nvSpPr>
        <p:spPr>
          <a:xfrm>
            <a:off x="1423925" y="2943725"/>
            <a:ext cx="36775" cy="50450"/>
          </a:xfrm>
          <a:custGeom>
            <a:avLst/>
            <a:gdLst/>
            <a:ahLst/>
            <a:cxnLst/>
            <a:rect l="l" t="t" r="r" b="b"/>
            <a:pathLst>
              <a:path w="1471" h="2018" extrusionOk="0">
                <a:moveTo>
                  <a:pt x="0" y="973"/>
                </a:moveTo>
                <a:cubicBezTo>
                  <a:pt x="0" y="807"/>
                  <a:pt x="0" y="689"/>
                  <a:pt x="24" y="547"/>
                </a:cubicBezTo>
                <a:cubicBezTo>
                  <a:pt x="48" y="286"/>
                  <a:pt x="237" y="72"/>
                  <a:pt x="498" y="48"/>
                </a:cubicBezTo>
                <a:cubicBezTo>
                  <a:pt x="712" y="1"/>
                  <a:pt x="949" y="120"/>
                  <a:pt x="1068" y="309"/>
                </a:cubicBezTo>
                <a:cubicBezTo>
                  <a:pt x="1091" y="404"/>
                  <a:pt x="1115" y="475"/>
                  <a:pt x="1162" y="570"/>
                </a:cubicBezTo>
                <a:cubicBezTo>
                  <a:pt x="1471" y="1140"/>
                  <a:pt x="1423" y="1282"/>
                  <a:pt x="973" y="1709"/>
                </a:cubicBezTo>
                <a:cubicBezTo>
                  <a:pt x="664" y="2017"/>
                  <a:pt x="119" y="1851"/>
                  <a:pt x="48" y="1400"/>
                </a:cubicBezTo>
                <a:cubicBezTo>
                  <a:pt x="24" y="1258"/>
                  <a:pt x="0" y="1116"/>
                  <a:pt x="0" y="97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5" name="Google Shape;1625;p61"/>
          <p:cNvGrpSpPr/>
          <p:nvPr/>
        </p:nvGrpSpPr>
        <p:grpSpPr>
          <a:xfrm flipH="1">
            <a:off x="7535150" y="1272925"/>
            <a:ext cx="608900" cy="407500"/>
            <a:chOff x="4137713" y="525925"/>
            <a:chExt cx="608900" cy="407500"/>
          </a:xfrm>
        </p:grpSpPr>
        <p:sp>
          <p:nvSpPr>
            <p:cNvPr id="1626" name="Google Shape;1626;p61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61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8" name="Google Shape;1628;p61"/>
          <p:cNvGrpSpPr/>
          <p:nvPr/>
        </p:nvGrpSpPr>
        <p:grpSpPr>
          <a:xfrm>
            <a:off x="7981563" y="4220513"/>
            <a:ext cx="643950" cy="195675"/>
            <a:chOff x="806663" y="3241275"/>
            <a:chExt cx="643950" cy="195675"/>
          </a:xfrm>
        </p:grpSpPr>
        <p:sp>
          <p:nvSpPr>
            <p:cNvPr id="1629" name="Google Shape;1629;p6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6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31" name="Google Shape;1631;p61"/>
          <p:cNvGrpSpPr/>
          <p:nvPr/>
        </p:nvGrpSpPr>
        <p:grpSpPr>
          <a:xfrm>
            <a:off x="7535138" y="3790813"/>
            <a:ext cx="381375" cy="358350"/>
            <a:chOff x="7723450" y="2617900"/>
            <a:chExt cx="381375" cy="358350"/>
          </a:xfrm>
        </p:grpSpPr>
        <p:sp>
          <p:nvSpPr>
            <p:cNvPr id="1632" name="Google Shape;1632;p6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6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6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6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0" name="Google Shape;1640;p61"/>
          <p:cNvGrpSpPr/>
          <p:nvPr/>
        </p:nvGrpSpPr>
        <p:grpSpPr>
          <a:xfrm>
            <a:off x="2929796" y="-300050"/>
            <a:ext cx="836975" cy="698350"/>
            <a:chOff x="7181850" y="1833225"/>
            <a:chExt cx="836975" cy="698350"/>
          </a:xfrm>
        </p:grpSpPr>
        <p:sp>
          <p:nvSpPr>
            <p:cNvPr id="1641" name="Google Shape;1641;p61"/>
            <p:cNvSpPr/>
            <p:nvPr/>
          </p:nvSpPr>
          <p:spPr>
            <a:xfrm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61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61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61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61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61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61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8" name="Google Shape;1648;p61"/>
          <p:cNvGrpSpPr/>
          <p:nvPr/>
        </p:nvGrpSpPr>
        <p:grpSpPr>
          <a:xfrm rot="5400000">
            <a:off x="1101504" y="4211854"/>
            <a:ext cx="301850" cy="127125"/>
            <a:chOff x="7114150" y="4261900"/>
            <a:chExt cx="301850" cy="127125"/>
          </a:xfrm>
        </p:grpSpPr>
        <p:sp>
          <p:nvSpPr>
            <p:cNvPr id="1649" name="Google Shape;1649;p6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6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ectangle 66"/>
          <p:cNvSpPr/>
          <p:nvPr/>
        </p:nvSpPr>
        <p:spPr>
          <a:xfrm>
            <a:off x="1068117" y="459800"/>
            <a:ext cx="7267412" cy="1754326"/>
          </a:xfrm>
          <a:prstGeom prst="rect">
            <a:avLst/>
          </a:prstGeom>
          <a:solidFill>
            <a:srgbClr val="E0E3FC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Tăng cường tổ chức các buổi chuyên đề về lý thuyết và thực hành cho giáo viên tham dự, học 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 và chia sẻ bằng nhiều hình thức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8" name="Rectangle 67"/>
          <p:cNvSpPr/>
          <p:nvPr/>
        </p:nvSpPr>
        <p:spPr>
          <a:xfrm>
            <a:off x="2185158" y="2561721"/>
            <a:ext cx="6150371" cy="11318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vi-VN" sz="24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Triển khai 100% nhóm lớp thực hiện chuyên đề lấy trẻ làm trung tâm</a:t>
            </a:r>
            <a:r>
              <a:rPr lang="en-US" sz="2400" b="1" dirty="0">
                <a:solidFill>
                  <a:srgbClr val="FF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636" name="Google Shape;1636;p61"/>
          <p:cNvGrpSpPr/>
          <p:nvPr/>
        </p:nvGrpSpPr>
        <p:grpSpPr>
          <a:xfrm>
            <a:off x="8283150" y="161240"/>
            <a:ext cx="643933" cy="1955285"/>
            <a:chOff x="7535154" y="939325"/>
            <a:chExt cx="643933" cy="1955285"/>
          </a:xfrm>
        </p:grpSpPr>
        <p:sp>
          <p:nvSpPr>
            <p:cNvPr id="1637" name="Google Shape;1637;p61"/>
            <p:cNvSpPr/>
            <p:nvPr/>
          </p:nvSpPr>
          <p:spPr>
            <a:xfrm>
              <a:off x="7802933" y="1519843"/>
              <a:ext cx="107696" cy="173270"/>
            </a:xfrm>
            <a:custGeom>
              <a:avLst/>
              <a:gdLst/>
              <a:ahLst/>
              <a:cxnLst/>
              <a:rect l="l" t="t" r="r" b="b"/>
              <a:pathLst>
                <a:path w="3265" h="5253" extrusionOk="0">
                  <a:moveTo>
                    <a:pt x="900" y="1"/>
                  </a:moveTo>
                  <a:lnTo>
                    <a:pt x="900" y="1696"/>
                  </a:lnTo>
                  <a:lnTo>
                    <a:pt x="1" y="5253"/>
                  </a:lnTo>
                  <a:lnTo>
                    <a:pt x="1423" y="5253"/>
                  </a:lnTo>
                  <a:lnTo>
                    <a:pt x="3265" y="1696"/>
                  </a:lnTo>
                  <a:lnTo>
                    <a:pt x="32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61"/>
            <p:cNvSpPr/>
            <p:nvPr/>
          </p:nvSpPr>
          <p:spPr>
            <a:xfrm>
              <a:off x="7546171" y="955818"/>
              <a:ext cx="617743" cy="828616"/>
            </a:xfrm>
            <a:custGeom>
              <a:avLst/>
              <a:gdLst/>
              <a:ahLst/>
              <a:cxnLst/>
              <a:rect l="l" t="t" r="r" b="b"/>
              <a:pathLst>
                <a:path w="18728" h="25121" extrusionOk="0">
                  <a:moveTo>
                    <a:pt x="3140" y="2160"/>
                  </a:moveTo>
                  <a:cubicBezTo>
                    <a:pt x="3140" y="2160"/>
                    <a:pt x="3140" y="2160"/>
                    <a:pt x="3140" y="2160"/>
                  </a:cubicBezTo>
                  <a:cubicBezTo>
                    <a:pt x="3131" y="2171"/>
                    <a:pt x="3123" y="2181"/>
                    <a:pt x="3114" y="2191"/>
                  </a:cubicBezTo>
                  <a:lnTo>
                    <a:pt x="3114" y="2191"/>
                  </a:lnTo>
                  <a:cubicBezTo>
                    <a:pt x="3121" y="2182"/>
                    <a:pt x="3130" y="2172"/>
                    <a:pt x="3140" y="2160"/>
                  </a:cubicBezTo>
                  <a:close/>
                  <a:moveTo>
                    <a:pt x="8771" y="1"/>
                  </a:moveTo>
                  <a:cubicBezTo>
                    <a:pt x="8182" y="1"/>
                    <a:pt x="7592" y="53"/>
                    <a:pt x="7010" y="152"/>
                  </a:cubicBezTo>
                  <a:cubicBezTo>
                    <a:pt x="6362" y="256"/>
                    <a:pt x="5692" y="445"/>
                    <a:pt x="5065" y="612"/>
                  </a:cubicBezTo>
                  <a:cubicBezTo>
                    <a:pt x="4646" y="758"/>
                    <a:pt x="4228" y="863"/>
                    <a:pt x="3893" y="1177"/>
                  </a:cubicBezTo>
                  <a:cubicBezTo>
                    <a:pt x="3704" y="1386"/>
                    <a:pt x="3558" y="1595"/>
                    <a:pt x="3391" y="1825"/>
                  </a:cubicBezTo>
                  <a:cubicBezTo>
                    <a:pt x="3328" y="1930"/>
                    <a:pt x="3286" y="1951"/>
                    <a:pt x="3223" y="2056"/>
                  </a:cubicBezTo>
                  <a:cubicBezTo>
                    <a:pt x="3189" y="2098"/>
                    <a:pt x="3161" y="2133"/>
                    <a:pt x="3140" y="2160"/>
                  </a:cubicBezTo>
                  <a:lnTo>
                    <a:pt x="3140" y="2160"/>
                  </a:lnTo>
                  <a:cubicBezTo>
                    <a:pt x="3140" y="2139"/>
                    <a:pt x="3160" y="2139"/>
                    <a:pt x="3160" y="2118"/>
                  </a:cubicBezTo>
                  <a:lnTo>
                    <a:pt x="3160" y="2118"/>
                  </a:lnTo>
                  <a:cubicBezTo>
                    <a:pt x="3114" y="2181"/>
                    <a:pt x="3087" y="2217"/>
                    <a:pt x="3081" y="2227"/>
                  </a:cubicBezTo>
                  <a:lnTo>
                    <a:pt x="3081" y="2227"/>
                  </a:lnTo>
                  <a:cubicBezTo>
                    <a:pt x="3092" y="2215"/>
                    <a:pt x="3103" y="2203"/>
                    <a:pt x="3114" y="2191"/>
                  </a:cubicBezTo>
                  <a:lnTo>
                    <a:pt x="3114" y="2191"/>
                  </a:lnTo>
                  <a:cubicBezTo>
                    <a:pt x="3092" y="2217"/>
                    <a:pt x="3081" y="2230"/>
                    <a:pt x="3080" y="2230"/>
                  </a:cubicBezTo>
                  <a:cubicBezTo>
                    <a:pt x="3080" y="2230"/>
                    <a:pt x="3080" y="2229"/>
                    <a:pt x="3081" y="2227"/>
                  </a:cubicBezTo>
                  <a:lnTo>
                    <a:pt x="3081" y="2227"/>
                  </a:lnTo>
                  <a:cubicBezTo>
                    <a:pt x="3010" y="2303"/>
                    <a:pt x="2928" y="2372"/>
                    <a:pt x="2847" y="2453"/>
                  </a:cubicBezTo>
                  <a:cubicBezTo>
                    <a:pt x="2784" y="2495"/>
                    <a:pt x="2763" y="2558"/>
                    <a:pt x="2721" y="2579"/>
                  </a:cubicBezTo>
                  <a:cubicBezTo>
                    <a:pt x="2282" y="2976"/>
                    <a:pt x="1884" y="3416"/>
                    <a:pt x="1466" y="3834"/>
                  </a:cubicBezTo>
                  <a:cubicBezTo>
                    <a:pt x="984" y="4315"/>
                    <a:pt x="650" y="4880"/>
                    <a:pt x="461" y="5529"/>
                  </a:cubicBezTo>
                  <a:cubicBezTo>
                    <a:pt x="1" y="7182"/>
                    <a:pt x="127" y="8940"/>
                    <a:pt x="608" y="10551"/>
                  </a:cubicBezTo>
                  <a:cubicBezTo>
                    <a:pt x="963" y="11806"/>
                    <a:pt x="1361" y="13145"/>
                    <a:pt x="1989" y="14401"/>
                  </a:cubicBezTo>
                  <a:cubicBezTo>
                    <a:pt x="1926" y="14526"/>
                    <a:pt x="1947" y="14714"/>
                    <a:pt x="2010" y="14861"/>
                  </a:cubicBezTo>
                  <a:cubicBezTo>
                    <a:pt x="2240" y="15468"/>
                    <a:pt x="2637" y="15991"/>
                    <a:pt x="3098" y="16472"/>
                  </a:cubicBezTo>
                  <a:cubicBezTo>
                    <a:pt x="3077" y="16744"/>
                    <a:pt x="3160" y="17037"/>
                    <a:pt x="3412" y="17246"/>
                  </a:cubicBezTo>
                  <a:cubicBezTo>
                    <a:pt x="3976" y="17727"/>
                    <a:pt x="4604" y="18104"/>
                    <a:pt x="5232" y="18481"/>
                  </a:cubicBezTo>
                  <a:cubicBezTo>
                    <a:pt x="5483" y="18732"/>
                    <a:pt x="5755" y="19004"/>
                    <a:pt x="6027" y="19213"/>
                  </a:cubicBezTo>
                  <a:cubicBezTo>
                    <a:pt x="6529" y="19548"/>
                    <a:pt x="7157" y="19862"/>
                    <a:pt x="7659" y="20280"/>
                  </a:cubicBezTo>
                  <a:cubicBezTo>
                    <a:pt x="7806" y="20782"/>
                    <a:pt x="8078" y="21222"/>
                    <a:pt x="8496" y="21536"/>
                  </a:cubicBezTo>
                  <a:cubicBezTo>
                    <a:pt x="8517" y="21619"/>
                    <a:pt x="8580" y="21661"/>
                    <a:pt x="8622" y="21745"/>
                  </a:cubicBezTo>
                  <a:cubicBezTo>
                    <a:pt x="8329" y="22121"/>
                    <a:pt x="8098" y="22561"/>
                    <a:pt x="7952" y="23000"/>
                  </a:cubicBezTo>
                  <a:cubicBezTo>
                    <a:pt x="7764" y="23502"/>
                    <a:pt x="7806" y="23921"/>
                    <a:pt x="8015" y="24402"/>
                  </a:cubicBezTo>
                  <a:cubicBezTo>
                    <a:pt x="8257" y="24910"/>
                    <a:pt x="8814" y="25120"/>
                    <a:pt x="9385" y="25120"/>
                  </a:cubicBezTo>
                  <a:cubicBezTo>
                    <a:pt x="9896" y="25120"/>
                    <a:pt x="10418" y="24951"/>
                    <a:pt x="10735" y="24674"/>
                  </a:cubicBezTo>
                  <a:cubicBezTo>
                    <a:pt x="10944" y="24528"/>
                    <a:pt x="11049" y="24130"/>
                    <a:pt x="10944" y="23879"/>
                  </a:cubicBezTo>
                  <a:cubicBezTo>
                    <a:pt x="10777" y="23398"/>
                    <a:pt x="10609" y="22833"/>
                    <a:pt x="10295" y="22435"/>
                  </a:cubicBezTo>
                  <a:cubicBezTo>
                    <a:pt x="10484" y="22331"/>
                    <a:pt x="10630" y="22163"/>
                    <a:pt x="10714" y="21954"/>
                  </a:cubicBezTo>
                  <a:cubicBezTo>
                    <a:pt x="11132" y="21849"/>
                    <a:pt x="11551" y="21703"/>
                    <a:pt x="11927" y="21494"/>
                  </a:cubicBezTo>
                  <a:cubicBezTo>
                    <a:pt x="12890" y="20908"/>
                    <a:pt x="13518" y="20029"/>
                    <a:pt x="14334" y="19276"/>
                  </a:cubicBezTo>
                  <a:cubicBezTo>
                    <a:pt x="15338" y="18292"/>
                    <a:pt x="16112" y="17121"/>
                    <a:pt x="16845" y="15949"/>
                  </a:cubicBezTo>
                  <a:cubicBezTo>
                    <a:pt x="17221" y="15342"/>
                    <a:pt x="17619" y="14756"/>
                    <a:pt x="17891" y="14087"/>
                  </a:cubicBezTo>
                  <a:cubicBezTo>
                    <a:pt x="18079" y="13564"/>
                    <a:pt x="18205" y="12978"/>
                    <a:pt x="18330" y="12434"/>
                  </a:cubicBezTo>
                  <a:cubicBezTo>
                    <a:pt x="18623" y="11178"/>
                    <a:pt x="18728" y="9881"/>
                    <a:pt x="18456" y="8584"/>
                  </a:cubicBezTo>
                  <a:cubicBezTo>
                    <a:pt x="18205" y="7412"/>
                    <a:pt x="17577" y="6429"/>
                    <a:pt x="16761" y="5529"/>
                  </a:cubicBezTo>
                  <a:lnTo>
                    <a:pt x="16677" y="5383"/>
                  </a:lnTo>
                  <a:cubicBezTo>
                    <a:pt x="16614" y="5194"/>
                    <a:pt x="16531" y="5006"/>
                    <a:pt x="16426" y="4838"/>
                  </a:cubicBezTo>
                  <a:cubicBezTo>
                    <a:pt x="16410" y="4792"/>
                    <a:pt x="16325" y="4582"/>
                    <a:pt x="16317" y="4582"/>
                  </a:cubicBezTo>
                  <a:lnTo>
                    <a:pt x="16317" y="4582"/>
                  </a:lnTo>
                  <a:cubicBezTo>
                    <a:pt x="16315" y="4582"/>
                    <a:pt x="16321" y="4607"/>
                    <a:pt x="16342" y="4671"/>
                  </a:cubicBezTo>
                  <a:cubicBezTo>
                    <a:pt x="16238" y="4357"/>
                    <a:pt x="15987" y="4127"/>
                    <a:pt x="15736" y="3918"/>
                  </a:cubicBezTo>
                  <a:cubicBezTo>
                    <a:pt x="15464" y="3646"/>
                    <a:pt x="15568" y="3730"/>
                    <a:pt x="15359" y="3374"/>
                  </a:cubicBezTo>
                  <a:cubicBezTo>
                    <a:pt x="15045" y="2809"/>
                    <a:pt x="14836" y="2223"/>
                    <a:pt x="14313" y="1805"/>
                  </a:cubicBezTo>
                  <a:cubicBezTo>
                    <a:pt x="13413" y="1093"/>
                    <a:pt x="12220" y="591"/>
                    <a:pt x="11111" y="298"/>
                  </a:cubicBezTo>
                  <a:cubicBezTo>
                    <a:pt x="10345" y="95"/>
                    <a:pt x="9558" y="1"/>
                    <a:pt x="87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61"/>
            <p:cNvSpPr/>
            <p:nvPr/>
          </p:nvSpPr>
          <p:spPr>
            <a:xfrm>
              <a:off x="7535154" y="939325"/>
              <a:ext cx="643933" cy="1955285"/>
            </a:xfrm>
            <a:custGeom>
              <a:avLst/>
              <a:gdLst/>
              <a:ahLst/>
              <a:cxnLst/>
              <a:rect l="l" t="t" r="r" b="b"/>
              <a:pathLst>
                <a:path w="19522" h="59278" extrusionOk="0">
                  <a:moveTo>
                    <a:pt x="8203" y="1140"/>
                  </a:moveTo>
                  <a:cubicBezTo>
                    <a:pt x="11190" y="1140"/>
                    <a:pt x="13920" y="2682"/>
                    <a:pt x="15693" y="5129"/>
                  </a:cubicBezTo>
                  <a:cubicBezTo>
                    <a:pt x="16739" y="6552"/>
                    <a:pt x="17471" y="8163"/>
                    <a:pt x="17785" y="9900"/>
                  </a:cubicBezTo>
                  <a:cubicBezTo>
                    <a:pt x="18057" y="11553"/>
                    <a:pt x="18225" y="13289"/>
                    <a:pt x="17723" y="14901"/>
                  </a:cubicBezTo>
                  <a:cubicBezTo>
                    <a:pt x="17220" y="16595"/>
                    <a:pt x="16111" y="18060"/>
                    <a:pt x="14982" y="19399"/>
                  </a:cubicBezTo>
                  <a:cubicBezTo>
                    <a:pt x="13935" y="20676"/>
                    <a:pt x="12680" y="21596"/>
                    <a:pt x="11215" y="22349"/>
                  </a:cubicBezTo>
                  <a:lnTo>
                    <a:pt x="11194" y="22391"/>
                  </a:lnTo>
                  <a:cubicBezTo>
                    <a:pt x="11056" y="22252"/>
                    <a:pt x="10905" y="22170"/>
                    <a:pt x="10719" y="22170"/>
                  </a:cubicBezTo>
                  <a:cubicBezTo>
                    <a:pt x="10652" y="22170"/>
                    <a:pt x="10581" y="22181"/>
                    <a:pt x="10504" y="22203"/>
                  </a:cubicBezTo>
                  <a:lnTo>
                    <a:pt x="10483" y="22203"/>
                  </a:lnTo>
                  <a:cubicBezTo>
                    <a:pt x="10483" y="22182"/>
                    <a:pt x="10504" y="22140"/>
                    <a:pt x="10504" y="22140"/>
                  </a:cubicBezTo>
                  <a:cubicBezTo>
                    <a:pt x="10588" y="21910"/>
                    <a:pt x="10399" y="21659"/>
                    <a:pt x="10190" y="21596"/>
                  </a:cubicBezTo>
                  <a:cubicBezTo>
                    <a:pt x="10152" y="21590"/>
                    <a:pt x="10113" y="21587"/>
                    <a:pt x="10074" y="21587"/>
                  </a:cubicBezTo>
                  <a:cubicBezTo>
                    <a:pt x="9857" y="21587"/>
                    <a:pt x="9635" y="21678"/>
                    <a:pt x="9458" y="21784"/>
                  </a:cubicBezTo>
                  <a:cubicBezTo>
                    <a:pt x="8328" y="20864"/>
                    <a:pt x="6947" y="20215"/>
                    <a:pt x="5796" y="19253"/>
                  </a:cubicBezTo>
                  <a:cubicBezTo>
                    <a:pt x="4666" y="18290"/>
                    <a:pt x="3578" y="17328"/>
                    <a:pt x="2783" y="16072"/>
                  </a:cubicBezTo>
                  <a:cubicBezTo>
                    <a:pt x="2009" y="14796"/>
                    <a:pt x="1674" y="13457"/>
                    <a:pt x="1381" y="11992"/>
                  </a:cubicBezTo>
                  <a:cubicBezTo>
                    <a:pt x="1088" y="10611"/>
                    <a:pt x="1005" y="9168"/>
                    <a:pt x="1193" y="7787"/>
                  </a:cubicBezTo>
                  <a:cubicBezTo>
                    <a:pt x="1423" y="6196"/>
                    <a:pt x="1904" y="4543"/>
                    <a:pt x="3055" y="3372"/>
                  </a:cubicBezTo>
                  <a:cubicBezTo>
                    <a:pt x="4227" y="2158"/>
                    <a:pt x="5712" y="1321"/>
                    <a:pt x="7428" y="1175"/>
                  </a:cubicBezTo>
                  <a:cubicBezTo>
                    <a:pt x="7688" y="1152"/>
                    <a:pt x="7947" y="1140"/>
                    <a:pt x="8203" y="1140"/>
                  </a:cubicBezTo>
                  <a:close/>
                  <a:moveTo>
                    <a:pt x="10336" y="22475"/>
                  </a:moveTo>
                  <a:cubicBezTo>
                    <a:pt x="10336" y="22538"/>
                    <a:pt x="10378" y="22559"/>
                    <a:pt x="10399" y="22621"/>
                  </a:cubicBezTo>
                  <a:cubicBezTo>
                    <a:pt x="10357" y="22600"/>
                    <a:pt x="10316" y="22600"/>
                    <a:pt x="10274" y="22559"/>
                  </a:cubicBezTo>
                  <a:lnTo>
                    <a:pt x="10336" y="22475"/>
                  </a:lnTo>
                  <a:close/>
                  <a:moveTo>
                    <a:pt x="9772" y="22935"/>
                  </a:moveTo>
                  <a:cubicBezTo>
                    <a:pt x="9772" y="22977"/>
                    <a:pt x="9772" y="23040"/>
                    <a:pt x="9792" y="23082"/>
                  </a:cubicBezTo>
                  <a:cubicBezTo>
                    <a:pt x="9960" y="23542"/>
                    <a:pt x="10085" y="23919"/>
                    <a:pt x="10295" y="24316"/>
                  </a:cubicBezTo>
                  <a:cubicBezTo>
                    <a:pt x="10377" y="24482"/>
                    <a:pt x="10890" y="25446"/>
                    <a:pt x="10638" y="25446"/>
                  </a:cubicBezTo>
                  <a:cubicBezTo>
                    <a:pt x="10635" y="25446"/>
                    <a:pt x="10632" y="25446"/>
                    <a:pt x="10629" y="25446"/>
                  </a:cubicBezTo>
                  <a:cubicBezTo>
                    <a:pt x="10357" y="25425"/>
                    <a:pt x="10064" y="25279"/>
                    <a:pt x="9772" y="25216"/>
                  </a:cubicBezTo>
                  <a:cubicBezTo>
                    <a:pt x="9479" y="25132"/>
                    <a:pt x="9248" y="25028"/>
                    <a:pt x="8956" y="24923"/>
                  </a:cubicBezTo>
                  <a:cubicBezTo>
                    <a:pt x="8830" y="24860"/>
                    <a:pt x="8056" y="24735"/>
                    <a:pt x="8056" y="24714"/>
                  </a:cubicBezTo>
                  <a:cubicBezTo>
                    <a:pt x="7847" y="24295"/>
                    <a:pt x="8956" y="23479"/>
                    <a:pt x="9207" y="23291"/>
                  </a:cubicBezTo>
                  <a:cubicBezTo>
                    <a:pt x="9353" y="23186"/>
                    <a:pt x="9562" y="23061"/>
                    <a:pt x="9772" y="22935"/>
                  </a:cubicBezTo>
                  <a:close/>
                  <a:moveTo>
                    <a:pt x="8265" y="0"/>
                  </a:moveTo>
                  <a:cubicBezTo>
                    <a:pt x="7422" y="0"/>
                    <a:pt x="6577" y="126"/>
                    <a:pt x="5754" y="401"/>
                  </a:cubicBezTo>
                  <a:cubicBezTo>
                    <a:pt x="4227" y="924"/>
                    <a:pt x="2888" y="1844"/>
                    <a:pt x="1883" y="3079"/>
                  </a:cubicBezTo>
                  <a:cubicBezTo>
                    <a:pt x="900" y="4250"/>
                    <a:pt x="419" y="5841"/>
                    <a:pt x="209" y="7347"/>
                  </a:cubicBezTo>
                  <a:cubicBezTo>
                    <a:pt x="0" y="8875"/>
                    <a:pt x="21" y="10423"/>
                    <a:pt x="314" y="11950"/>
                  </a:cubicBezTo>
                  <a:cubicBezTo>
                    <a:pt x="628" y="13541"/>
                    <a:pt x="963" y="15089"/>
                    <a:pt x="1800" y="16491"/>
                  </a:cubicBezTo>
                  <a:cubicBezTo>
                    <a:pt x="2637" y="17872"/>
                    <a:pt x="3808" y="19002"/>
                    <a:pt x="5043" y="20048"/>
                  </a:cubicBezTo>
                  <a:cubicBezTo>
                    <a:pt x="6173" y="20927"/>
                    <a:pt x="7365" y="21868"/>
                    <a:pt x="8704" y="22391"/>
                  </a:cubicBezTo>
                  <a:cubicBezTo>
                    <a:pt x="8391" y="22621"/>
                    <a:pt x="8077" y="22914"/>
                    <a:pt x="7805" y="23186"/>
                  </a:cubicBezTo>
                  <a:cubicBezTo>
                    <a:pt x="7365" y="23709"/>
                    <a:pt x="6654" y="25069"/>
                    <a:pt x="7784" y="25383"/>
                  </a:cubicBezTo>
                  <a:cubicBezTo>
                    <a:pt x="8119" y="25488"/>
                    <a:pt x="8474" y="25530"/>
                    <a:pt x="8809" y="25676"/>
                  </a:cubicBezTo>
                  <a:cubicBezTo>
                    <a:pt x="9123" y="25802"/>
                    <a:pt x="9437" y="25906"/>
                    <a:pt x="9772" y="25969"/>
                  </a:cubicBezTo>
                  <a:cubicBezTo>
                    <a:pt x="10091" y="26031"/>
                    <a:pt x="10432" y="26171"/>
                    <a:pt x="10748" y="26171"/>
                  </a:cubicBezTo>
                  <a:cubicBezTo>
                    <a:pt x="10970" y="26171"/>
                    <a:pt x="11180" y="26102"/>
                    <a:pt x="11362" y="25885"/>
                  </a:cubicBezTo>
                  <a:cubicBezTo>
                    <a:pt x="11697" y="25488"/>
                    <a:pt x="11445" y="24839"/>
                    <a:pt x="11257" y="24421"/>
                  </a:cubicBezTo>
                  <a:cubicBezTo>
                    <a:pt x="11153" y="24170"/>
                    <a:pt x="11027" y="23919"/>
                    <a:pt x="10839" y="23689"/>
                  </a:cubicBezTo>
                  <a:cubicBezTo>
                    <a:pt x="10692" y="23479"/>
                    <a:pt x="10650" y="23124"/>
                    <a:pt x="10588" y="22852"/>
                  </a:cubicBezTo>
                  <a:cubicBezTo>
                    <a:pt x="10567" y="22810"/>
                    <a:pt x="10567" y="22747"/>
                    <a:pt x="10525" y="22726"/>
                  </a:cubicBezTo>
                  <a:cubicBezTo>
                    <a:pt x="10567" y="22726"/>
                    <a:pt x="10588" y="22747"/>
                    <a:pt x="10629" y="22747"/>
                  </a:cubicBezTo>
                  <a:cubicBezTo>
                    <a:pt x="10734" y="22747"/>
                    <a:pt x="11006" y="23396"/>
                    <a:pt x="11048" y="23479"/>
                  </a:cubicBezTo>
                  <a:lnTo>
                    <a:pt x="11759" y="24651"/>
                  </a:lnTo>
                  <a:cubicBezTo>
                    <a:pt x="12199" y="25383"/>
                    <a:pt x="12575" y="26178"/>
                    <a:pt x="12910" y="26953"/>
                  </a:cubicBezTo>
                  <a:cubicBezTo>
                    <a:pt x="13601" y="28564"/>
                    <a:pt x="14124" y="30175"/>
                    <a:pt x="14479" y="31870"/>
                  </a:cubicBezTo>
                  <a:cubicBezTo>
                    <a:pt x="15191" y="35155"/>
                    <a:pt x="15526" y="38523"/>
                    <a:pt x="15170" y="41850"/>
                  </a:cubicBezTo>
                  <a:cubicBezTo>
                    <a:pt x="14982" y="43545"/>
                    <a:pt x="14710" y="45219"/>
                    <a:pt x="14647" y="46914"/>
                  </a:cubicBezTo>
                  <a:cubicBezTo>
                    <a:pt x="14563" y="48483"/>
                    <a:pt x="14228" y="50031"/>
                    <a:pt x="14228" y="51622"/>
                  </a:cubicBezTo>
                  <a:cubicBezTo>
                    <a:pt x="14228" y="53212"/>
                    <a:pt x="14563" y="54844"/>
                    <a:pt x="15023" y="56392"/>
                  </a:cubicBezTo>
                  <a:cubicBezTo>
                    <a:pt x="15358" y="57459"/>
                    <a:pt x="15756" y="58694"/>
                    <a:pt x="16844" y="59238"/>
                  </a:cubicBezTo>
                  <a:cubicBezTo>
                    <a:pt x="16896" y="59265"/>
                    <a:pt x="16950" y="59278"/>
                    <a:pt x="17003" y="59278"/>
                  </a:cubicBezTo>
                  <a:cubicBezTo>
                    <a:pt x="17311" y="59278"/>
                    <a:pt x="17587" y="58863"/>
                    <a:pt x="17283" y="58631"/>
                  </a:cubicBezTo>
                  <a:cubicBezTo>
                    <a:pt x="16153" y="57773"/>
                    <a:pt x="15902" y="55932"/>
                    <a:pt x="15609" y="54635"/>
                  </a:cubicBezTo>
                  <a:cubicBezTo>
                    <a:pt x="15233" y="52982"/>
                    <a:pt x="15170" y="51370"/>
                    <a:pt x="15379" y="49717"/>
                  </a:cubicBezTo>
                  <a:cubicBezTo>
                    <a:pt x="15484" y="48922"/>
                    <a:pt x="15609" y="48169"/>
                    <a:pt x="15651" y="47395"/>
                  </a:cubicBezTo>
                  <a:cubicBezTo>
                    <a:pt x="15693" y="46495"/>
                    <a:pt x="15756" y="45616"/>
                    <a:pt x="15860" y="44738"/>
                  </a:cubicBezTo>
                  <a:cubicBezTo>
                    <a:pt x="16049" y="43043"/>
                    <a:pt x="16362" y="41348"/>
                    <a:pt x="16362" y="39653"/>
                  </a:cubicBezTo>
                  <a:cubicBezTo>
                    <a:pt x="16383" y="36222"/>
                    <a:pt x="15944" y="32665"/>
                    <a:pt x="14877" y="29422"/>
                  </a:cubicBezTo>
                  <a:cubicBezTo>
                    <a:pt x="14354" y="27810"/>
                    <a:pt x="13705" y="26199"/>
                    <a:pt x="12826" y="24756"/>
                  </a:cubicBezTo>
                  <a:cubicBezTo>
                    <a:pt x="12450" y="24107"/>
                    <a:pt x="11885" y="23521"/>
                    <a:pt x="11508" y="22893"/>
                  </a:cubicBezTo>
                  <a:lnTo>
                    <a:pt x="11529" y="22893"/>
                  </a:lnTo>
                  <a:cubicBezTo>
                    <a:pt x="12492" y="22433"/>
                    <a:pt x="13433" y="21931"/>
                    <a:pt x="14291" y="21261"/>
                  </a:cubicBezTo>
                  <a:cubicBezTo>
                    <a:pt x="15107" y="20634"/>
                    <a:pt x="15735" y="19859"/>
                    <a:pt x="16425" y="19106"/>
                  </a:cubicBezTo>
                  <a:cubicBezTo>
                    <a:pt x="17806" y="17537"/>
                    <a:pt x="18852" y="15612"/>
                    <a:pt x="19083" y="13520"/>
                  </a:cubicBezTo>
                  <a:cubicBezTo>
                    <a:pt x="19522" y="9335"/>
                    <a:pt x="17785" y="4732"/>
                    <a:pt x="14375" y="2158"/>
                  </a:cubicBezTo>
                  <a:cubicBezTo>
                    <a:pt x="12624" y="845"/>
                    <a:pt x="10449" y="0"/>
                    <a:pt x="8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4" name="Google Shape;1614;p61"/>
          <p:cNvGrpSpPr/>
          <p:nvPr/>
        </p:nvGrpSpPr>
        <p:grpSpPr>
          <a:xfrm flipH="1">
            <a:off x="368163" y="325325"/>
            <a:ext cx="741250" cy="792000"/>
            <a:chOff x="-3118700" y="2365900"/>
            <a:chExt cx="741250" cy="792000"/>
          </a:xfrm>
        </p:grpSpPr>
        <p:sp>
          <p:nvSpPr>
            <p:cNvPr id="1615" name="Google Shape;1615;p61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61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61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61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61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02" name="Google Shape;1602;p61"/>
          <p:cNvGrpSpPr/>
          <p:nvPr/>
        </p:nvGrpSpPr>
        <p:grpSpPr>
          <a:xfrm>
            <a:off x="903175" y="1543725"/>
            <a:ext cx="855800" cy="746475"/>
            <a:chOff x="7461875" y="1143275"/>
            <a:chExt cx="855800" cy="746475"/>
          </a:xfrm>
        </p:grpSpPr>
        <p:sp>
          <p:nvSpPr>
            <p:cNvPr id="1603" name="Google Shape;1603;p61"/>
            <p:cNvSpPr/>
            <p:nvPr/>
          </p:nvSpPr>
          <p:spPr>
            <a:xfrm>
              <a:off x="7746450" y="1169425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61"/>
            <p:cNvSpPr/>
            <p:nvPr/>
          </p:nvSpPr>
          <p:spPr>
            <a:xfrm>
              <a:off x="7483850" y="1339425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61"/>
            <p:cNvSpPr/>
            <p:nvPr/>
          </p:nvSpPr>
          <p:spPr>
            <a:xfrm>
              <a:off x="7701450" y="1327400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61"/>
            <p:cNvSpPr/>
            <p:nvPr/>
          </p:nvSpPr>
          <p:spPr>
            <a:xfrm>
              <a:off x="7461875" y="1143275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61"/>
            <p:cNvSpPr/>
            <p:nvPr/>
          </p:nvSpPr>
          <p:spPr>
            <a:xfrm>
              <a:off x="8115750" y="1662700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7906500" y="1627125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8263775" y="1749000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8214600" y="1676825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8005375" y="1653275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8289425" y="1854150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7848450" y="1562250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63673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02065" y="450216"/>
            <a:ext cx="7497874" cy="39703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đua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non;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Hội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 “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dựng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trường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giáo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dục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”;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09167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12876" y="1081697"/>
            <a:ext cx="7251894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50000"/>
              </a:lnSpc>
              <a:buFontTx/>
              <a:buChar char="-"/>
            </a:pP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Kiểm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đánh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quả quá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 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chức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tổng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rút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nghiệm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rộng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điển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chất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lượng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tốt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̀.</a:t>
            </a:r>
          </a:p>
        </p:txBody>
      </p:sp>
    </p:spTree>
    <p:extLst>
      <p:ext uri="{BB962C8B-B14F-4D97-AF65-F5344CB8AC3E}">
        <p14:creationId xmlns:p14="http://schemas.microsoft.com/office/powerpoint/2010/main" val="1894292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434;p42"/>
          <p:cNvSpPr/>
          <p:nvPr/>
        </p:nvSpPr>
        <p:spPr>
          <a:xfrm flipH="1">
            <a:off x="2891405" y="666151"/>
            <a:ext cx="3126930" cy="610394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Clr>
                <a:schemeClr val="dk1"/>
              </a:buClr>
              <a:buSzPts val="7000"/>
              <a:buFont typeface="Patrick Hand SC"/>
              <a:buNone/>
            </a:pP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2. </a:t>
            </a:r>
            <a:r>
              <a:rPr lang="en-US" sz="3200" b="1" dirty="0" err="1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Đối</a:t>
            </a:r>
            <a:r>
              <a:rPr lang="en-US" sz="3200" b="1" dirty="0" smtClean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với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giáo</a:t>
            </a:r>
            <a:r>
              <a:rPr lang="en-US" sz="3200" b="1" dirty="0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 </a:t>
            </a:r>
            <a:r>
              <a:rPr lang="en-US" sz="3200" b="1" dirty="0" err="1">
                <a:solidFill>
                  <a:srgbClr val="0B0FB5"/>
                </a:solidFill>
                <a:latin typeface="Patrick Hand" panose="020B0604020202020204" charset="0"/>
                <a:ea typeface="Patrick Hand SC"/>
                <a:cs typeface="Patrick Hand SC"/>
              </a:rPr>
              <a:t>viên</a:t>
            </a:r>
            <a:endParaRPr lang="en-US" sz="3200" b="1" dirty="0">
              <a:solidFill>
                <a:srgbClr val="0B0FB5"/>
              </a:solidFill>
              <a:latin typeface="Patrick Hand" panose="020B0604020202020204" charset="0"/>
              <a:ea typeface="Patrick Hand SC"/>
              <a:cs typeface="Patrick Hand S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11337" y="1276545"/>
            <a:ext cx="7287065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342900" indent="-342900" algn="just">
              <a:lnSpc>
                <a:spcPct val="115000"/>
              </a:lnSpc>
              <a:spcBef>
                <a:spcPts val="1200"/>
              </a:spcBef>
              <a:buFontTx/>
              <a:buChar char="-"/>
            </a:pP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rèn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lắng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tôn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algn="just">
              <a:lnSpc>
                <a:spcPct val="115000"/>
              </a:lnSpc>
              <a:spcBef>
                <a:spcPts val="1200"/>
              </a:spcBef>
            </a:pP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9933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7" name="Google Shape;477;p41"/>
          <p:cNvGrpSpPr/>
          <p:nvPr/>
        </p:nvGrpSpPr>
        <p:grpSpPr>
          <a:xfrm>
            <a:off x="6773161" y="3081684"/>
            <a:ext cx="1752072" cy="1449465"/>
            <a:chOff x="5881750" y="2382950"/>
            <a:chExt cx="2542250" cy="2220550"/>
          </a:xfrm>
        </p:grpSpPr>
        <p:sp>
          <p:nvSpPr>
            <p:cNvPr id="478" name="Google Shape;478;p41"/>
            <p:cNvSpPr/>
            <p:nvPr/>
          </p:nvSpPr>
          <p:spPr>
            <a:xfrm>
              <a:off x="7546750" y="4130575"/>
              <a:ext cx="831725" cy="437450"/>
            </a:xfrm>
            <a:custGeom>
              <a:avLst/>
              <a:gdLst/>
              <a:ahLst/>
              <a:cxnLst/>
              <a:rect l="l" t="t" r="r" b="b"/>
              <a:pathLst>
                <a:path w="33269" h="17498" extrusionOk="0">
                  <a:moveTo>
                    <a:pt x="14596" y="1"/>
                  </a:moveTo>
                  <a:cubicBezTo>
                    <a:pt x="14396" y="1"/>
                    <a:pt x="14191" y="17"/>
                    <a:pt x="13977" y="64"/>
                  </a:cubicBezTo>
                  <a:cubicBezTo>
                    <a:pt x="13391" y="169"/>
                    <a:pt x="12784" y="190"/>
                    <a:pt x="12178" y="315"/>
                  </a:cubicBezTo>
                  <a:cubicBezTo>
                    <a:pt x="11550" y="420"/>
                    <a:pt x="10922" y="587"/>
                    <a:pt x="10315" y="734"/>
                  </a:cubicBezTo>
                  <a:cubicBezTo>
                    <a:pt x="9667" y="901"/>
                    <a:pt x="9102" y="1236"/>
                    <a:pt x="8411" y="1278"/>
                  </a:cubicBezTo>
                  <a:cubicBezTo>
                    <a:pt x="8223" y="1278"/>
                    <a:pt x="8077" y="1424"/>
                    <a:pt x="7909" y="1487"/>
                  </a:cubicBezTo>
                  <a:cubicBezTo>
                    <a:pt x="7470" y="1759"/>
                    <a:pt x="7030" y="2010"/>
                    <a:pt x="6570" y="2261"/>
                  </a:cubicBezTo>
                  <a:cubicBezTo>
                    <a:pt x="6403" y="2366"/>
                    <a:pt x="6194" y="2408"/>
                    <a:pt x="5984" y="2470"/>
                  </a:cubicBezTo>
                  <a:cubicBezTo>
                    <a:pt x="5775" y="2512"/>
                    <a:pt x="5566" y="2491"/>
                    <a:pt x="5357" y="2512"/>
                  </a:cubicBezTo>
                  <a:cubicBezTo>
                    <a:pt x="4854" y="2596"/>
                    <a:pt x="4436" y="2784"/>
                    <a:pt x="4206" y="3307"/>
                  </a:cubicBezTo>
                  <a:cubicBezTo>
                    <a:pt x="4080" y="3579"/>
                    <a:pt x="3829" y="3851"/>
                    <a:pt x="3662" y="4144"/>
                  </a:cubicBezTo>
                  <a:cubicBezTo>
                    <a:pt x="3473" y="4458"/>
                    <a:pt x="3264" y="4772"/>
                    <a:pt x="3160" y="5107"/>
                  </a:cubicBezTo>
                  <a:cubicBezTo>
                    <a:pt x="2929" y="5944"/>
                    <a:pt x="2678" y="6802"/>
                    <a:pt x="2762" y="7701"/>
                  </a:cubicBezTo>
                  <a:cubicBezTo>
                    <a:pt x="2825" y="8245"/>
                    <a:pt x="2741" y="8789"/>
                    <a:pt x="2720" y="9333"/>
                  </a:cubicBezTo>
                  <a:cubicBezTo>
                    <a:pt x="2720" y="9522"/>
                    <a:pt x="2720" y="9731"/>
                    <a:pt x="2616" y="9856"/>
                  </a:cubicBezTo>
                  <a:cubicBezTo>
                    <a:pt x="2406" y="10149"/>
                    <a:pt x="2427" y="10484"/>
                    <a:pt x="2344" y="10798"/>
                  </a:cubicBezTo>
                  <a:cubicBezTo>
                    <a:pt x="2197" y="11426"/>
                    <a:pt x="2093" y="12053"/>
                    <a:pt x="1821" y="12639"/>
                  </a:cubicBezTo>
                  <a:cubicBezTo>
                    <a:pt x="1360" y="13769"/>
                    <a:pt x="795" y="14836"/>
                    <a:pt x="272" y="15924"/>
                  </a:cubicBezTo>
                  <a:cubicBezTo>
                    <a:pt x="42" y="16447"/>
                    <a:pt x="0" y="16971"/>
                    <a:pt x="230" y="17494"/>
                  </a:cubicBezTo>
                  <a:cubicBezTo>
                    <a:pt x="294" y="17497"/>
                    <a:pt x="357" y="17498"/>
                    <a:pt x="418" y="17498"/>
                  </a:cubicBezTo>
                  <a:cubicBezTo>
                    <a:pt x="1668" y="17498"/>
                    <a:pt x="2446" y="16890"/>
                    <a:pt x="2825" y="15673"/>
                  </a:cubicBezTo>
                  <a:cubicBezTo>
                    <a:pt x="3139" y="14732"/>
                    <a:pt x="3411" y="13769"/>
                    <a:pt x="4017" y="12953"/>
                  </a:cubicBezTo>
                  <a:cubicBezTo>
                    <a:pt x="4101" y="12828"/>
                    <a:pt x="4185" y="12681"/>
                    <a:pt x="4206" y="12535"/>
                  </a:cubicBezTo>
                  <a:cubicBezTo>
                    <a:pt x="4394" y="12033"/>
                    <a:pt x="4729" y="11635"/>
                    <a:pt x="5085" y="11279"/>
                  </a:cubicBezTo>
                  <a:cubicBezTo>
                    <a:pt x="5273" y="11091"/>
                    <a:pt x="5482" y="10986"/>
                    <a:pt x="5754" y="10986"/>
                  </a:cubicBezTo>
                  <a:cubicBezTo>
                    <a:pt x="6235" y="10965"/>
                    <a:pt x="6717" y="10903"/>
                    <a:pt x="7219" y="10903"/>
                  </a:cubicBezTo>
                  <a:cubicBezTo>
                    <a:pt x="7888" y="10903"/>
                    <a:pt x="8516" y="10672"/>
                    <a:pt x="9102" y="10338"/>
                  </a:cubicBezTo>
                  <a:cubicBezTo>
                    <a:pt x="9332" y="10212"/>
                    <a:pt x="9562" y="10066"/>
                    <a:pt x="9834" y="9961"/>
                  </a:cubicBezTo>
                  <a:lnTo>
                    <a:pt x="11090" y="9417"/>
                  </a:lnTo>
                  <a:cubicBezTo>
                    <a:pt x="11320" y="9312"/>
                    <a:pt x="11529" y="9208"/>
                    <a:pt x="11759" y="9166"/>
                  </a:cubicBezTo>
                  <a:cubicBezTo>
                    <a:pt x="12366" y="8978"/>
                    <a:pt x="12994" y="8852"/>
                    <a:pt x="13601" y="8601"/>
                  </a:cubicBezTo>
                  <a:cubicBezTo>
                    <a:pt x="15485" y="7948"/>
                    <a:pt x="17420" y="7844"/>
                    <a:pt x="19375" y="7844"/>
                  </a:cubicBezTo>
                  <a:cubicBezTo>
                    <a:pt x="19612" y="7844"/>
                    <a:pt x="19849" y="7846"/>
                    <a:pt x="20087" y="7848"/>
                  </a:cubicBezTo>
                  <a:cubicBezTo>
                    <a:pt x="20361" y="7854"/>
                    <a:pt x="20639" y="7861"/>
                    <a:pt x="20918" y="7861"/>
                  </a:cubicBezTo>
                  <a:cubicBezTo>
                    <a:pt x="21638" y="7861"/>
                    <a:pt x="22364" y="7811"/>
                    <a:pt x="23058" y="7555"/>
                  </a:cubicBezTo>
                  <a:cubicBezTo>
                    <a:pt x="23185" y="7515"/>
                    <a:pt x="23304" y="7496"/>
                    <a:pt x="23417" y="7496"/>
                  </a:cubicBezTo>
                  <a:cubicBezTo>
                    <a:pt x="23657" y="7496"/>
                    <a:pt x="23870" y="7580"/>
                    <a:pt x="24083" y="7722"/>
                  </a:cubicBezTo>
                  <a:cubicBezTo>
                    <a:pt x="24836" y="8183"/>
                    <a:pt x="25569" y="8664"/>
                    <a:pt x="26197" y="9292"/>
                  </a:cubicBezTo>
                  <a:cubicBezTo>
                    <a:pt x="26720" y="9815"/>
                    <a:pt x="27264" y="10275"/>
                    <a:pt x="27829" y="10756"/>
                  </a:cubicBezTo>
                  <a:cubicBezTo>
                    <a:pt x="27996" y="10903"/>
                    <a:pt x="28184" y="11070"/>
                    <a:pt x="28393" y="11196"/>
                  </a:cubicBezTo>
                  <a:cubicBezTo>
                    <a:pt x="28649" y="11345"/>
                    <a:pt x="28910" y="11418"/>
                    <a:pt x="29174" y="11418"/>
                  </a:cubicBezTo>
                  <a:cubicBezTo>
                    <a:pt x="29428" y="11418"/>
                    <a:pt x="29685" y="11350"/>
                    <a:pt x="29942" y="11217"/>
                  </a:cubicBezTo>
                  <a:cubicBezTo>
                    <a:pt x="29754" y="10380"/>
                    <a:pt x="29419" y="9731"/>
                    <a:pt x="28791" y="9166"/>
                  </a:cubicBezTo>
                  <a:cubicBezTo>
                    <a:pt x="27954" y="8434"/>
                    <a:pt x="27054" y="7806"/>
                    <a:pt x="26176" y="7199"/>
                  </a:cubicBezTo>
                  <a:cubicBezTo>
                    <a:pt x="25966" y="7074"/>
                    <a:pt x="25778" y="6906"/>
                    <a:pt x="25590" y="6760"/>
                  </a:cubicBezTo>
                  <a:cubicBezTo>
                    <a:pt x="25318" y="6446"/>
                    <a:pt x="25276" y="5986"/>
                    <a:pt x="25548" y="5672"/>
                  </a:cubicBezTo>
                  <a:cubicBezTo>
                    <a:pt x="25778" y="5400"/>
                    <a:pt x="26050" y="5128"/>
                    <a:pt x="26301" y="4918"/>
                  </a:cubicBezTo>
                  <a:cubicBezTo>
                    <a:pt x="26471" y="4788"/>
                    <a:pt x="26666" y="4722"/>
                    <a:pt x="26869" y="4722"/>
                  </a:cubicBezTo>
                  <a:cubicBezTo>
                    <a:pt x="26992" y="4722"/>
                    <a:pt x="27117" y="4746"/>
                    <a:pt x="27243" y="4793"/>
                  </a:cubicBezTo>
                  <a:cubicBezTo>
                    <a:pt x="27829" y="5044"/>
                    <a:pt x="28477" y="5191"/>
                    <a:pt x="28917" y="5651"/>
                  </a:cubicBezTo>
                  <a:cubicBezTo>
                    <a:pt x="29021" y="5755"/>
                    <a:pt x="29189" y="5818"/>
                    <a:pt x="29314" y="5860"/>
                  </a:cubicBezTo>
                  <a:cubicBezTo>
                    <a:pt x="29733" y="6048"/>
                    <a:pt x="30172" y="6174"/>
                    <a:pt x="30590" y="6362"/>
                  </a:cubicBezTo>
                  <a:cubicBezTo>
                    <a:pt x="31031" y="6536"/>
                    <a:pt x="31461" y="6595"/>
                    <a:pt x="31893" y="6595"/>
                  </a:cubicBezTo>
                  <a:cubicBezTo>
                    <a:pt x="32345" y="6595"/>
                    <a:pt x="32798" y="6531"/>
                    <a:pt x="33269" y="6467"/>
                  </a:cubicBezTo>
                  <a:cubicBezTo>
                    <a:pt x="33206" y="6048"/>
                    <a:pt x="32913" y="5881"/>
                    <a:pt x="32641" y="5714"/>
                  </a:cubicBezTo>
                  <a:cubicBezTo>
                    <a:pt x="31406" y="4939"/>
                    <a:pt x="30151" y="4186"/>
                    <a:pt x="28770" y="3684"/>
                  </a:cubicBezTo>
                  <a:cubicBezTo>
                    <a:pt x="28561" y="3621"/>
                    <a:pt x="28373" y="3517"/>
                    <a:pt x="28184" y="3454"/>
                  </a:cubicBezTo>
                  <a:cubicBezTo>
                    <a:pt x="27766" y="3307"/>
                    <a:pt x="27326" y="3161"/>
                    <a:pt x="26908" y="3014"/>
                  </a:cubicBezTo>
                  <a:cubicBezTo>
                    <a:pt x="26782" y="2952"/>
                    <a:pt x="26594" y="2931"/>
                    <a:pt x="26489" y="2847"/>
                  </a:cubicBezTo>
                  <a:cubicBezTo>
                    <a:pt x="26322" y="2722"/>
                    <a:pt x="26217" y="2533"/>
                    <a:pt x="26092" y="2366"/>
                  </a:cubicBezTo>
                  <a:cubicBezTo>
                    <a:pt x="25318" y="2408"/>
                    <a:pt x="24523" y="2429"/>
                    <a:pt x="23748" y="2491"/>
                  </a:cubicBezTo>
                  <a:lnTo>
                    <a:pt x="23163" y="3056"/>
                  </a:lnTo>
                  <a:cubicBezTo>
                    <a:pt x="22660" y="3579"/>
                    <a:pt x="22075" y="3851"/>
                    <a:pt x="21300" y="3893"/>
                  </a:cubicBezTo>
                  <a:cubicBezTo>
                    <a:pt x="21220" y="3900"/>
                    <a:pt x="21139" y="3903"/>
                    <a:pt x="21059" y="3903"/>
                  </a:cubicBezTo>
                  <a:cubicBezTo>
                    <a:pt x="20348" y="3903"/>
                    <a:pt x="19655" y="3673"/>
                    <a:pt x="18978" y="3579"/>
                  </a:cubicBezTo>
                  <a:cubicBezTo>
                    <a:pt x="18873" y="3558"/>
                    <a:pt x="18748" y="3517"/>
                    <a:pt x="18643" y="3433"/>
                  </a:cubicBezTo>
                  <a:cubicBezTo>
                    <a:pt x="18225" y="3161"/>
                    <a:pt x="17827" y="2910"/>
                    <a:pt x="17430" y="2617"/>
                  </a:cubicBezTo>
                  <a:cubicBezTo>
                    <a:pt x="16655" y="2052"/>
                    <a:pt x="16049" y="1341"/>
                    <a:pt x="15944" y="315"/>
                  </a:cubicBezTo>
                  <a:cubicBezTo>
                    <a:pt x="15944" y="273"/>
                    <a:pt x="15902" y="211"/>
                    <a:pt x="15839" y="106"/>
                  </a:cubicBezTo>
                  <a:cubicBezTo>
                    <a:pt x="15426" y="78"/>
                    <a:pt x="15023" y="1"/>
                    <a:pt x="145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41"/>
            <p:cNvSpPr/>
            <p:nvPr/>
          </p:nvSpPr>
          <p:spPr>
            <a:xfrm>
              <a:off x="7872625" y="3867025"/>
              <a:ext cx="525725" cy="294025"/>
            </a:xfrm>
            <a:custGeom>
              <a:avLst/>
              <a:gdLst/>
              <a:ahLst/>
              <a:cxnLst/>
              <a:rect l="l" t="t" r="r" b="b"/>
              <a:pathLst>
                <a:path w="21029" h="11761" extrusionOk="0">
                  <a:moveTo>
                    <a:pt x="6920" y="1"/>
                  </a:moveTo>
                  <a:cubicBezTo>
                    <a:pt x="6583" y="1"/>
                    <a:pt x="6240" y="64"/>
                    <a:pt x="5901" y="186"/>
                  </a:cubicBezTo>
                  <a:cubicBezTo>
                    <a:pt x="5901" y="270"/>
                    <a:pt x="5859" y="375"/>
                    <a:pt x="5922" y="437"/>
                  </a:cubicBezTo>
                  <a:cubicBezTo>
                    <a:pt x="6466" y="1504"/>
                    <a:pt x="6989" y="2572"/>
                    <a:pt x="7784" y="3492"/>
                  </a:cubicBezTo>
                  <a:cubicBezTo>
                    <a:pt x="8056" y="3806"/>
                    <a:pt x="8349" y="4078"/>
                    <a:pt x="8788" y="4225"/>
                  </a:cubicBezTo>
                  <a:cubicBezTo>
                    <a:pt x="8956" y="4266"/>
                    <a:pt x="9060" y="4434"/>
                    <a:pt x="9186" y="4559"/>
                  </a:cubicBezTo>
                  <a:cubicBezTo>
                    <a:pt x="8935" y="4999"/>
                    <a:pt x="8726" y="5396"/>
                    <a:pt x="8328" y="5689"/>
                  </a:cubicBezTo>
                  <a:cubicBezTo>
                    <a:pt x="7889" y="6003"/>
                    <a:pt x="7470" y="6359"/>
                    <a:pt x="7115" y="6777"/>
                  </a:cubicBezTo>
                  <a:cubicBezTo>
                    <a:pt x="6917" y="6994"/>
                    <a:pt x="6683" y="7156"/>
                    <a:pt x="6393" y="7156"/>
                  </a:cubicBezTo>
                  <a:cubicBezTo>
                    <a:pt x="6376" y="7156"/>
                    <a:pt x="6358" y="7155"/>
                    <a:pt x="6340" y="7154"/>
                  </a:cubicBezTo>
                  <a:cubicBezTo>
                    <a:pt x="5796" y="7112"/>
                    <a:pt x="5231" y="7112"/>
                    <a:pt x="4708" y="7049"/>
                  </a:cubicBezTo>
                  <a:cubicBezTo>
                    <a:pt x="3934" y="6945"/>
                    <a:pt x="3139" y="6777"/>
                    <a:pt x="2386" y="6673"/>
                  </a:cubicBezTo>
                  <a:cubicBezTo>
                    <a:pt x="2043" y="6628"/>
                    <a:pt x="1822" y="6602"/>
                    <a:pt x="1642" y="6602"/>
                  </a:cubicBezTo>
                  <a:cubicBezTo>
                    <a:pt x="1315" y="6602"/>
                    <a:pt x="1118" y="6687"/>
                    <a:pt x="566" y="6903"/>
                  </a:cubicBezTo>
                  <a:cubicBezTo>
                    <a:pt x="105" y="7091"/>
                    <a:pt x="1" y="7279"/>
                    <a:pt x="42" y="7740"/>
                  </a:cubicBezTo>
                  <a:cubicBezTo>
                    <a:pt x="63" y="8116"/>
                    <a:pt x="168" y="8409"/>
                    <a:pt x="419" y="8639"/>
                  </a:cubicBezTo>
                  <a:cubicBezTo>
                    <a:pt x="877" y="9024"/>
                    <a:pt x="1366" y="9328"/>
                    <a:pt x="1972" y="9328"/>
                  </a:cubicBezTo>
                  <a:cubicBezTo>
                    <a:pt x="2059" y="9328"/>
                    <a:pt x="2148" y="9322"/>
                    <a:pt x="2239" y="9309"/>
                  </a:cubicBezTo>
                  <a:cubicBezTo>
                    <a:pt x="2595" y="9267"/>
                    <a:pt x="2972" y="9267"/>
                    <a:pt x="3327" y="9246"/>
                  </a:cubicBezTo>
                  <a:cubicBezTo>
                    <a:pt x="3507" y="9229"/>
                    <a:pt x="3693" y="9212"/>
                    <a:pt x="3879" y="9212"/>
                  </a:cubicBezTo>
                  <a:cubicBezTo>
                    <a:pt x="4149" y="9212"/>
                    <a:pt x="4419" y="9248"/>
                    <a:pt x="4667" y="9372"/>
                  </a:cubicBezTo>
                  <a:cubicBezTo>
                    <a:pt x="4706" y="9385"/>
                    <a:pt x="4761" y="9392"/>
                    <a:pt x="4820" y="9392"/>
                  </a:cubicBezTo>
                  <a:cubicBezTo>
                    <a:pt x="4948" y="9392"/>
                    <a:pt x="5097" y="9360"/>
                    <a:pt x="5169" y="9288"/>
                  </a:cubicBezTo>
                  <a:cubicBezTo>
                    <a:pt x="5410" y="9116"/>
                    <a:pt x="5669" y="9089"/>
                    <a:pt x="5931" y="9089"/>
                  </a:cubicBezTo>
                  <a:cubicBezTo>
                    <a:pt x="6053" y="9089"/>
                    <a:pt x="6176" y="9095"/>
                    <a:pt x="6297" y="9095"/>
                  </a:cubicBezTo>
                  <a:cubicBezTo>
                    <a:pt x="6389" y="9095"/>
                    <a:pt x="6481" y="9091"/>
                    <a:pt x="6571" y="9079"/>
                  </a:cubicBezTo>
                  <a:cubicBezTo>
                    <a:pt x="6633" y="9079"/>
                    <a:pt x="6696" y="9100"/>
                    <a:pt x="6759" y="9142"/>
                  </a:cubicBezTo>
                  <a:cubicBezTo>
                    <a:pt x="6947" y="9204"/>
                    <a:pt x="7073" y="9309"/>
                    <a:pt x="7094" y="9518"/>
                  </a:cubicBezTo>
                  <a:cubicBezTo>
                    <a:pt x="7115" y="9707"/>
                    <a:pt x="7052" y="9874"/>
                    <a:pt x="6884" y="9999"/>
                  </a:cubicBezTo>
                  <a:cubicBezTo>
                    <a:pt x="6696" y="10188"/>
                    <a:pt x="6319" y="10041"/>
                    <a:pt x="6236" y="10439"/>
                  </a:cubicBezTo>
                  <a:cubicBezTo>
                    <a:pt x="6424" y="10857"/>
                    <a:pt x="6801" y="11004"/>
                    <a:pt x="7219" y="11150"/>
                  </a:cubicBezTo>
                  <a:cubicBezTo>
                    <a:pt x="7868" y="11361"/>
                    <a:pt x="8503" y="11645"/>
                    <a:pt x="9196" y="11645"/>
                  </a:cubicBezTo>
                  <a:cubicBezTo>
                    <a:pt x="9330" y="11645"/>
                    <a:pt x="9466" y="11634"/>
                    <a:pt x="9605" y="11611"/>
                  </a:cubicBezTo>
                  <a:cubicBezTo>
                    <a:pt x="9616" y="11608"/>
                    <a:pt x="9628" y="11607"/>
                    <a:pt x="9640" y="11607"/>
                  </a:cubicBezTo>
                  <a:cubicBezTo>
                    <a:pt x="9737" y="11607"/>
                    <a:pt x="9851" y="11673"/>
                    <a:pt x="9981" y="11673"/>
                  </a:cubicBezTo>
                  <a:cubicBezTo>
                    <a:pt x="10279" y="11692"/>
                    <a:pt x="10561" y="11760"/>
                    <a:pt x="10855" y="11760"/>
                  </a:cubicBezTo>
                  <a:cubicBezTo>
                    <a:pt x="10891" y="11760"/>
                    <a:pt x="10928" y="11759"/>
                    <a:pt x="10965" y="11757"/>
                  </a:cubicBezTo>
                  <a:cubicBezTo>
                    <a:pt x="12869" y="11673"/>
                    <a:pt x="14794" y="11569"/>
                    <a:pt x="16719" y="11464"/>
                  </a:cubicBezTo>
                  <a:cubicBezTo>
                    <a:pt x="17660" y="11401"/>
                    <a:pt x="18581" y="11108"/>
                    <a:pt x="19460" y="10857"/>
                  </a:cubicBezTo>
                  <a:cubicBezTo>
                    <a:pt x="19983" y="10690"/>
                    <a:pt x="20380" y="10355"/>
                    <a:pt x="20694" y="9937"/>
                  </a:cubicBezTo>
                  <a:cubicBezTo>
                    <a:pt x="20924" y="9602"/>
                    <a:pt x="21029" y="9225"/>
                    <a:pt x="20861" y="8849"/>
                  </a:cubicBezTo>
                  <a:lnTo>
                    <a:pt x="20861" y="8849"/>
                  </a:lnTo>
                  <a:cubicBezTo>
                    <a:pt x="20255" y="9079"/>
                    <a:pt x="19752" y="9267"/>
                    <a:pt x="19250" y="9393"/>
                  </a:cubicBezTo>
                  <a:cubicBezTo>
                    <a:pt x="19113" y="9425"/>
                    <a:pt x="18973" y="9442"/>
                    <a:pt x="18834" y="9442"/>
                  </a:cubicBezTo>
                  <a:cubicBezTo>
                    <a:pt x="18611" y="9442"/>
                    <a:pt x="18389" y="9399"/>
                    <a:pt x="18183" y="9309"/>
                  </a:cubicBezTo>
                  <a:cubicBezTo>
                    <a:pt x="17848" y="9162"/>
                    <a:pt x="17765" y="8828"/>
                    <a:pt x="17660" y="8514"/>
                  </a:cubicBezTo>
                  <a:cubicBezTo>
                    <a:pt x="17660" y="8472"/>
                    <a:pt x="17618" y="8451"/>
                    <a:pt x="17618" y="8430"/>
                  </a:cubicBezTo>
                  <a:cubicBezTo>
                    <a:pt x="17346" y="7823"/>
                    <a:pt x="17409" y="7489"/>
                    <a:pt x="17890" y="7070"/>
                  </a:cubicBezTo>
                  <a:cubicBezTo>
                    <a:pt x="18476" y="6568"/>
                    <a:pt x="19083" y="6129"/>
                    <a:pt x="19941" y="5919"/>
                  </a:cubicBezTo>
                  <a:cubicBezTo>
                    <a:pt x="19460" y="5605"/>
                    <a:pt x="19020" y="5501"/>
                    <a:pt x="18581" y="5501"/>
                  </a:cubicBezTo>
                  <a:cubicBezTo>
                    <a:pt x="17660" y="5501"/>
                    <a:pt x="16739" y="5396"/>
                    <a:pt x="15861" y="5271"/>
                  </a:cubicBezTo>
                  <a:cubicBezTo>
                    <a:pt x="14647" y="5103"/>
                    <a:pt x="13454" y="4957"/>
                    <a:pt x="12387" y="4329"/>
                  </a:cubicBezTo>
                  <a:cubicBezTo>
                    <a:pt x="12245" y="4258"/>
                    <a:pt x="12122" y="4216"/>
                    <a:pt x="11986" y="4216"/>
                  </a:cubicBezTo>
                  <a:cubicBezTo>
                    <a:pt x="11922" y="4216"/>
                    <a:pt x="11854" y="4225"/>
                    <a:pt x="11781" y="4245"/>
                  </a:cubicBezTo>
                  <a:cubicBezTo>
                    <a:pt x="11659" y="4272"/>
                    <a:pt x="11561" y="4286"/>
                    <a:pt x="11480" y="4286"/>
                  </a:cubicBezTo>
                  <a:cubicBezTo>
                    <a:pt x="11240" y="4286"/>
                    <a:pt x="11142" y="4161"/>
                    <a:pt x="10985" y="3848"/>
                  </a:cubicBezTo>
                  <a:cubicBezTo>
                    <a:pt x="10944" y="3743"/>
                    <a:pt x="10923" y="3618"/>
                    <a:pt x="10860" y="3513"/>
                  </a:cubicBezTo>
                  <a:cubicBezTo>
                    <a:pt x="10337" y="2425"/>
                    <a:pt x="9584" y="1525"/>
                    <a:pt x="8684" y="709"/>
                  </a:cubicBezTo>
                  <a:cubicBezTo>
                    <a:pt x="8176" y="229"/>
                    <a:pt x="7561" y="1"/>
                    <a:pt x="6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41"/>
            <p:cNvSpPr/>
            <p:nvPr/>
          </p:nvSpPr>
          <p:spPr>
            <a:xfrm>
              <a:off x="7477700" y="3976800"/>
              <a:ext cx="126600" cy="207200"/>
            </a:xfrm>
            <a:custGeom>
              <a:avLst/>
              <a:gdLst/>
              <a:ahLst/>
              <a:cxnLst/>
              <a:rect l="l" t="t" r="r" b="b"/>
              <a:pathLst>
                <a:path w="5064" h="8288" extrusionOk="0">
                  <a:moveTo>
                    <a:pt x="795" y="1"/>
                  </a:moveTo>
                  <a:cubicBezTo>
                    <a:pt x="209" y="482"/>
                    <a:pt x="0" y="942"/>
                    <a:pt x="42" y="1466"/>
                  </a:cubicBezTo>
                  <a:cubicBezTo>
                    <a:pt x="84" y="2575"/>
                    <a:pt x="189" y="3642"/>
                    <a:pt x="272" y="4751"/>
                  </a:cubicBezTo>
                  <a:cubicBezTo>
                    <a:pt x="272" y="4813"/>
                    <a:pt x="293" y="4918"/>
                    <a:pt x="356" y="5002"/>
                  </a:cubicBezTo>
                  <a:cubicBezTo>
                    <a:pt x="1130" y="6676"/>
                    <a:pt x="2197" y="8015"/>
                    <a:pt x="4227" y="8203"/>
                  </a:cubicBezTo>
                  <a:cubicBezTo>
                    <a:pt x="4352" y="8203"/>
                    <a:pt x="4499" y="8245"/>
                    <a:pt x="4624" y="8266"/>
                  </a:cubicBezTo>
                  <a:cubicBezTo>
                    <a:pt x="4691" y="8266"/>
                    <a:pt x="4758" y="8287"/>
                    <a:pt x="4824" y="8287"/>
                  </a:cubicBezTo>
                  <a:cubicBezTo>
                    <a:pt x="4904" y="8287"/>
                    <a:pt x="4984" y="8256"/>
                    <a:pt x="5064" y="8119"/>
                  </a:cubicBezTo>
                  <a:cubicBezTo>
                    <a:pt x="4980" y="8098"/>
                    <a:pt x="4896" y="8036"/>
                    <a:pt x="4813" y="7994"/>
                  </a:cubicBezTo>
                  <a:cubicBezTo>
                    <a:pt x="3746" y="7324"/>
                    <a:pt x="2888" y="6445"/>
                    <a:pt x="2134" y="5441"/>
                  </a:cubicBezTo>
                  <a:cubicBezTo>
                    <a:pt x="1297" y="4332"/>
                    <a:pt x="837" y="3119"/>
                    <a:pt x="879" y="1738"/>
                  </a:cubicBezTo>
                  <a:cubicBezTo>
                    <a:pt x="879" y="1214"/>
                    <a:pt x="816" y="712"/>
                    <a:pt x="7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41"/>
            <p:cNvSpPr/>
            <p:nvPr/>
          </p:nvSpPr>
          <p:spPr>
            <a:xfrm>
              <a:off x="7725125" y="4406625"/>
              <a:ext cx="89975" cy="100525"/>
            </a:xfrm>
            <a:custGeom>
              <a:avLst/>
              <a:gdLst/>
              <a:ahLst/>
              <a:cxnLst/>
              <a:rect l="l" t="t" r="r" b="b"/>
              <a:pathLst>
                <a:path w="3599" h="4021" extrusionOk="0">
                  <a:moveTo>
                    <a:pt x="3411" y="0"/>
                  </a:moveTo>
                  <a:cubicBezTo>
                    <a:pt x="3320" y="0"/>
                    <a:pt x="3236" y="48"/>
                    <a:pt x="3160" y="112"/>
                  </a:cubicBezTo>
                  <a:cubicBezTo>
                    <a:pt x="2762" y="384"/>
                    <a:pt x="2323" y="593"/>
                    <a:pt x="1820" y="656"/>
                  </a:cubicBezTo>
                  <a:cubicBezTo>
                    <a:pt x="1507" y="677"/>
                    <a:pt x="1360" y="886"/>
                    <a:pt x="1235" y="1158"/>
                  </a:cubicBezTo>
                  <a:cubicBezTo>
                    <a:pt x="837" y="2058"/>
                    <a:pt x="440" y="2978"/>
                    <a:pt x="0" y="4004"/>
                  </a:cubicBezTo>
                  <a:cubicBezTo>
                    <a:pt x="170" y="4010"/>
                    <a:pt x="330" y="4021"/>
                    <a:pt x="481" y="4021"/>
                  </a:cubicBezTo>
                  <a:cubicBezTo>
                    <a:pt x="811" y="4021"/>
                    <a:pt x="1095" y="3969"/>
                    <a:pt x="1339" y="3711"/>
                  </a:cubicBezTo>
                  <a:cubicBezTo>
                    <a:pt x="2323" y="2643"/>
                    <a:pt x="3118" y="1430"/>
                    <a:pt x="3599" y="70"/>
                  </a:cubicBezTo>
                  <a:cubicBezTo>
                    <a:pt x="3533" y="20"/>
                    <a:pt x="3470" y="0"/>
                    <a:pt x="34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41"/>
            <p:cNvSpPr/>
            <p:nvPr/>
          </p:nvSpPr>
          <p:spPr>
            <a:xfrm>
              <a:off x="7970975" y="4135825"/>
              <a:ext cx="131825" cy="65850"/>
            </a:xfrm>
            <a:custGeom>
              <a:avLst/>
              <a:gdLst/>
              <a:ahLst/>
              <a:cxnLst/>
              <a:rect l="l" t="t" r="r" b="b"/>
              <a:pathLst>
                <a:path w="5273" h="2634" extrusionOk="0">
                  <a:moveTo>
                    <a:pt x="314" y="1"/>
                  </a:moveTo>
                  <a:cubicBezTo>
                    <a:pt x="0" y="398"/>
                    <a:pt x="42" y="649"/>
                    <a:pt x="272" y="921"/>
                  </a:cubicBezTo>
                  <a:cubicBezTo>
                    <a:pt x="670" y="1361"/>
                    <a:pt x="1151" y="1675"/>
                    <a:pt x="1611" y="1988"/>
                  </a:cubicBezTo>
                  <a:cubicBezTo>
                    <a:pt x="2338" y="2473"/>
                    <a:pt x="3114" y="2633"/>
                    <a:pt x="3921" y="2633"/>
                  </a:cubicBezTo>
                  <a:cubicBezTo>
                    <a:pt x="4160" y="2633"/>
                    <a:pt x="4401" y="2619"/>
                    <a:pt x="4645" y="2595"/>
                  </a:cubicBezTo>
                  <a:cubicBezTo>
                    <a:pt x="4938" y="2574"/>
                    <a:pt x="5147" y="2428"/>
                    <a:pt x="5273" y="2156"/>
                  </a:cubicBezTo>
                  <a:cubicBezTo>
                    <a:pt x="5210" y="2093"/>
                    <a:pt x="5147" y="2051"/>
                    <a:pt x="5106" y="2051"/>
                  </a:cubicBezTo>
                  <a:cubicBezTo>
                    <a:pt x="5017" y="2067"/>
                    <a:pt x="4931" y="2073"/>
                    <a:pt x="4845" y="2073"/>
                  </a:cubicBezTo>
                  <a:cubicBezTo>
                    <a:pt x="4180" y="2073"/>
                    <a:pt x="3582" y="1663"/>
                    <a:pt x="2913" y="1663"/>
                  </a:cubicBezTo>
                  <a:cubicBezTo>
                    <a:pt x="2849" y="1663"/>
                    <a:pt x="2785" y="1666"/>
                    <a:pt x="2720" y="1675"/>
                  </a:cubicBezTo>
                  <a:cubicBezTo>
                    <a:pt x="2658" y="1675"/>
                    <a:pt x="2616" y="1633"/>
                    <a:pt x="2553" y="1591"/>
                  </a:cubicBezTo>
                  <a:cubicBezTo>
                    <a:pt x="1821" y="1068"/>
                    <a:pt x="879" y="900"/>
                    <a:pt x="3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41"/>
            <p:cNvSpPr/>
            <p:nvPr/>
          </p:nvSpPr>
          <p:spPr>
            <a:xfrm>
              <a:off x="8329800" y="4033300"/>
              <a:ext cx="62800" cy="46225"/>
            </a:xfrm>
            <a:custGeom>
              <a:avLst/>
              <a:gdLst/>
              <a:ahLst/>
              <a:cxnLst/>
              <a:rect l="l" t="t" r="r" b="b"/>
              <a:pathLst>
                <a:path w="2512" h="1849" extrusionOk="0">
                  <a:moveTo>
                    <a:pt x="2386" y="1"/>
                  </a:moveTo>
                  <a:cubicBezTo>
                    <a:pt x="921" y="231"/>
                    <a:pt x="817" y="419"/>
                    <a:pt x="1" y="1193"/>
                  </a:cubicBezTo>
                  <a:cubicBezTo>
                    <a:pt x="167" y="1693"/>
                    <a:pt x="281" y="1848"/>
                    <a:pt x="606" y="1848"/>
                  </a:cubicBezTo>
                  <a:cubicBezTo>
                    <a:pt x="689" y="1848"/>
                    <a:pt x="786" y="1838"/>
                    <a:pt x="901" y="1821"/>
                  </a:cubicBezTo>
                  <a:cubicBezTo>
                    <a:pt x="1465" y="1716"/>
                    <a:pt x="1968" y="1444"/>
                    <a:pt x="2491" y="1151"/>
                  </a:cubicBezTo>
                  <a:cubicBezTo>
                    <a:pt x="2491" y="963"/>
                    <a:pt x="2512" y="775"/>
                    <a:pt x="2491" y="607"/>
                  </a:cubicBezTo>
                  <a:cubicBezTo>
                    <a:pt x="2470" y="398"/>
                    <a:pt x="2428" y="210"/>
                    <a:pt x="23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41"/>
            <p:cNvSpPr/>
            <p:nvPr/>
          </p:nvSpPr>
          <p:spPr>
            <a:xfrm>
              <a:off x="6344150" y="2744925"/>
              <a:ext cx="957800" cy="489375"/>
            </a:xfrm>
            <a:custGeom>
              <a:avLst/>
              <a:gdLst/>
              <a:ahLst/>
              <a:cxnLst/>
              <a:rect l="l" t="t" r="r" b="b"/>
              <a:pathLst>
                <a:path w="38312" h="19575" extrusionOk="0">
                  <a:moveTo>
                    <a:pt x="35927" y="1"/>
                  </a:moveTo>
                  <a:cubicBezTo>
                    <a:pt x="35362" y="775"/>
                    <a:pt x="34650" y="1235"/>
                    <a:pt x="33813" y="1465"/>
                  </a:cubicBezTo>
                  <a:cubicBezTo>
                    <a:pt x="33248" y="1633"/>
                    <a:pt x="32642" y="1737"/>
                    <a:pt x="32035" y="1821"/>
                  </a:cubicBezTo>
                  <a:cubicBezTo>
                    <a:pt x="31642" y="1867"/>
                    <a:pt x="31251" y="1884"/>
                    <a:pt x="30861" y="1884"/>
                  </a:cubicBezTo>
                  <a:cubicBezTo>
                    <a:pt x="30005" y="1884"/>
                    <a:pt x="29152" y="1802"/>
                    <a:pt x="28289" y="1758"/>
                  </a:cubicBezTo>
                  <a:cubicBezTo>
                    <a:pt x="27243" y="1737"/>
                    <a:pt x="26260" y="1445"/>
                    <a:pt x="25318" y="1026"/>
                  </a:cubicBezTo>
                  <a:cubicBezTo>
                    <a:pt x="24942" y="880"/>
                    <a:pt x="24586" y="712"/>
                    <a:pt x="24230" y="524"/>
                  </a:cubicBezTo>
                  <a:lnTo>
                    <a:pt x="23686" y="294"/>
                  </a:lnTo>
                  <a:cubicBezTo>
                    <a:pt x="23603" y="377"/>
                    <a:pt x="23561" y="419"/>
                    <a:pt x="23540" y="482"/>
                  </a:cubicBezTo>
                  <a:cubicBezTo>
                    <a:pt x="23142" y="1633"/>
                    <a:pt x="22473" y="2574"/>
                    <a:pt x="21615" y="3453"/>
                  </a:cubicBezTo>
                  <a:cubicBezTo>
                    <a:pt x="21280" y="3809"/>
                    <a:pt x="20966" y="4186"/>
                    <a:pt x="20652" y="4562"/>
                  </a:cubicBezTo>
                  <a:cubicBezTo>
                    <a:pt x="19543" y="5919"/>
                    <a:pt x="18110" y="6488"/>
                    <a:pt x="16414" y="6488"/>
                  </a:cubicBezTo>
                  <a:cubicBezTo>
                    <a:pt x="16383" y="6488"/>
                    <a:pt x="16352" y="6487"/>
                    <a:pt x="16321" y="6487"/>
                  </a:cubicBezTo>
                  <a:cubicBezTo>
                    <a:pt x="15798" y="6487"/>
                    <a:pt x="15421" y="6257"/>
                    <a:pt x="15254" y="5797"/>
                  </a:cubicBezTo>
                  <a:cubicBezTo>
                    <a:pt x="15108" y="5420"/>
                    <a:pt x="15003" y="5022"/>
                    <a:pt x="14982" y="4646"/>
                  </a:cubicBezTo>
                  <a:cubicBezTo>
                    <a:pt x="14898" y="3997"/>
                    <a:pt x="14898" y="3349"/>
                    <a:pt x="14877" y="2721"/>
                  </a:cubicBezTo>
                  <a:cubicBezTo>
                    <a:pt x="14877" y="2595"/>
                    <a:pt x="14919" y="2407"/>
                    <a:pt x="14647" y="2365"/>
                  </a:cubicBezTo>
                  <a:cubicBezTo>
                    <a:pt x="14438" y="2574"/>
                    <a:pt x="14166" y="2784"/>
                    <a:pt x="13936" y="3014"/>
                  </a:cubicBezTo>
                  <a:cubicBezTo>
                    <a:pt x="13015" y="3934"/>
                    <a:pt x="12053" y="4730"/>
                    <a:pt x="11007" y="5462"/>
                  </a:cubicBezTo>
                  <a:cubicBezTo>
                    <a:pt x="10253" y="6027"/>
                    <a:pt x="9416" y="6466"/>
                    <a:pt x="8517" y="6822"/>
                  </a:cubicBezTo>
                  <a:cubicBezTo>
                    <a:pt x="8035" y="7031"/>
                    <a:pt x="7470" y="7136"/>
                    <a:pt x="6926" y="7219"/>
                  </a:cubicBezTo>
                  <a:cubicBezTo>
                    <a:pt x="6819" y="7233"/>
                    <a:pt x="6713" y="7240"/>
                    <a:pt x="6609" y="7240"/>
                  </a:cubicBezTo>
                  <a:cubicBezTo>
                    <a:pt x="6071" y="7240"/>
                    <a:pt x="5597" y="7051"/>
                    <a:pt x="5211" y="6613"/>
                  </a:cubicBezTo>
                  <a:cubicBezTo>
                    <a:pt x="4813" y="6173"/>
                    <a:pt x="4374" y="5818"/>
                    <a:pt x="3851" y="5566"/>
                  </a:cubicBezTo>
                  <a:cubicBezTo>
                    <a:pt x="3746" y="5525"/>
                    <a:pt x="3641" y="5441"/>
                    <a:pt x="3558" y="5357"/>
                  </a:cubicBezTo>
                  <a:cubicBezTo>
                    <a:pt x="3164" y="4916"/>
                    <a:pt x="2717" y="4794"/>
                    <a:pt x="2249" y="4794"/>
                  </a:cubicBezTo>
                  <a:cubicBezTo>
                    <a:pt x="1897" y="4794"/>
                    <a:pt x="1533" y="4864"/>
                    <a:pt x="1172" y="4918"/>
                  </a:cubicBezTo>
                  <a:cubicBezTo>
                    <a:pt x="1068" y="4939"/>
                    <a:pt x="942" y="5022"/>
                    <a:pt x="880" y="5106"/>
                  </a:cubicBezTo>
                  <a:cubicBezTo>
                    <a:pt x="524" y="5546"/>
                    <a:pt x="105" y="5964"/>
                    <a:pt x="210" y="6613"/>
                  </a:cubicBezTo>
                  <a:cubicBezTo>
                    <a:pt x="252" y="6906"/>
                    <a:pt x="189" y="7219"/>
                    <a:pt x="147" y="7533"/>
                  </a:cubicBezTo>
                  <a:cubicBezTo>
                    <a:pt x="1" y="8914"/>
                    <a:pt x="503" y="10107"/>
                    <a:pt x="1152" y="11258"/>
                  </a:cubicBezTo>
                  <a:cubicBezTo>
                    <a:pt x="1361" y="11634"/>
                    <a:pt x="1696" y="11885"/>
                    <a:pt x="2135" y="12011"/>
                  </a:cubicBezTo>
                  <a:cubicBezTo>
                    <a:pt x="2878" y="12264"/>
                    <a:pt x="3621" y="12442"/>
                    <a:pt x="4401" y="12442"/>
                  </a:cubicBezTo>
                  <a:cubicBezTo>
                    <a:pt x="4720" y="12442"/>
                    <a:pt x="5044" y="12412"/>
                    <a:pt x="5378" y="12346"/>
                  </a:cubicBezTo>
                  <a:cubicBezTo>
                    <a:pt x="5629" y="12681"/>
                    <a:pt x="5797" y="12973"/>
                    <a:pt x="6048" y="13204"/>
                  </a:cubicBezTo>
                  <a:cubicBezTo>
                    <a:pt x="7303" y="14459"/>
                    <a:pt x="8663" y="15589"/>
                    <a:pt x="10253" y="16384"/>
                  </a:cubicBezTo>
                  <a:cubicBezTo>
                    <a:pt x="11446" y="16949"/>
                    <a:pt x="12680" y="17472"/>
                    <a:pt x="13915" y="17995"/>
                  </a:cubicBezTo>
                  <a:cubicBezTo>
                    <a:pt x="14898" y="18414"/>
                    <a:pt x="15882" y="18811"/>
                    <a:pt x="16886" y="19167"/>
                  </a:cubicBezTo>
                  <a:cubicBezTo>
                    <a:pt x="17367" y="19355"/>
                    <a:pt x="17890" y="19523"/>
                    <a:pt x="18393" y="19543"/>
                  </a:cubicBezTo>
                  <a:cubicBezTo>
                    <a:pt x="18978" y="19564"/>
                    <a:pt x="19570" y="19575"/>
                    <a:pt x="20163" y="19575"/>
                  </a:cubicBezTo>
                  <a:cubicBezTo>
                    <a:pt x="20757" y="19575"/>
                    <a:pt x="21353" y="19564"/>
                    <a:pt x="21950" y="19543"/>
                  </a:cubicBezTo>
                  <a:cubicBezTo>
                    <a:pt x="23100" y="19481"/>
                    <a:pt x="24251" y="19376"/>
                    <a:pt x="25402" y="19271"/>
                  </a:cubicBezTo>
                  <a:cubicBezTo>
                    <a:pt x="25779" y="19251"/>
                    <a:pt x="26239" y="19251"/>
                    <a:pt x="26553" y="19062"/>
                  </a:cubicBezTo>
                  <a:cubicBezTo>
                    <a:pt x="27097" y="18748"/>
                    <a:pt x="27662" y="18644"/>
                    <a:pt x="28248" y="18434"/>
                  </a:cubicBezTo>
                  <a:cubicBezTo>
                    <a:pt x="29629" y="17974"/>
                    <a:pt x="30989" y="17472"/>
                    <a:pt x="32244" y="16656"/>
                  </a:cubicBezTo>
                  <a:cubicBezTo>
                    <a:pt x="32558" y="16447"/>
                    <a:pt x="32851" y="16279"/>
                    <a:pt x="33144" y="16007"/>
                  </a:cubicBezTo>
                  <a:cubicBezTo>
                    <a:pt x="34232" y="15024"/>
                    <a:pt x="35194" y="13873"/>
                    <a:pt x="36178" y="12743"/>
                  </a:cubicBezTo>
                  <a:cubicBezTo>
                    <a:pt x="37266" y="11425"/>
                    <a:pt x="37956" y="9940"/>
                    <a:pt x="38124" y="8224"/>
                  </a:cubicBezTo>
                  <a:cubicBezTo>
                    <a:pt x="38291" y="7157"/>
                    <a:pt x="38312" y="6110"/>
                    <a:pt x="38082" y="5064"/>
                  </a:cubicBezTo>
                  <a:cubicBezTo>
                    <a:pt x="37580" y="2888"/>
                    <a:pt x="37559" y="2700"/>
                    <a:pt x="36722" y="1214"/>
                  </a:cubicBezTo>
                  <a:cubicBezTo>
                    <a:pt x="36638" y="1047"/>
                    <a:pt x="36533" y="901"/>
                    <a:pt x="36429" y="733"/>
                  </a:cubicBezTo>
                  <a:cubicBezTo>
                    <a:pt x="36282" y="503"/>
                    <a:pt x="36115" y="294"/>
                    <a:pt x="35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41"/>
            <p:cNvSpPr/>
            <p:nvPr/>
          </p:nvSpPr>
          <p:spPr>
            <a:xfrm>
              <a:off x="6493225" y="3251800"/>
              <a:ext cx="473425" cy="523125"/>
            </a:xfrm>
            <a:custGeom>
              <a:avLst/>
              <a:gdLst/>
              <a:ahLst/>
              <a:cxnLst/>
              <a:rect l="l" t="t" r="r" b="b"/>
              <a:pathLst>
                <a:path w="18937" h="20925" extrusionOk="0">
                  <a:moveTo>
                    <a:pt x="1" y="14919"/>
                  </a:moveTo>
                  <a:cubicBezTo>
                    <a:pt x="252" y="14250"/>
                    <a:pt x="566" y="13706"/>
                    <a:pt x="963" y="13204"/>
                  </a:cubicBezTo>
                  <a:cubicBezTo>
                    <a:pt x="1298" y="12827"/>
                    <a:pt x="1570" y="12367"/>
                    <a:pt x="1884" y="11948"/>
                  </a:cubicBezTo>
                  <a:cubicBezTo>
                    <a:pt x="2407" y="11279"/>
                    <a:pt x="2930" y="10630"/>
                    <a:pt x="3453" y="9939"/>
                  </a:cubicBezTo>
                  <a:cubicBezTo>
                    <a:pt x="3809" y="9437"/>
                    <a:pt x="4186" y="8977"/>
                    <a:pt x="4500" y="8454"/>
                  </a:cubicBezTo>
                  <a:cubicBezTo>
                    <a:pt x="5860" y="6278"/>
                    <a:pt x="7345" y="4206"/>
                    <a:pt x="8998" y="2261"/>
                  </a:cubicBezTo>
                  <a:cubicBezTo>
                    <a:pt x="9249" y="1968"/>
                    <a:pt x="9438" y="1591"/>
                    <a:pt x="9626" y="1256"/>
                  </a:cubicBezTo>
                  <a:cubicBezTo>
                    <a:pt x="9877" y="817"/>
                    <a:pt x="10149" y="377"/>
                    <a:pt x="10588" y="1"/>
                  </a:cubicBezTo>
                  <a:cubicBezTo>
                    <a:pt x="13078" y="649"/>
                    <a:pt x="15610" y="587"/>
                    <a:pt x="18205" y="273"/>
                  </a:cubicBezTo>
                  <a:cubicBezTo>
                    <a:pt x="18246" y="482"/>
                    <a:pt x="18309" y="649"/>
                    <a:pt x="18330" y="817"/>
                  </a:cubicBezTo>
                  <a:cubicBezTo>
                    <a:pt x="18539" y="4562"/>
                    <a:pt x="18728" y="8287"/>
                    <a:pt x="18895" y="12011"/>
                  </a:cubicBezTo>
                  <a:cubicBezTo>
                    <a:pt x="18937" y="12555"/>
                    <a:pt x="18895" y="13099"/>
                    <a:pt x="18874" y="13664"/>
                  </a:cubicBezTo>
                  <a:cubicBezTo>
                    <a:pt x="18832" y="14626"/>
                    <a:pt x="18790" y="15589"/>
                    <a:pt x="18874" y="16551"/>
                  </a:cubicBezTo>
                  <a:cubicBezTo>
                    <a:pt x="18895" y="17012"/>
                    <a:pt x="18895" y="17472"/>
                    <a:pt x="18790" y="17911"/>
                  </a:cubicBezTo>
                  <a:cubicBezTo>
                    <a:pt x="18728" y="18183"/>
                    <a:pt x="18769" y="18476"/>
                    <a:pt x="18749" y="18727"/>
                  </a:cubicBezTo>
                  <a:cubicBezTo>
                    <a:pt x="18728" y="19104"/>
                    <a:pt x="18686" y="19460"/>
                    <a:pt x="18623" y="19795"/>
                  </a:cubicBezTo>
                  <a:cubicBezTo>
                    <a:pt x="18518" y="20276"/>
                    <a:pt x="18205" y="20506"/>
                    <a:pt x="17723" y="20569"/>
                  </a:cubicBezTo>
                  <a:cubicBezTo>
                    <a:pt x="17577" y="20569"/>
                    <a:pt x="17409" y="20590"/>
                    <a:pt x="17284" y="20590"/>
                  </a:cubicBezTo>
                  <a:cubicBezTo>
                    <a:pt x="16865" y="20611"/>
                    <a:pt x="16426" y="20611"/>
                    <a:pt x="16008" y="20673"/>
                  </a:cubicBezTo>
                  <a:cubicBezTo>
                    <a:pt x="12932" y="20924"/>
                    <a:pt x="9940" y="20464"/>
                    <a:pt x="7010" y="19627"/>
                  </a:cubicBezTo>
                  <a:cubicBezTo>
                    <a:pt x="6236" y="19418"/>
                    <a:pt x="5504" y="19104"/>
                    <a:pt x="4834" y="18686"/>
                  </a:cubicBezTo>
                  <a:cubicBezTo>
                    <a:pt x="3307" y="17807"/>
                    <a:pt x="1926" y="16802"/>
                    <a:pt x="671" y="15589"/>
                  </a:cubicBezTo>
                  <a:cubicBezTo>
                    <a:pt x="399" y="15401"/>
                    <a:pt x="189" y="15149"/>
                    <a:pt x="1" y="1491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41"/>
            <p:cNvSpPr/>
            <p:nvPr/>
          </p:nvSpPr>
          <p:spPr>
            <a:xfrm>
              <a:off x="6454000" y="2528900"/>
              <a:ext cx="771075" cy="372450"/>
            </a:xfrm>
            <a:custGeom>
              <a:avLst/>
              <a:gdLst/>
              <a:ahLst/>
              <a:cxnLst/>
              <a:rect l="l" t="t" r="r" b="b"/>
              <a:pathLst>
                <a:path w="30843" h="14898" extrusionOk="0">
                  <a:moveTo>
                    <a:pt x="30842" y="7784"/>
                  </a:moveTo>
                  <a:cubicBezTo>
                    <a:pt x="30382" y="8579"/>
                    <a:pt x="29691" y="8914"/>
                    <a:pt x="28896" y="9123"/>
                  </a:cubicBezTo>
                  <a:cubicBezTo>
                    <a:pt x="28059" y="9353"/>
                    <a:pt x="27222" y="9437"/>
                    <a:pt x="26364" y="9416"/>
                  </a:cubicBezTo>
                  <a:cubicBezTo>
                    <a:pt x="25465" y="9374"/>
                    <a:pt x="24607" y="9332"/>
                    <a:pt x="23728" y="9311"/>
                  </a:cubicBezTo>
                  <a:cubicBezTo>
                    <a:pt x="22996" y="9270"/>
                    <a:pt x="22284" y="9081"/>
                    <a:pt x="21594" y="8809"/>
                  </a:cubicBezTo>
                  <a:cubicBezTo>
                    <a:pt x="20820" y="8453"/>
                    <a:pt x="20025" y="8119"/>
                    <a:pt x="19250" y="7805"/>
                  </a:cubicBezTo>
                  <a:cubicBezTo>
                    <a:pt x="19041" y="7700"/>
                    <a:pt x="18811" y="7596"/>
                    <a:pt x="18560" y="7491"/>
                  </a:cubicBezTo>
                  <a:cubicBezTo>
                    <a:pt x="18351" y="7658"/>
                    <a:pt x="18183" y="7805"/>
                    <a:pt x="17974" y="7972"/>
                  </a:cubicBezTo>
                  <a:cubicBezTo>
                    <a:pt x="18141" y="8495"/>
                    <a:pt x="18037" y="8956"/>
                    <a:pt x="17786" y="9374"/>
                  </a:cubicBezTo>
                  <a:cubicBezTo>
                    <a:pt x="17451" y="9939"/>
                    <a:pt x="17095" y="10483"/>
                    <a:pt x="16719" y="10985"/>
                  </a:cubicBezTo>
                  <a:cubicBezTo>
                    <a:pt x="16237" y="11571"/>
                    <a:pt x="15714" y="12136"/>
                    <a:pt x="15191" y="12680"/>
                  </a:cubicBezTo>
                  <a:cubicBezTo>
                    <a:pt x="14375" y="13601"/>
                    <a:pt x="13329" y="14040"/>
                    <a:pt x="12136" y="14040"/>
                  </a:cubicBezTo>
                  <a:cubicBezTo>
                    <a:pt x="12053" y="14040"/>
                    <a:pt x="11948" y="13977"/>
                    <a:pt x="11906" y="13977"/>
                  </a:cubicBezTo>
                  <a:cubicBezTo>
                    <a:pt x="11697" y="13747"/>
                    <a:pt x="11697" y="13454"/>
                    <a:pt x="11655" y="13203"/>
                  </a:cubicBezTo>
                  <a:cubicBezTo>
                    <a:pt x="11613" y="12701"/>
                    <a:pt x="11613" y="12241"/>
                    <a:pt x="11551" y="11738"/>
                  </a:cubicBezTo>
                  <a:cubicBezTo>
                    <a:pt x="11509" y="11048"/>
                    <a:pt x="11551" y="10399"/>
                    <a:pt x="11760" y="9751"/>
                  </a:cubicBezTo>
                  <a:cubicBezTo>
                    <a:pt x="11823" y="9646"/>
                    <a:pt x="11843" y="9521"/>
                    <a:pt x="11864" y="9416"/>
                  </a:cubicBezTo>
                  <a:cubicBezTo>
                    <a:pt x="11927" y="9144"/>
                    <a:pt x="11864" y="8914"/>
                    <a:pt x="11634" y="8746"/>
                  </a:cubicBezTo>
                  <a:cubicBezTo>
                    <a:pt x="11425" y="8621"/>
                    <a:pt x="11216" y="8621"/>
                    <a:pt x="10986" y="8830"/>
                  </a:cubicBezTo>
                  <a:cubicBezTo>
                    <a:pt x="10504" y="9249"/>
                    <a:pt x="10044" y="9688"/>
                    <a:pt x="9563" y="10106"/>
                  </a:cubicBezTo>
                  <a:cubicBezTo>
                    <a:pt x="9123" y="10525"/>
                    <a:pt x="8705" y="10943"/>
                    <a:pt x="8266" y="11404"/>
                  </a:cubicBezTo>
                  <a:cubicBezTo>
                    <a:pt x="7429" y="12199"/>
                    <a:pt x="6508" y="12910"/>
                    <a:pt x="5545" y="13538"/>
                  </a:cubicBezTo>
                  <a:cubicBezTo>
                    <a:pt x="4646" y="14124"/>
                    <a:pt x="3683" y="14584"/>
                    <a:pt x="2637" y="14814"/>
                  </a:cubicBezTo>
                  <a:cubicBezTo>
                    <a:pt x="2240" y="14898"/>
                    <a:pt x="1968" y="14814"/>
                    <a:pt x="1654" y="14542"/>
                  </a:cubicBezTo>
                  <a:cubicBezTo>
                    <a:pt x="1131" y="14040"/>
                    <a:pt x="545" y="13559"/>
                    <a:pt x="1" y="13099"/>
                  </a:cubicBezTo>
                  <a:cubicBezTo>
                    <a:pt x="1" y="13015"/>
                    <a:pt x="1" y="12910"/>
                    <a:pt x="43" y="12827"/>
                  </a:cubicBezTo>
                  <a:cubicBezTo>
                    <a:pt x="754" y="11194"/>
                    <a:pt x="1403" y="9479"/>
                    <a:pt x="2365" y="7993"/>
                  </a:cubicBezTo>
                  <a:cubicBezTo>
                    <a:pt x="3390" y="6445"/>
                    <a:pt x="4437" y="4917"/>
                    <a:pt x="5859" y="3683"/>
                  </a:cubicBezTo>
                  <a:lnTo>
                    <a:pt x="6257" y="3285"/>
                  </a:lnTo>
                  <a:cubicBezTo>
                    <a:pt x="7115" y="2511"/>
                    <a:pt x="8077" y="1904"/>
                    <a:pt x="9291" y="1800"/>
                  </a:cubicBezTo>
                  <a:cubicBezTo>
                    <a:pt x="9437" y="1779"/>
                    <a:pt x="9605" y="1779"/>
                    <a:pt x="9730" y="1695"/>
                  </a:cubicBezTo>
                  <a:cubicBezTo>
                    <a:pt x="10567" y="1151"/>
                    <a:pt x="11551" y="1067"/>
                    <a:pt x="12450" y="670"/>
                  </a:cubicBezTo>
                  <a:cubicBezTo>
                    <a:pt x="13099" y="377"/>
                    <a:pt x="13852" y="314"/>
                    <a:pt x="14564" y="231"/>
                  </a:cubicBezTo>
                  <a:cubicBezTo>
                    <a:pt x="15798" y="126"/>
                    <a:pt x="17053" y="63"/>
                    <a:pt x="18309" y="21"/>
                  </a:cubicBezTo>
                  <a:cubicBezTo>
                    <a:pt x="18665" y="0"/>
                    <a:pt x="19041" y="42"/>
                    <a:pt x="19397" y="63"/>
                  </a:cubicBezTo>
                  <a:cubicBezTo>
                    <a:pt x="19941" y="126"/>
                    <a:pt x="20506" y="210"/>
                    <a:pt x="21029" y="251"/>
                  </a:cubicBezTo>
                  <a:cubicBezTo>
                    <a:pt x="22096" y="335"/>
                    <a:pt x="23017" y="775"/>
                    <a:pt x="23916" y="1256"/>
                  </a:cubicBezTo>
                  <a:cubicBezTo>
                    <a:pt x="24293" y="1423"/>
                    <a:pt x="24649" y="1674"/>
                    <a:pt x="25067" y="1800"/>
                  </a:cubicBezTo>
                  <a:cubicBezTo>
                    <a:pt x="25423" y="1904"/>
                    <a:pt x="25737" y="2114"/>
                    <a:pt x="26051" y="2323"/>
                  </a:cubicBezTo>
                  <a:cubicBezTo>
                    <a:pt x="26490" y="2637"/>
                    <a:pt x="26908" y="2971"/>
                    <a:pt x="27348" y="3285"/>
                  </a:cubicBezTo>
                  <a:cubicBezTo>
                    <a:pt x="27432" y="3327"/>
                    <a:pt x="27473" y="3411"/>
                    <a:pt x="27536" y="3474"/>
                  </a:cubicBezTo>
                  <a:cubicBezTo>
                    <a:pt x="28038" y="3955"/>
                    <a:pt x="28520" y="4457"/>
                    <a:pt x="29001" y="4959"/>
                  </a:cubicBezTo>
                  <a:cubicBezTo>
                    <a:pt x="29126" y="5085"/>
                    <a:pt x="29336" y="5273"/>
                    <a:pt x="29315" y="5378"/>
                  </a:cubicBezTo>
                  <a:cubicBezTo>
                    <a:pt x="29210" y="5817"/>
                    <a:pt x="29545" y="6026"/>
                    <a:pt x="29754" y="6319"/>
                  </a:cubicBezTo>
                  <a:cubicBezTo>
                    <a:pt x="30152" y="6759"/>
                    <a:pt x="30486" y="7261"/>
                    <a:pt x="30842" y="778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41"/>
            <p:cNvSpPr/>
            <p:nvPr/>
          </p:nvSpPr>
          <p:spPr>
            <a:xfrm>
              <a:off x="6128125" y="2412250"/>
              <a:ext cx="465050" cy="347875"/>
            </a:xfrm>
            <a:custGeom>
              <a:avLst/>
              <a:gdLst/>
              <a:ahLst/>
              <a:cxnLst/>
              <a:rect l="l" t="t" r="r" b="b"/>
              <a:pathLst>
                <a:path w="18602" h="13915" extrusionOk="0">
                  <a:moveTo>
                    <a:pt x="18539" y="7303"/>
                  </a:moveTo>
                  <a:cubicBezTo>
                    <a:pt x="18308" y="7512"/>
                    <a:pt x="18057" y="7700"/>
                    <a:pt x="17848" y="7930"/>
                  </a:cubicBezTo>
                  <a:cubicBezTo>
                    <a:pt x="17492" y="8286"/>
                    <a:pt x="17158" y="8705"/>
                    <a:pt x="16823" y="9102"/>
                  </a:cubicBezTo>
                  <a:cubicBezTo>
                    <a:pt x="16614" y="9374"/>
                    <a:pt x="16404" y="9604"/>
                    <a:pt x="16174" y="9897"/>
                  </a:cubicBezTo>
                  <a:cubicBezTo>
                    <a:pt x="15149" y="9332"/>
                    <a:pt x="14082" y="9437"/>
                    <a:pt x="13036" y="9500"/>
                  </a:cubicBezTo>
                  <a:cubicBezTo>
                    <a:pt x="11299" y="9542"/>
                    <a:pt x="9730" y="10044"/>
                    <a:pt x="8349" y="11069"/>
                  </a:cubicBezTo>
                  <a:cubicBezTo>
                    <a:pt x="7386" y="11759"/>
                    <a:pt x="6445" y="12450"/>
                    <a:pt x="5440" y="13140"/>
                  </a:cubicBezTo>
                  <a:cubicBezTo>
                    <a:pt x="5106" y="13371"/>
                    <a:pt x="4708" y="13559"/>
                    <a:pt x="4331" y="13726"/>
                  </a:cubicBezTo>
                  <a:cubicBezTo>
                    <a:pt x="4039" y="13873"/>
                    <a:pt x="3746" y="13915"/>
                    <a:pt x="3411" y="13768"/>
                  </a:cubicBezTo>
                  <a:cubicBezTo>
                    <a:pt x="3202" y="13266"/>
                    <a:pt x="3348" y="12827"/>
                    <a:pt x="3641" y="12408"/>
                  </a:cubicBezTo>
                  <a:cubicBezTo>
                    <a:pt x="3767" y="12199"/>
                    <a:pt x="3955" y="12031"/>
                    <a:pt x="4059" y="11801"/>
                  </a:cubicBezTo>
                  <a:cubicBezTo>
                    <a:pt x="4164" y="11613"/>
                    <a:pt x="4248" y="11404"/>
                    <a:pt x="4269" y="11195"/>
                  </a:cubicBezTo>
                  <a:cubicBezTo>
                    <a:pt x="4331" y="10943"/>
                    <a:pt x="4164" y="10713"/>
                    <a:pt x="3934" y="10630"/>
                  </a:cubicBezTo>
                  <a:cubicBezTo>
                    <a:pt x="3704" y="10525"/>
                    <a:pt x="3495" y="10588"/>
                    <a:pt x="3348" y="10776"/>
                  </a:cubicBezTo>
                  <a:cubicBezTo>
                    <a:pt x="3181" y="11006"/>
                    <a:pt x="2971" y="11257"/>
                    <a:pt x="2699" y="11404"/>
                  </a:cubicBezTo>
                  <a:cubicBezTo>
                    <a:pt x="2155" y="11739"/>
                    <a:pt x="2155" y="11739"/>
                    <a:pt x="1423" y="11404"/>
                  </a:cubicBezTo>
                  <a:cubicBezTo>
                    <a:pt x="1423" y="10734"/>
                    <a:pt x="1528" y="10044"/>
                    <a:pt x="1946" y="9437"/>
                  </a:cubicBezTo>
                  <a:cubicBezTo>
                    <a:pt x="2197" y="9081"/>
                    <a:pt x="2407" y="8663"/>
                    <a:pt x="2658" y="8265"/>
                  </a:cubicBezTo>
                  <a:cubicBezTo>
                    <a:pt x="2762" y="8077"/>
                    <a:pt x="2846" y="7910"/>
                    <a:pt x="2930" y="7700"/>
                  </a:cubicBezTo>
                  <a:cubicBezTo>
                    <a:pt x="3118" y="7135"/>
                    <a:pt x="2804" y="6717"/>
                    <a:pt x="2197" y="6780"/>
                  </a:cubicBezTo>
                  <a:cubicBezTo>
                    <a:pt x="1842" y="6801"/>
                    <a:pt x="1486" y="6905"/>
                    <a:pt x="1130" y="6989"/>
                  </a:cubicBezTo>
                  <a:cubicBezTo>
                    <a:pt x="816" y="7031"/>
                    <a:pt x="502" y="7219"/>
                    <a:pt x="84" y="7093"/>
                  </a:cubicBezTo>
                  <a:cubicBezTo>
                    <a:pt x="63" y="6926"/>
                    <a:pt x="0" y="6780"/>
                    <a:pt x="21" y="6591"/>
                  </a:cubicBezTo>
                  <a:cubicBezTo>
                    <a:pt x="84" y="5985"/>
                    <a:pt x="230" y="5399"/>
                    <a:pt x="544" y="4876"/>
                  </a:cubicBezTo>
                  <a:cubicBezTo>
                    <a:pt x="670" y="4687"/>
                    <a:pt x="795" y="4499"/>
                    <a:pt x="963" y="4394"/>
                  </a:cubicBezTo>
                  <a:cubicBezTo>
                    <a:pt x="1277" y="4248"/>
                    <a:pt x="1465" y="3955"/>
                    <a:pt x="1674" y="3683"/>
                  </a:cubicBezTo>
                  <a:cubicBezTo>
                    <a:pt x="2825" y="2302"/>
                    <a:pt x="4101" y="1172"/>
                    <a:pt x="5880" y="649"/>
                  </a:cubicBezTo>
                  <a:cubicBezTo>
                    <a:pt x="7072" y="314"/>
                    <a:pt x="8223" y="0"/>
                    <a:pt x="9479" y="126"/>
                  </a:cubicBezTo>
                  <a:cubicBezTo>
                    <a:pt x="10881" y="272"/>
                    <a:pt x="12241" y="544"/>
                    <a:pt x="13559" y="1067"/>
                  </a:cubicBezTo>
                  <a:cubicBezTo>
                    <a:pt x="14187" y="1339"/>
                    <a:pt x="14731" y="1842"/>
                    <a:pt x="15275" y="2281"/>
                  </a:cubicBezTo>
                  <a:cubicBezTo>
                    <a:pt x="15756" y="2679"/>
                    <a:pt x="16174" y="3097"/>
                    <a:pt x="16614" y="3516"/>
                  </a:cubicBezTo>
                  <a:cubicBezTo>
                    <a:pt x="17555" y="4415"/>
                    <a:pt x="18141" y="5545"/>
                    <a:pt x="18539" y="6780"/>
                  </a:cubicBezTo>
                  <a:cubicBezTo>
                    <a:pt x="18580" y="6863"/>
                    <a:pt x="18601" y="6968"/>
                    <a:pt x="18601" y="7031"/>
                  </a:cubicBezTo>
                  <a:cubicBezTo>
                    <a:pt x="18580" y="7093"/>
                    <a:pt x="18580" y="7135"/>
                    <a:pt x="18539" y="730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41"/>
            <p:cNvSpPr/>
            <p:nvPr/>
          </p:nvSpPr>
          <p:spPr>
            <a:xfrm>
              <a:off x="6394900" y="3660350"/>
              <a:ext cx="577000" cy="260000"/>
            </a:xfrm>
            <a:custGeom>
              <a:avLst/>
              <a:gdLst/>
              <a:ahLst/>
              <a:cxnLst/>
              <a:rect l="l" t="t" r="r" b="b"/>
              <a:pathLst>
                <a:path w="23080" h="10400" extrusionOk="0">
                  <a:moveTo>
                    <a:pt x="0" y="3829"/>
                  </a:moveTo>
                  <a:cubicBezTo>
                    <a:pt x="168" y="3599"/>
                    <a:pt x="251" y="3432"/>
                    <a:pt x="356" y="3264"/>
                  </a:cubicBezTo>
                  <a:cubicBezTo>
                    <a:pt x="503" y="3097"/>
                    <a:pt x="628" y="2888"/>
                    <a:pt x="795" y="2699"/>
                  </a:cubicBezTo>
                  <a:cubicBezTo>
                    <a:pt x="1653" y="1779"/>
                    <a:pt x="2511" y="900"/>
                    <a:pt x="3327" y="42"/>
                  </a:cubicBezTo>
                  <a:cubicBezTo>
                    <a:pt x="3746" y="0"/>
                    <a:pt x="3934" y="293"/>
                    <a:pt x="4143" y="502"/>
                  </a:cubicBezTo>
                  <a:cubicBezTo>
                    <a:pt x="5357" y="1674"/>
                    <a:pt x="6759" y="2595"/>
                    <a:pt x="8181" y="3432"/>
                  </a:cubicBezTo>
                  <a:cubicBezTo>
                    <a:pt x="8914" y="3871"/>
                    <a:pt x="9709" y="4185"/>
                    <a:pt x="10546" y="4436"/>
                  </a:cubicBezTo>
                  <a:cubicBezTo>
                    <a:pt x="12429" y="4959"/>
                    <a:pt x="14312" y="5315"/>
                    <a:pt x="16279" y="5482"/>
                  </a:cubicBezTo>
                  <a:cubicBezTo>
                    <a:pt x="17534" y="5566"/>
                    <a:pt x="18769" y="5545"/>
                    <a:pt x="20024" y="5503"/>
                  </a:cubicBezTo>
                  <a:cubicBezTo>
                    <a:pt x="20924" y="5482"/>
                    <a:pt x="21824" y="5503"/>
                    <a:pt x="22786" y="5524"/>
                  </a:cubicBezTo>
                  <a:cubicBezTo>
                    <a:pt x="22828" y="5796"/>
                    <a:pt x="22891" y="6026"/>
                    <a:pt x="22912" y="6256"/>
                  </a:cubicBezTo>
                  <a:cubicBezTo>
                    <a:pt x="22974" y="7198"/>
                    <a:pt x="23079" y="8118"/>
                    <a:pt x="22702" y="9081"/>
                  </a:cubicBezTo>
                  <a:cubicBezTo>
                    <a:pt x="22347" y="8976"/>
                    <a:pt x="22075" y="8725"/>
                    <a:pt x="21907" y="8411"/>
                  </a:cubicBezTo>
                  <a:cubicBezTo>
                    <a:pt x="21614" y="7930"/>
                    <a:pt x="21091" y="7888"/>
                    <a:pt x="20673" y="7700"/>
                  </a:cubicBezTo>
                  <a:cubicBezTo>
                    <a:pt x="20464" y="7616"/>
                    <a:pt x="20171" y="7742"/>
                    <a:pt x="20066" y="8014"/>
                  </a:cubicBezTo>
                  <a:cubicBezTo>
                    <a:pt x="19857" y="8474"/>
                    <a:pt x="19689" y="8976"/>
                    <a:pt x="19522" y="9458"/>
                  </a:cubicBezTo>
                  <a:cubicBezTo>
                    <a:pt x="19250" y="10106"/>
                    <a:pt x="18601" y="10399"/>
                    <a:pt x="18057" y="10043"/>
                  </a:cubicBezTo>
                  <a:cubicBezTo>
                    <a:pt x="17890" y="9981"/>
                    <a:pt x="17764" y="9813"/>
                    <a:pt x="17660" y="9667"/>
                  </a:cubicBezTo>
                  <a:lnTo>
                    <a:pt x="16948" y="8474"/>
                  </a:lnTo>
                  <a:cubicBezTo>
                    <a:pt x="16781" y="8202"/>
                    <a:pt x="16635" y="7909"/>
                    <a:pt x="16404" y="7637"/>
                  </a:cubicBezTo>
                  <a:cubicBezTo>
                    <a:pt x="16049" y="7261"/>
                    <a:pt x="15672" y="7282"/>
                    <a:pt x="15316" y="7637"/>
                  </a:cubicBezTo>
                  <a:cubicBezTo>
                    <a:pt x="15149" y="7805"/>
                    <a:pt x="15044" y="7951"/>
                    <a:pt x="14919" y="8139"/>
                  </a:cubicBezTo>
                  <a:cubicBezTo>
                    <a:pt x="14814" y="8307"/>
                    <a:pt x="14710" y="8453"/>
                    <a:pt x="14626" y="8621"/>
                  </a:cubicBezTo>
                  <a:cubicBezTo>
                    <a:pt x="14187" y="9395"/>
                    <a:pt x="13559" y="9520"/>
                    <a:pt x="12659" y="9248"/>
                  </a:cubicBezTo>
                  <a:cubicBezTo>
                    <a:pt x="11822" y="8976"/>
                    <a:pt x="11257" y="8432"/>
                    <a:pt x="10985" y="7574"/>
                  </a:cubicBezTo>
                  <a:cubicBezTo>
                    <a:pt x="10943" y="7407"/>
                    <a:pt x="10922" y="7282"/>
                    <a:pt x="10860" y="7114"/>
                  </a:cubicBezTo>
                  <a:cubicBezTo>
                    <a:pt x="10776" y="6968"/>
                    <a:pt x="10734" y="6779"/>
                    <a:pt x="10630" y="6633"/>
                  </a:cubicBezTo>
                  <a:cubicBezTo>
                    <a:pt x="10316" y="6152"/>
                    <a:pt x="9834" y="6131"/>
                    <a:pt x="9521" y="6633"/>
                  </a:cubicBezTo>
                  <a:cubicBezTo>
                    <a:pt x="9290" y="7051"/>
                    <a:pt x="8956" y="7302"/>
                    <a:pt x="8579" y="7595"/>
                  </a:cubicBezTo>
                  <a:cubicBezTo>
                    <a:pt x="7951" y="8098"/>
                    <a:pt x="7156" y="7993"/>
                    <a:pt x="6675" y="7323"/>
                  </a:cubicBezTo>
                  <a:cubicBezTo>
                    <a:pt x="6382" y="6947"/>
                    <a:pt x="6215" y="6466"/>
                    <a:pt x="6173" y="5963"/>
                  </a:cubicBezTo>
                  <a:cubicBezTo>
                    <a:pt x="6152" y="5545"/>
                    <a:pt x="6131" y="5105"/>
                    <a:pt x="6110" y="4687"/>
                  </a:cubicBezTo>
                  <a:cubicBezTo>
                    <a:pt x="6068" y="4478"/>
                    <a:pt x="6068" y="4269"/>
                    <a:pt x="6047" y="4059"/>
                  </a:cubicBezTo>
                  <a:cubicBezTo>
                    <a:pt x="5964" y="3557"/>
                    <a:pt x="5608" y="3327"/>
                    <a:pt x="5106" y="3453"/>
                  </a:cubicBezTo>
                  <a:cubicBezTo>
                    <a:pt x="4876" y="3515"/>
                    <a:pt x="4666" y="3662"/>
                    <a:pt x="4457" y="3766"/>
                  </a:cubicBezTo>
                  <a:cubicBezTo>
                    <a:pt x="4269" y="3850"/>
                    <a:pt x="4080" y="4017"/>
                    <a:pt x="3871" y="4038"/>
                  </a:cubicBezTo>
                  <a:cubicBezTo>
                    <a:pt x="2783" y="4143"/>
                    <a:pt x="1716" y="4269"/>
                    <a:pt x="607" y="3976"/>
                  </a:cubicBezTo>
                  <a:cubicBezTo>
                    <a:pt x="461" y="3997"/>
                    <a:pt x="293" y="3934"/>
                    <a:pt x="0" y="382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41"/>
            <p:cNvSpPr/>
            <p:nvPr/>
          </p:nvSpPr>
          <p:spPr>
            <a:xfrm>
              <a:off x="6848950" y="4135300"/>
              <a:ext cx="165300" cy="78500"/>
            </a:xfrm>
            <a:custGeom>
              <a:avLst/>
              <a:gdLst/>
              <a:ahLst/>
              <a:cxnLst/>
              <a:rect l="l" t="t" r="r" b="b"/>
              <a:pathLst>
                <a:path w="6612" h="3140" extrusionOk="0">
                  <a:moveTo>
                    <a:pt x="6612" y="2323"/>
                  </a:moveTo>
                  <a:cubicBezTo>
                    <a:pt x="6361" y="2721"/>
                    <a:pt x="6047" y="2930"/>
                    <a:pt x="5628" y="2972"/>
                  </a:cubicBezTo>
                  <a:cubicBezTo>
                    <a:pt x="4833" y="3077"/>
                    <a:pt x="4059" y="3139"/>
                    <a:pt x="3264" y="2951"/>
                  </a:cubicBezTo>
                  <a:cubicBezTo>
                    <a:pt x="2908" y="2846"/>
                    <a:pt x="2511" y="2700"/>
                    <a:pt x="2176" y="2533"/>
                  </a:cubicBezTo>
                  <a:cubicBezTo>
                    <a:pt x="1695" y="2302"/>
                    <a:pt x="1276" y="2030"/>
                    <a:pt x="816" y="1779"/>
                  </a:cubicBezTo>
                  <a:cubicBezTo>
                    <a:pt x="502" y="1591"/>
                    <a:pt x="188" y="1403"/>
                    <a:pt x="0" y="1026"/>
                  </a:cubicBezTo>
                  <a:cubicBezTo>
                    <a:pt x="188" y="775"/>
                    <a:pt x="335" y="545"/>
                    <a:pt x="544" y="294"/>
                  </a:cubicBezTo>
                  <a:cubicBezTo>
                    <a:pt x="1799" y="189"/>
                    <a:pt x="3118" y="1"/>
                    <a:pt x="4394" y="419"/>
                  </a:cubicBezTo>
                  <a:cubicBezTo>
                    <a:pt x="4520" y="461"/>
                    <a:pt x="4687" y="524"/>
                    <a:pt x="4833" y="524"/>
                  </a:cubicBezTo>
                  <a:cubicBezTo>
                    <a:pt x="5566" y="545"/>
                    <a:pt x="5984" y="1026"/>
                    <a:pt x="6298" y="1591"/>
                  </a:cubicBezTo>
                  <a:cubicBezTo>
                    <a:pt x="6424" y="1821"/>
                    <a:pt x="6507" y="2093"/>
                    <a:pt x="6612" y="232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41"/>
            <p:cNvSpPr/>
            <p:nvPr/>
          </p:nvSpPr>
          <p:spPr>
            <a:xfrm>
              <a:off x="6284000" y="3853350"/>
              <a:ext cx="52850" cy="128200"/>
            </a:xfrm>
            <a:custGeom>
              <a:avLst/>
              <a:gdLst/>
              <a:ahLst/>
              <a:cxnLst/>
              <a:rect l="l" t="t" r="r" b="b"/>
              <a:pathLst>
                <a:path w="2114" h="5128" extrusionOk="0">
                  <a:moveTo>
                    <a:pt x="84" y="4981"/>
                  </a:moveTo>
                  <a:cubicBezTo>
                    <a:pt x="42" y="4792"/>
                    <a:pt x="1" y="4667"/>
                    <a:pt x="21" y="4500"/>
                  </a:cubicBezTo>
                  <a:cubicBezTo>
                    <a:pt x="189" y="3328"/>
                    <a:pt x="335" y="2156"/>
                    <a:pt x="503" y="1005"/>
                  </a:cubicBezTo>
                  <a:cubicBezTo>
                    <a:pt x="524" y="838"/>
                    <a:pt x="545" y="691"/>
                    <a:pt x="565" y="545"/>
                  </a:cubicBezTo>
                  <a:cubicBezTo>
                    <a:pt x="628" y="336"/>
                    <a:pt x="712" y="126"/>
                    <a:pt x="942" y="64"/>
                  </a:cubicBezTo>
                  <a:cubicBezTo>
                    <a:pt x="1151" y="1"/>
                    <a:pt x="1549" y="189"/>
                    <a:pt x="1591" y="419"/>
                  </a:cubicBezTo>
                  <a:cubicBezTo>
                    <a:pt x="1716" y="922"/>
                    <a:pt x="2030" y="1340"/>
                    <a:pt x="2009" y="1884"/>
                  </a:cubicBezTo>
                  <a:cubicBezTo>
                    <a:pt x="1988" y="2282"/>
                    <a:pt x="2030" y="2679"/>
                    <a:pt x="2072" y="3056"/>
                  </a:cubicBezTo>
                  <a:cubicBezTo>
                    <a:pt x="2114" y="3788"/>
                    <a:pt x="1716" y="4353"/>
                    <a:pt x="1235" y="4813"/>
                  </a:cubicBezTo>
                  <a:cubicBezTo>
                    <a:pt x="921" y="5127"/>
                    <a:pt x="503" y="5044"/>
                    <a:pt x="84" y="498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41"/>
            <p:cNvSpPr/>
            <p:nvPr/>
          </p:nvSpPr>
          <p:spPr>
            <a:xfrm>
              <a:off x="6564900" y="2887725"/>
              <a:ext cx="184675" cy="205075"/>
            </a:xfrm>
            <a:custGeom>
              <a:avLst/>
              <a:gdLst/>
              <a:ahLst/>
              <a:cxnLst/>
              <a:rect l="l" t="t" r="r" b="b"/>
              <a:pathLst>
                <a:path w="7387" h="8203" extrusionOk="0">
                  <a:moveTo>
                    <a:pt x="6801" y="3474"/>
                  </a:moveTo>
                  <a:cubicBezTo>
                    <a:pt x="6319" y="1717"/>
                    <a:pt x="4206" y="1"/>
                    <a:pt x="2407" y="1068"/>
                  </a:cubicBezTo>
                  <a:cubicBezTo>
                    <a:pt x="2302" y="1152"/>
                    <a:pt x="2177" y="1235"/>
                    <a:pt x="2072" y="1298"/>
                  </a:cubicBezTo>
                  <a:cubicBezTo>
                    <a:pt x="963" y="1696"/>
                    <a:pt x="63" y="2554"/>
                    <a:pt x="21" y="3746"/>
                  </a:cubicBezTo>
                  <a:cubicBezTo>
                    <a:pt x="1" y="5880"/>
                    <a:pt x="1381" y="8203"/>
                    <a:pt x="3746" y="8077"/>
                  </a:cubicBezTo>
                  <a:cubicBezTo>
                    <a:pt x="6068" y="7952"/>
                    <a:pt x="7387" y="5525"/>
                    <a:pt x="6801" y="34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41"/>
            <p:cNvSpPr/>
            <p:nvPr/>
          </p:nvSpPr>
          <p:spPr>
            <a:xfrm>
              <a:off x="7128800" y="2946325"/>
              <a:ext cx="155375" cy="142300"/>
            </a:xfrm>
            <a:custGeom>
              <a:avLst/>
              <a:gdLst/>
              <a:ahLst/>
              <a:cxnLst/>
              <a:rect l="l" t="t" r="r" b="b"/>
              <a:pathLst>
                <a:path w="6215" h="5692" extrusionOk="0">
                  <a:moveTo>
                    <a:pt x="5859" y="1779"/>
                  </a:moveTo>
                  <a:cubicBezTo>
                    <a:pt x="5859" y="1779"/>
                    <a:pt x="5859" y="1758"/>
                    <a:pt x="5838" y="1758"/>
                  </a:cubicBezTo>
                  <a:cubicBezTo>
                    <a:pt x="5754" y="1465"/>
                    <a:pt x="5629" y="1151"/>
                    <a:pt x="5440" y="837"/>
                  </a:cubicBezTo>
                  <a:cubicBezTo>
                    <a:pt x="5106" y="293"/>
                    <a:pt x="4373" y="0"/>
                    <a:pt x="3787" y="105"/>
                  </a:cubicBezTo>
                  <a:cubicBezTo>
                    <a:pt x="3662" y="84"/>
                    <a:pt x="3494" y="63"/>
                    <a:pt x="3369" y="63"/>
                  </a:cubicBezTo>
                  <a:cubicBezTo>
                    <a:pt x="2699" y="42"/>
                    <a:pt x="2134" y="293"/>
                    <a:pt x="1821" y="733"/>
                  </a:cubicBezTo>
                  <a:lnTo>
                    <a:pt x="1674" y="816"/>
                  </a:lnTo>
                  <a:cubicBezTo>
                    <a:pt x="0" y="1716"/>
                    <a:pt x="126" y="4060"/>
                    <a:pt x="1653" y="5022"/>
                  </a:cubicBezTo>
                  <a:cubicBezTo>
                    <a:pt x="2699" y="5692"/>
                    <a:pt x="3892" y="5482"/>
                    <a:pt x="4750" y="4771"/>
                  </a:cubicBezTo>
                  <a:cubicBezTo>
                    <a:pt x="5691" y="4143"/>
                    <a:pt x="6214" y="2972"/>
                    <a:pt x="5859" y="17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41"/>
            <p:cNvSpPr/>
            <p:nvPr/>
          </p:nvSpPr>
          <p:spPr>
            <a:xfrm>
              <a:off x="6097250" y="2382950"/>
              <a:ext cx="2326750" cy="2220550"/>
            </a:xfrm>
            <a:custGeom>
              <a:avLst/>
              <a:gdLst/>
              <a:ahLst/>
              <a:cxnLst/>
              <a:rect l="l" t="t" r="r" b="b"/>
              <a:pathLst>
                <a:path w="93070" h="88822" extrusionOk="0">
                  <a:moveTo>
                    <a:pt x="21803" y="59152"/>
                  </a:moveTo>
                  <a:cubicBezTo>
                    <a:pt x="21531" y="59361"/>
                    <a:pt x="21322" y="59507"/>
                    <a:pt x="21155" y="59654"/>
                  </a:cubicBezTo>
                  <a:cubicBezTo>
                    <a:pt x="20234" y="60386"/>
                    <a:pt x="19188" y="60386"/>
                    <a:pt x="18225" y="59696"/>
                  </a:cubicBezTo>
                  <a:cubicBezTo>
                    <a:pt x="18037" y="59570"/>
                    <a:pt x="17849" y="59382"/>
                    <a:pt x="17660" y="59235"/>
                  </a:cubicBezTo>
                  <a:cubicBezTo>
                    <a:pt x="17409" y="59319"/>
                    <a:pt x="17493" y="59549"/>
                    <a:pt x="17430" y="59675"/>
                  </a:cubicBezTo>
                  <a:cubicBezTo>
                    <a:pt x="17388" y="59779"/>
                    <a:pt x="17388" y="59905"/>
                    <a:pt x="17326" y="60010"/>
                  </a:cubicBezTo>
                  <a:cubicBezTo>
                    <a:pt x="16802" y="61202"/>
                    <a:pt x="16258" y="61411"/>
                    <a:pt x="15087" y="61202"/>
                  </a:cubicBezTo>
                  <a:cubicBezTo>
                    <a:pt x="14689" y="61139"/>
                    <a:pt x="14313" y="60993"/>
                    <a:pt x="13936" y="60888"/>
                  </a:cubicBezTo>
                  <a:cubicBezTo>
                    <a:pt x="12932" y="60575"/>
                    <a:pt x="11969" y="60219"/>
                    <a:pt x="10965" y="59905"/>
                  </a:cubicBezTo>
                  <a:cubicBezTo>
                    <a:pt x="10860" y="59884"/>
                    <a:pt x="10735" y="59884"/>
                    <a:pt x="10588" y="59863"/>
                  </a:cubicBezTo>
                  <a:cubicBezTo>
                    <a:pt x="10525" y="60491"/>
                    <a:pt x="10588" y="61077"/>
                    <a:pt x="10630" y="61621"/>
                  </a:cubicBezTo>
                  <a:cubicBezTo>
                    <a:pt x="10756" y="62813"/>
                    <a:pt x="10212" y="63734"/>
                    <a:pt x="9396" y="64550"/>
                  </a:cubicBezTo>
                  <a:cubicBezTo>
                    <a:pt x="9186" y="64780"/>
                    <a:pt x="8914" y="64906"/>
                    <a:pt x="8600" y="64927"/>
                  </a:cubicBezTo>
                  <a:cubicBezTo>
                    <a:pt x="8245" y="64968"/>
                    <a:pt x="7910" y="64989"/>
                    <a:pt x="7596" y="64989"/>
                  </a:cubicBezTo>
                  <a:cubicBezTo>
                    <a:pt x="6843" y="64968"/>
                    <a:pt x="6362" y="64466"/>
                    <a:pt x="6341" y="63713"/>
                  </a:cubicBezTo>
                  <a:lnTo>
                    <a:pt x="6341" y="63148"/>
                  </a:lnTo>
                  <a:cubicBezTo>
                    <a:pt x="6508" y="61935"/>
                    <a:pt x="6675" y="60700"/>
                    <a:pt x="6843" y="59445"/>
                  </a:cubicBezTo>
                  <a:cubicBezTo>
                    <a:pt x="6927" y="58922"/>
                    <a:pt x="7157" y="58440"/>
                    <a:pt x="7450" y="58022"/>
                  </a:cubicBezTo>
                  <a:cubicBezTo>
                    <a:pt x="7784" y="57562"/>
                    <a:pt x="8307" y="57415"/>
                    <a:pt x="8810" y="57687"/>
                  </a:cubicBezTo>
                  <a:cubicBezTo>
                    <a:pt x="9542" y="58126"/>
                    <a:pt x="10337" y="58419"/>
                    <a:pt x="11132" y="58733"/>
                  </a:cubicBezTo>
                  <a:cubicBezTo>
                    <a:pt x="12492" y="59319"/>
                    <a:pt x="13894" y="59675"/>
                    <a:pt x="15296" y="60093"/>
                  </a:cubicBezTo>
                  <a:cubicBezTo>
                    <a:pt x="15819" y="60261"/>
                    <a:pt x="16091" y="60093"/>
                    <a:pt x="16279" y="59570"/>
                  </a:cubicBezTo>
                  <a:cubicBezTo>
                    <a:pt x="16363" y="59361"/>
                    <a:pt x="16405" y="59152"/>
                    <a:pt x="16447" y="58942"/>
                  </a:cubicBezTo>
                  <a:cubicBezTo>
                    <a:pt x="16572" y="58231"/>
                    <a:pt x="16719" y="57499"/>
                    <a:pt x="16865" y="56808"/>
                  </a:cubicBezTo>
                  <a:cubicBezTo>
                    <a:pt x="16907" y="56578"/>
                    <a:pt x="16970" y="56327"/>
                    <a:pt x="16782" y="56097"/>
                  </a:cubicBezTo>
                  <a:cubicBezTo>
                    <a:pt x="15777" y="56390"/>
                    <a:pt x="14731" y="56390"/>
                    <a:pt x="13727" y="56390"/>
                  </a:cubicBezTo>
                  <a:cubicBezTo>
                    <a:pt x="12953" y="56390"/>
                    <a:pt x="12199" y="56222"/>
                    <a:pt x="11488" y="55950"/>
                  </a:cubicBezTo>
                  <a:cubicBezTo>
                    <a:pt x="11279" y="55846"/>
                    <a:pt x="11048" y="55741"/>
                    <a:pt x="10860" y="55574"/>
                  </a:cubicBezTo>
                  <a:cubicBezTo>
                    <a:pt x="10504" y="55281"/>
                    <a:pt x="10442" y="54904"/>
                    <a:pt x="10714" y="54528"/>
                  </a:cubicBezTo>
                  <a:cubicBezTo>
                    <a:pt x="11048" y="54067"/>
                    <a:pt x="11383" y="53586"/>
                    <a:pt x="11781" y="53168"/>
                  </a:cubicBezTo>
                  <a:cubicBezTo>
                    <a:pt x="12701" y="52205"/>
                    <a:pt x="13643" y="51264"/>
                    <a:pt x="14605" y="50259"/>
                  </a:cubicBezTo>
                  <a:cubicBezTo>
                    <a:pt x="14605" y="50092"/>
                    <a:pt x="14605" y="49924"/>
                    <a:pt x="14585" y="49736"/>
                  </a:cubicBezTo>
                  <a:cubicBezTo>
                    <a:pt x="14522" y="49380"/>
                    <a:pt x="14668" y="49067"/>
                    <a:pt x="14836" y="48732"/>
                  </a:cubicBezTo>
                  <a:cubicBezTo>
                    <a:pt x="15547" y="47476"/>
                    <a:pt x="16510" y="46430"/>
                    <a:pt x="17284" y="45196"/>
                  </a:cubicBezTo>
                  <a:cubicBezTo>
                    <a:pt x="17430" y="44924"/>
                    <a:pt x="17639" y="44693"/>
                    <a:pt x="17849" y="44484"/>
                  </a:cubicBezTo>
                  <a:cubicBezTo>
                    <a:pt x="18455" y="43836"/>
                    <a:pt x="18979" y="43124"/>
                    <a:pt x="19439" y="42371"/>
                  </a:cubicBezTo>
                  <a:cubicBezTo>
                    <a:pt x="20757" y="40216"/>
                    <a:pt x="22264" y="38270"/>
                    <a:pt x="23917" y="36387"/>
                  </a:cubicBezTo>
                  <a:cubicBezTo>
                    <a:pt x="24021" y="36282"/>
                    <a:pt x="24105" y="36136"/>
                    <a:pt x="24189" y="36010"/>
                  </a:cubicBezTo>
                  <a:cubicBezTo>
                    <a:pt x="24189" y="35989"/>
                    <a:pt x="24189" y="35968"/>
                    <a:pt x="24147" y="35864"/>
                  </a:cubicBezTo>
                  <a:cubicBezTo>
                    <a:pt x="23979" y="35906"/>
                    <a:pt x="23812" y="35968"/>
                    <a:pt x="23665" y="36031"/>
                  </a:cubicBezTo>
                  <a:cubicBezTo>
                    <a:pt x="22033" y="36931"/>
                    <a:pt x="20276" y="37433"/>
                    <a:pt x="18539" y="37956"/>
                  </a:cubicBezTo>
                  <a:cubicBezTo>
                    <a:pt x="18079" y="38082"/>
                    <a:pt x="17639" y="38123"/>
                    <a:pt x="17200" y="38186"/>
                  </a:cubicBezTo>
                  <a:cubicBezTo>
                    <a:pt x="15756" y="38416"/>
                    <a:pt x="14313" y="38626"/>
                    <a:pt x="12848" y="38688"/>
                  </a:cubicBezTo>
                  <a:cubicBezTo>
                    <a:pt x="11969" y="38709"/>
                    <a:pt x="11111" y="38688"/>
                    <a:pt x="10232" y="38437"/>
                  </a:cubicBezTo>
                  <a:cubicBezTo>
                    <a:pt x="10170" y="38416"/>
                    <a:pt x="10065" y="38416"/>
                    <a:pt x="9981" y="38416"/>
                  </a:cubicBezTo>
                  <a:cubicBezTo>
                    <a:pt x="9772" y="39128"/>
                    <a:pt x="9772" y="39128"/>
                    <a:pt x="9061" y="39546"/>
                  </a:cubicBezTo>
                  <a:cubicBezTo>
                    <a:pt x="8433" y="39944"/>
                    <a:pt x="7805" y="40300"/>
                    <a:pt x="7136" y="40530"/>
                  </a:cubicBezTo>
                  <a:cubicBezTo>
                    <a:pt x="6822" y="40634"/>
                    <a:pt x="6529" y="40613"/>
                    <a:pt x="6257" y="40467"/>
                  </a:cubicBezTo>
                  <a:cubicBezTo>
                    <a:pt x="6027" y="40320"/>
                    <a:pt x="6006" y="39986"/>
                    <a:pt x="6215" y="39839"/>
                  </a:cubicBezTo>
                  <a:cubicBezTo>
                    <a:pt x="6362" y="39693"/>
                    <a:pt x="6571" y="39630"/>
                    <a:pt x="6759" y="39546"/>
                  </a:cubicBezTo>
                  <a:cubicBezTo>
                    <a:pt x="7157" y="39358"/>
                    <a:pt x="7617" y="39253"/>
                    <a:pt x="8077" y="38814"/>
                  </a:cubicBezTo>
                  <a:cubicBezTo>
                    <a:pt x="7805" y="38835"/>
                    <a:pt x="7680" y="38835"/>
                    <a:pt x="7554" y="38856"/>
                  </a:cubicBezTo>
                  <a:cubicBezTo>
                    <a:pt x="7031" y="38919"/>
                    <a:pt x="6529" y="39002"/>
                    <a:pt x="6006" y="39002"/>
                  </a:cubicBezTo>
                  <a:cubicBezTo>
                    <a:pt x="5608" y="39002"/>
                    <a:pt x="5378" y="38751"/>
                    <a:pt x="5399" y="38479"/>
                  </a:cubicBezTo>
                  <a:cubicBezTo>
                    <a:pt x="5399" y="38207"/>
                    <a:pt x="5608" y="37998"/>
                    <a:pt x="5943" y="37977"/>
                  </a:cubicBezTo>
                  <a:cubicBezTo>
                    <a:pt x="6111" y="37956"/>
                    <a:pt x="6257" y="37956"/>
                    <a:pt x="6403" y="37956"/>
                  </a:cubicBezTo>
                  <a:cubicBezTo>
                    <a:pt x="6613" y="37914"/>
                    <a:pt x="6822" y="37956"/>
                    <a:pt x="7031" y="37893"/>
                  </a:cubicBezTo>
                  <a:cubicBezTo>
                    <a:pt x="7387" y="37851"/>
                    <a:pt x="7722" y="37747"/>
                    <a:pt x="8287" y="37600"/>
                  </a:cubicBezTo>
                  <a:cubicBezTo>
                    <a:pt x="7282" y="37370"/>
                    <a:pt x="6529" y="37119"/>
                    <a:pt x="5692" y="37077"/>
                  </a:cubicBezTo>
                  <a:cubicBezTo>
                    <a:pt x="5148" y="37056"/>
                    <a:pt x="4730" y="36805"/>
                    <a:pt x="4353" y="36387"/>
                  </a:cubicBezTo>
                  <a:cubicBezTo>
                    <a:pt x="4583" y="35989"/>
                    <a:pt x="4939" y="35906"/>
                    <a:pt x="5294" y="35927"/>
                  </a:cubicBezTo>
                  <a:cubicBezTo>
                    <a:pt x="6445" y="36010"/>
                    <a:pt x="7575" y="36303"/>
                    <a:pt x="8705" y="36596"/>
                  </a:cubicBezTo>
                  <a:cubicBezTo>
                    <a:pt x="9249" y="36722"/>
                    <a:pt x="9688" y="37056"/>
                    <a:pt x="10023" y="37559"/>
                  </a:cubicBezTo>
                  <a:cubicBezTo>
                    <a:pt x="10567" y="37579"/>
                    <a:pt x="11132" y="37642"/>
                    <a:pt x="11676" y="37642"/>
                  </a:cubicBezTo>
                  <a:cubicBezTo>
                    <a:pt x="13371" y="37600"/>
                    <a:pt x="15066" y="37433"/>
                    <a:pt x="16761" y="37140"/>
                  </a:cubicBezTo>
                  <a:cubicBezTo>
                    <a:pt x="18958" y="36763"/>
                    <a:pt x="21071" y="36094"/>
                    <a:pt x="23080" y="35152"/>
                  </a:cubicBezTo>
                  <a:cubicBezTo>
                    <a:pt x="23686" y="34859"/>
                    <a:pt x="24314" y="34629"/>
                    <a:pt x="25025" y="34336"/>
                  </a:cubicBezTo>
                  <a:cubicBezTo>
                    <a:pt x="24795" y="34232"/>
                    <a:pt x="24712" y="34127"/>
                    <a:pt x="24544" y="34085"/>
                  </a:cubicBezTo>
                  <a:cubicBezTo>
                    <a:pt x="23059" y="33478"/>
                    <a:pt x="21531" y="32893"/>
                    <a:pt x="20067" y="32223"/>
                  </a:cubicBezTo>
                  <a:cubicBezTo>
                    <a:pt x="18727" y="31595"/>
                    <a:pt x="17535" y="30779"/>
                    <a:pt x="16405" y="29838"/>
                  </a:cubicBezTo>
                  <a:cubicBezTo>
                    <a:pt x="15735" y="29231"/>
                    <a:pt x="15066" y="28603"/>
                    <a:pt x="14396" y="27976"/>
                  </a:cubicBezTo>
                  <a:cubicBezTo>
                    <a:pt x="14375" y="27976"/>
                    <a:pt x="14292" y="27955"/>
                    <a:pt x="14250" y="27955"/>
                  </a:cubicBezTo>
                  <a:cubicBezTo>
                    <a:pt x="13204" y="28248"/>
                    <a:pt x="12262" y="27871"/>
                    <a:pt x="11320" y="27515"/>
                  </a:cubicBezTo>
                  <a:cubicBezTo>
                    <a:pt x="10797" y="27306"/>
                    <a:pt x="10379" y="26971"/>
                    <a:pt x="10086" y="26469"/>
                  </a:cubicBezTo>
                  <a:cubicBezTo>
                    <a:pt x="9270" y="25046"/>
                    <a:pt x="8621" y="23582"/>
                    <a:pt x="8852" y="21887"/>
                  </a:cubicBezTo>
                  <a:cubicBezTo>
                    <a:pt x="8914" y="21489"/>
                    <a:pt x="8872" y="21113"/>
                    <a:pt x="8872" y="20715"/>
                  </a:cubicBezTo>
                  <a:cubicBezTo>
                    <a:pt x="8872" y="20297"/>
                    <a:pt x="8956" y="19920"/>
                    <a:pt x="9249" y="19606"/>
                  </a:cubicBezTo>
                  <a:cubicBezTo>
                    <a:pt x="9312" y="19543"/>
                    <a:pt x="9396" y="19439"/>
                    <a:pt x="9458" y="19334"/>
                  </a:cubicBezTo>
                  <a:cubicBezTo>
                    <a:pt x="9960" y="18455"/>
                    <a:pt x="10714" y="18141"/>
                    <a:pt x="11676" y="18183"/>
                  </a:cubicBezTo>
                  <a:cubicBezTo>
                    <a:pt x="12137" y="18204"/>
                    <a:pt x="12639" y="18204"/>
                    <a:pt x="13162" y="18225"/>
                  </a:cubicBezTo>
                  <a:cubicBezTo>
                    <a:pt x="13664" y="17137"/>
                    <a:pt x="14166" y="16049"/>
                    <a:pt x="14668" y="14982"/>
                  </a:cubicBezTo>
                  <a:cubicBezTo>
                    <a:pt x="15191" y="13936"/>
                    <a:pt x="15756" y="12890"/>
                    <a:pt x="16510" y="12011"/>
                  </a:cubicBezTo>
                  <a:cubicBezTo>
                    <a:pt x="16175" y="11697"/>
                    <a:pt x="15840" y="11655"/>
                    <a:pt x="15484" y="11655"/>
                  </a:cubicBezTo>
                  <a:cubicBezTo>
                    <a:pt x="14731" y="11718"/>
                    <a:pt x="13978" y="11739"/>
                    <a:pt x="13225" y="11802"/>
                  </a:cubicBezTo>
                  <a:cubicBezTo>
                    <a:pt x="12220" y="11864"/>
                    <a:pt x="11341" y="12241"/>
                    <a:pt x="10525" y="12806"/>
                  </a:cubicBezTo>
                  <a:lnTo>
                    <a:pt x="7157" y="15170"/>
                  </a:lnTo>
                  <a:cubicBezTo>
                    <a:pt x="6529" y="15610"/>
                    <a:pt x="5818" y="15882"/>
                    <a:pt x="5064" y="16028"/>
                  </a:cubicBezTo>
                  <a:cubicBezTo>
                    <a:pt x="4541" y="16133"/>
                    <a:pt x="3976" y="16133"/>
                    <a:pt x="3621" y="15672"/>
                  </a:cubicBezTo>
                  <a:cubicBezTo>
                    <a:pt x="3307" y="15254"/>
                    <a:pt x="3077" y="14773"/>
                    <a:pt x="3328" y="14229"/>
                  </a:cubicBezTo>
                  <a:cubicBezTo>
                    <a:pt x="3349" y="14166"/>
                    <a:pt x="3307" y="14124"/>
                    <a:pt x="3307" y="14019"/>
                  </a:cubicBezTo>
                  <a:cubicBezTo>
                    <a:pt x="3098" y="13957"/>
                    <a:pt x="2867" y="13915"/>
                    <a:pt x="2637" y="13831"/>
                  </a:cubicBezTo>
                  <a:cubicBezTo>
                    <a:pt x="2386" y="13747"/>
                    <a:pt x="2156" y="13685"/>
                    <a:pt x="1968" y="13538"/>
                  </a:cubicBezTo>
                  <a:cubicBezTo>
                    <a:pt x="1570" y="13308"/>
                    <a:pt x="1382" y="12952"/>
                    <a:pt x="1445" y="12471"/>
                  </a:cubicBezTo>
                  <a:cubicBezTo>
                    <a:pt x="1570" y="11613"/>
                    <a:pt x="1696" y="10714"/>
                    <a:pt x="2240" y="9981"/>
                  </a:cubicBezTo>
                  <a:cubicBezTo>
                    <a:pt x="2365" y="9814"/>
                    <a:pt x="2449" y="9563"/>
                    <a:pt x="2574" y="9312"/>
                  </a:cubicBezTo>
                  <a:cubicBezTo>
                    <a:pt x="2344" y="9312"/>
                    <a:pt x="2198" y="9333"/>
                    <a:pt x="2051" y="9333"/>
                  </a:cubicBezTo>
                  <a:lnTo>
                    <a:pt x="1507" y="9416"/>
                  </a:lnTo>
                  <a:cubicBezTo>
                    <a:pt x="398" y="9458"/>
                    <a:pt x="1" y="9040"/>
                    <a:pt x="64" y="7952"/>
                  </a:cubicBezTo>
                  <a:cubicBezTo>
                    <a:pt x="126" y="6822"/>
                    <a:pt x="524" y="5838"/>
                    <a:pt x="1235" y="4939"/>
                  </a:cubicBezTo>
                  <a:cubicBezTo>
                    <a:pt x="1382" y="4792"/>
                    <a:pt x="1528" y="4583"/>
                    <a:pt x="1717" y="4520"/>
                  </a:cubicBezTo>
                  <a:cubicBezTo>
                    <a:pt x="2219" y="4395"/>
                    <a:pt x="2428" y="3976"/>
                    <a:pt x="2742" y="3662"/>
                  </a:cubicBezTo>
                  <a:cubicBezTo>
                    <a:pt x="3390" y="3055"/>
                    <a:pt x="4039" y="2449"/>
                    <a:pt x="4730" y="1905"/>
                  </a:cubicBezTo>
                  <a:cubicBezTo>
                    <a:pt x="4981" y="1695"/>
                    <a:pt x="5274" y="1507"/>
                    <a:pt x="5587" y="1382"/>
                  </a:cubicBezTo>
                  <a:cubicBezTo>
                    <a:pt x="7701" y="461"/>
                    <a:pt x="9877" y="1"/>
                    <a:pt x="12178" y="545"/>
                  </a:cubicBezTo>
                  <a:cubicBezTo>
                    <a:pt x="12681" y="670"/>
                    <a:pt x="13162" y="817"/>
                    <a:pt x="13685" y="921"/>
                  </a:cubicBezTo>
                  <a:cubicBezTo>
                    <a:pt x="15024" y="1193"/>
                    <a:pt x="16091" y="1884"/>
                    <a:pt x="17095" y="2763"/>
                  </a:cubicBezTo>
                  <a:cubicBezTo>
                    <a:pt x="17367" y="3035"/>
                    <a:pt x="17660" y="3328"/>
                    <a:pt x="17974" y="3558"/>
                  </a:cubicBezTo>
                  <a:cubicBezTo>
                    <a:pt x="19146" y="4541"/>
                    <a:pt x="19941" y="5776"/>
                    <a:pt x="20485" y="7198"/>
                  </a:cubicBezTo>
                  <a:cubicBezTo>
                    <a:pt x="20548" y="7303"/>
                    <a:pt x="20590" y="7429"/>
                    <a:pt x="20611" y="7533"/>
                  </a:cubicBezTo>
                  <a:cubicBezTo>
                    <a:pt x="20611" y="7554"/>
                    <a:pt x="20673" y="7575"/>
                    <a:pt x="20715" y="7659"/>
                  </a:cubicBezTo>
                  <a:cubicBezTo>
                    <a:pt x="20820" y="7617"/>
                    <a:pt x="20966" y="7575"/>
                    <a:pt x="21092" y="7512"/>
                  </a:cubicBezTo>
                  <a:cubicBezTo>
                    <a:pt x="21803" y="7031"/>
                    <a:pt x="22515" y="6613"/>
                    <a:pt x="23372" y="6424"/>
                  </a:cubicBezTo>
                  <a:cubicBezTo>
                    <a:pt x="24230" y="6257"/>
                    <a:pt x="25046" y="5859"/>
                    <a:pt x="25883" y="5587"/>
                  </a:cubicBezTo>
                  <a:cubicBezTo>
                    <a:pt x="26971" y="5232"/>
                    <a:pt x="28101" y="5001"/>
                    <a:pt x="29273" y="4960"/>
                  </a:cubicBezTo>
                  <a:cubicBezTo>
                    <a:pt x="30152" y="4939"/>
                    <a:pt x="30968" y="4918"/>
                    <a:pt x="31847" y="4834"/>
                  </a:cubicBezTo>
                  <a:cubicBezTo>
                    <a:pt x="33395" y="4708"/>
                    <a:pt x="34880" y="5022"/>
                    <a:pt x="36387" y="5148"/>
                  </a:cubicBezTo>
                  <a:lnTo>
                    <a:pt x="38835" y="6173"/>
                  </a:lnTo>
                  <a:cubicBezTo>
                    <a:pt x="39086" y="6278"/>
                    <a:pt x="39295" y="6424"/>
                    <a:pt x="39567" y="6508"/>
                  </a:cubicBezTo>
                  <a:cubicBezTo>
                    <a:pt x="40153" y="6696"/>
                    <a:pt x="40655" y="7010"/>
                    <a:pt x="41137" y="7408"/>
                  </a:cubicBezTo>
                  <a:cubicBezTo>
                    <a:pt x="41471" y="7659"/>
                    <a:pt x="41806" y="7889"/>
                    <a:pt x="42141" y="8161"/>
                  </a:cubicBezTo>
                  <a:cubicBezTo>
                    <a:pt x="42308" y="8265"/>
                    <a:pt x="42434" y="8391"/>
                    <a:pt x="42559" y="8517"/>
                  </a:cubicBezTo>
                  <a:cubicBezTo>
                    <a:pt x="43062" y="9019"/>
                    <a:pt x="43564" y="9521"/>
                    <a:pt x="44024" y="10023"/>
                  </a:cubicBezTo>
                  <a:cubicBezTo>
                    <a:pt x="44275" y="10253"/>
                    <a:pt x="44526" y="10504"/>
                    <a:pt x="44631" y="10797"/>
                  </a:cubicBezTo>
                  <a:cubicBezTo>
                    <a:pt x="45028" y="11739"/>
                    <a:pt x="45635" y="12534"/>
                    <a:pt x="46179" y="13371"/>
                  </a:cubicBezTo>
                  <a:cubicBezTo>
                    <a:pt x="46849" y="14375"/>
                    <a:pt x="47518" y="15400"/>
                    <a:pt x="48062" y="16468"/>
                  </a:cubicBezTo>
                  <a:cubicBezTo>
                    <a:pt x="48355" y="17032"/>
                    <a:pt x="48523" y="17597"/>
                    <a:pt x="48669" y="18204"/>
                  </a:cubicBezTo>
                  <a:cubicBezTo>
                    <a:pt x="48816" y="18874"/>
                    <a:pt x="48983" y="19564"/>
                    <a:pt x="49109" y="20276"/>
                  </a:cubicBezTo>
                  <a:cubicBezTo>
                    <a:pt x="49192" y="20715"/>
                    <a:pt x="49213" y="21175"/>
                    <a:pt x="49213" y="21636"/>
                  </a:cubicBezTo>
                  <a:cubicBezTo>
                    <a:pt x="49171" y="22201"/>
                    <a:pt x="49088" y="22786"/>
                    <a:pt x="49025" y="23351"/>
                  </a:cubicBezTo>
                  <a:cubicBezTo>
                    <a:pt x="48837" y="24900"/>
                    <a:pt x="48272" y="26281"/>
                    <a:pt x="47330" y="27515"/>
                  </a:cubicBezTo>
                  <a:cubicBezTo>
                    <a:pt x="46200" y="28959"/>
                    <a:pt x="45008" y="30340"/>
                    <a:pt x="43647" y="31574"/>
                  </a:cubicBezTo>
                  <a:cubicBezTo>
                    <a:pt x="43396" y="31784"/>
                    <a:pt x="43166" y="31951"/>
                    <a:pt x="42915" y="32118"/>
                  </a:cubicBezTo>
                  <a:cubicBezTo>
                    <a:pt x="41262" y="33186"/>
                    <a:pt x="39463" y="33876"/>
                    <a:pt x="37538" y="34399"/>
                  </a:cubicBezTo>
                  <a:cubicBezTo>
                    <a:pt x="36805" y="34608"/>
                    <a:pt x="36073" y="34776"/>
                    <a:pt x="35341" y="34964"/>
                  </a:cubicBezTo>
                  <a:cubicBezTo>
                    <a:pt x="35132" y="35173"/>
                    <a:pt x="35215" y="35445"/>
                    <a:pt x="35215" y="35675"/>
                  </a:cubicBezTo>
                  <a:cubicBezTo>
                    <a:pt x="35215" y="35906"/>
                    <a:pt x="35236" y="36178"/>
                    <a:pt x="35236" y="36240"/>
                  </a:cubicBezTo>
                  <a:cubicBezTo>
                    <a:pt x="35592" y="36722"/>
                    <a:pt x="35822" y="37056"/>
                    <a:pt x="36052" y="37391"/>
                  </a:cubicBezTo>
                  <a:cubicBezTo>
                    <a:pt x="36533" y="38019"/>
                    <a:pt x="36952" y="38709"/>
                    <a:pt x="37433" y="39316"/>
                  </a:cubicBezTo>
                  <a:cubicBezTo>
                    <a:pt x="39295" y="41534"/>
                    <a:pt x="41283" y="43647"/>
                    <a:pt x="43438" y="45593"/>
                  </a:cubicBezTo>
                  <a:cubicBezTo>
                    <a:pt x="44443" y="46535"/>
                    <a:pt x="45593" y="47330"/>
                    <a:pt x="46744" y="48167"/>
                  </a:cubicBezTo>
                  <a:cubicBezTo>
                    <a:pt x="47560" y="48753"/>
                    <a:pt x="48397" y="49318"/>
                    <a:pt x="49339" y="49694"/>
                  </a:cubicBezTo>
                  <a:cubicBezTo>
                    <a:pt x="49653" y="49820"/>
                    <a:pt x="49945" y="49903"/>
                    <a:pt x="50301" y="49799"/>
                  </a:cubicBezTo>
                  <a:cubicBezTo>
                    <a:pt x="51222" y="49485"/>
                    <a:pt x="52059" y="49715"/>
                    <a:pt x="52707" y="50427"/>
                  </a:cubicBezTo>
                  <a:cubicBezTo>
                    <a:pt x="52938" y="50657"/>
                    <a:pt x="53189" y="50761"/>
                    <a:pt x="53461" y="50845"/>
                  </a:cubicBezTo>
                  <a:cubicBezTo>
                    <a:pt x="54047" y="50950"/>
                    <a:pt x="54570" y="51180"/>
                    <a:pt x="55009" y="51577"/>
                  </a:cubicBezTo>
                  <a:cubicBezTo>
                    <a:pt x="58440" y="54402"/>
                    <a:pt x="61977" y="57122"/>
                    <a:pt x="65324" y="60051"/>
                  </a:cubicBezTo>
                  <a:cubicBezTo>
                    <a:pt x="67124" y="61642"/>
                    <a:pt x="68881" y="63295"/>
                    <a:pt x="70618" y="64906"/>
                  </a:cubicBezTo>
                  <a:cubicBezTo>
                    <a:pt x="70702" y="64968"/>
                    <a:pt x="70764" y="65010"/>
                    <a:pt x="70869" y="65094"/>
                  </a:cubicBezTo>
                  <a:cubicBezTo>
                    <a:pt x="72438" y="64885"/>
                    <a:pt x="74008" y="65178"/>
                    <a:pt x="75535" y="65492"/>
                  </a:cubicBezTo>
                  <a:cubicBezTo>
                    <a:pt x="75744" y="65533"/>
                    <a:pt x="75954" y="65575"/>
                    <a:pt x="76163" y="65596"/>
                  </a:cubicBezTo>
                  <a:cubicBezTo>
                    <a:pt x="76686" y="65680"/>
                    <a:pt x="77104" y="65596"/>
                    <a:pt x="77481" y="65157"/>
                  </a:cubicBezTo>
                  <a:cubicBezTo>
                    <a:pt x="77732" y="64843"/>
                    <a:pt x="78088" y="64571"/>
                    <a:pt x="78402" y="64278"/>
                  </a:cubicBezTo>
                  <a:cubicBezTo>
                    <a:pt x="78423" y="64111"/>
                    <a:pt x="78255" y="64027"/>
                    <a:pt x="78151" y="63922"/>
                  </a:cubicBezTo>
                  <a:cubicBezTo>
                    <a:pt x="77146" y="62981"/>
                    <a:pt x="76539" y="61725"/>
                    <a:pt x="75849" y="60554"/>
                  </a:cubicBezTo>
                  <a:cubicBezTo>
                    <a:pt x="75640" y="60156"/>
                    <a:pt x="75640" y="59738"/>
                    <a:pt x="75702" y="59298"/>
                  </a:cubicBezTo>
                  <a:cubicBezTo>
                    <a:pt x="75744" y="58838"/>
                    <a:pt x="76037" y="58587"/>
                    <a:pt x="76477" y="58503"/>
                  </a:cubicBezTo>
                  <a:cubicBezTo>
                    <a:pt x="78109" y="58252"/>
                    <a:pt x="79573" y="58524"/>
                    <a:pt x="80724" y="59821"/>
                  </a:cubicBezTo>
                  <a:cubicBezTo>
                    <a:pt x="81456" y="60616"/>
                    <a:pt x="82189" y="61432"/>
                    <a:pt x="82649" y="62395"/>
                  </a:cubicBezTo>
                  <a:cubicBezTo>
                    <a:pt x="83109" y="62604"/>
                    <a:pt x="83528" y="62771"/>
                    <a:pt x="83946" y="62960"/>
                  </a:cubicBezTo>
                  <a:cubicBezTo>
                    <a:pt x="84093" y="63023"/>
                    <a:pt x="84281" y="63127"/>
                    <a:pt x="84428" y="63169"/>
                  </a:cubicBezTo>
                  <a:cubicBezTo>
                    <a:pt x="85327" y="63316"/>
                    <a:pt x="86185" y="63629"/>
                    <a:pt x="87127" y="63650"/>
                  </a:cubicBezTo>
                  <a:cubicBezTo>
                    <a:pt x="87880" y="63713"/>
                    <a:pt x="88654" y="63797"/>
                    <a:pt x="89407" y="63839"/>
                  </a:cubicBezTo>
                  <a:cubicBezTo>
                    <a:pt x="90119" y="63901"/>
                    <a:pt x="90851" y="64132"/>
                    <a:pt x="91521" y="64362"/>
                  </a:cubicBezTo>
                  <a:cubicBezTo>
                    <a:pt x="92044" y="64550"/>
                    <a:pt x="92420" y="65010"/>
                    <a:pt x="92734" y="65429"/>
                  </a:cubicBezTo>
                  <a:cubicBezTo>
                    <a:pt x="92839" y="65575"/>
                    <a:pt x="92881" y="65784"/>
                    <a:pt x="92881" y="65952"/>
                  </a:cubicBezTo>
                  <a:cubicBezTo>
                    <a:pt x="92881" y="66412"/>
                    <a:pt x="92881" y="66873"/>
                    <a:pt x="92860" y="67312"/>
                  </a:cubicBezTo>
                  <a:cubicBezTo>
                    <a:pt x="92860" y="67668"/>
                    <a:pt x="92797" y="68002"/>
                    <a:pt x="92860" y="68316"/>
                  </a:cubicBezTo>
                  <a:cubicBezTo>
                    <a:pt x="93069" y="69760"/>
                    <a:pt x="92023" y="70806"/>
                    <a:pt x="91019" y="71287"/>
                  </a:cubicBezTo>
                  <a:cubicBezTo>
                    <a:pt x="90328" y="71643"/>
                    <a:pt x="89554" y="71706"/>
                    <a:pt x="88863" y="71915"/>
                  </a:cubicBezTo>
                  <a:cubicBezTo>
                    <a:pt x="88173" y="72103"/>
                    <a:pt x="87462" y="72124"/>
                    <a:pt x="86771" y="72187"/>
                  </a:cubicBezTo>
                  <a:cubicBezTo>
                    <a:pt x="86583" y="72187"/>
                    <a:pt x="86415" y="72229"/>
                    <a:pt x="86269" y="72229"/>
                  </a:cubicBezTo>
                  <a:cubicBezTo>
                    <a:pt x="86248" y="72480"/>
                    <a:pt x="86373" y="72480"/>
                    <a:pt x="86478" y="72522"/>
                  </a:cubicBezTo>
                  <a:cubicBezTo>
                    <a:pt x="86625" y="72606"/>
                    <a:pt x="86813" y="72689"/>
                    <a:pt x="86980" y="72731"/>
                  </a:cubicBezTo>
                  <a:cubicBezTo>
                    <a:pt x="88487" y="73233"/>
                    <a:pt x="89826" y="74091"/>
                    <a:pt x="91186" y="74886"/>
                  </a:cubicBezTo>
                  <a:cubicBezTo>
                    <a:pt x="91793" y="75221"/>
                    <a:pt x="92065" y="75786"/>
                    <a:pt x="92316" y="76372"/>
                  </a:cubicBezTo>
                  <a:cubicBezTo>
                    <a:pt x="92441" y="76707"/>
                    <a:pt x="92274" y="77041"/>
                    <a:pt x="92002" y="77251"/>
                  </a:cubicBezTo>
                  <a:cubicBezTo>
                    <a:pt x="91793" y="77397"/>
                    <a:pt x="91583" y="77544"/>
                    <a:pt x="91332" y="77544"/>
                  </a:cubicBezTo>
                  <a:cubicBezTo>
                    <a:pt x="90579" y="77627"/>
                    <a:pt x="89826" y="77669"/>
                    <a:pt x="89073" y="77669"/>
                  </a:cubicBezTo>
                  <a:cubicBezTo>
                    <a:pt x="88717" y="77669"/>
                    <a:pt x="88361" y="77523"/>
                    <a:pt x="88026" y="77397"/>
                  </a:cubicBezTo>
                  <a:cubicBezTo>
                    <a:pt x="87566" y="77230"/>
                    <a:pt x="87106" y="77041"/>
                    <a:pt x="86666" y="76832"/>
                  </a:cubicBezTo>
                  <a:cubicBezTo>
                    <a:pt x="86373" y="76707"/>
                    <a:pt x="86081" y="76497"/>
                    <a:pt x="85829" y="76288"/>
                  </a:cubicBezTo>
                  <a:cubicBezTo>
                    <a:pt x="85411" y="75995"/>
                    <a:pt x="84951" y="75891"/>
                    <a:pt x="84386" y="75995"/>
                  </a:cubicBezTo>
                  <a:cubicBezTo>
                    <a:pt x="84490" y="76163"/>
                    <a:pt x="84532" y="76267"/>
                    <a:pt x="84616" y="76351"/>
                  </a:cubicBezTo>
                  <a:cubicBezTo>
                    <a:pt x="84825" y="76497"/>
                    <a:pt x="85055" y="76686"/>
                    <a:pt x="85306" y="76811"/>
                  </a:cubicBezTo>
                  <a:cubicBezTo>
                    <a:pt x="86185" y="77313"/>
                    <a:pt x="86897" y="78046"/>
                    <a:pt x="87650" y="78694"/>
                  </a:cubicBezTo>
                  <a:cubicBezTo>
                    <a:pt x="88361" y="79322"/>
                    <a:pt x="88612" y="80159"/>
                    <a:pt x="88801" y="81017"/>
                  </a:cubicBezTo>
                  <a:cubicBezTo>
                    <a:pt x="88968" y="81728"/>
                    <a:pt x="88508" y="82272"/>
                    <a:pt x="87817" y="82398"/>
                  </a:cubicBezTo>
                  <a:cubicBezTo>
                    <a:pt x="86771" y="82586"/>
                    <a:pt x="85829" y="82461"/>
                    <a:pt x="85013" y="81707"/>
                  </a:cubicBezTo>
                  <a:cubicBezTo>
                    <a:pt x="84260" y="80996"/>
                    <a:pt x="83465" y="80305"/>
                    <a:pt x="82712" y="79636"/>
                  </a:cubicBezTo>
                  <a:cubicBezTo>
                    <a:pt x="82440" y="79427"/>
                    <a:pt x="82189" y="79238"/>
                    <a:pt x="81896" y="79071"/>
                  </a:cubicBezTo>
                  <a:cubicBezTo>
                    <a:pt x="81687" y="78925"/>
                    <a:pt x="81456" y="78904"/>
                    <a:pt x="81226" y="78862"/>
                  </a:cubicBezTo>
                  <a:cubicBezTo>
                    <a:pt x="80222" y="78653"/>
                    <a:pt x="79239" y="78799"/>
                    <a:pt x="78234" y="78820"/>
                  </a:cubicBezTo>
                  <a:cubicBezTo>
                    <a:pt x="77272" y="78883"/>
                    <a:pt x="76309" y="78966"/>
                    <a:pt x="75305" y="78966"/>
                  </a:cubicBezTo>
                  <a:cubicBezTo>
                    <a:pt x="73924" y="78987"/>
                    <a:pt x="72585" y="79217"/>
                    <a:pt x="71288" y="79720"/>
                  </a:cubicBezTo>
                  <a:cubicBezTo>
                    <a:pt x="70974" y="79845"/>
                    <a:pt x="70660" y="79929"/>
                    <a:pt x="70367" y="80033"/>
                  </a:cubicBezTo>
                  <a:cubicBezTo>
                    <a:pt x="69635" y="81540"/>
                    <a:pt x="68944" y="83005"/>
                    <a:pt x="68003" y="84365"/>
                  </a:cubicBezTo>
                  <a:cubicBezTo>
                    <a:pt x="67375" y="85264"/>
                    <a:pt x="66622" y="85976"/>
                    <a:pt x="65575" y="86331"/>
                  </a:cubicBezTo>
                  <a:cubicBezTo>
                    <a:pt x="64822" y="86583"/>
                    <a:pt x="64132" y="86290"/>
                    <a:pt x="63985" y="85515"/>
                  </a:cubicBezTo>
                  <a:cubicBezTo>
                    <a:pt x="63902" y="85181"/>
                    <a:pt x="63964" y="84783"/>
                    <a:pt x="63985" y="84448"/>
                  </a:cubicBezTo>
                  <a:cubicBezTo>
                    <a:pt x="64006" y="84155"/>
                    <a:pt x="64111" y="83842"/>
                    <a:pt x="64215" y="83590"/>
                  </a:cubicBezTo>
                  <a:cubicBezTo>
                    <a:pt x="64299" y="83402"/>
                    <a:pt x="64425" y="83214"/>
                    <a:pt x="64592" y="83088"/>
                  </a:cubicBezTo>
                  <a:cubicBezTo>
                    <a:pt x="64843" y="82816"/>
                    <a:pt x="65031" y="82502"/>
                    <a:pt x="65031" y="82147"/>
                  </a:cubicBezTo>
                  <a:cubicBezTo>
                    <a:pt x="64634" y="82021"/>
                    <a:pt x="64278" y="82063"/>
                    <a:pt x="63922" y="82126"/>
                  </a:cubicBezTo>
                  <a:cubicBezTo>
                    <a:pt x="63567" y="82189"/>
                    <a:pt x="63253" y="82440"/>
                    <a:pt x="63127" y="82795"/>
                  </a:cubicBezTo>
                  <a:cubicBezTo>
                    <a:pt x="62751" y="83716"/>
                    <a:pt x="62123" y="84469"/>
                    <a:pt x="61579" y="85285"/>
                  </a:cubicBezTo>
                  <a:cubicBezTo>
                    <a:pt x="61349" y="85641"/>
                    <a:pt x="61181" y="86039"/>
                    <a:pt x="61056" y="86436"/>
                  </a:cubicBezTo>
                  <a:cubicBezTo>
                    <a:pt x="60951" y="86750"/>
                    <a:pt x="60784" y="87064"/>
                    <a:pt x="60658" y="87357"/>
                  </a:cubicBezTo>
                  <a:cubicBezTo>
                    <a:pt x="60637" y="87420"/>
                    <a:pt x="60575" y="87524"/>
                    <a:pt x="60512" y="87587"/>
                  </a:cubicBezTo>
                  <a:cubicBezTo>
                    <a:pt x="59738" y="88131"/>
                    <a:pt x="59068" y="88821"/>
                    <a:pt x="58022" y="88717"/>
                  </a:cubicBezTo>
                  <a:cubicBezTo>
                    <a:pt x="57436" y="88654"/>
                    <a:pt x="56997" y="88298"/>
                    <a:pt x="56871" y="87712"/>
                  </a:cubicBezTo>
                  <a:cubicBezTo>
                    <a:pt x="56641" y="86666"/>
                    <a:pt x="56871" y="85746"/>
                    <a:pt x="57520" y="84909"/>
                  </a:cubicBezTo>
                  <a:cubicBezTo>
                    <a:pt x="57687" y="84741"/>
                    <a:pt x="57813" y="84532"/>
                    <a:pt x="57938" y="84323"/>
                  </a:cubicBezTo>
                  <a:cubicBezTo>
                    <a:pt x="58001" y="84218"/>
                    <a:pt x="58043" y="84072"/>
                    <a:pt x="58022" y="83967"/>
                  </a:cubicBezTo>
                  <a:cubicBezTo>
                    <a:pt x="57896" y="83402"/>
                    <a:pt x="58231" y="82984"/>
                    <a:pt x="58440" y="82502"/>
                  </a:cubicBezTo>
                  <a:cubicBezTo>
                    <a:pt x="58566" y="82230"/>
                    <a:pt x="58733" y="81958"/>
                    <a:pt x="58775" y="81666"/>
                  </a:cubicBezTo>
                  <a:cubicBezTo>
                    <a:pt x="59047" y="80557"/>
                    <a:pt x="59361" y="79427"/>
                    <a:pt x="59466" y="78276"/>
                  </a:cubicBezTo>
                  <a:cubicBezTo>
                    <a:pt x="59591" y="76895"/>
                    <a:pt x="59905" y="75493"/>
                    <a:pt x="60365" y="74196"/>
                  </a:cubicBezTo>
                  <a:cubicBezTo>
                    <a:pt x="60470" y="73861"/>
                    <a:pt x="60658" y="73547"/>
                    <a:pt x="60784" y="73233"/>
                  </a:cubicBezTo>
                  <a:cubicBezTo>
                    <a:pt x="60156" y="73171"/>
                    <a:pt x="59570" y="73150"/>
                    <a:pt x="58964" y="73066"/>
                  </a:cubicBezTo>
                  <a:cubicBezTo>
                    <a:pt x="57541" y="72878"/>
                    <a:pt x="56369" y="72250"/>
                    <a:pt x="55511" y="71078"/>
                  </a:cubicBezTo>
                  <a:cubicBezTo>
                    <a:pt x="55218" y="70681"/>
                    <a:pt x="54967" y="70304"/>
                    <a:pt x="54695" y="69886"/>
                  </a:cubicBezTo>
                  <a:cubicBezTo>
                    <a:pt x="54381" y="69362"/>
                    <a:pt x="54193" y="68777"/>
                    <a:pt x="54172" y="68149"/>
                  </a:cubicBezTo>
                  <a:cubicBezTo>
                    <a:pt x="54130" y="67291"/>
                    <a:pt x="54088" y="66454"/>
                    <a:pt x="54047" y="65596"/>
                  </a:cubicBezTo>
                  <a:cubicBezTo>
                    <a:pt x="53984" y="64571"/>
                    <a:pt x="54444" y="63755"/>
                    <a:pt x="55114" y="63085"/>
                  </a:cubicBezTo>
                  <a:cubicBezTo>
                    <a:pt x="55511" y="62688"/>
                    <a:pt x="55930" y="62562"/>
                    <a:pt x="56432" y="62876"/>
                  </a:cubicBezTo>
                  <a:cubicBezTo>
                    <a:pt x="56536" y="62918"/>
                    <a:pt x="56641" y="63002"/>
                    <a:pt x="56767" y="63085"/>
                  </a:cubicBezTo>
                  <a:lnTo>
                    <a:pt x="56850" y="63860"/>
                  </a:lnTo>
                  <a:cubicBezTo>
                    <a:pt x="56892" y="64655"/>
                    <a:pt x="56955" y="65429"/>
                    <a:pt x="56976" y="66245"/>
                  </a:cubicBezTo>
                  <a:cubicBezTo>
                    <a:pt x="56997" y="66873"/>
                    <a:pt x="57185" y="67437"/>
                    <a:pt x="57520" y="67961"/>
                  </a:cubicBezTo>
                  <a:cubicBezTo>
                    <a:pt x="58106" y="68797"/>
                    <a:pt x="58650" y="69634"/>
                    <a:pt x="59466" y="70262"/>
                  </a:cubicBezTo>
                  <a:cubicBezTo>
                    <a:pt x="59570" y="70346"/>
                    <a:pt x="59633" y="70430"/>
                    <a:pt x="59738" y="70513"/>
                  </a:cubicBezTo>
                  <a:cubicBezTo>
                    <a:pt x="61098" y="71518"/>
                    <a:pt x="61684" y="71685"/>
                    <a:pt x="63378" y="71455"/>
                  </a:cubicBezTo>
                  <a:cubicBezTo>
                    <a:pt x="63588" y="71413"/>
                    <a:pt x="63776" y="71308"/>
                    <a:pt x="63964" y="71246"/>
                  </a:cubicBezTo>
                  <a:cubicBezTo>
                    <a:pt x="64425" y="70994"/>
                    <a:pt x="64864" y="70743"/>
                    <a:pt x="65324" y="70513"/>
                  </a:cubicBezTo>
                  <a:cubicBezTo>
                    <a:pt x="65889" y="70241"/>
                    <a:pt x="66475" y="69990"/>
                    <a:pt x="67124" y="69906"/>
                  </a:cubicBezTo>
                  <a:cubicBezTo>
                    <a:pt x="67626" y="69844"/>
                    <a:pt x="68107" y="69614"/>
                    <a:pt x="68609" y="69509"/>
                  </a:cubicBezTo>
                  <a:cubicBezTo>
                    <a:pt x="69237" y="69383"/>
                    <a:pt x="69844" y="69279"/>
                    <a:pt x="70513" y="69153"/>
                  </a:cubicBezTo>
                  <a:cubicBezTo>
                    <a:pt x="70283" y="68777"/>
                    <a:pt x="70032" y="68484"/>
                    <a:pt x="69865" y="68149"/>
                  </a:cubicBezTo>
                  <a:cubicBezTo>
                    <a:pt x="69739" y="67793"/>
                    <a:pt x="69656" y="67396"/>
                    <a:pt x="69656" y="66998"/>
                  </a:cubicBezTo>
                  <a:cubicBezTo>
                    <a:pt x="69656" y="66601"/>
                    <a:pt x="69781" y="66245"/>
                    <a:pt x="69865" y="65764"/>
                  </a:cubicBezTo>
                  <a:cubicBezTo>
                    <a:pt x="69656" y="65554"/>
                    <a:pt x="69404" y="65240"/>
                    <a:pt x="69112" y="64989"/>
                  </a:cubicBezTo>
                  <a:cubicBezTo>
                    <a:pt x="66831" y="62897"/>
                    <a:pt x="64529" y="60784"/>
                    <a:pt x="62123" y="58817"/>
                  </a:cubicBezTo>
                  <a:cubicBezTo>
                    <a:pt x="60345" y="57373"/>
                    <a:pt x="58629" y="55909"/>
                    <a:pt x="56788" y="54507"/>
                  </a:cubicBezTo>
                  <a:cubicBezTo>
                    <a:pt x="55951" y="53837"/>
                    <a:pt x="55176" y="53105"/>
                    <a:pt x="54360" y="52435"/>
                  </a:cubicBezTo>
                  <a:cubicBezTo>
                    <a:pt x="53649" y="51849"/>
                    <a:pt x="53147" y="51724"/>
                    <a:pt x="52247" y="51808"/>
                  </a:cubicBezTo>
                  <a:cubicBezTo>
                    <a:pt x="52184" y="52017"/>
                    <a:pt x="52142" y="52247"/>
                    <a:pt x="52059" y="52477"/>
                  </a:cubicBezTo>
                  <a:cubicBezTo>
                    <a:pt x="52038" y="52540"/>
                    <a:pt x="51975" y="52561"/>
                    <a:pt x="51891" y="52644"/>
                  </a:cubicBezTo>
                  <a:cubicBezTo>
                    <a:pt x="51682" y="52561"/>
                    <a:pt x="51452" y="52477"/>
                    <a:pt x="51243" y="52372"/>
                  </a:cubicBezTo>
                  <a:cubicBezTo>
                    <a:pt x="51034" y="52268"/>
                    <a:pt x="50908" y="51996"/>
                    <a:pt x="50573" y="52226"/>
                  </a:cubicBezTo>
                  <a:cubicBezTo>
                    <a:pt x="50594" y="52372"/>
                    <a:pt x="50636" y="52540"/>
                    <a:pt x="50678" y="52728"/>
                  </a:cubicBezTo>
                  <a:cubicBezTo>
                    <a:pt x="50699" y="53000"/>
                    <a:pt x="50489" y="53209"/>
                    <a:pt x="50217" y="53105"/>
                  </a:cubicBezTo>
                  <a:cubicBezTo>
                    <a:pt x="49966" y="53042"/>
                    <a:pt x="49757" y="52875"/>
                    <a:pt x="49464" y="52749"/>
                  </a:cubicBezTo>
                  <a:cubicBezTo>
                    <a:pt x="49150" y="52937"/>
                    <a:pt x="48816" y="53168"/>
                    <a:pt x="48481" y="53314"/>
                  </a:cubicBezTo>
                  <a:cubicBezTo>
                    <a:pt x="48230" y="53419"/>
                    <a:pt x="47979" y="53502"/>
                    <a:pt x="47686" y="53565"/>
                  </a:cubicBezTo>
                  <a:cubicBezTo>
                    <a:pt x="47456" y="53586"/>
                    <a:pt x="47330" y="53356"/>
                    <a:pt x="47393" y="53105"/>
                  </a:cubicBezTo>
                  <a:cubicBezTo>
                    <a:pt x="47476" y="52833"/>
                    <a:pt x="47686" y="52665"/>
                    <a:pt x="47916" y="52519"/>
                  </a:cubicBezTo>
                  <a:cubicBezTo>
                    <a:pt x="48313" y="52268"/>
                    <a:pt x="48711" y="52038"/>
                    <a:pt x="49067" y="51787"/>
                  </a:cubicBezTo>
                  <a:cubicBezTo>
                    <a:pt x="49339" y="51598"/>
                    <a:pt x="49339" y="51598"/>
                    <a:pt x="49360" y="51012"/>
                  </a:cubicBezTo>
                  <a:cubicBezTo>
                    <a:pt x="49171" y="50908"/>
                    <a:pt x="49004" y="50761"/>
                    <a:pt x="48753" y="50678"/>
                  </a:cubicBezTo>
                  <a:cubicBezTo>
                    <a:pt x="47330" y="50113"/>
                    <a:pt x="46116" y="49192"/>
                    <a:pt x="44882" y="48292"/>
                  </a:cubicBezTo>
                  <a:cubicBezTo>
                    <a:pt x="42685" y="46702"/>
                    <a:pt x="40781" y="44777"/>
                    <a:pt x="38982" y="42748"/>
                  </a:cubicBezTo>
                  <a:cubicBezTo>
                    <a:pt x="37810" y="41471"/>
                    <a:pt x="36722" y="40111"/>
                    <a:pt x="35613" y="38814"/>
                  </a:cubicBezTo>
                  <a:cubicBezTo>
                    <a:pt x="35550" y="38751"/>
                    <a:pt x="35466" y="38709"/>
                    <a:pt x="35404" y="38667"/>
                  </a:cubicBezTo>
                  <a:cubicBezTo>
                    <a:pt x="35215" y="38877"/>
                    <a:pt x="35299" y="39086"/>
                    <a:pt x="35320" y="39295"/>
                  </a:cubicBezTo>
                  <a:cubicBezTo>
                    <a:pt x="35424" y="41471"/>
                    <a:pt x="35550" y="43626"/>
                    <a:pt x="35655" y="45782"/>
                  </a:cubicBezTo>
                  <a:cubicBezTo>
                    <a:pt x="35717" y="46974"/>
                    <a:pt x="35738" y="48167"/>
                    <a:pt x="35655" y="49339"/>
                  </a:cubicBezTo>
                  <a:cubicBezTo>
                    <a:pt x="35613" y="50134"/>
                    <a:pt x="35676" y="50908"/>
                    <a:pt x="35717" y="51724"/>
                  </a:cubicBezTo>
                  <a:cubicBezTo>
                    <a:pt x="35738" y="52121"/>
                    <a:pt x="35717" y="52519"/>
                    <a:pt x="35634" y="52896"/>
                  </a:cubicBezTo>
                  <a:cubicBezTo>
                    <a:pt x="35529" y="53356"/>
                    <a:pt x="35571" y="53816"/>
                    <a:pt x="35529" y="54256"/>
                  </a:cubicBezTo>
                  <a:cubicBezTo>
                    <a:pt x="35466" y="54674"/>
                    <a:pt x="35404" y="55093"/>
                    <a:pt x="35613" y="55490"/>
                  </a:cubicBezTo>
                  <a:cubicBezTo>
                    <a:pt x="35655" y="55574"/>
                    <a:pt x="35634" y="55678"/>
                    <a:pt x="35634" y="55762"/>
                  </a:cubicBezTo>
                  <a:cubicBezTo>
                    <a:pt x="35676" y="56913"/>
                    <a:pt x="35717" y="58064"/>
                    <a:pt x="35780" y="59214"/>
                  </a:cubicBezTo>
                  <a:cubicBezTo>
                    <a:pt x="35843" y="59779"/>
                    <a:pt x="35717" y="60282"/>
                    <a:pt x="35445" y="60784"/>
                  </a:cubicBezTo>
                  <a:cubicBezTo>
                    <a:pt x="35132" y="61411"/>
                    <a:pt x="34629" y="61579"/>
                    <a:pt x="34002" y="61265"/>
                  </a:cubicBezTo>
                  <a:cubicBezTo>
                    <a:pt x="33688" y="61119"/>
                    <a:pt x="33416" y="60847"/>
                    <a:pt x="33102" y="60679"/>
                  </a:cubicBezTo>
                  <a:cubicBezTo>
                    <a:pt x="32935" y="60575"/>
                    <a:pt x="32746" y="60428"/>
                    <a:pt x="32579" y="60303"/>
                  </a:cubicBezTo>
                  <a:cubicBezTo>
                    <a:pt x="32202" y="60888"/>
                    <a:pt x="32223" y="61621"/>
                    <a:pt x="31637" y="61976"/>
                  </a:cubicBezTo>
                  <a:cubicBezTo>
                    <a:pt x="31261" y="62207"/>
                    <a:pt x="30905" y="62416"/>
                    <a:pt x="30424" y="62688"/>
                  </a:cubicBezTo>
                  <a:cubicBezTo>
                    <a:pt x="30382" y="63044"/>
                    <a:pt x="30277" y="63525"/>
                    <a:pt x="30298" y="63985"/>
                  </a:cubicBezTo>
                  <a:cubicBezTo>
                    <a:pt x="30340" y="65722"/>
                    <a:pt x="30487" y="67437"/>
                    <a:pt x="30549" y="69258"/>
                  </a:cubicBezTo>
                  <a:cubicBezTo>
                    <a:pt x="30800" y="69279"/>
                    <a:pt x="31010" y="69300"/>
                    <a:pt x="31177" y="69300"/>
                  </a:cubicBezTo>
                  <a:cubicBezTo>
                    <a:pt x="31700" y="69300"/>
                    <a:pt x="32223" y="69216"/>
                    <a:pt x="32725" y="69258"/>
                  </a:cubicBezTo>
                  <a:cubicBezTo>
                    <a:pt x="33751" y="69279"/>
                    <a:pt x="34692" y="69614"/>
                    <a:pt x="35676" y="69844"/>
                  </a:cubicBezTo>
                  <a:cubicBezTo>
                    <a:pt x="35927" y="69906"/>
                    <a:pt x="36136" y="70053"/>
                    <a:pt x="36303" y="70220"/>
                  </a:cubicBezTo>
                  <a:cubicBezTo>
                    <a:pt x="36889" y="70764"/>
                    <a:pt x="37287" y="71476"/>
                    <a:pt x="37517" y="72229"/>
                  </a:cubicBezTo>
                  <a:cubicBezTo>
                    <a:pt x="37642" y="72710"/>
                    <a:pt x="37538" y="73150"/>
                    <a:pt x="37140" y="73484"/>
                  </a:cubicBezTo>
                  <a:cubicBezTo>
                    <a:pt x="36764" y="73819"/>
                    <a:pt x="36366" y="74175"/>
                    <a:pt x="35822" y="74238"/>
                  </a:cubicBezTo>
                  <a:cubicBezTo>
                    <a:pt x="34567" y="74447"/>
                    <a:pt x="33332" y="74489"/>
                    <a:pt x="32119" y="74007"/>
                  </a:cubicBezTo>
                  <a:cubicBezTo>
                    <a:pt x="31888" y="73924"/>
                    <a:pt x="31679" y="73819"/>
                    <a:pt x="31470" y="73694"/>
                  </a:cubicBezTo>
                  <a:cubicBezTo>
                    <a:pt x="31031" y="73463"/>
                    <a:pt x="30549" y="73191"/>
                    <a:pt x="30110" y="72940"/>
                  </a:cubicBezTo>
                  <a:cubicBezTo>
                    <a:pt x="29775" y="72731"/>
                    <a:pt x="29461" y="72501"/>
                    <a:pt x="29168" y="72229"/>
                  </a:cubicBezTo>
                  <a:cubicBezTo>
                    <a:pt x="28875" y="71978"/>
                    <a:pt x="28750" y="71664"/>
                    <a:pt x="28708" y="71266"/>
                  </a:cubicBezTo>
                  <a:cubicBezTo>
                    <a:pt x="28645" y="70848"/>
                    <a:pt x="28729" y="70471"/>
                    <a:pt x="29085" y="70220"/>
                  </a:cubicBezTo>
                  <a:cubicBezTo>
                    <a:pt x="29231" y="70137"/>
                    <a:pt x="29336" y="70032"/>
                    <a:pt x="29440" y="69927"/>
                  </a:cubicBezTo>
                  <a:cubicBezTo>
                    <a:pt x="29482" y="67417"/>
                    <a:pt x="28959" y="64927"/>
                    <a:pt x="29378" y="62416"/>
                  </a:cubicBezTo>
                  <a:cubicBezTo>
                    <a:pt x="28499" y="61872"/>
                    <a:pt x="28038" y="60993"/>
                    <a:pt x="27599" y="60177"/>
                  </a:cubicBezTo>
                  <a:cubicBezTo>
                    <a:pt x="27369" y="60114"/>
                    <a:pt x="27306" y="60303"/>
                    <a:pt x="27243" y="60407"/>
                  </a:cubicBezTo>
                  <a:cubicBezTo>
                    <a:pt x="27055" y="60637"/>
                    <a:pt x="26867" y="60909"/>
                    <a:pt x="26657" y="61119"/>
                  </a:cubicBezTo>
                  <a:cubicBezTo>
                    <a:pt x="26406" y="61432"/>
                    <a:pt x="26030" y="61579"/>
                    <a:pt x="25632" y="61642"/>
                  </a:cubicBezTo>
                  <a:cubicBezTo>
                    <a:pt x="24126" y="61851"/>
                    <a:pt x="22975" y="61307"/>
                    <a:pt x="22075" y="60093"/>
                  </a:cubicBezTo>
                  <a:cubicBezTo>
                    <a:pt x="22138" y="59758"/>
                    <a:pt x="22012" y="59507"/>
                    <a:pt x="21803" y="59152"/>
                  </a:cubicBezTo>
                  <a:close/>
                  <a:moveTo>
                    <a:pt x="15296" y="26825"/>
                  </a:moveTo>
                  <a:cubicBezTo>
                    <a:pt x="15526" y="27180"/>
                    <a:pt x="15714" y="27452"/>
                    <a:pt x="15945" y="27704"/>
                  </a:cubicBezTo>
                  <a:cubicBezTo>
                    <a:pt x="17200" y="28959"/>
                    <a:pt x="18560" y="30068"/>
                    <a:pt x="20150" y="30863"/>
                  </a:cubicBezTo>
                  <a:cubicBezTo>
                    <a:pt x="21343" y="31428"/>
                    <a:pt x="22577" y="31951"/>
                    <a:pt x="23812" y="32474"/>
                  </a:cubicBezTo>
                  <a:cubicBezTo>
                    <a:pt x="24816" y="32893"/>
                    <a:pt x="25779" y="33290"/>
                    <a:pt x="26804" y="33667"/>
                  </a:cubicBezTo>
                  <a:cubicBezTo>
                    <a:pt x="27264" y="33834"/>
                    <a:pt x="27787" y="34002"/>
                    <a:pt x="28290" y="34022"/>
                  </a:cubicBezTo>
                  <a:cubicBezTo>
                    <a:pt x="29461" y="34085"/>
                    <a:pt x="30675" y="34085"/>
                    <a:pt x="31847" y="34022"/>
                  </a:cubicBezTo>
                  <a:cubicBezTo>
                    <a:pt x="32997" y="33981"/>
                    <a:pt x="34148" y="33876"/>
                    <a:pt x="35299" y="33771"/>
                  </a:cubicBezTo>
                  <a:cubicBezTo>
                    <a:pt x="35676" y="33730"/>
                    <a:pt x="36136" y="33730"/>
                    <a:pt x="36450" y="33562"/>
                  </a:cubicBezTo>
                  <a:cubicBezTo>
                    <a:pt x="36994" y="33248"/>
                    <a:pt x="37580" y="33144"/>
                    <a:pt x="38145" y="32934"/>
                  </a:cubicBezTo>
                  <a:cubicBezTo>
                    <a:pt x="39526" y="32453"/>
                    <a:pt x="40886" y="31951"/>
                    <a:pt x="42141" y="31156"/>
                  </a:cubicBezTo>
                  <a:cubicBezTo>
                    <a:pt x="42455" y="30926"/>
                    <a:pt x="42748" y="30758"/>
                    <a:pt x="43041" y="30486"/>
                  </a:cubicBezTo>
                  <a:cubicBezTo>
                    <a:pt x="44129" y="29503"/>
                    <a:pt x="45112" y="28352"/>
                    <a:pt x="46075" y="27222"/>
                  </a:cubicBezTo>
                  <a:cubicBezTo>
                    <a:pt x="47163" y="25925"/>
                    <a:pt x="47853" y="24419"/>
                    <a:pt x="48041" y="22703"/>
                  </a:cubicBezTo>
                  <a:cubicBezTo>
                    <a:pt x="48167" y="21615"/>
                    <a:pt x="48188" y="20610"/>
                    <a:pt x="47937" y="19522"/>
                  </a:cubicBezTo>
                  <a:cubicBezTo>
                    <a:pt x="47435" y="17367"/>
                    <a:pt x="47414" y="17179"/>
                    <a:pt x="46577" y="15693"/>
                  </a:cubicBezTo>
                  <a:cubicBezTo>
                    <a:pt x="46493" y="15526"/>
                    <a:pt x="46388" y="15380"/>
                    <a:pt x="46284" y="15212"/>
                  </a:cubicBezTo>
                  <a:cubicBezTo>
                    <a:pt x="46116" y="14982"/>
                    <a:pt x="45970" y="14773"/>
                    <a:pt x="45782" y="14480"/>
                  </a:cubicBezTo>
                  <a:cubicBezTo>
                    <a:pt x="45217" y="15233"/>
                    <a:pt x="44505" y="15714"/>
                    <a:pt x="43668" y="15944"/>
                  </a:cubicBezTo>
                  <a:cubicBezTo>
                    <a:pt x="43083" y="16112"/>
                    <a:pt x="42497" y="16216"/>
                    <a:pt x="41890" y="16279"/>
                  </a:cubicBezTo>
                  <a:cubicBezTo>
                    <a:pt x="40634" y="16447"/>
                    <a:pt x="39400" y="16279"/>
                    <a:pt x="38145" y="16237"/>
                  </a:cubicBezTo>
                  <a:cubicBezTo>
                    <a:pt x="37098" y="16216"/>
                    <a:pt x="36115" y="15924"/>
                    <a:pt x="35173" y="15505"/>
                  </a:cubicBezTo>
                  <a:cubicBezTo>
                    <a:pt x="34797" y="15338"/>
                    <a:pt x="34441" y="15191"/>
                    <a:pt x="34085" y="15003"/>
                  </a:cubicBezTo>
                  <a:lnTo>
                    <a:pt x="33541" y="14773"/>
                  </a:lnTo>
                  <a:cubicBezTo>
                    <a:pt x="33458" y="14856"/>
                    <a:pt x="33416" y="14898"/>
                    <a:pt x="33395" y="14961"/>
                  </a:cubicBezTo>
                  <a:cubicBezTo>
                    <a:pt x="32997" y="16112"/>
                    <a:pt x="32307" y="17053"/>
                    <a:pt x="31470" y="17932"/>
                  </a:cubicBezTo>
                  <a:cubicBezTo>
                    <a:pt x="31135" y="18267"/>
                    <a:pt x="30821" y="18665"/>
                    <a:pt x="30507" y="19041"/>
                  </a:cubicBezTo>
                  <a:cubicBezTo>
                    <a:pt x="29378" y="20422"/>
                    <a:pt x="27913" y="20987"/>
                    <a:pt x="26176" y="20966"/>
                  </a:cubicBezTo>
                  <a:cubicBezTo>
                    <a:pt x="25653" y="20966"/>
                    <a:pt x="25277" y="20736"/>
                    <a:pt x="25088" y="20255"/>
                  </a:cubicBezTo>
                  <a:cubicBezTo>
                    <a:pt x="24963" y="19899"/>
                    <a:pt x="24858" y="19501"/>
                    <a:pt x="24837" y="19104"/>
                  </a:cubicBezTo>
                  <a:cubicBezTo>
                    <a:pt x="24753" y="18476"/>
                    <a:pt x="24753" y="17828"/>
                    <a:pt x="24733" y="17200"/>
                  </a:cubicBezTo>
                  <a:cubicBezTo>
                    <a:pt x="24733" y="17074"/>
                    <a:pt x="24774" y="16886"/>
                    <a:pt x="24502" y="16844"/>
                  </a:cubicBezTo>
                  <a:cubicBezTo>
                    <a:pt x="24293" y="17053"/>
                    <a:pt x="24021" y="17263"/>
                    <a:pt x="23791" y="17493"/>
                  </a:cubicBezTo>
                  <a:cubicBezTo>
                    <a:pt x="22870" y="18413"/>
                    <a:pt x="21908" y="19209"/>
                    <a:pt x="20862" y="19941"/>
                  </a:cubicBezTo>
                  <a:cubicBezTo>
                    <a:pt x="20108" y="20506"/>
                    <a:pt x="19271" y="20945"/>
                    <a:pt x="18372" y="21301"/>
                  </a:cubicBezTo>
                  <a:cubicBezTo>
                    <a:pt x="17870" y="21510"/>
                    <a:pt x="17326" y="21615"/>
                    <a:pt x="16782" y="21698"/>
                  </a:cubicBezTo>
                  <a:cubicBezTo>
                    <a:pt x="16091" y="21782"/>
                    <a:pt x="15526" y="21615"/>
                    <a:pt x="15045" y="21092"/>
                  </a:cubicBezTo>
                  <a:cubicBezTo>
                    <a:pt x="14668" y="20652"/>
                    <a:pt x="14208" y="20297"/>
                    <a:pt x="13685" y="20045"/>
                  </a:cubicBezTo>
                  <a:cubicBezTo>
                    <a:pt x="13580" y="20004"/>
                    <a:pt x="13476" y="19920"/>
                    <a:pt x="13413" y="19836"/>
                  </a:cubicBezTo>
                  <a:cubicBezTo>
                    <a:pt x="12722" y="19062"/>
                    <a:pt x="11865" y="19271"/>
                    <a:pt x="11028" y="19397"/>
                  </a:cubicBezTo>
                  <a:cubicBezTo>
                    <a:pt x="10923" y="19418"/>
                    <a:pt x="10797" y="19501"/>
                    <a:pt x="10735" y="19585"/>
                  </a:cubicBezTo>
                  <a:cubicBezTo>
                    <a:pt x="10379" y="20025"/>
                    <a:pt x="9960" y="20443"/>
                    <a:pt x="10065" y="21092"/>
                  </a:cubicBezTo>
                  <a:cubicBezTo>
                    <a:pt x="10107" y="21385"/>
                    <a:pt x="10023" y="21698"/>
                    <a:pt x="10002" y="22012"/>
                  </a:cubicBezTo>
                  <a:cubicBezTo>
                    <a:pt x="9856" y="23393"/>
                    <a:pt x="10337" y="24586"/>
                    <a:pt x="11007" y="25737"/>
                  </a:cubicBezTo>
                  <a:cubicBezTo>
                    <a:pt x="11216" y="26113"/>
                    <a:pt x="11551" y="26364"/>
                    <a:pt x="11990" y="26490"/>
                  </a:cubicBezTo>
                  <a:cubicBezTo>
                    <a:pt x="13099" y="26867"/>
                    <a:pt x="14145" y="27076"/>
                    <a:pt x="15296" y="26825"/>
                  </a:cubicBezTo>
                  <a:close/>
                  <a:moveTo>
                    <a:pt x="15840" y="49673"/>
                  </a:moveTo>
                  <a:cubicBezTo>
                    <a:pt x="16049" y="49903"/>
                    <a:pt x="16258" y="50155"/>
                    <a:pt x="16489" y="50364"/>
                  </a:cubicBezTo>
                  <a:cubicBezTo>
                    <a:pt x="17744" y="51598"/>
                    <a:pt x="19125" y="52603"/>
                    <a:pt x="20652" y="53460"/>
                  </a:cubicBezTo>
                  <a:cubicBezTo>
                    <a:pt x="21322" y="53858"/>
                    <a:pt x="22054" y="54172"/>
                    <a:pt x="22828" y="54402"/>
                  </a:cubicBezTo>
                  <a:cubicBezTo>
                    <a:pt x="25758" y="55239"/>
                    <a:pt x="28750" y="55678"/>
                    <a:pt x="31826" y="55448"/>
                  </a:cubicBezTo>
                  <a:cubicBezTo>
                    <a:pt x="32244" y="55427"/>
                    <a:pt x="32683" y="55385"/>
                    <a:pt x="33102" y="55365"/>
                  </a:cubicBezTo>
                  <a:cubicBezTo>
                    <a:pt x="33248" y="55365"/>
                    <a:pt x="33416" y="55344"/>
                    <a:pt x="33541" y="55344"/>
                  </a:cubicBezTo>
                  <a:cubicBezTo>
                    <a:pt x="34023" y="55281"/>
                    <a:pt x="34357" y="55051"/>
                    <a:pt x="34441" y="54590"/>
                  </a:cubicBezTo>
                  <a:cubicBezTo>
                    <a:pt x="34504" y="54214"/>
                    <a:pt x="34546" y="53879"/>
                    <a:pt x="34567" y="53502"/>
                  </a:cubicBezTo>
                  <a:cubicBezTo>
                    <a:pt x="34588" y="53251"/>
                    <a:pt x="34567" y="52958"/>
                    <a:pt x="34608" y="52707"/>
                  </a:cubicBezTo>
                  <a:cubicBezTo>
                    <a:pt x="34755" y="52247"/>
                    <a:pt x="34755" y="51808"/>
                    <a:pt x="34692" y="51347"/>
                  </a:cubicBezTo>
                  <a:cubicBezTo>
                    <a:pt x="34608" y="50364"/>
                    <a:pt x="34650" y="49401"/>
                    <a:pt x="34692" y="48439"/>
                  </a:cubicBezTo>
                  <a:cubicBezTo>
                    <a:pt x="34713" y="47874"/>
                    <a:pt x="34755" y="47330"/>
                    <a:pt x="34713" y="46786"/>
                  </a:cubicBezTo>
                  <a:cubicBezTo>
                    <a:pt x="34546" y="43041"/>
                    <a:pt x="34336" y="39295"/>
                    <a:pt x="34148" y="35592"/>
                  </a:cubicBezTo>
                  <a:cubicBezTo>
                    <a:pt x="34148" y="35403"/>
                    <a:pt x="34064" y="35257"/>
                    <a:pt x="34023" y="35048"/>
                  </a:cubicBezTo>
                  <a:cubicBezTo>
                    <a:pt x="31428" y="35362"/>
                    <a:pt x="28896" y="35424"/>
                    <a:pt x="26406" y="34776"/>
                  </a:cubicBezTo>
                  <a:cubicBezTo>
                    <a:pt x="25967" y="35152"/>
                    <a:pt x="25695" y="35571"/>
                    <a:pt x="25444" y="36031"/>
                  </a:cubicBezTo>
                  <a:cubicBezTo>
                    <a:pt x="25256" y="36387"/>
                    <a:pt x="25046" y="36743"/>
                    <a:pt x="24816" y="37035"/>
                  </a:cubicBezTo>
                  <a:cubicBezTo>
                    <a:pt x="23163" y="39002"/>
                    <a:pt x="21636" y="41053"/>
                    <a:pt x="20318" y="43229"/>
                  </a:cubicBezTo>
                  <a:cubicBezTo>
                    <a:pt x="20004" y="43752"/>
                    <a:pt x="19627" y="44233"/>
                    <a:pt x="19271" y="44714"/>
                  </a:cubicBezTo>
                  <a:cubicBezTo>
                    <a:pt x="18748" y="45405"/>
                    <a:pt x="18225" y="46054"/>
                    <a:pt x="17702" y="46723"/>
                  </a:cubicBezTo>
                  <a:cubicBezTo>
                    <a:pt x="17388" y="47162"/>
                    <a:pt x="17116" y="47602"/>
                    <a:pt x="16782" y="47999"/>
                  </a:cubicBezTo>
                  <a:cubicBezTo>
                    <a:pt x="16384" y="48460"/>
                    <a:pt x="16091" y="49004"/>
                    <a:pt x="15840" y="49673"/>
                  </a:cubicBezTo>
                  <a:close/>
                  <a:moveTo>
                    <a:pt x="45112" y="13622"/>
                  </a:moveTo>
                  <a:lnTo>
                    <a:pt x="44087" y="12136"/>
                  </a:lnTo>
                  <a:cubicBezTo>
                    <a:pt x="43878" y="11843"/>
                    <a:pt x="43543" y="11655"/>
                    <a:pt x="43647" y="11195"/>
                  </a:cubicBezTo>
                  <a:cubicBezTo>
                    <a:pt x="43668" y="11090"/>
                    <a:pt x="43459" y="10902"/>
                    <a:pt x="43334" y="10776"/>
                  </a:cubicBezTo>
                  <a:cubicBezTo>
                    <a:pt x="42831" y="10274"/>
                    <a:pt x="42329" y="9772"/>
                    <a:pt x="41869" y="9291"/>
                  </a:cubicBezTo>
                  <a:lnTo>
                    <a:pt x="41681" y="9102"/>
                  </a:lnTo>
                  <a:cubicBezTo>
                    <a:pt x="41241" y="8768"/>
                    <a:pt x="40823" y="8412"/>
                    <a:pt x="40362" y="8140"/>
                  </a:cubicBezTo>
                  <a:cubicBezTo>
                    <a:pt x="40090" y="7931"/>
                    <a:pt x="39735" y="7742"/>
                    <a:pt x="39400" y="7617"/>
                  </a:cubicBezTo>
                  <a:cubicBezTo>
                    <a:pt x="38982" y="7470"/>
                    <a:pt x="38647" y="7240"/>
                    <a:pt x="38249" y="7052"/>
                  </a:cubicBezTo>
                  <a:cubicBezTo>
                    <a:pt x="37329" y="6592"/>
                    <a:pt x="36387" y="6152"/>
                    <a:pt x="35341" y="6069"/>
                  </a:cubicBezTo>
                  <a:cubicBezTo>
                    <a:pt x="34797" y="6048"/>
                    <a:pt x="34253" y="5943"/>
                    <a:pt x="33730" y="5880"/>
                  </a:cubicBezTo>
                  <a:cubicBezTo>
                    <a:pt x="33353" y="5859"/>
                    <a:pt x="32997" y="5838"/>
                    <a:pt x="32621" y="5838"/>
                  </a:cubicBezTo>
                  <a:cubicBezTo>
                    <a:pt x="31365" y="5880"/>
                    <a:pt x="30152" y="5901"/>
                    <a:pt x="28896" y="6048"/>
                  </a:cubicBezTo>
                  <a:cubicBezTo>
                    <a:pt x="28164" y="6110"/>
                    <a:pt x="27390" y="6194"/>
                    <a:pt x="26762" y="6487"/>
                  </a:cubicBezTo>
                  <a:cubicBezTo>
                    <a:pt x="25883" y="6885"/>
                    <a:pt x="24879" y="6947"/>
                    <a:pt x="24042" y="7512"/>
                  </a:cubicBezTo>
                  <a:cubicBezTo>
                    <a:pt x="23917" y="7575"/>
                    <a:pt x="23770" y="7617"/>
                    <a:pt x="23603" y="7617"/>
                  </a:cubicBezTo>
                  <a:cubicBezTo>
                    <a:pt x="22410" y="7721"/>
                    <a:pt x="21427" y="8307"/>
                    <a:pt x="20569" y="9102"/>
                  </a:cubicBezTo>
                  <a:lnTo>
                    <a:pt x="20171" y="9500"/>
                  </a:lnTo>
                  <a:cubicBezTo>
                    <a:pt x="18769" y="10755"/>
                    <a:pt x="17723" y="12262"/>
                    <a:pt x="16698" y="13810"/>
                  </a:cubicBezTo>
                  <a:cubicBezTo>
                    <a:pt x="15714" y="15317"/>
                    <a:pt x="15087" y="16991"/>
                    <a:pt x="14375" y="18644"/>
                  </a:cubicBezTo>
                  <a:cubicBezTo>
                    <a:pt x="14354" y="18727"/>
                    <a:pt x="14354" y="18832"/>
                    <a:pt x="14313" y="18916"/>
                  </a:cubicBezTo>
                  <a:cubicBezTo>
                    <a:pt x="14898" y="19397"/>
                    <a:pt x="15442" y="19857"/>
                    <a:pt x="15966" y="20338"/>
                  </a:cubicBezTo>
                  <a:cubicBezTo>
                    <a:pt x="16258" y="20631"/>
                    <a:pt x="16572" y="20715"/>
                    <a:pt x="16970" y="20631"/>
                  </a:cubicBezTo>
                  <a:cubicBezTo>
                    <a:pt x="18037" y="20422"/>
                    <a:pt x="18979" y="19962"/>
                    <a:pt x="19857" y="19355"/>
                  </a:cubicBezTo>
                  <a:cubicBezTo>
                    <a:pt x="20841" y="18727"/>
                    <a:pt x="21740" y="17995"/>
                    <a:pt x="22577" y="17200"/>
                  </a:cubicBezTo>
                  <a:cubicBezTo>
                    <a:pt x="23038" y="16781"/>
                    <a:pt x="23456" y="16342"/>
                    <a:pt x="23896" y="15924"/>
                  </a:cubicBezTo>
                  <a:cubicBezTo>
                    <a:pt x="24356" y="15484"/>
                    <a:pt x="24837" y="15066"/>
                    <a:pt x="25297" y="14647"/>
                  </a:cubicBezTo>
                  <a:cubicBezTo>
                    <a:pt x="25549" y="14438"/>
                    <a:pt x="25779" y="14417"/>
                    <a:pt x="25967" y="14563"/>
                  </a:cubicBezTo>
                  <a:cubicBezTo>
                    <a:pt x="26197" y="14731"/>
                    <a:pt x="26239" y="14961"/>
                    <a:pt x="26197" y="15212"/>
                  </a:cubicBezTo>
                  <a:cubicBezTo>
                    <a:pt x="26176" y="15359"/>
                    <a:pt x="26134" y="15463"/>
                    <a:pt x="26093" y="15568"/>
                  </a:cubicBezTo>
                  <a:cubicBezTo>
                    <a:pt x="25862" y="16216"/>
                    <a:pt x="25821" y="16865"/>
                    <a:pt x="25883" y="17556"/>
                  </a:cubicBezTo>
                  <a:cubicBezTo>
                    <a:pt x="25904" y="18037"/>
                    <a:pt x="25925" y="18518"/>
                    <a:pt x="25988" y="19020"/>
                  </a:cubicBezTo>
                  <a:cubicBezTo>
                    <a:pt x="26009" y="19271"/>
                    <a:pt x="26009" y="19564"/>
                    <a:pt x="26218" y="19794"/>
                  </a:cubicBezTo>
                  <a:cubicBezTo>
                    <a:pt x="26302" y="19815"/>
                    <a:pt x="26385" y="19857"/>
                    <a:pt x="26448" y="19857"/>
                  </a:cubicBezTo>
                  <a:cubicBezTo>
                    <a:pt x="27683" y="19857"/>
                    <a:pt x="28708" y="19397"/>
                    <a:pt x="29524" y="18497"/>
                  </a:cubicBezTo>
                  <a:cubicBezTo>
                    <a:pt x="30005" y="17911"/>
                    <a:pt x="30570" y="17367"/>
                    <a:pt x="31031" y="16781"/>
                  </a:cubicBezTo>
                  <a:cubicBezTo>
                    <a:pt x="31428" y="16300"/>
                    <a:pt x="31763" y="15735"/>
                    <a:pt x="32098" y="15191"/>
                  </a:cubicBezTo>
                  <a:cubicBezTo>
                    <a:pt x="32370" y="14773"/>
                    <a:pt x="32474" y="14312"/>
                    <a:pt x="32286" y="13789"/>
                  </a:cubicBezTo>
                  <a:cubicBezTo>
                    <a:pt x="32495" y="13622"/>
                    <a:pt x="32683" y="13496"/>
                    <a:pt x="32893" y="13308"/>
                  </a:cubicBezTo>
                  <a:cubicBezTo>
                    <a:pt x="33123" y="13413"/>
                    <a:pt x="33332" y="13538"/>
                    <a:pt x="33562" y="13622"/>
                  </a:cubicBezTo>
                  <a:cubicBezTo>
                    <a:pt x="34357" y="13957"/>
                    <a:pt x="35132" y="14312"/>
                    <a:pt x="35927" y="14626"/>
                  </a:cubicBezTo>
                  <a:cubicBezTo>
                    <a:pt x="36596" y="14898"/>
                    <a:pt x="37308" y="15087"/>
                    <a:pt x="38040" y="15108"/>
                  </a:cubicBezTo>
                  <a:cubicBezTo>
                    <a:pt x="38940" y="15149"/>
                    <a:pt x="39798" y="15191"/>
                    <a:pt x="40676" y="15212"/>
                  </a:cubicBezTo>
                  <a:cubicBezTo>
                    <a:pt x="41555" y="15254"/>
                    <a:pt x="42392" y="15170"/>
                    <a:pt x="43229" y="14940"/>
                  </a:cubicBezTo>
                  <a:cubicBezTo>
                    <a:pt x="43961" y="14731"/>
                    <a:pt x="44652" y="14375"/>
                    <a:pt x="45112" y="13622"/>
                  </a:cubicBezTo>
                  <a:close/>
                  <a:moveTo>
                    <a:pt x="73798" y="70032"/>
                  </a:moveTo>
                  <a:cubicBezTo>
                    <a:pt x="73192" y="69990"/>
                    <a:pt x="72585" y="69865"/>
                    <a:pt x="71936" y="69990"/>
                  </a:cubicBezTo>
                  <a:cubicBezTo>
                    <a:pt x="71329" y="70095"/>
                    <a:pt x="70723" y="70116"/>
                    <a:pt x="70137" y="70241"/>
                  </a:cubicBezTo>
                  <a:cubicBezTo>
                    <a:pt x="69509" y="70346"/>
                    <a:pt x="68881" y="70513"/>
                    <a:pt x="68275" y="70660"/>
                  </a:cubicBezTo>
                  <a:cubicBezTo>
                    <a:pt x="67626" y="70827"/>
                    <a:pt x="67040" y="71162"/>
                    <a:pt x="66371" y="71225"/>
                  </a:cubicBezTo>
                  <a:cubicBezTo>
                    <a:pt x="66182" y="71225"/>
                    <a:pt x="66015" y="71350"/>
                    <a:pt x="65868" y="71434"/>
                  </a:cubicBezTo>
                  <a:cubicBezTo>
                    <a:pt x="65429" y="71685"/>
                    <a:pt x="64990" y="71957"/>
                    <a:pt x="64529" y="72187"/>
                  </a:cubicBezTo>
                  <a:cubicBezTo>
                    <a:pt x="64341" y="72292"/>
                    <a:pt x="64132" y="72334"/>
                    <a:pt x="63922" y="72396"/>
                  </a:cubicBezTo>
                  <a:cubicBezTo>
                    <a:pt x="63713" y="72438"/>
                    <a:pt x="63504" y="72417"/>
                    <a:pt x="63295" y="72438"/>
                  </a:cubicBezTo>
                  <a:cubicBezTo>
                    <a:pt x="62814" y="72522"/>
                    <a:pt x="62395" y="72710"/>
                    <a:pt x="62165" y="73233"/>
                  </a:cubicBezTo>
                  <a:cubicBezTo>
                    <a:pt x="62018" y="73526"/>
                    <a:pt x="61788" y="73777"/>
                    <a:pt x="61600" y="74070"/>
                  </a:cubicBezTo>
                  <a:cubicBezTo>
                    <a:pt x="61412" y="74384"/>
                    <a:pt x="61202" y="74698"/>
                    <a:pt x="61119" y="75033"/>
                  </a:cubicBezTo>
                  <a:cubicBezTo>
                    <a:pt x="60868" y="75870"/>
                    <a:pt x="60637" y="76728"/>
                    <a:pt x="60721" y="77627"/>
                  </a:cubicBezTo>
                  <a:cubicBezTo>
                    <a:pt x="60763" y="78171"/>
                    <a:pt x="60679" y="78715"/>
                    <a:pt x="60658" y="79280"/>
                  </a:cubicBezTo>
                  <a:cubicBezTo>
                    <a:pt x="60658" y="79448"/>
                    <a:pt x="60658" y="79657"/>
                    <a:pt x="60554" y="79803"/>
                  </a:cubicBezTo>
                  <a:cubicBezTo>
                    <a:pt x="60345" y="80075"/>
                    <a:pt x="60386" y="80431"/>
                    <a:pt x="60303" y="80745"/>
                  </a:cubicBezTo>
                  <a:cubicBezTo>
                    <a:pt x="60135" y="81373"/>
                    <a:pt x="60031" y="82000"/>
                    <a:pt x="59780" y="82565"/>
                  </a:cubicBezTo>
                  <a:cubicBezTo>
                    <a:pt x="59298" y="83695"/>
                    <a:pt x="58754" y="84762"/>
                    <a:pt x="58231" y="85871"/>
                  </a:cubicBezTo>
                  <a:cubicBezTo>
                    <a:pt x="58001" y="86394"/>
                    <a:pt x="57938" y="86917"/>
                    <a:pt x="58189" y="87440"/>
                  </a:cubicBezTo>
                  <a:cubicBezTo>
                    <a:pt x="59549" y="87482"/>
                    <a:pt x="60386" y="86876"/>
                    <a:pt x="60763" y="85599"/>
                  </a:cubicBezTo>
                  <a:cubicBezTo>
                    <a:pt x="61077" y="84658"/>
                    <a:pt x="61370" y="83695"/>
                    <a:pt x="61977" y="82879"/>
                  </a:cubicBezTo>
                  <a:cubicBezTo>
                    <a:pt x="62060" y="82754"/>
                    <a:pt x="62123" y="82628"/>
                    <a:pt x="62165" y="82461"/>
                  </a:cubicBezTo>
                  <a:cubicBezTo>
                    <a:pt x="62332" y="81958"/>
                    <a:pt x="62688" y="81582"/>
                    <a:pt x="63044" y="81205"/>
                  </a:cubicBezTo>
                  <a:cubicBezTo>
                    <a:pt x="63232" y="81017"/>
                    <a:pt x="63441" y="80912"/>
                    <a:pt x="63692" y="80912"/>
                  </a:cubicBezTo>
                  <a:cubicBezTo>
                    <a:pt x="64194" y="80891"/>
                    <a:pt x="64676" y="80850"/>
                    <a:pt x="65157" y="80850"/>
                  </a:cubicBezTo>
                  <a:cubicBezTo>
                    <a:pt x="65847" y="80850"/>
                    <a:pt x="66475" y="80598"/>
                    <a:pt x="67040" y="80264"/>
                  </a:cubicBezTo>
                  <a:cubicBezTo>
                    <a:pt x="67291" y="80138"/>
                    <a:pt x="67521" y="80013"/>
                    <a:pt x="67772" y="79908"/>
                  </a:cubicBezTo>
                  <a:lnTo>
                    <a:pt x="69028" y="79343"/>
                  </a:lnTo>
                  <a:cubicBezTo>
                    <a:pt x="69279" y="79238"/>
                    <a:pt x="69488" y="79134"/>
                    <a:pt x="69718" y="79092"/>
                  </a:cubicBezTo>
                  <a:cubicBezTo>
                    <a:pt x="70325" y="78904"/>
                    <a:pt x="70953" y="78778"/>
                    <a:pt x="71539" y="78548"/>
                  </a:cubicBezTo>
                  <a:cubicBezTo>
                    <a:pt x="73673" y="77816"/>
                    <a:pt x="75828" y="77753"/>
                    <a:pt x="78025" y="77774"/>
                  </a:cubicBezTo>
                  <a:cubicBezTo>
                    <a:pt x="79029" y="77816"/>
                    <a:pt x="80055" y="77837"/>
                    <a:pt x="81017" y="77502"/>
                  </a:cubicBezTo>
                  <a:cubicBezTo>
                    <a:pt x="81415" y="77355"/>
                    <a:pt x="81728" y="77439"/>
                    <a:pt x="82042" y="77648"/>
                  </a:cubicBezTo>
                  <a:cubicBezTo>
                    <a:pt x="82796" y="78129"/>
                    <a:pt x="83528" y="78590"/>
                    <a:pt x="84156" y="79217"/>
                  </a:cubicBezTo>
                  <a:cubicBezTo>
                    <a:pt x="84679" y="79741"/>
                    <a:pt x="85223" y="80222"/>
                    <a:pt x="85767" y="80682"/>
                  </a:cubicBezTo>
                  <a:cubicBezTo>
                    <a:pt x="85955" y="80850"/>
                    <a:pt x="86143" y="80996"/>
                    <a:pt x="86353" y="81122"/>
                  </a:cubicBezTo>
                  <a:cubicBezTo>
                    <a:pt x="86855" y="81414"/>
                    <a:pt x="87378" y="81414"/>
                    <a:pt x="87901" y="81163"/>
                  </a:cubicBezTo>
                  <a:cubicBezTo>
                    <a:pt x="87713" y="80326"/>
                    <a:pt x="87378" y="79657"/>
                    <a:pt x="86750" y="79092"/>
                  </a:cubicBezTo>
                  <a:cubicBezTo>
                    <a:pt x="85913" y="78360"/>
                    <a:pt x="85013" y="77732"/>
                    <a:pt x="84135" y="77125"/>
                  </a:cubicBezTo>
                  <a:cubicBezTo>
                    <a:pt x="83925" y="77000"/>
                    <a:pt x="83737" y="76832"/>
                    <a:pt x="83549" y="76686"/>
                  </a:cubicBezTo>
                  <a:cubicBezTo>
                    <a:pt x="83256" y="76372"/>
                    <a:pt x="83235" y="75932"/>
                    <a:pt x="83507" y="75619"/>
                  </a:cubicBezTo>
                  <a:cubicBezTo>
                    <a:pt x="83737" y="75326"/>
                    <a:pt x="83988" y="75054"/>
                    <a:pt x="84260" y="74844"/>
                  </a:cubicBezTo>
                  <a:cubicBezTo>
                    <a:pt x="84511" y="74635"/>
                    <a:pt x="84867" y="74593"/>
                    <a:pt x="85202" y="74719"/>
                  </a:cubicBezTo>
                  <a:cubicBezTo>
                    <a:pt x="85767" y="74991"/>
                    <a:pt x="86436" y="75116"/>
                    <a:pt x="86876" y="75577"/>
                  </a:cubicBezTo>
                  <a:cubicBezTo>
                    <a:pt x="86980" y="75681"/>
                    <a:pt x="87127" y="75744"/>
                    <a:pt x="87273" y="75786"/>
                  </a:cubicBezTo>
                  <a:cubicBezTo>
                    <a:pt x="87692" y="75974"/>
                    <a:pt x="88131" y="76100"/>
                    <a:pt x="88550" y="76288"/>
                  </a:cubicBezTo>
                  <a:cubicBezTo>
                    <a:pt x="89428" y="76665"/>
                    <a:pt x="90307" y="76518"/>
                    <a:pt x="91207" y="76393"/>
                  </a:cubicBezTo>
                  <a:cubicBezTo>
                    <a:pt x="91207" y="75932"/>
                    <a:pt x="90935" y="75765"/>
                    <a:pt x="90642" y="75577"/>
                  </a:cubicBezTo>
                  <a:cubicBezTo>
                    <a:pt x="89407" y="74823"/>
                    <a:pt x="88152" y="74070"/>
                    <a:pt x="86771" y="73568"/>
                  </a:cubicBezTo>
                  <a:cubicBezTo>
                    <a:pt x="86562" y="73484"/>
                    <a:pt x="86373" y="73380"/>
                    <a:pt x="86185" y="73338"/>
                  </a:cubicBezTo>
                  <a:cubicBezTo>
                    <a:pt x="85767" y="73171"/>
                    <a:pt x="85327" y="73045"/>
                    <a:pt x="84909" y="72899"/>
                  </a:cubicBezTo>
                  <a:cubicBezTo>
                    <a:pt x="84783" y="72836"/>
                    <a:pt x="84595" y="72815"/>
                    <a:pt x="84490" y="72731"/>
                  </a:cubicBezTo>
                  <a:cubicBezTo>
                    <a:pt x="84344" y="72606"/>
                    <a:pt x="84239" y="72417"/>
                    <a:pt x="84093" y="72229"/>
                  </a:cubicBezTo>
                  <a:cubicBezTo>
                    <a:pt x="83319" y="72292"/>
                    <a:pt x="82524" y="72313"/>
                    <a:pt x="81749" y="72375"/>
                  </a:cubicBezTo>
                  <a:lnTo>
                    <a:pt x="81164" y="72940"/>
                  </a:lnTo>
                  <a:cubicBezTo>
                    <a:pt x="80682" y="73463"/>
                    <a:pt x="80075" y="73735"/>
                    <a:pt x="79322" y="73777"/>
                  </a:cubicBezTo>
                  <a:cubicBezTo>
                    <a:pt x="78506" y="73840"/>
                    <a:pt x="77753" y="73568"/>
                    <a:pt x="76979" y="73463"/>
                  </a:cubicBezTo>
                  <a:cubicBezTo>
                    <a:pt x="76874" y="73443"/>
                    <a:pt x="76749" y="73380"/>
                    <a:pt x="76644" y="73317"/>
                  </a:cubicBezTo>
                  <a:cubicBezTo>
                    <a:pt x="76226" y="73045"/>
                    <a:pt x="75828" y="72794"/>
                    <a:pt x="75451" y="72501"/>
                  </a:cubicBezTo>
                  <a:cubicBezTo>
                    <a:pt x="74656" y="71915"/>
                    <a:pt x="74049" y="71225"/>
                    <a:pt x="73945" y="70199"/>
                  </a:cubicBezTo>
                  <a:cubicBezTo>
                    <a:pt x="73903" y="70199"/>
                    <a:pt x="73840" y="70137"/>
                    <a:pt x="73798" y="70032"/>
                  </a:cubicBezTo>
                  <a:close/>
                  <a:moveTo>
                    <a:pt x="19774" y="8475"/>
                  </a:moveTo>
                  <a:cubicBezTo>
                    <a:pt x="19774" y="8307"/>
                    <a:pt x="19815" y="8265"/>
                    <a:pt x="19815" y="8203"/>
                  </a:cubicBezTo>
                  <a:cubicBezTo>
                    <a:pt x="19815" y="8140"/>
                    <a:pt x="19774" y="8035"/>
                    <a:pt x="19753" y="7952"/>
                  </a:cubicBezTo>
                  <a:cubicBezTo>
                    <a:pt x="19376" y="6717"/>
                    <a:pt x="18769" y="5587"/>
                    <a:pt x="17828" y="4688"/>
                  </a:cubicBezTo>
                  <a:cubicBezTo>
                    <a:pt x="17388" y="4269"/>
                    <a:pt x="16949" y="3809"/>
                    <a:pt x="16489" y="3453"/>
                  </a:cubicBezTo>
                  <a:cubicBezTo>
                    <a:pt x="15945" y="2993"/>
                    <a:pt x="15422" y="2511"/>
                    <a:pt x="14773" y="2239"/>
                  </a:cubicBezTo>
                  <a:cubicBezTo>
                    <a:pt x="13476" y="1716"/>
                    <a:pt x="12095" y="1444"/>
                    <a:pt x="10693" y="1298"/>
                  </a:cubicBezTo>
                  <a:cubicBezTo>
                    <a:pt x="9458" y="1193"/>
                    <a:pt x="8287" y="1486"/>
                    <a:pt x="7094" y="1821"/>
                  </a:cubicBezTo>
                  <a:cubicBezTo>
                    <a:pt x="5315" y="2344"/>
                    <a:pt x="4039" y="3495"/>
                    <a:pt x="2888" y="4855"/>
                  </a:cubicBezTo>
                  <a:cubicBezTo>
                    <a:pt x="2679" y="5127"/>
                    <a:pt x="2491" y="5378"/>
                    <a:pt x="2177" y="5566"/>
                  </a:cubicBezTo>
                  <a:cubicBezTo>
                    <a:pt x="1989" y="5671"/>
                    <a:pt x="1863" y="5859"/>
                    <a:pt x="1758" y="6048"/>
                  </a:cubicBezTo>
                  <a:cubicBezTo>
                    <a:pt x="1445" y="6571"/>
                    <a:pt x="1256" y="7157"/>
                    <a:pt x="1235" y="7763"/>
                  </a:cubicBezTo>
                  <a:cubicBezTo>
                    <a:pt x="1235" y="7910"/>
                    <a:pt x="1298" y="8098"/>
                    <a:pt x="1298" y="8265"/>
                  </a:cubicBezTo>
                  <a:cubicBezTo>
                    <a:pt x="1717" y="8391"/>
                    <a:pt x="2030" y="8203"/>
                    <a:pt x="2344" y="8161"/>
                  </a:cubicBezTo>
                  <a:cubicBezTo>
                    <a:pt x="2700" y="8077"/>
                    <a:pt x="3056" y="7973"/>
                    <a:pt x="3411" y="7952"/>
                  </a:cubicBezTo>
                  <a:cubicBezTo>
                    <a:pt x="4018" y="7889"/>
                    <a:pt x="4332" y="8307"/>
                    <a:pt x="4144" y="8851"/>
                  </a:cubicBezTo>
                  <a:cubicBezTo>
                    <a:pt x="4060" y="9061"/>
                    <a:pt x="3955" y="9249"/>
                    <a:pt x="3851" y="9437"/>
                  </a:cubicBezTo>
                  <a:cubicBezTo>
                    <a:pt x="3621" y="9835"/>
                    <a:pt x="3411" y="10253"/>
                    <a:pt x="3160" y="10609"/>
                  </a:cubicBezTo>
                  <a:cubicBezTo>
                    <a:pt x="2763" y="11216"/>
                    <a:pt x="2658" y="11885"/>
                    <a:pt x="2637" y="12576"/>
                  </a:cubicBezTo>
                  <a:cubicBezTo>
                    <a:pt x="3370" y="12911"/>
                    <a:pt x="3370" y="12890"/>
                    <a:pt x="3914" y="12576"/>
                  </a:cubicBezTo>
                  <a:cubicBezTo>
                    <a:pt x="4165" y="12408"/>
                    <a:pt x="4374" y="12178"/>
                    <a:pt x="4562" y="11948"/>
                  </a:cubicBezTo>
                  <a:cubicBezTo>
                    <a:pt x="4688" y="11760"/>
                    <a:pt x="4897" y="11676"/>
                    <a:pt x="5148" y="11781"/>
                  </a:cubicBezTo>
                  <a:cubicBezTo>
                    <a:pt x="5378" y="11885"/>
                    <a:pt x="5525" y="12095"/>
                    <a:pt x="5483" y="12367"/>
                  </a:cubicBezTo>
                  <a:cubicBezTo>
                    <a:pt x="5462" y="12576"/>
                    <a:pt x="5378" y="12785"/>
                    <a:pt x="5274" y="12973"/>
                  </a:cubicBezTo>
                  <a:cubicBezTo>
                    <a:pt x="5169" y="13183"/>
                    <a:pt x="4981" y="13350"/>
                    <a:pt x="4855" y="13559"/>
                  </a:cubicBezTo>
                  <a:cubicBezTo>
                    <a:pt x="4562" y="13978"/>
                    <a:pt x="4437" y="14438"/>
                    <a:pt x="4625" y="14919"/>
                  </a:cubicBezTo>
                  <a:cubicBezTo>
                    <a:pt x="4960" y="15087"/>
                    <a:pt x="5253" y="15024"/>
                    <a:pt x="5525" y="14898"/>
                  </a:cubicBezTo>
                  <a:cubicBezTo>
                    <a:pt x="5922" y="14710"/>
                    <a:pt x="6320" y="14543"/>
                    <a:pt x="6655" y="14291"/>
                  </a:cubicBezTo>
                  <a:cubicBezTo>
                    <a:pt x="7617" y="13622"/>
                    <a:pt x="8600" y="12931"/>
                    <a:pt x="9563" y="12241"/>
                  </a:cubicBezTo>
                  <a:cubicBezTo>
                    <a:pt x="10944" y="11216"/>
                    <a:pt x="12513" y="10714"/>
                    <a:pt x="14250" y="10672"/>
                  </a:cubicBezTo>
                  <a:cubicBezTo>
                    <a:pt x="15317" y="10630"/>
                    <a:pt x="16363" y="10525"/>
                    <a:pt x="17388" y="11048"/>
                  </a:cubicBezTo>
                  <a:cubicBezTo>
                    <a:pt x="17618" y="10776"/>
                    <a:pt x="17828" y="10525"/>
                    <a:pt x="18037" y="10274"/>
                  </a:cubicBezTo>
                  <a:cubicBezTo>
                    <a:pt x="18372" y="9877"/>
                    <a:pt x="18686" y="9479"/>
                    <a:pt x="19062" y="9102"/>
                  </a:cubicBezTo>
                  <a:cubicBezTo>
                    <a:pt x="19292" y="8872"/>
                    <a:pt x="19543" y="8684"/>
                    <a:pt x="19774" y="8475"/>
                  </a:cubicBezTo>
                  <a:close/>
                  <a:moveTo>
                    <a:pt x="90935" y="65282"/>
                  </a:moveTo>
                  <a:cubicBezTo>
                    <a:pt x="90454" y="64968"/>
                    <a:pt x="90014" y="64864"/>
                    <a:pt x="89575" y="64864"/>
                  </a:cubicBezTo>
                  <a:cubicBezTo>
                    <a:pt x="88654" y="64864"/>
                    <a:pt x="87734" y="64759"/>
                    <a:pt x="86855" y="64634"/>
                  </a:cubicBezTo>
                  <a:cubicBezTo>
                    <a:pt x="85641" y="64466"/>
                    <a:pt x="84449" y="64320"/>
                    <a:pt x="83360" y="63692"/>
                  </a:cubicBezTo>
                  <a:cubicBezTo>
                    <a:pt x="83151" y="63588"/>
                    <a:pt x="83005" y="63546"/>
                    <a:pt x="82775" y="63608"/>
                  </a:cubicBezTo>
                  <a:cubicBezTo>
                    <a:pt x="82293" y="63713"/>
                    <a:pt x="82189" y="63629"/>
                    <a:pt x="81980" y="63211"/>
                  </a:cubicBezTo>
                  <a:cubicBezTo>
                    <a:pt x="81938" y="63106"/>
                    <a:pt x="81896" y="62981"/>
                    <a:pt x="81854" y="62876"/>
                  </a:cubicBezTo>
                  <a:cubicBezTo>
                    <a:pt x="81331" y="61788"/>
                    <a:pt x="80578" y="60888"/>
                    <a:pt x="79678" y="60072"/>
                  </a:cubicBezTo>
                  <a:cubicBezTo>
                    <a:pt x="78904" y="59340"/>
                    <a:pt x="77879" y="59194"/>
                    <a:pt x="76874" y="59549"/>
                  </a:cubicBezTo>
                  <a:cubicBezTo>
                    <a:pt x="76874" y="59633"/>
                    <a:pt x="76853" y="59738"/>
                    <a:pt x="76916" y="59800"/>
                  </a:cubicBezTo>
                  <a:cubicBezTo>
                    <a:pt x="77460" y="60867"/>
                    <a:pt x="77983" y="61935"/>
                    <a:pt x="78757" y="62855"/>
                  </a:cubicBezTo>
                  <a:cubicBezTo>
                    <a:pt x="79050" y="63169"/>
                    <a:pt x="79343" y="63441"/>
                    <a:pt x="79783" y="63588"/>
                  </a:cubicBezTo>
                  <a:cubicBezTo>
                    <a:pt x="79950" y="63629"/>
                    <a:pt x="80055" y="63797"/>
                    <a:pt x="80180" y="63922"/>
                  </a:cubicBezTo>
                  <a:cubicBezTo>
                    <a:pt x="79908" y="64362"/>
                    <a:pt x="79699" y="64759"/>
                    <a:pt x="79322" y="65052"/>
                  </a:cubicBezTo>
                  <a:cubicBezTo>
                    <a:pt x="78862" y="65366"/>
                    <a:pt x="78443" y="65722"/>
                    <a:pt x="78109" y="66140"/>
                  </a:cubicBezTo>
                  <a:cubicBezTo>
                    <a:pt x="77899" y="66370"/>
                    <a:pt x="77648" y="66538"/>
                    <a:pt x="77334" y="66517"/>
                  </a:cubicBezTo>
                  <a:cubicBezTo>
                    <a:pt x="76770" y="66475"/>
                    <a:pt x="76226" y="66475"/>
                    <a:pt x="75702" y="66412"/>
                  </a:cubicBezTo>
                  <a:cubicBezTo>
                    <a:pt x="74928" y="66308"/>
                    <a:pt x="74133" y="66140"/>
                    <a:pt x="73380" y="66036"/>
                  </a:cubicBezTo>
                  <a:cubicBezTo>
                    <a:pt x="72417" y="65910"/>
                    <a:pt x="72417" y="65931"/>
                    <a:pt x="71539" y="66266"/>
                  </a:cubicBezTo>
                  <a:cubicBezTo>
                    <a:pt x="71099" y="66454"/>
                    <a:pt x="70995" y="66642"/>
                    <a:pt x="71016" y="67103"/>
                  </a:cubicBezTo>
                  <a:cubicBezTo>
                    <a:pt x="71057" y="67479"/>
                    <a:pt x="71162" y="67772"/>
                    <a:pt x="71413" y="68002"/>
                  </a:cubicBezTo>
                  <a:cubicBezTo>
                    <a:pt x="71936" y="68442"/>
                    <a:pt x="72480" y="68777"/>
                    <a:pt x="73213" y="68672"/>
                  </a:cubicBezTo>
                  <a:cubicBezTo>
                    <a:pt x="73589" y="68630"/>
                    <a:pt x="73945" y="68630"/>
                    <a:pt x="74321" y="68609"/>
                  </a:cubicBezTo>
                  <a:cubicBezTo>
                    <a:pt x="74761" y="68567"/>
                    <a:pt x="75242" y="68525"/>
                    <a:pt x="75661" y="68735"/>
                  </a:cubicBezTo>
                  <a:cubicBezTo>
                    <a:pt x="75786" y="68777"/>
                    <a:pt x="76037" y="68756"/>
                    <a:pt x="76142" y="68651"/>
                  </a:cubicBezTo>
                  <a:cubicBezTo>
                    <a:pt x="76602" y="68337"/>
                    <a:pt x="77083" y="68505"/>
                    <a:pt x="77565" y="68442"/>
                  </a:cubicBezTo>
                  <a:cubicBezTo>
                    <a:pt x="77607" y="68442"/>
                    <a:pt x="77690" y="68463"/>
                    <a:pt x="77732" y="68505"/>
                  </a:cubicBezTo>
                  <a:cubicBezTo>
                    <a:pt x="77920" y="68567"/>
                    <a:pt x="78046" y="68672"/>
                    <a:pt x="78088" y="68881"/>
                  </a:cubicBezTo>
                  <a:cubicBezTo>
                    <a:pt x="78109" y="69070"/>
                    <a:pt x="78025" y="69237"/>
                    <a:pt x="77879" y="69362"/>
                  </a:cubicBezTo>
                  <a:cubicBezTo>
                    <a:pt x="77690" y="69551"/>
                    <a:pt x="77293" y="69404"/>
                    <a:pt x="77209" y="69802"/>
                  </a:cubicBezTo>
                  <a:cubicBezTo>
                    <a:pt x="77397" y="70220"/>
                    <a:pt x="77795" y="70367"/>
                    <a:pt x="78213" y="70513"/>
                  </a:cubicBezTo>
                  <a:cubicBezTo>
                    <a:pt x="78967" y="70764"/>
                    <a:pt x="79741" y="71120"/>
                    <a:pt x="80599" y="70974"/>
                  </a:cubicBezTo>
                  <a:cubicBezTo>
                    <a:pt x="80703" y="70953"/>
                    <a:pt x="80829" y="71036"/>
                    <a:pt x="80954" y="71036"/>
                  </a:cubicBezTo>
                  <a:cubicBezTo>
                    <a:pt x="81310" y="71057"/>
                    <a:pt x="81624" y="71141"/>
                    <a:pt x="81959" y="71120"/>
                  </a:cubicBezTo>
                  <a:cubicBezTo>
                    <a:pt x="83863" y="71036"/>
                    <a:pt x="85767" y="70932"/>
                    <a:pt x="87713" y="70827"/>
                  </a:cubicBezTo>
                  <a:cubicBezTo>
                    <a:pt x="88654" y="70764"/>
                    <a:pt x="89575" y="70471"/>
                    <a:pt x="90454" y="70220"/>
                  </a:cubicBezTo>
                  <a:cubicBezTo>
                    <a:pt x="90977" y="70053"/>
                    <a:pt x="91374" y="69718"/>
                    <a:pt x="91688" y="69300"/>
                  </a:cubicBezTo>
                  <a:cubicBezTo>
                    <a:pt x="91918" y="68965"/>
                    <a:pt x="92023" y="68588"/>
                    <a:pt x="91835" y="68212"/>
                  </a:cubicBezTo>
                  <a:cubicBezTo>
                    <a:pt x="91311" y="68358"/>
                    <a:pt x="90851" y="68567"/>
                    <a:pt x="90349" y="68672"/>
                  </a:cubicBezTo>
                  <a:cubicBezTo>
                    <a:pt x="89993" y="68756"/>
                    <a:pt x="89617" y="68735"/>
                    <a:pt x="89282" y="68588"/>
                  </a:cubicBezTo>
                  <a:cubicBezTo>
                    <a:pt x="88947" y="68442"/>
                    <a:pt x="88863" y="68107"/>
                    <a:pt x="88759" y="67793"/>
                  </a:cubicBezTo>
                  <a:cubicBezTo>
                    <a:pt x="88759" y="67751"/>
                    <a:pt x="88696" y="67730"/>
                    <a:pt x="88696" y="67709"/>
                  </a:cubicBezTo>
                  <a:cubicBezTo>
                    <a:pt x="88445" y="67103"/>
                    <a:pt x="88487" y="66768"/>
                    <a:pt x="88989" y="66349"/>
                  </a:cubicBezTo>
                  <a:cubicBezTo>
                    <a:pt x="89491" y="65910"/>
                    <a:pt x="90098" y="65471"/>
                    <a:pt x="90935" y="65282"/>
                  </a:cubicBezTo>
                  <a:close/>
                  <a:moveTo>
                    <a:pt x="11906" y="54925"/>
                  </a:moveTo>
                  <a:cubicBezTo>
                    <a:pt x="12199" y="55030"/>
                    <a:pt x="12367" y="55072"/>
                    <a:pt x="12534" y="55134"/>
                  </a:cubicBezTo>
                  <a:cubicBezTo>
                    <a:pt x="13622" y="55427"/>
                    <a:pt x="14710" y="55281"/>
                    <a:pt x="15819" y="55176"/>
                  </a:cubicBezTo>
                  <a:cubicBezTo>
                    <a:pt x="15986" y="55155"/>
                    <a:pt x="16196" y="55030"/>
                    <a:pt x="16384" y="54925"/>
                  </a:cubicBezTo>
                  <a:cubicBezTo>
                    <a:pt x="16593" y="54821"/>
                    <a:pt x="16802" y="54695"/>
                    <a:pt x="17033" y="54611"/>
                  </a:cubicBezTo>
                  <a:cubicBezTo>
                    <a:pt x="17514" y="54486"/>
                    <a:pt x="17870" y="54737"/>
                    <a:pt x="17974" y="55218"/>
                  </a:cubicBezTo>
                  <a:cubicBezTo>
                    <a:pt x="17995" y="55427"/>
                    <a:pt x="17995" y="55637"/>
                    <a:pt x="18037" y="55846"/>
                  </a:cubicBezTo>
                  <a:cubicBezTo>
                    <a:pt x="18058" y="56264"/>
                    <a:pt x="18079" y="56704"/>
                    <a:pt x="18100" y="57122"/>
                  </a:cubicBezTo>
                  <a:cubicBezTo>
                    <a:pt x="18142" y="57603"/>
                    <a:pt x="18330" y="58064"/>
                    <a:pt x="18602" y="58482"/>
                  </a:cubicBezTo>
                  <a:cubicBezTo>
                    <a:pt x="19083" y="59131"/>
                    <a:pt x="19857" y="59235"/>
                    <a:pt x="20527" y="58733"/>
                  </a:cubicBezTo>
                  <a:cubicBezTo>
                    <a:pt x="20883" y="58440"/>
                    <a:pt x="21217" y="58168"/>
                    <a:pt x="21468" y="57771"/>
                  </a:cubicBezTo>
                  <a:cubicBezTo>
                    <a:pt x="21740" y="57269"/>
                    <a:pt x="22222" y="57290"/>
                    <a:pt x="22556" y="57771"/>
                  </a:cubicBezTo>
                  <a:cubicBezTo>
                    <a:pt x="22661" y="57938"/>
                    <a:pt x="22703" y="58085"/>
                    <a:pt x="22787" y="58273"/>
                  </a:cubicBezTo>
                  <a:cubicBezTo>
                    <a:pt x="22849" y="58398"/>
                    <a:pt x="22891" y="58545"/>
                    <a:pt x="22912" y="58712"/>
                  </a:cubicBezTo>
                  <a:cubicBezTo>
                    <a:pt x="23184" y="59549"/>
                    <a:pt x="23749" y="60114"/>
                    <a:pt x="24607" y="60386"/>
                  </a:cubicBezTo>
                  <a:cubicBezTo>
                    <a:pt x="25486" y="60679"/>
                    <a:pt x="26113" y="60533"/>
                    <a:pt x="26553" y="59758"/>
                  </a:cubicBezTo>
                  <a:cubicBezTo>
                    <a:pt x="26637" y="59591"/>
                    <a:pt x="26741" y="59445"/>
                    <a:pt x="26846" y="59277"/>
                  </a:cubicBezTo>
                  <a:cubicBezTo>
                    <a:pt x="26971" y="59110"/>
                    <a:pt x="27118" y="58942"/>
                    <a:pt x="27243" y="58796"/>
                  </a:cubicBezTo>
                  <a:cubicBezTo>
                    <a:pt x="27599" y="58419"/>
                    <a:pt x="27997" y="58398"/>
                    <a:pt x="28331" y="58796"/>
                  </a:cubicBezTo>
                  <a:cubicBezTo>
                    <a:pt x="28541" y="59026"/>
                    <a:pt x="28708" y="59340"/>
                    <a:pt x="28875" y="59633"/>
                  </a:cubicBezTo>
                  <a:cubicBezTo>
                    <a:pt x="29126" y="60010"/>
                    <a:pt x="29336" y="60407"/>
                    <a:pt x="29587" y="60805"/>
                  </a:cubicBezTo>
                  <a:cubicBezTo>
                    <a:pt x="29691" y="60951"/>
                    <a:pt x="29817" y="61098"/>
                    <a:pt x="29984" y="61202"/>
                  </a:cubicBezTo>
                  <a:cubicBezTo>
                    <a:pt x="30528" y="61537"/>
                    <a:pt x="31177" y="61244"/>
                    <a:pt x="31449" y="60595"/>
                  </a:cubicBezTo>
                  <a:cubicBezTo>
                    <a:pt x="31637" y="60114"/>
                    <a:pt x="31784" y="59633"/>
                    <a:pt x="31993" y="59152"/>
                  </a:cubicBezTo>
                  <a:cubicBezTo>
                    <a:pt x="32098" y="58922"/>
                    <a:pt x="32370" y="58754"/>
                    <a:pt x="32600" y="58838"/>
                  </a:cubicBezTo>
                  <a:cubicBezTo>
                    <a:pt x="33039" y="59026"/>
                    <a:pt x="33541" y="59068"/>
                    <a:pt x="33834" y="59549"/>
                  </a:cubicBezTo>
                  <a:cubicBezTo>
                    <a:pt x="34002" y="59842"/>
                    <a:pt x="34274" y="60093"/>
                    <a:pt x="34629" y="60219"/>
                  </a:cubicBezTo>
                  <a:cubicBezTo>
                    <a:pt x="35006" y="59277"/>
                    <a:pt x="34901" y="58336"/>
                    <a:pt x="34839" y="57394"/>
                  </a:cubicBezTo>
                  <a:cubicBezTo>
                    <a:pt x="34839" y="57164"/>
                    <a:pt x="34776" y="56955"/>
                    <a:pt x="34713" y="56662"/>
                  </a:cubicBezTo>
                  <a:cubicBezTo>
                    <a:pt x="33751" y="56662"/>
                    <a:pt x="32830" y="56620"/>
                    <a:pt x="31951" y="56641"/>
                  </a:cubicBezTo>
                  <a:cubicBezTo>
                    <a:pt x="30696" y="56704"/>
                    <a:pt x="29461" y="56725"/>
                    <a:pt x="28206" y="56620"/>
                  </a:cubicBezTo>
                  <a:cubicBezTo>
                    <a:pt x="26239" y="56453"/>
                    <a:pt x="24356" y="56097"/>
                    <a:pt x="22473" y="55574"/>
                  </a:cubicBezTo>
                  <a:cubicBezTo>
                    <a:pt x="21657" y="55344"/>
                    <a:pt x="20883" y="55030"/>
                    <a:pt x="20129" y="54569"/>
                  </a:cubicBezTo>
                  <a:cubicBezTo>
                    <a:pt x="18686" y="53732"/>
                    <a:pt x="17263" y="52791"/>
                    <a:pt x="16070" y="51640"/>
                  </a:cubicBezTo>
                  <a:cubicBezTo>
                    <a:pt x="15861" y="51431"/>
                    <a:pt x="15673" y="51159"/>
                    <a:pt x="15254" y="51180"/>
                  </a:cubicBezTo>
                  <a:cubicBezTo>
                    <a:pt x="14417" y="52038"/>
                    <a:pt x="13559" y="52958"/>
                    <a:pt x="12722" y="53837"/>
                  </a:cubicBezTo>
                  <a:cubicBezTo>
                    <a:pt x="12555" y="54025"/>
                    <a:pt x="12409" y="54214"/>
                    <a:pt x="12283" y="54423"/>
                  </a:cubicBezTo>
                  <a:cubicBezTo>
                    <a:pt x="12178" y="54528"/>
                    <a:pt x="12074" y="54695"/>
                    <a:pt x="11906" y="54925"/>
                  </a:cubicBezTo>
                  <a:close/>
                  <a:moveTo>
                    <a:pt x="36680" y="72417"/>
                  </a:moveTo>
                  <a:cubicBezTo>
                    <a:pt x="36575" y="72187"/>
                    <a:pt x="36492" y="71915"/>
                    <a:pt x="36366" y="71685"/>
                  </a:cubicBezTo>
                  <a:cubicBezTo>
                    <a:pt x="36052" y="71120"/>
                    <a:pt x="35634" y="70639"/>
                    <a:pt x="34901" y="70618"/>
                  </a:cubicBezTo>
                  <a:cubicBezTo>
                    <a:pt x="34755" y="70618"/>
                    <a:pt x="34608" y="70555"/>
                    <a:pt x="34462" y="70513"/>
                  </a:cubicBezTo>
                  <a:cubicBezTo>
                    <a:pt x="33186" y="70095"/>
                    <a:pt x="31888" y="70283"/>
                    <a:pt x="30612" y="70388"/>
                  </a:cubicBezTo>
                  <a:cubicBezTo>
                    <a:pt x="30403" y="70660"/>
                    <a:pt x="30215" y="70911"/>
                    <a:pt x="30068" y="71120"/>
                  </a:cubicBezTo>
                  <a:cubicBezTo>
                    <a:pt x="30256" y="71497"/>
                    <a:pt x="30570" y="71685"/>
                    <a:pt x="30884" y="71873"/>
                  </a:cubicBezTo>
                  <a:cubicBezTo>
                    <a:pt x="31323" y="72124"/>
                    <a:pt x="31763" y="72396"/>
                    <a:pt x="32244" y="72627"/>
                  </a:cubicBezTo>
                  <a:cubicBezTo>
                    <a:pt x="32579" y="72815"/>
                    <a:pt x="32935" y="72961"/>
                    <a:pt x="33332" y="73045"/>
                  </a:cubicBezTo>
                  <a:cubicBezTo>
                    <a:pt x="34127" y="73233"/>
                    <a:pt x="34901" y="73171"/>
                    <a:pt x="35696" y="73066"/>
                  </a:cubicBezTo>
                  <a:cubicBezTo>
                    <a:pt x="36073" y="73024"/>
                    <a:pt x="36429" y="72815"/>
                    <a:pt x="36680" y="72417"/>
                  </a:cubicBezTo>
                  <a:close/>
                  <a:moveTo>
                    <a:pt x="56013" y="63755"/>
                  </a:moveTo>
                  <a:cubicBezTo>
                    <a:pt x="55427" y="64236"/>
                    <a:pt x="55218" y="64696"/>
                    <a:pt x="55260" y="65220"/>
                  </a:cubicBezTo>
                  <a:cubicBezTo>
                    <a:pt x="55302" y="66329"/>
                    <a:pt x="55407" y="67396"/>
                    <a:pt x="55490" y="68505"/>
                  </a:cubicBezTo>
                  <a:cubicBezTo>
                    <a:pt x="55490" y="68567"/>
                    <a:pt x="55511" y="68672"/>
                    <a:pt x="55574" y="68756"/>
                  </a:cubicBezTo>
                  <a:cubicBezTo>
                    <a:pt x="56348" y="70430"/>
                    <a:pt x="57415" y="71769"/>
                    <a:pt x="59445" y="71957"/>
                  </a:cubicBezTo>
                  <a:cubicBezTo>
                    <a:pt x="59591" y="71978"/>
                    <a:pt x="59717" y="72020"/>
                    <a:pt x="59884" y="72020"/>
                  </a:cubicBezTo>
                  <a:cubicBezTo>
                    <a:pt x="60010" y="72020"/>
                    <a:pt x="60177" y="72124"/>
                    <a:pt x="60303" y="71873"/>
                  </a:cubicBezTo>
                  <a:cubicBezTo>
                    <a:pt x="60219" y="71852"/>
                    <a:pt x="60135" y="71790"/>
                    <a:pt x="60073" y="71748"/>
                  </a:cubicBezTo>
                  <a:cubicBezTo>
                    <a:pt x="58984" y="71078"/>
                    <a:pt x="58127" y="70199"/>
                    <a:pt x="57373" y="69195"/>
                  </a:cubicBezTo>
                  <a:cubicBezTo>
                    <a:pt x="56536" y="68086"/>
                    <a:pt x="56097" y="66873"/>
                    <a:pt x="56118" y="65492"/>
                  </a:cubicBezTo>
                  <a:cubicBezTo>
                    <a:pt x="56118" y="64989"/>
                    <a:pt x="56055" y="64466"/>
                    <a:pt x="56013" y="63755"/>
                  </a:cubicBezTo>
                  <a:close/>
                  <a:moveTo>
                    <a:pt x="7554" y="63797"/>
                  </a:moveTo>
                  <a:cubicBezTo>
                    <a:pt x="7973" y="63860"/>
                    <a:pt x="8391" y="63943"/>
                    <a:pt x="8705" y="63650"/>
                  </a:cubicBezTo>
                  <a:cubicBezTo>
                    <a:pt x="9186" y="63190"/>
                    <a:pt x="9584" y="62646"/>
                    <a:pt x="9542" y="61914"/>
                  </a:cubicBezTo>
                  <a:cubicBezTo>
                    <a:pt x="9500" y="61516"/>
                    <a:pt x="9458" y="61119"/>
                    <a:pt x="9479" y="60721"/>
                  </a:cubicBezTo>
                  <a:cubicBezTo>
                    <a:pt x="9500" y="60177"/>
                    <a:pt x="9186" y="59738"/>
                    <a:pt x="9061" y="59256"/>
                  </a:cubicBezTo>
                  <a:cubicBezTo>
                    <a:pt x="9019" y="59026"/>
                    <a:pt x="8600" y="58817"/>
                    <a:pt x="8412" y="58901"/>
                  </a:cubicBezTo>
                  <a:cubicBezTo>
                    <a:pt x="8182" y="58984"/>
                    <a:pt x="8098" y="59194"/>
                    <a:pt x="8035" y="59403"/>
                  </a:cubicBezTo>
                  <a:cubicBezTo>
                    <a:pt x="7994" y="59549"/>
                    <a:pt x="7994" y="59675"/>
                    <a:pt x="7973" y="59842"/>
                  </a:cubicBezTo>
                  <a:cubicBezTo>
                    <a:pt x="7805" y="61014"/>
                    <a:pt x="7659" y="62186"/>
                    <a:pt x="7491" y="63336"/>
                  </a:cubicBezTo>
                  <a:cubicBezTo>
                    <a:pt x="7491" y="63483"/>
                    <a:pt x="7512" y="63608"/>
                    <a:pt x="7554" y="63797"/>
                  </a:cubicBezTo>
                  <a:close/>
                  <a:moveTo>
                    <a:pt x="65115" y="84930"/>
                  </a:moveTo>
                  <a:cubicBezTo>
                    <a:pt x="65659" y="84951"/>
                    <a:pt x="66099" y="84992"/>
                    <a:pt x="66454" y="84637"/>
                  </a:cubicBezTo>
                  <a:cubicBezTo>
                    <a:pt x="67438" y="83549"/>
                    <a:pt x="68233" y="82356"/>
                    <a:pt x="68714" y="80996"/>
                  </a:cubicBezTo>
                  <a:cubicBezTo>
                    <a:pt x="68547" y="80870"/>
                    <a:pt x="68400" y="80954"/>
                    <a:pt x="68275" y="81017"/>
                  </a:cubicBezTo>
                  <a:cubicBezTo>
                    <a:pt x="67877" y="81310"/>
                    <a:pt x="67438" y="81519"/>
                    <a:pt x="66935" y="81582"/>
                  </a:cubicBezTo>
                  <a:cubicBezTo>
                    <a:pt x="66622" y="81603"/>
                    <a:pt x="66475" y="81812"/>
                    <a:pt x="66350" y="82063"/>
                  </a:cubicBezTo>
                  <a:cubicBezTo>
                    <a:pt x="65952" y="82984"/>
                    <a:pt x="65555" y="83904"/>
                    <a:pt x="65115" y="84930"/>
                  </a:cubicBezTo>
                  <a:close/>
                  <a:moveTo>
                    <a:pt x="75284" y="70116"/>
                  </a:moveTo>
                  <a:cubicBezTo>
                    <a:pt x="74970" y="70513"/>
                    <a:pt x="75033" y="70764"/>
                    <a:pt x="75263" y="71036"/>
                  </a:cubicBezTo>
                  <a:cubicBezTo>
                    <a:pt x="75640" y="71476"/>
                    <a:pt x="76100" y="71790"/>
                    <a:pt x="76602" y="72124"/>
                  </a:cubicBezTo>
                  <a:cubicBezTo>
                    <a:pt x="77544" y="72752"/>
                    <a:pt x="78548" y="72836"/>
                    <a:pt x="79636" y="72731"/>
                  </a:cubicBezTo>
                  <a:cubicBezTo>
                    <a:pt x="79908" y="72710"/>
                    <a:pt x="80117" y="72585"/>
                    <a:pt x="80264" y="72292"/>
                  </a:cubicBezTo>
                  <a:cubicBezTo>
                    <a:pt x="80180" y="72229"/>
                    <a:pt x="80117" y="72187"/>
                    <a:pt x="80075" y="72187"/>
                  </a:cubicBezTo>
                  <a:cubicBezTo>
                    <a:pt x="79239" y="72334"/>
                    <a:pt x="78527" y="71706"/>
                    <a:pt x="77690" y="71810"/>
                  </a:cubicBezTo>
                  <a:cubicBezTo>
                    <a:pt x="77648" y="71810"/>
                    <a:pt x="77586" y="71769"/>
                    <a:pt x="77523" y="71748"/>
                  </a:cubicBezTo>
                  <a:cubicBezTo>
                    <a:pt x="76811" y="71183"/>
                    <a:pt x="75828" y="70974"/>
                    <a:pt x="75284" y="70116"/>
                  </a:cubicBezTo>
                  <a:close/>
                  <a:moveTo>
                    <a:pt x="91772" y="67165"/>
                  </a:moveTo>
                  <a:cubicBezTo>
                    <a:pt x="91772" y="66977"/>
                    <a:pt x="91793" y="66789"/>
                    <a:pt x="91772" y="66621"/>
                  </a:cubicBezTo>
                  <a:cubicBezTo>
                    <a:pt x="91730" y="66412"/>
                    <a:pt x="91709" y="66224"/>
                    <a:pt x="91667" y="66015"/>
                  </a:cubicBezTo>
                  <a:cubicBezTo>
                    <a:pt x="90203" y="66245"/>
                    <a:pt x="90098" y="66433"/>
                    <a:pt x="89282" y="67207"/>
                  </a:cubicBezTo>
                  <a:cubicBezTo>
                    <a:pt x="89491" y="67814"/>
                    <a:pt x="89617" y="67919"/>
                    <a:pt x="90140" y="67814"/>
                  </a:cubicBezTo>
                  <a:cubicBezTo>
                    <a:pt x="90747" y="67730"/>
                    <a:pt x="91249" y="67458"/>
                    <a:pt x="91772" y="67165"/>
                  </a:cubicBezTo>
                  <a:close/>
                  <a:moveTo>
                    <a:pt x="51536" y="50636"/>
                  </a:moveTo>
                  <a:cubicBezTo>
                    <a:pt x="51431" y="50636"/>
                    <a:pt x="51347" y="50615"/>
                    <a:pt x="51285" y="50615"/>
                  </a:cubicBezTo>
                  <a:cubicBezTo>
                    <a:pt x="51243" y="50615"/>
                    <a:pt x="51222" y="50636"/>
                    <a:pt x="51222" y="50657"/>
                  </a:cubicBezTo>
                  <a:cubicBezTo>
                    <a:pt x="51285" y="50678"/>
                    <a:pt x="51347" y="50740"/>
                    <a:pt x="51410" y="50740"/>
                  </a:cubicBezTo>
                  <a:cubicBezTo>
                    <a:pt x="51410" y="50761"/>
                    <a:pt x="51452" y="50678"/>
                    <a:pt x="51536" y="5063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41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41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41"/>
            <p:cNvSpPr/>
            <p:nvPr/>
          </p:nvSpPr>
          <p:spPr>
            <a:xfrm>
              <a:off x="5881750" y="3584500"/>
              <a:ext cx="185725" cy="46575"/>
            </a:xfrm>
            <a:custGeom>
              <a:avLst/>
              <a:gdLst/>
              <a:ahLst/>
              <a:cxnLst/>
              <a:rect l="l" t="t" r="r" b="b"/>
              <a:pathLst>
                <a:path w="7429" h="1863" extrusionOk="0">
                  <a:moveTo>
                    <a:pt x="7428" y="1862"/>
                  </a:moveTo>
                  <a:cubicBezTo>
                    <a:pt x="7114" y="1841"/>
                    <a:pt x="6821" y="1841"/>
                    <a:pt x="6591" y="1779"/>
                  </a:cubicBezTo>
                  <a:cubicBezTo>
                    <a:pt x="5357" y="1507"/>
                    <a:pt x="4080" y="1360"/>
                    <a:pt x="2846" y="1025"/>
                  </a:cubicBezTo>
                  <a:cubicBezTo>
                    <a:pt x="2323" y="879"/>
                    <a:pt x="1779" y="921"/>
                    <a:pt x="1235" y="879"/>
                  </a:cubicBezTo>
                  <a:cubicBezTo>
                    <a:pt x="900" y="837"/>
                    <a:pt x="586" y="816"/>
                    <a:pt x="230" y="774"/>
                  </a:cubicBezTo>
                  <a:cubicBezTo>
                    <a:pt x="168" y="733"/>
                    <a:pt x="0" y="586"/>
                    <a:pt x="21" y="523"/>
                  </a:cubicBezTo>
                  <a:cubicBezTo>
                    <a:pt x="63" y="398"/>
                    <a:pt x="189" y="251"/>
                    <a:pt x="272" y="209"/>
                  </a:cubicBezTo>
                  <a:cubicBezTo>
                    <a:pt x="837" y="105"/>
                    <a:pt x="1423" y="42"/>
                    <a:pt x="1967" y="0"/>
                  </a:cubicBezTo>
                  <a:cubicBezTo>
                    <a:pt x="2427" y="0"/>
                    <a:pt x="2930" y="105"/>
                    <a:pt x="3411" y="209"/>
                  </a:cubicBezTo>
                  <a:cubicBezTo>
                    <a:pt x="4101" y="356"/>
                    <a:pt x="4813" y="502"/>
                    <a:pt x="5545" y="628"/>
                  </a:cubicBezTo>
                  <a:cubicBezTo>
                    <a:pt x="6068" y="733"/>
                    <a:pt x="6528" y="921"/>
                    <a:pt x="6989" y="1151"/>
                  </a:cubicBezTo>
                  <a:cubicBezTo>
                    <a:pt x="7198" y="1277"/>
                    <a:pt x="7407" y="1423"/>
                    <a:pt x="7428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41"/>
            <p:cNvSpPr/>
            <p:nvPr/>
          </p:nvSpPr>
          <p:spPr>
            <a:xfrm>
              <a:off x="5966475" y="3485625"/>
              <a:ext cx="149125" cy="63850"/>
            </a:xfrm>
            <a:custGeom>
              <a:avLst/>
              <a:gdLst/>
              <a:ahLst/>
              <a:cxnLst/>
              <a:rect l="l" t="t" r="r" b="b"/>
              <a:pathLst>
                <a:path w="5965" h="2554" extrusionOk="0">
                  <a:moveTo>
                    <a:pt x="1068" y="1"/>
                  </a:moveTo>
                  <a:cubicBezTo>
                    <a:pt x="1214" y="42"/>
                    <a:pt x="1445" y="63"/>
                    <a:pt x="1696" y="147"/>
                  </a:cubicBezTo>
                  <a:cubicBezTo>
                    <a:pt x="2470" y="398"/>
                    <a:pt x="3265" y="607"/>
                    <a:pt x="4018" y="921"/>
                  </a:cubicBezTo>
                  <a:cubicBezTo>
                    <a:pt x="4583" y="1151"/>
                    <a:pt x="5106" y="1528"/>
                    <a:pt x="5671" y="1863"/>
                  </a:cubicBezTo>
                  <a:cubicBezTo>
                    <a:pt x="5797" y="1947"/>
                    <a:pt x="5880" y="2072"/>
                    <a:pt x="5943" y="2219"/>
                  </a:cubicBezTo>
                  <a:cubicBezTo>
                    <a:pt x="5964" y="2260"/>
                    <a:pt x="5943" y="2386"/>
                    <a:pt x="5901" y="2449"/>
                  </a:cubicBezTo>
                  <a:cubicBezTo>
                    <a:pt x="5839" y="2491"/>
                    <a:pt x="5734" y="2553"/>
                    <a:pt x="5650" y="2553"/>
                  </a:cubicBezTo>
                  <a:cubicBezTo>
                    <a:pt x="5525" y="2511"/>
                    <a:pt x="5399" y="2407"/>
                    <a:pt x="5274" y="2365"/>
                  </a:cubicBezTo>
                  <a:cubicBezTo>
                    <a:pt x="4960" y="2198"/>
                    <a:pt x="4646" y="2030"/>
                    <a:pt x="4290" y="1884"/>
                  </a:cubicBezTo>
                  <a:cubicBezTo>
                    <a:pt x="3391" y="1570"/>
                    <a:pt x="2470" y="1298"/>
                    <a:pt x="1549" y="984"/>
                  </a:cubicBezTo>
                  <a:cubicBezTo>
                    <a:pt x="1131" y="838"/>
                    <a:pt x="733" y="775"/>
                    <a:pt x="294" y="900"/>
                  </a:cubicBezTo>
                  <a:cubicBezTo>
                    <a:pt x="252" y="921"/>
                    <a:pt x="85" y="838"/>
                    <a:pt x="64" y="796"/>
                  </a:cubicBezTo>
                  <a:cubicBezTo>
                    <a:pt x="1" y="691"/>
                    <a:pt x="1" y="566"/>
                    <a:pt x="43" y="461"/>
                  </a:cubicBezTo>
                  <a:cubicBezTo>
                    <a:pt x="231" y="63"/>
                    <a:pt x="587" y="42"/>
                    <a:pt x="10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41"/>
            <p:cNvSpPr/>
            <p:nvPr/>
          </p:nvSpPr>
          <p:spPr>
            <a:xfrm>
              <a:off x="6762100" y="2997050"/>
              <a:ext cx="320675" cy="199325"/>
            </a:xfrm>
            <a:custGeom>
              <a:avLst/>
              <a:gdLst/>
              <a:ahLst/>
              <a:cxnLst/>
              <a:rect l="l" t="t" r="r" b="b"/>
              <a:pathLst>
                <a:path w="12827" h="7973" extrusionOk="0">
                  <a:moveTo>
                    <a:pt x="7157" y="6697"/>
                  </a:moveTo>
                  <a:cubicBezTo>
                    <a:pt x="7680" y="6592"/>
                    <a:pt x="8266" y="6550"/>
                    <a:pt x="8747" y="6404"/>
                  </a:cubicBezTo>
                  <a:cubicBezTo>
                    <a:pt x="10044" y="5985"/>
                    <a:pt x="10986" y="5085"/>
                    <a:pt x="11760" y="3997"/>
                  </a:cubicBezTo>
                  <a:cubicBezTo>
                    <a:pt x="11885" y="3809"/>
                    <a:pt x="11948" y="3600"/>
                    <a:pt x="12074" y="3453"/>
                  </a:cubicBezTo>
                  <a:cubicBezTo>
                    <a:pt x="12157" y="3349"/>
                    <a:pt x="12325" y="3265"/>
                    <a:pt x="12471" y="3265"/>
                  </a:cubicBezTo>
                  <a:cubicBezTo>
                    <a:pt x="12639" y="3265"/>
                    <a:pt x="12806" y="3412"/>
                    <a:pt x="12806" y="3621"/>
                  </a:cubicBezTo>
                  <a:cubicBezTo>
                    <a:pt x="12827" y="4123"/>
                    <a:pt x="12806" y="4625"/>
                    <a:pt x="12492" y="5023"/>
                  </a:cubicBezTo>
                  <a:cubicBezTo>
                    <a:pt x="11823" y="5860"/>
                    <a:pt x="11027" y="6550"/>
                    <a:pt x="10107" y="7115"/>
                  </a:cubicBezTo>
                  <a:cubicBezTo>
                    <a:pt x="9626" y="7387"/>
                    <a:pt x="9061" y="7596"/>
                    <a:pt x="8496" y="7680"/>
                  </a:cubicBezTo>
                  <a:cubicBezTo>
                    <a:pt x="8056" y="7743"/>
                    <a:pt x="7575" y="7785"/>
                    <a:pt x="7136" y="7847"/>
                  </a:cubicBezTo>
                  <a:cubicBezTo>
                    <a:pt x="5671" y="7973"/>
                    <a:pt x="4290" y="7659"/>
                    <a:pt x="3035" y="6906"/>
                  </a:cubicBezTo>
                  <a:lnTo>
                    <a:pt x="1842" y="6194"/>
                  </a:lnTo>
                  <a:cubicBezTo>
                    <a:pt x="754" y="5483"/>
                    <a:pt x="147" y="4500"/>
                    <a:pt x="43" y="3181"/>
                  </a:cubicBezTo>
                  <a:cubicBezTo>
                    <a:pt x="22" y="2763"/>
                    <a:pt x="1" y="2323"/>
                    <a:pt x="1" y="1905"/>
                  </a:cubicBezTo>
                  <a:cubicBezTo>
                    <a:pt x="1" y="1277"/>
                    <a:pt x="210" y="691"/>
                    <a:pt x="628" y="231"/>
                  </a:cubicBezTo>
                  <a:cubicBezTo>
                    <a:pt x="754" y="106"/>
                    <a:pt x="900" y="1"/>
                    <a:pt x="1110" y="64"/>
                  </a:cubicBezTo>
                  <a:cubicBezTo>
                    <a:pt x="1298" y="147"/>
                    <a:pt x="1424" y="357"/>
                    <a:pt x="1382" y="587"/>
                  </a:cubicBezTo>
                  <a:cubicBezTo>
                    <a:pt x="1361" y="671"/>
                    <a:pt x="1361" y="775"/>
                    <a:pt x="1298" y="859"/>
                  </a:cubicBezTo>
                  <a:cubicBezTo>
                    <a:pt x="880" y="1738"/>
                    <a:pt x="1068" y="2637"/>
                    <a:pt x="1256" y="3558"/>
                  </a:cubicBezTo>
                  <a:cubicBezTo>
                    <a:pt x="1361" y="4102"/>
                    <a:pt x="1675" y="4604"/>
                    <a:pt x="2114" y="4918"/>
                  </a:cubicBezTo>
                  <a:cubicBezTo>
                    <a:pt x="3056" y="5609"/>
                    <a:pt x="4081" y="6215"/>
                    <a:pt x="5253" y="6529"/>
                  </a:cubicBezTo>
                  <a:cubicBezTo>
                    <a:pt x="5901" y="6738"/>
                    <a:pt x="6529" y="6655"/>
                    <a:pt x="7157" y="66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41"/>
            <p:cNvSpPr/>
            <p:nvPr/>
          </p:nvSpPr>
          <p:spPr>
            <a:xfrm>
              <a:off x="6867775" y="2911800"/>
              <a:ext cx="49725" cy="57050"/>
            </a:xfrm>
            <a:custGeom>
              <a:avLst/>
              <a:gdLst/>
              <a:ahLst/>
              <a:cxnLst/>
              <a:rect l="l" t="t" r="r" b="b"/>
              <a:pathLst>
                <a:path w="1989" h="2282" extrusionOk="0">
                  <a:moveTo>
                    <a:pt x="21" y="1423"/>
                  </a:moveTo>
                  <a:cubicBezTo>
                    <a:pt x="0" y="837"/>
                    <a:pt x="440" y="189"/>
                    <a:pt x="1026" y="21"/>
                  </a:cubicBezTo>
                  <a:cubicBezTo>
                    <a:pt x="1151" y="0"/>
                    <a:pt x="1339" y="21"/>
                    <a:pt x="1444" y="105"/>
                  </a:cubicBezTo>
                  <a:cubicBezTo>
                    <a:pt x="1779" y="314"/>
                    <a:pt x="1988" y="900"/>
                    <a:pt x="1883" y="1235"/>
                  </a:cubicBezTo>
                  <a:cubicBezTo>
                    <a:pt x="1737" y="1695"/>
                    <a:pt x="1486" y="2114"/>
                    <a:pt x="921" y="2218"/>
                  </a:cubicBezTo>
                  <a:cubicBezTo>
                    <a:pt x="440" y="2281"/>
                    <a:pt x="63" y="1946"/>
                    <a:pt x="21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41"/>
            <p:cNvSpPr/>
            <p:nvPr/>
          </p:nvSpPr>
          <p:spPr>
            <a:xfrm>
              <a:off x="7107875" y="2929050"/>
              <a:ext cx="46575" cy="45550"/>
            </a:xfrm>
            <a:custGeom>
              <a:avLst/>
              <a:gdLst/>
              <a:ahLst/>
              <a:cxnLst/>
              <a:rect l="l" t="t" r="r" b="b"/>
              <a:pathLst>
                <a:path w="1863" h="1822" extrusionOk="0">
                  <a:moveTo>
                    <a:pt x="942" y="43"/>
                  </a:moveTo>
                  <a:cubicBezTo>
                    <a:pt x="1590" y="1"/>
                    <a:pt x="1862" y="315"/>
                    <a:pt x="1758" y="942"/>
                  </a:cubicBezTo>
                  <a:cubicBezTo>
                    <a:pt x="1716" y="1005"/>
                    <a:pt x="1716" y="1110"/>
                    <a:pt x="1695" y="1194"/>
                  </a:cubicBezTo>
                  <a:cubicBezTo>
                    <a:pt x="1570" y="1528"/>
                    <a:pt x="1381" y="1779"/>
                    <a:pt x="984" y="1800"/>
                  </a:cubicBezTo>
                  <a:cubicBezTo>
                    <a:pt x="628" y="1821"/>
                    <a:pt x="356" y="1612"/>
                    <a:pt x="189" y="1319"/>
                  </a:cubicBezTo>
                  <a:cubicBezTo>
                    <a:pt x="0" y="1005"/>
                    <a:pt x="0" y="691"/>
                    <a:pt x="209" y="378"/>
                  </a:cubicBezTo>
                  <a:cubicBezTo>
                    <a:pt x="356" y="126"/>
                    <a:pt x="670" y="64"/>
                    <a:pt x="942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41"/>
            <p:cNvSpPr/>
            <p:nvPr/>
          </p:nvSpPr>
          <p:spPr>
            <a:xfrm>
              <a:off x="8141500" y="4051600"/>
              <a:ext cx="43425" cy="47125"/>
            </a:xfrm>
            <a:custGeom>
              <a:avLst/>
              <a:gdLst/>
              <a:ahLst/>
              <a:cxnLst/>
              <a:rect l="l" t="t" r="r" b="b"/>
              <a:pathLst>
                <a:path w="1737" h="1885" extrusionOk="0">
                  <a:moveTo>
                    <a:pt x="1695" y="1089"/>
                  </a:moveTo>
                  <a:cubicBezTo>
                    <a:pt x="1737" y="1487"/>
                    <a:pt x="1528" y="1717"/>
                    <a:pt x="1151" y="1800"/>
                  </a:cubicBezTo>
                  <a:cubicBezTo>
                    <a:pt x="795" y="1884"/>
                    <a:pt x="544" y="1779"/>
                    <a:pt x="377" y="1382"/>
                  </a:cubicBezTo>
                  <a:cubicBezTo>
                    <a:pt x="293" y="1194"/>
                    <a:pt x="189" y="984"/>
                    <a:pt x="105" y="817"/>
                  </a:cubicBezTo>
                  <a:cubicBezTo>
                    <a:pt x="0" y="545"/>
                    <a:pt x="147" y="252"/>
                    <a:pt x="419" y="189"/>
                  </a:cubicBezTo>
                  <a:cubicBezTo>
                    <a:pt x="1046" y="1"/>
                    <a:pt x="1674" y="461"/>
                    <a:pt x="1695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3" name="Google Shape;503;p41"/>
          <p:cNvCxnSpPr/>
          <p:nvPr/>
        </p:nvCxnSpPr>
        <p:spPr>
          <a:xfrm>
            <a:off x="1020447" y="36420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4" name="Google Shape;504;p41"/>
          <p:cNvCxnSpPr/>
          <p:nvPr/>
        </p:nvCxnSpPr>
        <p:spPr>
          <a:xfrm>
            <a:off x="1009650" y="4000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5" name="Google Shape;505;p41"/>
          <p:cNvGrpSpPr/>
          <p:nvPr/>
        </p:nvGrpSpPr>
        <p:grpSpPr>
          <a:xfrm rot="-570993" flipH="1">
            <a:off x="1007662" y="2596402"/>
            <a:ext cx="109793" cy="150594"/>
            <a:chOff x="847587" y="2439683"/>
            <a:chExt cx="162074" cy="255883"/>
          </a:xfrm>
        </p:grpSpPr>
        <p:sp>
          <p:nvSpPr>
            <p:cNvPr id="506" name="Google Shape;506;p41"/>
            <p:cNvSpPr/>
            <p:nvPr/>
          </p:nvSpPr>
          <p:spPr>
            <a:xfrm>
              <a:off x="928700" y="2593175"/>
              <a:ext cx="66675" cy="86925"/>
            </a:xfrm>
            <a:custGeom>
              <a:avLst/>
              <a:gdLst/>
              <a:ahLst/>
              <a:cxnLst/>
              <a:rect l="l" t="t" r="r" b="b"/>
              <a:pathLst>
                <a:path w="2667" h="3477" extrusionOk="0">
                  <a:moveTo>
                    <a:pt x="0" y="858"/>
                  </a:moveTo>
                  <a:lnTo>
                    <a:pt x="2667" y="0"/>
                  </a:lnTo>
                  <a:lnTo>
                    <a:pt x="2428" y="347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</p:sp>
        <p:grpSp>
          <p:nvGrpSpPr>
            <p:cNvPr id="507" name="Google Shape;507;p41"/>
            <p:cNvGrpSpPr/>
            <p:nvPr/>
          </p:nvGrpSpPr>
          <p:grpSpPr>
            <a:xfrm>
              <a:off x="847587" y="2439683"/>
              <a:ext cx="162074" cy="255883"/>
              <a:chOff x="2067875" y="163975"/>
              <a:chExt cx="3274225" cy="5169350"/>
            </a:xfrm>
          </p:grpSpPr>
          <p:sp>
            <p:nvSpPr>
              <p:cNvPr id="508" name="Google Shape;508;p41"/>
              <p:cNvSpPr/>
              <p:nvPr/>
            </p:nvSpPr>
            <p:spPr>
              <a:xfrm>
                <a:off x="2067875" y="163975"/>
                <a:ext cx="2162225" cy="3237175"/>
              </a:xfrm>
              <a:custGeom>
                <a:avLst/>
                <a:gdLst/>
                <a:ahLst/>
                <a:cxnLst/>
                <a:rect l="l" t="t" r="r" b="b"/>
                <a:pathLst>
                  <a:path w="86489" h="129487" extrusionOk="0">
                    <a:moveTo>
                      <a:pt x="30147" y="11368"/>
                    </a:moveTo>
                    <a:cubicBezTo>
                      <a:pt x="33607" y="15322"/>
                      <a:pt x="36572" y="19275"/>
                      <a:pt x="39538" y="23229"/>
                    </a:cubicBezTo>
                    <a:cubicBezTo>
                      <a:pt x="49916" y="39538"/>
                      <a:pt x="61283" y="55354"/>
                      <a:pt x="70179" y="72651"/>
                    </a:cubicBezTo>
                    <a:cubicBezTo>
                      <a:pt x="76110" y="86489"/>
                      <a:pt x="81546" y="100328"/>
                      <a:pt x="85500" y="114660"/>
                    </a:cubicBezTo>
                    <a:cubicBezTo>
                      <a:pt x="86488" y="118120"/>
                      <a:pt x="86488" y="121579"/>
                      <a:pt x="85500" y="125039"/>
                    </a:cubicBezTo>
                    <a:cubicBezTo>
                      <a:pt x="85006" y="127016"/>
                      <a:pt x="83029" y="128498"/>
                      <a:pt x="81052" y="128993"/>
                    </a:cubicBezTo>
                    <a:cubicBezTo>
                      <a:pt x="79075" y="129487"/>
                      <a:pt x="77098" y="128993"/>
                      <a:pt x="75616" y="127510"/>
                    </a:cubicBezTo>
                    <a:cubicBezTo>
                      <a:pt x="73639" y="124545"/>
                      <a:pt x="72156" y="121085"/>
                      <a:pt x="71168" y="118120"/>
                    </a:cubicBezTo>
                    <a:cubicBezTo>
                      <a:pt x="68202" y="110212"/>
                      <a:pt x="64249" y="102305"/>
                      <a:pt x="60295" y="94891"/>
                    </a:cubicBezTo>
                    <a:cubicBezTo>
                      <a:pt x="48434" y="75122"/>
                      <a:pt x="36078" y="55848"/>
                      <a:pt x="24217" y="36573"/>
                    </a:cubicBezTo>
                    <a:cubicBezTo>
                      <a:pt x="19275" y="27677"/>
                      <a:pt x="11861" y="20264"/>
                      <a:pt x="2965" y="16310"/>
                    </a:cubicBezTo>
                    <a:cubicBezTo>
                      <a:pt x="988" y="14827"/>
                      <a:pt x="0" y="12850"/>
                      <a:pt x="0" y="10874"/>
                    </a:cubicBezTo>
                    <a:cubicBezTo>
                      <a:pt x="988" y="8402"/>
                      <a:pt x="2471" y="6426"/>
                      <a:pt x="4942" y="4943"/>
                    </a:cubicBezTo>
                    <a:cubicBezTo>
                      <a:pt x="13838" y="1"/>
                      <a:pt x="21251" y="5437"/>
                      <a:pt x="30147" y="1136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41"/>
              <p:cNvSpPr/>
              <p:nvPr/>
            </p:nvSpPr>
            <p:spPr>
              <a:xfrm>
                <a:off x="3266350" y="2978100"/>
                <a:ext cx="2075750" cy="2355225"/>
              </a:xfrm>
              <a:custGeom>
                <a:avLst/>
                <a:gdLst/>
                <a:ahLst/>
                <a:cxnLst/>
                <a:rect l="l" t="t" r="r" b="b"/>
                <a:pathLst>
                  <a:path w="83030" h="94209" extrusionOk="0">
                    <a:moveTo>
                      <a:pt x="66981" y="17128"/>
                    </a:moveTo>
                    <a:lnTo>
                      <a:pt x="63122" y="73253"/>
                    </a:lnTo>
                    <a:lnTo>
                      <a:pt x="63122" y="73253"/>
                    </a:lnTo>
                    <a:cubicBezTo>
                      <a:pt x="47351" y="62193"/>
                      <a:pt x="33746" y="48029"/>
                      <a:pt x="23127" y="31855"/>
                    </a:cubicBezTo>
                    <a:lnTo>
                      <a:pt x="23127" y="31855"/>
                    </a:lnTo>
                    <a:cubicBezTo>
                      <a:pt x="37215" y="25318"/>
                      <a:pt x="51944" y="20297"/>
                      <a:pt x="66981" y="17128"/>
                    </a:cubicBezTo>
                    <a:close/>
                    <a:moveTo>
                      <a:pt x="75895" y="1"/>
                    </a:moveTo>
                    <a:cubicBezTo>
                      <a:pt x="75489" y="1"/>
                      <a:pt x="75066" y="38"/>
                      <a:pt x="74628" y="118"/>
                    </a:cubicBezTo>
                    <a:cubicBezTo>
                      <a:pt x="49917" y="4566"/>
                      <a:pt x="26688" y="12474"/>
                      <a:pt x="4448" y="23841"/>
                    </a:cubicBezTo>
                    <a:cubicBezTo>
                      <a:pt x="989" y="26312"/>
                      <a:pt x="0" y="31254"/>
                      <a:pt x="2471" y="34714"/>
                    </a:cubicBezTo>
                    <a:cubicBezTo>
                      <a:pt x="3991" y="36841"/>
                      <a:pt x="6444" y="37847"/>
                      <a:pt x="8913" y="37847"/>
                    </a:cubicBezTo>
                    <a:cubicBezTo>
                      <a:pt x="9050" y="37847"/>
                      <a:pt x="9187" y="37844"/>
                      <a:pt x="9324" y="37838"/>
                    </a:cubicBezTo>
                    <a:lnTo>
                      <a:pt x="9324" y="37838"/>
                    </a:lnTo>
                    <a:cubicBezTo>
                      <a:pt x="9535" y="38603"/>
                      <a:pt x="9880" y="39379"/>
                      <a:pt x="10379" y="40150"/>
                    </a:cubicBezTo>
                    <a:cubicBezTo>
                      <a:pt x="25206" y="61896"/>
                      <a:pt x="44480" y="80182"/>
                      <a:pt x="66720" y="93526"/>
                    </a:cubicBezTo>
                    <a:cubicBezTo>
                      <a:pt x="67763" y="93990"/>
                      <a:pt x="68860" y="94209"/>
                      <a:pt x="69941" y="94209"/>
                    </a:cubicBezTo>
                    <a:cubicBezTo>
                      <a:pt x="73473" y="94209"/>
                      <a:pt x="76836" y="91873"/>
                      <a:pt x="77593" y="88090"/>
                    </a:cubicBezTo>
                    <a:lnTo>
                      <a:pt x="83029" y="9014"/>
                    </a:lnTo>
                    <a:cubicBezTo>
                      <a:pt x="83029" y="4925"/>
                      <a:pt x="80523" y="1"/>
                      <a:pt x="758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10" name="Google Shape;510;p41"/>
          <p:cNvGrpSpPr/>
          <p:nvPr/>
        </p:nvGrpSpPr>
        <p:grpSpPr>
          <a:xfrm>
            <a:off x="5692871" y="4392721"/>
            <a:ext cx="643950" cy="195675"/>
            <a:chOff x="806663" y="3241275"/>
            <a:chExt cx="643950" cy="195675"/>
          </a:xfrm>
        </p:grpSpPr>
        <p:sp>
          <p:nvSpPr>
            <p:cNvPr id="511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020447" y="1386603"/>
            <a:ext cx="67259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r>
              <a:rPr lang="en-US" sz="2400" dirty="0" smtClean="0"/>
              <a:t>- </a:t>
            </a:r>
            <a:r>
              <a:rPr lang="en-US" sz="2400" dirty="0" err="1" smtClean="0"/>
              <a:t>Nâng</a:t>
            </a:r>
            <a:r>
              <a:rPr lang="en-US" sz="2400" dirty="0" smtClean="0"/>
              <a:t> </a:t>
            </a:r>
            <a:r>
              <a:rPr lang="en-US" sz="2400" dirty="0" err="1"/>
              <a:t>cao</a:t>
            </a:r>
            <a:r>
              <a:rPr lang="en-US" sz="2400" dirty="0"/>
              <a:t> </a:t>
            </a:r>
            <a:r>
              <a:rPr lang="en-US" sz="2400" dirty="0" err="1"/>
              <a:t>năng</a:t>
            </a:r>
            <a:r>
              <a:rPr lang="en-US" sz="2400" dirty="0"/>
              <a:t> </a:t>
            </a:r>
            <a:r>
              <a:rPr lang="en-US" sz="2400" dirty="0" err="1"/>
              <a:t>lực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ý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trách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cán</a:t>
            </a:r>
            <a:r>
              <a:rPr lang="en-US" sz="2400" dirty="0"/>
              <a:t> </a:t>
            </a:r>
            <a:r>
              <a:rPr lang="en-US" sz="2400" dirty="0" err="1"/>
              <a:t>bộ</a:t>
            </a:r>
            <a:r>
              <a:rPr lang="en-US" sz="2400" dirty="0"/>
              <a:t> </a:t>
            </a:r>
            <a:r>
              <a:rPr lang="en-US" sz="2400" dirty="0" err="1"/>
              <a:t>quản</a:t>
            </a:r>
            <a:r>
              <a:rPr lang="en-US" sz="2400" dirty="0"/>
              <a:t> </a:t>
            </a:r>
            <a:r>
              <a:rPr lang="en-US" sz="2400" dirty="0" err="1" smtClean="0"/>
              <a:t>lý</a:t>
            </a:r>
            <a:r>
              <a:rPr lang="en-US" sz="2400" dirty="0" smtClean="0"/>
              <a:t>, </a:t>
            </a:r>
            <a:r>
              <a:rPr lang="en-US" sz="2400" dirty="0" err="1" smtClean="0"/>
              <a:t>giáo</a:t>
            </a:r>
            <a:r>
              <a:rPr lang="en-US" sz="2400" dirty="0" smtClean="0"/>
              <a:t>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 </a:t>
            </a:r>
            <a:r>
              <a:rPr lang="en-US" sz="2400" dirty="0" err="1" smtClean="0"/>
              <a:t>và</a:t>
            </a:r>
            <a:r>
              <a:rPr lang="en-US" sz="2400" dirty="0" smtClean="0"/>
              <a:t> </a:t>
            </a:r>
            <a:r>
              <a:rPr lang="en-US" sz="2400" dirty="0"/>
              <a:t>cha </a:t>
            </a:r>
            <a:r>
              <a:rPr lang="en-US" sz="2400" dirty="0" err="1"/>
              <a:t>mẹ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thực</a:t>
            </a:r>
            <a:r>
              <a:rPr lang="en-US" sz="2400" dirty="0"/>
              <a:t> </a:t>
            </a:r>
            <a:r>
              <a:rPr lang="en-US" sz="2400" dirty="0" err="1"/>
              <a:t>hiện</a:t>
            </a:r>
            <a:r>
              <a:rPr lang="en-US" sz="2400" dirty="0"/>
              <a:t> </a:t>
            </a:r>
            <a:r>
              <a:rPr lang="en-US" sz="2400" dirty="0" err="1"/>
              <a:t>nhiệm</a:t>
            </a:r>
            <a:r>
              <a:rPr lang="en-US" sz="2400" dirty="0"/>
              <a:t> </a:t>
            </a:r>
            <a:r>
              <a:rPr lang="en-US" sz="2400" dirty="0" err="1"/>
              <a:t>vụ</a:t>
            </a:r>
            <a:r>
              <a:rPr lang="en-US" sz="2400" dirty="0"/>
              <a:t> </a:t>
            </a:r>
            <a:r>
              <a:rPr lang="en-US" sz="2400" dirty="0" err="1"/>
              <a:t>nuôi</a:t>
            </a:r>
            <a:r>
              <a:rPr lang="en-US" sz="2400" dirty="0"/>
              <a:t> </a:t>
            </a:r>
            <a:r>
              <a:rPr lang="en-US" sz="2400" dirty="0" err="1"/>
              <a:t>dưỡng</a:t>
            </a:r>
            <a:r>
              <a:rPr lang="en-US" sz="2400" dirty="0"/>
              <a:t>, </a:t>
            </a:r>
            <a:r>
              <a:rPr lang="en-US" sz="2400" dirty="0" err="1"/>
              <a:t>chăm</a:t>
            </a:r>
            <a:r>
              <a:rPr lang="en-US" sz="2400" dirty="0"/>
              <a:t> </a:t>
            </a:r>
            <a:r>
              <a:rPr lang="en-US" sz="2400" dirty="0" err="1"/>
              <a:t>sóc</a:t>
            </a:r>
            <a:r>
              <a:rPr lang="en-US" sz="2400" dirty="0"/>
              <a:t>, </a:t>
            </a:r>
            <a:r>
              <a:rPr lang="en-US" sz="2400" dirty="0" err="1"/>
              <a:t>giáo</a:t>
            </a:r>
            <a:r>
              <a:rPr lang="en-US" sz="2400" dirty="0"/>
              <a:t> </a:t>
            </a:r>
            <a:r>
              <a:rPr lang="en-US" sz="2400" dirty="0" err="1"/>
              <a:t>dục</a:t>
            </a:r>
            <a:r>
              <a:rPr lang="en-US" sz="2400" dirty="0"/>
              <a:t> </a:t>
            </a:r>
            <a:r>
              <a:rPr lang="en-US" sz="2400" dirty="0" err="1"/>
              <a:t>phát</a:t>
            </a:r>
            <a:r>
              <a:rPr lang="en-US" sz="2400" dirty="0"/>
              <a:t> </a:t>
            </a:r>
            <a:r>
              <a:rPr lang="en-US" sz="2400" dirty="0" err="1"/>
              <a:t>triển</a:t>
            </a:r>
            <a:r>
              <a:rPr lang="en-US" sz="2400" dirty="0"/>
              <a:t> </a:t>
            </a:r>
            <a:r>
              <a:rPr lang="en-US" sz="2400" dirty="0" err="1"/>
              <a:t>toàn</a:t>
            </a:r>
            <a:r>
              <a:rPr lang="en-US" sz="2400" dirty="0"/>
              <a:t> </a:t>
            </a:r>
            <a:r>
              <a:rPr lang="en-US" sz="2400" dirty="0" err="1"/>
              <a:t>diện</a:t>
            </a:r>
            <a:r>
              <a:rPr lang="en-US" sz="2400" dirty="0"/>
              <a:t> </a:t>
            </a:r>
            <a:r>
              <a:rPr lang="en-US" sz="2400" dirty="0" err="1"/>
              <a:t>trẻ</a:t>
            </a:r>
            <a:r>
              <a:rPr lang="en-US" sz="2400" dirty="0"/>
              <a:t> </a:t>
            </a:r>
            <a:r>
              <a:rPr lang="en-US" sz="2400" dirty="0" err="1"/>
              <a:t>em</a:t>
            </a:r>
            <a:r>
              <a:rPr lang="en-US" sz="2400" dirty="0"/>
              <a:t> </a:t>
            </a:r>
            <a:r>
              <a:rPr lang="en-US" sz="2400" dirty="0" err="1"/>
              <a:t>mầm</a:t>
            </a:r>
            <a:r>
              <a:rPr lang="en-US" sz="2400" dirty="0"/>
              <a:t> non;</a:t>
            </a:r>
          </a:p>
          <a:p>
            <a:pPr algn="just">
              <a:spcAft>
                <a:spcPts val="450"/>
              </a:spcAft>
            </a:pPr>
            <a:endParaRPr lang="en-US" sz="2400" dirty="0"/>
          </a:p>
        </p:txBody>
      </p:sp>
      <p:grpSp>
        <p:nvGrpSpPr>
          <p:cNvPr id="43" name="Google Shape;510;p41"/>
          <p:cNvGrpSpPr/>
          <p:nvPr/>
        </p:nvGrpSpPr>
        <p:grpSpPr>
          <a:xfrm>
            <a:off x="966169" y="4103819"/>
            <a:ext cx="643950" cy="195675"/>
            <a:chOff x="806663" y="3241275"/>
            <a:chExt cx="643950" cy="195675"/>
          </a:xfrm>
        </p:grpSpPr>
        <p:sp>
          <p:nvSpPr>
            <p:cNvPr id="44" name="Google Shape;511;p41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2;p41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513;p41"/>
          <p:cNvGrpSpPr/>
          <p:nvPr/>
        </p:nvGrpSpPr>
        <p:grpSpPr>
          <a:xfrm>
            <a:off x="8157352" y="2514183"/>
            <a:ext cx="381375" cy="358350"/>
            <a:chOff x="7723450" y="2617900"/>
            <a:chExt cx="381375" cy="358350"/>
          </a:xfrm>
        </p:grpSpPr>
        <p:sp>
          <p:nvSpPr>
            <p:cNvPr id="47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" name="Google Shape;513;p41"/>
          <p:cNvGrpSpPr/>
          <p:nvPr/>
        </p:nvGrpSpPr>
        <p:grpSpPr>
          <a:xfrm>
            <a:off x="8419977" y="3087160"/>
            <a:ext cx="381375" cy="358350"/>
            <a:chOff x="7723450" y="2617900"/>
            <a:chExt cx="381375" cy="358350"/>
          </a:xfrm>
        </p:grpSpPr>
        <p:sp>
          <p:nvSpPr>
            <p:cNvPr id="53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8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ectangle 1"/>
          <p:cNvSpPr/>
          <p:nvPr/>
        </p:nvSpPr>
        <p:spPr>
          <a:xfrm>
            <a:off x="1746506" y="452931"/>
            <a:ext cx="508504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indent="-317500">
              <a:buClr>
                <a:schemeClr val="dk2"/>
              </a:buClr>
              <a:buSzPts val="2000"/>
              <a:buFont typeface="Patrick Hand"/>
              <a:buNone/>
            </a:pP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III.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Mục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đích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xây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dựng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bộ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tiêu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</a:rPr>
              <a:t>chí</a:t>
            </a:r>
            <a:endParaRPr lang="en-US" sz="3200" b="1" dirty="0">
              <a:solidFill>
                <a:schemeClr val="accent6">
                  <a:lumMod val="75000"/>
                </a:schemeClr>
              </a:solidFill>
              <a:latin typeface="Patrick Hand"/>
              <a:ea typeface="Patrick Hand"/>
              <a:cs typeface="Patrick Hand"/>
            </a:endParaRPr>
          </a:p>
        </p:txBody>
      </p:sp>
    </p:spTree>
    <p:extLst>
      <p:ext uri="{BB962C8B-B14F-4D97-AF65-F5344CB8AC3E}">
        <p14:creationId xmlns:p14="http://schemas.microsoft.com/office/powerpoint/2010/main" val="1414533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7448" y="433203"/>
            <a:ext cx="61726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gũi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6026" y="1282376"/>
            <a:ext cx="6564094" cy="9417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uan</a:t>
            </a: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môi trường giáo dục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theo hướng 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endParaRPr lang="en-US" sz="2400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" name="Google Shape;1483;p59"/>
          <p:cNvGrpSpPr/>
          <p:nvPr/>
        </p:nvGrpSpPr>
        <p:grpSpPr>
          <a:xfrm>
            <a:off x="7845957" y="3846139"/>
            <a:ext cx="1077548" cy="914350"/>
            <a:chOff x="5412800" y="2831850"/>
            <a:chExt cx="1674898" cy="1765450"/>
          </a:xfrm>
        </p:grpSpPr>
        <p:sp>
          <p:nvSpPr>
            <p:cNvPr id="5" name="Google Shape;1484;p59"/>
            <p:cNvSpPr/>
            <p:nvPr/>
          </p:nvSpPr>
          <p:spPr>
            <a:xfrm>
              <a:off x="5697875" y="3002375"/>
              <a:ext cx="848475" cy="536200"/>
            </a:xfrm>
            <a:custGeom>
              <a:avLst/>
              <a:gdLst/>
              <a:ahLst/>
              <a:cxnLst/>
              <a:rect l="l" t="t" r="r" b="b"/>
              <a:pathLst>
                <a:path w="33939" h="21448" extrusionOk="0">
                  <a:moveTo>
                    <a:pt x="32830" y="8475"/>
                  </a:moveTo>
                  <a:cubicBezTo>
                    <a:pt x="32683" y="8182"/>
                    <a:pt x="32620" y="7847"/>
                    <a:pt x="32495" y="7554"/>
                  </a:cubicBezTo>
                  <a:cubicBezTo>
                    <a:pt x="32307" y="7178"/>
                    <a:pt x="32160" y="6780"/>
                    <a:pt x="31909" y="6445"/>
                  </a:cubicBezTo>
                  <a:cubicBezTo>
                    <a:pt x="31219" y="5399"/>
                    <a:pt x="30277" y="4562"/>
                    <a:pt x="29461" y="3621"/>
                  </a:cubicBezTo>
                  <a:cubicBezTo>
                    <a:pt x="29294" y="3432"/>
                    <a:pt x="29126" y="3307"/>
                    <a:pt x="28938" y="3160"/>
                  </a:cubicBezTo>
                  <a:cubicBezTo>
                    <a:pt x="28289" y="2721"/>
                    <a:pt x="27620" y="2282"/>
                    <a:pt x="26971" y="1863"/>
                  </a:cubicBezTo>
                  <a:cubicBezTo>
                    <a:pt x="26239" y="1424"/>
                    <a:pt x="25569" y="901"/>
                    <a:pt x="24753" y="629"/>
                  </a:cubicBezTo>
                  <a:cubicBezTo>
                    <a:pt x="22765" y="1"/>
                    <a:pt x="22765" y="1"/>
                    <a:pt x="20673" y="85"/>
                  </a:cubicBezTo>
                  <a:cubicBezTo>
                    <a:pt x="20234" y="106"/>
                    <a:pt x="19773" y="126"/>
                    <a:pt x="19313" y="106"/>
                  </a:cubicBezTo>
                  <a:cubicBezTo>
                    <a:pt x="18790" y="106"/>
                    <a:pt x="18288" y="210"/>
                    <a:pt x="17869" y="503"/>
                  </a:cubicBezTo>
                  <a:cubicBezTo>
                    <a:pt x="17472" y="733"/>
                    <a:pt x="17053" y="838"/>
                    <a:pt x="16593" y="838"/>
                  </a:cubicBezTo>
                  <a:cubicBezTo>
                    <a:pt x="15756" y="859"/>
                    <a:pt x="14919" y="922"/>
                    <a:pt x="14082" y="942"/>
                  </a:cubicBezTo>
                  <a:cubicBezTo>
                    <a:pt x="13894" y="942"/>
                    <a:pt x="13664" y="922"/>
                    <a:pt x="13496" y="1005"/>
                  </a:cubicBezTo>
                  <a:cubicBezTo>
                    <a:pt x="13015" y="1256"/>
                    <a:pt x="12450" y="1235"/>
                    <a:pt x="11927" y="1382"/>
                  </a:cubicBezTo>
                  <a:cubicBezTo>
                    <a:pt x="11257" y="1612"/>
                    <a:pt x="10462" y="1675"/>
                    <a:pt x="9918" y="2135"/>
                  </a:cubicBezTo>
                  <a:cubicBezTo>
                    <a:pt x="8705" y="3119"/>
                    <a:pt x="7135" y="3537"/>
                    <a:pt x="5943" y="4520"/>
                  </a:cubicBezTo>
                  <a:cubicBezTo>
                    <a:pt x="5880" y="4562"/>
                    <a:pt x="5838" y="4604"/>
                    <a:pt x="5775" y="4604"/>
                  </a:cubicBezTo>
                  <a:cubicBezTo>
                    <a:pt x="4897" y="4897"/>
                    <a:pt x="4311" y="5546"/>
                    <a:pt x="3850" y="6299"/>
                  </a:cubicBezTo>
                  <a:cubicBezTo>
                    <a:pt x="3118" y="7429"/>
                    <a:pt x="2365" y="8559"/>
                    <a:pt x="1591" y="9709"/>
                  </a:cubicBezTo>
                  <a:cubicBezTo>
                    <a:pt x="1444" y="9940"/>
                    <a:pt x="1277" y="10170"/>
                    <a:pt x="1151" y="10442"/>
                  </a:cubicBezTo>
                  <a:cubicBezTo>
                    <a:pt x="1068" y="10567"/>
                    <a:pt x="1005" y="10735"/>
                    <a:pt x="1026" y="10881"/>
                  </a:cubicBezTo>
                  <a:cubicBezTo>
                    <a:pt x="1026" y="11069"/>
                    <a:pt x="1130" y="11216"/>
                    <a:pt x="1214" y="11488"/>
                  </a:cubicBezTo>
                  <a:cubicBezTo>
                    <a:pt x="440" y="11718"/>
                    <a:pt x="377" y="12367"/>
                    <a:pt x="314" y="13036"/>
                  </a:cubicBezTo>
                  <a:cubicBezTo>
                    <a:pt x="231" y="13706"/>
                    <a:pt x="189" y="14354"/>
                    <a:pt x="105" y="15045"/>
                  </a:cubicBezTo>
                  <a:cubicBezTo>
                    <a:pt x="1" y="16028"/>
                    <a:pt x="21" y="17033"/>
                    <a:pt x="84" y="18016"/>
                  </a:cubicBezTo>
                  <a:cubicBezTo>
                    <a:pt x="168" y="19272"/>
                    <a:pt x="733" y="20318"/>
                    <a:pt x="1256" y="21448"/>
                  </a:cubicBezTo>
                  <a:cubicBezTo>
                    <a:pt x="2365" y="21448"/>
                    <a:pt x="3306" y="21427"/>
                    <a:pt x="4164" y="20925"/>
                  </a:cubicBezTo>
                  <a:cubicBezTo>
                    <a:pt x="4666" y="20632"/>
                    <a:pt x="5148" y="20360"/>
                    <a:pt x="5629" y="20067"/>
                  </a:cubicBezTo>
                  <a:cubicBezTo>
                    <a:pt x="5817" y="19962"/>
                    <a:pt x="5985" y="19836"/>
                    <a:pt x="6131" y="19648"/>
                  </a:cubicBezTo>
                  <a:cubicBezTo>
                    <a:pt x="6822" y="18728"/>
                    <a:pt x="7721" y="18016"/>
                    <a:pt x="8579" y="17284"/>
                  </a:cubicBezTo>
                  <a:cubicBezTo>
                    <a:pt x="8872" y="17033"/>
                    <a:pt x="9102" y="16761"/>
                    <a:pt x="9228" y="16384"/>
                  </a:cubicBezTo>
                  <a:cubicBezTo>
                    <a:pt x="9374" y="15987"/>
                    <a:pt x="9563" y="15610"/>
                    <a:pt x="9856" y="15338"/>
                  </a:cubicBezTo>
                  <a:cubicBezTo>
                    <a:pt x="10169" y="15045"/>
                    <a:pt x="10337" y="14668"/>
                    <a:pt x="10420" y="14250"/>
                  </a:cubicBezTo>
                  <a:cubicBezTo>
                    <a:pt x="10525" y="13559"/>
                    <a:pt x="10839" y="12932"/>
                    <a:pt x="10860" y="12220"/>
                  </a:cubicBezTo>
                  <a:cubicBezTo>
                    <a:pt x="10860" y="11739"/>
                    <a:pt x="11404" y="11614"/>
                    <a:pt x="11801" y="11948"/>
                  </a:cubicBezTo>
                  <a:cubicBezTo>
                    <a:pt x="11885" y="12032"/>
                    <a:pt x="11906" y="12116"/>
                    <a:pt x="11990" y="12199"/>
                  </a:cubicBezTo>
                  <a:cubicBezTo>
                    <a:pt x="12241" y="12471"/>
                    <a:pt x="12534" y="12534"/>
                    <a:pt x="12848" y="12367"/>
                  </a:cubicBezTo>
                  <a:cubicBezTo>
                    <a:pt x="13245" y="12158"/>
                    <a:pt x="13601" y="11948"/>
                    <a:pt x="13789" y="11509"/>
                  </a:cubicBezTo>
                  <a:cubicBezTo>
                    <a:pt x="14019" y="10965"/>
                    <a:pt x="14375" y="10463"/>
                    <a:pt x="14605" y="9898"/>
                  </a:cubicBezTo>
                  <a:cubicBezTo>
                    <a:pt x="14940" y="9019"/>
                    <a:pt x="15212" y="8161"/>
                    <a:pt x="15526" y="7282"/>
                  </a:cubicBezTo>
                  <a:cubicBezTo>
                    <a:pt x="15672" y="6822"/>
                    <a:pt x="15777" y="6383"/>
                    <a:pt x="15630" y="5860"/>
                  </a:cubicBezTo>
                  <a:cubicBezTo>
                    <a:pt x="15484" y="5441"/>
                    <a:pt x="15568" y="5023"/>
                    <a:pt x="15861" y="4688"/>
                  </a:cubicBezTo>
                  <a:cubicBezTo>
                    <a:pt x="15923" y="4583"/>
                    <a:pt x="16091" y="4479"/>
                    <a:pt x="16258" y="4479"/>
                  </a:cubicBezTo>
                  <a:cubicBezTo>
                    <a:pt x="16426" y="4479"/>
                    <a:pt x="16530" y="4625"/>
                    <a:pt x="16572" y="4813"/>
                  </a:cubicBezTo>
                  <a:cubicBezTo>
                    <a:pt x="16614" y="5211"/>
                    <a:pt x="16635" y="5567"/>
                    <a:pt x="16677" y="5880"/>
                  </a:cubicBezTo>
                  <a:cubicBezTo>
                    <a:pt x="17137" y="6445"/>
                    <a:pt x="17576" y="6885"/>
                    <a:pt x="17932" y="7408"/>
                  </a:cubicBezTo>
                  <a:cubicBezTo>
                    <a:pt x="18518" y="8370"/>
                    <a:pt x="19313" y="9165"/>
                    <a:pt x="20171" y="9856"/>
                  </a:cubicBezTo>
                  <a:cubicBezTo>
                    <a:pt x="21092" y="10630"/>
                    <a:pt x="22054" y="11069"/>
                    <a:pt x="23226" y="10693"/>
                  </a:cubicBezTo>
                  <a:cubicBezTo>
                    <a:pt x="23749" y="10212"/>
                    <a:pt x="23749" y="10212"/>
                    <a:pt x="24000" y="9479"/>
                  </a:cubicBezTo>
                  <a:cubicBezTo>
                    <a:pt x="24042" y="9333"/>
                    <a:pt x="24063" y="9228"/>
                    <a:pt x="24146" y="9124"/>
                  </a:cubicBezTo>
                  <a:cubicBezTo>
                    <a:pt x="24314" y="8914"/>
                    <a:pt x="24481" y="8747"/>
                    <a:pt x="24774" y="8768"/>
                  </a:cubicBezTo>
                  <a:cubicBezTo>
                    <a:pt x="25046" y="8789"/>
                    <a:pt x="25213" y="9019"/>
                    <a:pt x="25276" y="9417"/>
                  </a:cubicBezTo>
                  <a:cubicBezTo>
                    <a:pt x="25297" y="9521"/>
                    <a:pt x="25297" y="9605"/>
                    <a:pt x="25297" y="9709"/>
                  </a:cubicBezTo>
                  <a:cubicBezTo>
                    <a:pt x="25297" y="10777"/>
                    <a:pt x="25674" y="11718"/>
                    <a:pt x="26218" y="12639"/>
                  </a:cubicBezTo>
                  <a:cubicBezTo>
                    <a:pt x="26741" y="13497"/>
                    <a:pt x="27390" y="14103"/>
                    <a:pt x="28331" y="14417"/>
                  </a:cubicBezTo>
                  <a:cubicBezTo>
                    <a:pt x="28603" y="14501"/>
                    <a:pt x="28833" y="14564"/>
                    <a:pt x="29063" y="14647"/>
                  </a:cubicBezTo>
                  <a:cubicBezTo>
                    <a:pt x="30110" y="14940"/>
                    <a:pt x="31093" y="14815"/>
                    <a:pt x="31993" y="14208"/>
                  </a:cubicBezTo>
                  <a:cubicBezTo>
                    <a:pt x="32286" y="14020"/>
                    <a:pt x="32516" y="13769"/>
                    <a:pt x="32892" y="13727"/>
                  </a:cubicBezTo>
                  <a:cubicBezTo>
                    <a:pt x="33227" y="13894"/>
                    <a:pt x="33353" y="14313"/>
                    <a:pt x="33729" y="14354"/>
                  </a:cubicBezTo>
                  <a:cubicBezTo>
                    <a:pt x="33792" y="14313"/>
                    <a:pt x="33855" y="14292"/>
                    <a:pt x="33876" y="14229"/>
                  </a:cubicBezTo>
                  <a:cubicBezTo>
                    <a:pt x="33897" y="14103"/>
                    <a:pt x="33939" y="13978"/>
                    <a:pt x="33897" y="13873"/>
                  </a:cubicBezTo>
                  <a:cubicBezTo>
                    <a:pt x="33771" y="12053"/>
                    <a:pt x="33688" y="10212"/>
                    <a:pt x="32830" y="84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1485;p59"/>
            <p:cNvSpPr/>
            <p:nvPr/>
          </p:nvSpPr>
          <p:spPr>
            <a:xfrm>
              <a:off x="5747050" y="3180225"/>
              <a:ext cx="799825" cy="625650"/>
            </a:xfrm>
            <a:custGeom>
              <a:avLst/>
              <a:gdLst/>
              <a:ahLst/>
              <a:cxnLst/>
              <a:rect l="l" t="t" r="r" b="b"/>
              <a:pathLst>
                <a:path w="31993" h="25026" extrusionOk="0">
                  <a:moveTo>
                    <a:pt x="30674" y="7931"/>
                  </a:moveTo>
                  <a:cubicBezTo>
                    <a:pt x="31093" y="8119"/>
                    <a:pt x="31511" y="8266"/>
                    <a:pt x="31993" y="8454"/>
                  </a:cubicBezTo>
                  <a:cubicBezTo>
                    <a:pt x="31867" y="8914"/>
                    <a:pt x="31930" y="9417"/>
                    <a:pt x="31804" y="9940"/>
                  </a:cubicBezTo>
                  <a:cubicBezTo>
                    <a:pt x="31700" y="10337"/>
                    <a:pt x="31804" y="10798"/>
                    <a:pt x="31721" y="11258"/>
                  </a:cubicBezTo>
                  <a:cubicBezTo>
                    <a:pt x="31679" y="11467"/>
                    <a:pt x="31679" y="11697"/>
                    <a:pt x="31574" y="11906"/>
                  </a:cubicBezTo>
                  <a:cubicBezTo>
                    <a:pt x="31051" y="13057"/>
                    <a:pt x="30632" y="14250"/>
                    <a:pt x="29900" y="15296"/>
                  </a:cubicBezTo>
                  <a:cubicBezTo>
                    <a:pt x="29356" y="16091"/>
                    <a:pt x="28854" y="16865"/>
                    <a:pt x="28268" y="17640"/>
                  </a:cubicBezTo>
                  <a:cubicBezTo>
                    <a:pt x="26741" y="19669"/>
                    <a:pt x="24753" y="21197"/>
                    <a:pt x="22619" y="22578"/>
                  </a:cubicBezTo>
                  <a:cubicBezTo>
                    <a:pt x="21426" y="23352"/>
                    <a:pt x="20108" y="23875"/>
                    <a:pt x="18748" y="24356"/>
                  </a:cubicBezTo>
                  <a:cubicBezTo>
                    <a:pt x="18622" y="24398"/>
                    <a:pt x="18518" y="24419"/>
                    <a:pt x="18392" y="24461"/>
                  </a:cubicBezTo>
                  <a:cubicBezTo>
                    <a:pt x="16530" y="24816"/>
                    <a:pt x="14647" y="25026"/>
                    <a:pt x="12743" y="24712"/>
                  </a:cubicBezTo>
                  <a:cubicBezTo>
                    <a:pt x="11718" y="24565"/>
                    <a:pt x="10734" y="24189"/>
                    <a:pt x="9730" y="23896"/>
                  </a:cubicBezTo>
                  <a:cubicBezTo>
                    <a:pt x="9521" y="23854"/>
                    <a:pt x="9311" y="23749"/>
                    <a:pt x="9081" y="23666"/>
                  </a:cubicBezTo>
                  <a:cubicBezTo>
                    <a:pt x="7700" y="23247"/>
                    <a:pt x="6466" y="22473"/>
                    <a:pt x="5294" y="21636"/>
                  </a:cubicBezTo>
                  <a:cubicBezTo>
                    <a:pt x="5022" y="21448"/>
                    <a:pt x="4792" y="21217"/>
                    <a:pt x="4562" y="20987"/>
                  </a:cubicBezTo>
                  <a:cubicBezTo>
                    <a:pt x="3474" y="19941"/>
                    <a:pt x="2407" y="18832"/>
                    <a:pt x="1319" y="17786"/>
                  </a:cubicBezTo>
                  <a:cubicBezTo>
                    <a:pt x="691" y="17200"/>
                    <a:pt x="335" y="16468"/>
                    <a:pt x="0" y="15673"/>
                  </a:cubicBezTo>
                  <a:cubicBezTo>
                    <a:pt x="210" y="15610"/>
                    <a:pt x="398" y="15526"/>
                    <a:pt x="544" y="15526"/>
                  </a:cubicBezTo>
                  <a:cubicBezTo>
                    <a:pt x="1486" y="15484"/>
                    <a:pt x="2365" y="15191"/>
                    <a:pt x="3160" y="14689"/>
                  </a:cubicBezTo>
                  <a:cubicBezTo>
                    <a:pt x="3411" y="14543"/>
                    <a:pt x="3641" y="14417"/>
                    <a:pt x="3892" y="14271"/>
                  </a:cubicBezTo>
                  <a:cubicBezTo>
                    <a:pt x="4520" y="13957"/>
                    <a:pt x="5022" y="13497"/>
                    <a:pt x="5503" y="12974"/>
                  </a:cubicBezTo>
                  <a:cubicBezTo>
                    <a:pt x="6068" y="12346"/>
                    <a:pt x="6696" y="11760"/>
                    <a:pt x="7345" y="11216"/>
                  </a:cubicBezTo>
                  <a:cubicBezTo>
                    <a:pt x="7847" y="10798"/>
                    <a:pt x="8244" y="10358"/>
                    <a:pt x="8453" y="9709"/>
                  </a:cubicBezTo>
                  <a:cubicBezTo>
                    <a:pt x="8537" y="9437"/>
                    <a:pt x="8684" y="9186"/>
                    <a:pt x="8893" y="8977"/>
                  </a:cubicBezTo>
                  <a:cubicBezTo>
                    <a:pt x="9311" y="8559"/>
                    <a:pt x="9521" y="8036"/>
                    <a:pt x="9625" y="7450"/>
                  </a:cubicBezTo>
                  <a:cubicBezTo>
                    <a:pt x="9688" y="7136"/>
                    <a:pt x="9793" y="6822"/>
                    <a:pt x="9855" y="6508"/>
                  </a:cubicBezTo>
                  <a:cubicBezTo>
                    <a:pt x="9960" y="6487"/>
                    <a:pt x="10065" y="6445"/>
                    <a:pt x="10148" y="6466"/>
                  </a:cubicBezTo>
                  <a:cubicBezTo>
                    <a:pt x="10839" y="6613"/>
                    <a:pt x="11404" y="6404"/>
                    <a:pt x="11948" y="6069"/>
                  </a:cubicBezTo>
                  <a:cubicBezTo>
                    <a:pt x="12345" y="5839"/>
                    <a:pt x="12575" y="5525"/>
                    <a:pt x="12785" y="5106"/>
                  </a:cubicBezTo>
                  <a:cubicBezTo>
                    <a:pt x="13496" y="3746"/>
                    <a:pt x="13873" y="2240"/>
                    <a:pt x="14249" y="775"/>
                  </a:cubicBezTo>
                  <a:cubicBezTo>
                    <a:pt x="14333" y="545"/>
                    <a:pt x="14417" y="315"/>
                    <a:pt x="14500" y="1"/>
                  </a:cubicBezTo>
                  <a:cubicBezTo>
                    <a:pt x="14668" y="147"/>
                    <a:pt x="14835" y="252"/>
                    <a:pt x="14961" y="419"/>
                  </a:cubicBezTo>
                  <a:cubicBezTo>
                    <a:pt x="15149" y="650"/>
                    <a:pt x="15275" y="922"/>
                    <a:pt x="15442" y="1173"/>
                  </a:cubicBezTo>
                  <a:cubicBezTo>
                    <a:pt x="16237" y="2595"/>
                    <a:pt x="17430" y="3600"/>
                    <a:pt x="18811" y="4416"/>
                  </a:cubicBezTo>
                  <a:cubicBezTo>
                    <a:pt x="19355" y="4751"/>
                    <a:pt x="19941" y="4939"/>
                    <a:pt x="20568" y="4834"/>
                  </a:cubicBezTo>
                  <a:cubicBezTo>
                    <a:pt x="20673" y="4813"/>
                    <a:pt x="20736" y="4834"/>
                    <a:pt x="20840" y="4813"/>
                  </a:cubicBezTo>
                  <a:cubicBezTo>
                    <a:pt x="21656" y="4751"/>
                    <a:pt x="21656" y="4751"/>
                    <a:pt x="22368" y="4374"/>
                  </a:cubicBezTo>
                  <a:cubicBezTo>
                    <a:pt x="22410" y="4416"/>
                    <a:pt x="22472" y="4437"/>
                    <a:pt x="22493" y="4500"/>
                  </a:cubicBezTo>
                  <a:cubicBezTo>
                    <a:pt x="22786" y="5023"/>
                    <a:pt x="23100" y="5525"/>
                    <a:pt x="23330" y="6069"/>
                  </a:cubicBezTo>
                  <a:cubicBezTo>
                    <a:pt x="23749" y="7052"/>
                    <a:pt x="24565" y="7680"/>
                    <a:pt x="25443" y="8161"/>
                  </a:cubicBezTo>
                  <a:cubicBezTo>
                    <a:pt x="26029" y="8454"/>
                    <a:pt x="26657" y="8684"/>
                    <a:pt x="27306" y="8789"/>
                  </a:cubicBezTo>
                  <a:cubicBezTo>
                    <a:pt x="28519" y="8998"/>
                    <a:pt x="29733" y="8852"/>
                    <a:pt x="30674" y="7931"/>
                  </a:cubicBezTo>
                  <a:close/>
                  <a:moveTo>
                    <a:pt x="11215" y="15380"/>
                  </a:moveTo>
                  <a:cubicBezTo>
                    <a:pt x="11111" y="15694"/>
                    <a:pt x="11090" y="15924"/>
                    <a:pt x="10985" y="16112"/>
                  </a:cubicBezTo>
                  <a:cubicBezTo>
                    <a:pt x="10567" y="16844"/>
                    <a:pt x="10546" y="17619"/>
                    <a:pt x="10671" y="18435"/>
                  </a:cubicBezTo>
                  <a:cubicBezTo>
                    <a:pt x="10734" y="18728"/>
                    <a:pt x="10734" y="19020"/>
                    <a:pt x="10755" y="19292"/>
                  </a:cubicBezTo>
                  <a:cubicBezTo>
                    <a:pt x="10797" y="19899"/>
                    <a:pt x="11048" y="20422"/>
                    <a:pt x="11383" y="20925"/>
                  </a:cubicBezTo>
                  <a:cubicBezTo>
                    <a:pt x="11864" y="21657"/>
                    <a:pt x="12534" y="22264"/>
                    <a:pt x="13287" y="22745"/>
                  </a:cubicBezTo>
                  <a:cubicBezTo>
                    <a:pt x="13789" y="23101"/>
                    <a:pt x="14333" y="23310"/>
                    <a:pt x="14940" y="23331"/>
                  </a:cubicBezTo>
                  <a:cubicBezTo>
                    <a:pt x="15400" y="23352"/>
                    <a:pt x="15902" y="23435"/>
                    <a:pt x="16363" y="23435"/>
                  </a:cubicBezTo>
                  <a:cubicBezTo>
                    <a:pt x="17597" y="23456"/>
                    <a:pt x="18727" y="23205"/>
                    <a:pt x="19648" y="22389"/>
                  </a:cubicBezTo>
                  <a:cubicBezTo>
                    <a:pt x="20003" y="22075"/>
                    <a:pt x="20380" y="21782"/>
                    <a:pt x="20736" y="21510"/>
                  </a:cubicBezTo>
                  <a:cubicBezTo>
                    <a:pt x="21259" y="21134"/>
                    <a:pt x="21593" y="20611"/>
                    <a:pt x="21907" y="20067"/>
                  </a:cubicBezTo>
                  <a:cubicBezTo>
                    <a:pt x="22577" y="18937"/>
                    <a:pt x="22912" y="17681"/>
                    <a:pt x="23560" y="16552"/>
                  </a:cubicBezTo>
                  <a:cubicBezTo>
                    <a:pt x="23623" y="16489"/>
                    <a:pt x="23644" y="16384"/>
                    <a:pt x="23644" y="16300"/>
                  </a:cubicBezTo>
                  <a:cubicBezTo>
                    <a:pt x="23581" y="15861"/>
                    <a:pt x="23749" y="15484"/>
                    <a:pt x="23958" y="15129"/>
                  </a:cubicBezTo>
                  <a:cubicBezTo>
                    <a:pt x="24188" y="14647"/>
                    <a:pt x="23895" y="14124"/>
                    <a:pt x="23372" y="14020"/>
                  </a:cubicBezTo>
                  <a:cubicBezTo>
                    <a:pt x="23246" y="13999"/>
                    <a:pt x="23121" y="13999"/>
                    <a:pt x="22995" y="13999"/>
                  </a:cubicBezTo>
                  <a:cubicBezTo>
                    <a:pt x="21049" y="13831"/>
                    <a:pt x="19145" y="14062"/>
                    <a:pt x="17283" y="14522"/>
                  </a:cubicBezTo>
                  <a:cubicBezTo>
                    <a:pt x="16425" y="14731"/>
                    <a:pt x="15526" y="14857"/>
                    <a:pt x="14647" y="14878"/>
                  </a:cubicBezTo>
                  <a:cubicBezTo>
                    <a:pt x="14103" y="14899"/>
                    <a:pt x="13580" y="14940"/>
                    <a:pt x="13057" y="15150"/>
                  </a:cubicBezTo>
                  <a:cubicBezTo>
                    <a:pt x="12743" y="15275"/>
                    <a:pt x="12366" y="15275"/>
                    <a:pt x="12031" y="15338"/>
                  </a:cubicBezTo>
                  <a:cubicBezTo>
                    <a:pt x="11738" y="15380"/>
                    <a:pt x="11487" y="15359"/>
                    <a:pt x="11215" y="15380"/>
                  </a:cubicBezTo>
                  <a:close/>
                  <a:moveTo>
                    <a:pt x="10797" y="11007"/>
                  </a:moveTo>
                  <a:cubicBezTo>
                    <a:pt x="10274" y="11049"/>
                    <a:pt x="10065" y="11342"/>
                    <a:pt x="10127" y="11927"/>
                  </a:cubicBezTo>
                  <a:cubicBezTo>
                    <a:pt x="10148" y="12346"/>
                    <a:pt x="10441" y="12576"/>
                    <a:pt x="10839" y="12555"/>
                  </a:cubicBezTo>
                  <a:cubicBezTo>
                    <a:pt x="11362" y="12534"/>
                    <a:pt x="11697" y="12116"/>
                    <a:pt x="11634" y="11593"/>
                  </a:cubicBezTo>
                  <a:cubicBezTo>
                    <a:pt x="11613" y="11174"/>
                    <a:pt x="11320" y="10986"/>
                    <a:pt x="10797" y="11007"/>
                  </a:cubicBezTo>
                  <a:close/>
                  <a:moveTo>
                    <a:pt x="23560" y="11174"/>
                  </a:moveTo>
                  <a:cubicBezTo>
                    <a:pt x="23560" y="11111"/>
                    <a:pt x="23560" y="11049"/>
                    <a:pt x="23539" y="10986"/>
                  </a:cubicBezTo>
                  <a:cubicBezTo>
                    <a:pt x="23456" y="10567"/>
                    <a:pt x="23205" y="10358"/>
                    <a:pt x="22786" y="10379"/>
                  </a:cubicBezTo>
                  <a:cubicBezTo>
                    <a:pt x="22389" y="10421"/>
                    <a:pt x="22179" y="10651"/>
                    <a:pt x="22200" y="11090"/>
                  </a:cubicBezTo>
                  <a:cubicBezTo>
                    <a:pt x="22200" y="11216"/>
                    <a:pt x="22242" y="11362"/>
                    <a:pt x="22263" y="11488"/>
                  </a:cubicBezTo>
                  <a:cubicBezTo>
                    <a:pt x="22326" y="11802"/>
                    <a:pt x="22577" y="11990"/>
                    <a:pt x="22891" y="11990"/>
                  </a:cubicBezTo>
                  <a:cubicBezTo>
                    <a:pt x="23393" y="11990"/>
                    <a:pt x="23623" y="11697"/>
                    <a:pt x="23560" y="1117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486;p59"/>
            <p:cNvSpPr/>
            <p:nvPr/>
          </p:nvSpPr>
          <p:spPr>
            <a:xfrm>
              <a:off x="5444700" y="3030625"/>
              <a:ext cx="260525" cy="324350"/>
            </a:xfrm>
            <a:custGeom>
              <a:avLst/>
              <a:gdLst/>
              <a:ahLst/>
              <a:cxnLst/>
              <a:rect l="l" t="t" r="r" b="b"/>
              <a:pathLst>
                <a:path w="10421" h="12974" extrusionOk="0">
                  <a:moveTo>
                    <a:pt x="3578" y="2219"/>
                  </a:moveTo>
                  <a:cubicBezTo>
                    <a:pt x="3411" y="1758"/>
                    <a:pt x="3537" y="1465"/>
                    <a:pt x="3725" y="1193"/>
                  </a:cubicBezTo>
                  <a:cubicBezTo>
                    <a:pt x="4332" y="315"/>
                    <a:pt x="5210" y="1"/>
                    <a:pt x="6319" y="294"/>
                  </a:cubicBezTo>
                  <a:cubicBezTo>
                    <a:pt x="7073" y="503"/>
                    <a:pt x="7784" y="838"/>
                    <a:pt x="8412" y="1298"/>
                  </a:cubicBezTo>
                  <a:cubicBezTo>
                    <a:pt x="8454" y="1340"/>
                    <a:pt x="8537" y="1382"/>
                    <a:pt x="8558" y="1445"/>
                  </a:cubicBezTo>
                  <a:cubicBezTo>
                    <a:pt x="8851" y="2198"/>
                    <a:pt x="9604" y="2616"/>
                    <a:pt x="9960" y="3328"/>
                  </a:cubicBezTo>
                  <a:cubicBezTo>
                    <a:pt x="10107" y="3621"/>
                    <a:pt x="10232" y="3976"/>
                    <a:pt x="10420" y="4311"/>
                  </a:cubicBezTo>
                  <a:lnTo>
                    <a:pt x="9311" y="5880"/>
                  </a:lnTo>
                  <a:cubicBezTo>
                    <a:pt x="9144" y="6152"/>
                    <a:pt x="8977" y="6403"/>
                    <a:pt x="8851" y="6696"/>
                  </a:cubicBezTo>
                  <a:cubicBezTo>
                    <a:pt x="8558" y="7261"/>
                    <a:pt x="8412" y="7889"/>
                    <a:pt x="8558" y="8559"/>
                  </a:cubicBezTo>
                  <a:cubicBezTo>
                    <a:pt x="8767" y="9458"/>
                    <a:pt x="8495" y="10170"/>
                    <a:pt x="7847" y="10797"/>
                  </a:cubicBezTo>
                  <a:cubicBezTo>
                    <a:pt x="7617" y="11007"/>
                    <a:pt x="7428" y="11279"/>
                    <a:pt x="7219" y="11509"/>
                  </a:cubicBezTo>
                  <a:cubicBezTo>
                    <a:pt x="6801" y="11948"/>
                    <a:pt x="6361" y="12325"/>
                    <a:pt x="5734" y="12450"/>
                  </a:cubicBezTo>
                  <a:cubicBezTo>
                    <a:pt x="5399" y="12534"/>
                    <a:pt x="5085" y="12680"/>
                    <a:pt x="4750" y="12764"/>
                  </a:cubicBezTo>
                  <a:cubicBezTo>
                    <a:pt x="4457" y="12848"/>
                    <a:pt x="4185" y="12890"/>
                    <a:pt x="3913" y="12911"/>
                  </a:cubicBezTo>
                  <a:cubicBezTo>
                    <a:pt x="3097" y="12973"/>
                    <a:pt x="3013" y="12534"/>
                    <a:pt x="3076" y="11948"/>
                  </a:cubicBezTo>
                  <a:cubicBezTo>
                    <a:pt x="3097" y="11739"/>
                    <a:pt x="3223" y="11530"/>
                    <a:pt x="3327" y="11341"/>
                  </a:cubicBezTo>
                  <a:cubicBezTo>
                    <a:pt x="3746" y="10546"/>
                    <a:pt x="4185" y="9730"/>
                    <a:pt x="4646" y="8914"/>
                  </a:cubicBezTo>
                  <a:cubicBezTo>
                    <a:pt x="4897" y="8475"/>
                    <a:pt x="5022" y="7973"/>
                    <a:pt x="5106" y="7471"/>
                  </a:cubicBezTo>
                  <a:cubicBezTo>
                    <a:pt x="5210" y="6801"/>
                    <a:pt x="4750" y="6278"/>
                    <a:pt x="4039" y="6278"/>
                  </a:cubicBezTo>
                  <a:cubicBezTo>
                    <a:pt x="3139" y="6278"/>
                    <a:pt x="2239" y="6362"/>
                    <a:pt x="1340" y="6403"/>
                  </a:cubicBezTo>
                  <a:cubicBezTo>
                    <a:pt x="1089" y="6403"/>
                    <a:pt x="816" y="6424"/>
                    <a:pt x="586" y="6382"/>
                  </a:cubicBezTo>
                  <a:cubicBezTo>
                    <a:pt x="210" y="6320"/>
                    <a:pt x="0" y="5943"/>
                    <a:pt x="210" y="5650"/>
                  </a:cubicBezTo>
                  <a:cubicBezTo>
                    <a:pt x="670" y="5002"/>
                    <a:pt x="1193" y="4395"/>
                    <a:pt x="1925" y="4060"/>
                  </a:cubicBezTo>
                  <a:cubicBezTo>
                    <a:pt x="2156" y="3955"/>
                    <a:pt x="2386" y="3872"/>
                    <a:pt x="2595" y="3746"/>
                  </a:cubicBezTo>
                  <a:cubicBezTo>
                    <a:pt x="3013" y="3474"/>
                    <a:pt x="3432" y="3369"/>
                    <a:pt x="3955" y="3495"/>
                  </a:cubicBezTo>
                  <a:cubicBezTo>
                    <a:pt x="4332" y="3579"/>
                    <a:pt x="4708" y="3495"/>
                    <a:pt x="5106" y="3474"/>
                  </a:cubicBezTo>
                  <a:cubicBezTo>
                    <a:pt x="5441" y="3432"/>
                    <a:pt x="5650" y="3118"/>
                    <a:pt x="5608" y="2763"/>
                  </a:cubicBezTo>
                  <a:cubicBezTo>
                    <a:pt x="5545" y="2428"/>
                    <a:pt x="5294" y="2177"/>
                    <a:pt x="4959" y="2177"/>
                  </a:cubicBezTo>
                  <a:cubicBezTo>
                    <a:pt x="4478" y="2198"/>
                    <a:pt x="4039" y="2219"/>
                    <a:pt x="3578" y="221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487;p59"/>
            <p:cNvSpPr/>
            <p:nvPr/>
          </p:nvSpPr>
          <p:spPr>
            <a:xfrm>
              <a:off x="6401425" y="2856450"/>
              <a:ext cx="256350" cy="298175"/>
            </a:xfrm>
            <a:custGeom>
              <a:avLst/>
              <a:gdLst/>
              <a:ahLst/>
              <a:cxnLst/>
              <a:rect l="l" t="t" r="r" b="b"/>
              <a:pathLst>
                <a:path w="10254" h="11927" extrusionOk="0">
                  <a:moveTo>
                    <a:pt x="252" y="5943"/>
                  </a:moveTo>
                  <a:cubicBezTo>
                    <a:pt x="1" y="4708"/>
                    <a:pt x="43" y="3599"/>
                    <a:pt x="273" y="2490"/>
                  </a:cubicBezTo>
                  <a:cubicBezTo>
                    <a:pt x="461" y="1632"/>
                    <a:pt x="1005" y="942"/>
                    <a:pt x="1612" y="377"/>
                  </a:cubicBezTo>
                  <a:cubicBezTo>
                    <a:pt x="1968" y="0"/>
                    <a:pt x="2407" y="105"/>
                    <a:pt x="2784" y="565"/>
                  </a:cubicBezTo>
                  <a:cubicBezTo>
                    <a:pt x="3537" y="1444"/>
                    <a:pt x="3872" y="2490"/>
                    <a:pt x="3976" y="3599"/>
                  </a:cubicBezTo>
                  <a:cubicBezTo>
                    <a:pt x="4018" y="3976"/>
                    <a:pt x="4039" y="4373"/>
                    <a:pt x="4081" y="4750"/>
                  </a:cubicBezTo>
                  <a:cubicBezTo>
                    <a:pt x="4123" y="4980"/>
                    <a:pt x="4248" y="5168"/>
                    <a:pt x="4499" y="5231"/>
                  </a:cubicBezTo>
                  <a:cubicBezTo>
                    <a:pt x="4771" y="5315"/>
                    <a:pt x="4960" y="5210"/>
                    <a:pt x="5085" y="5022"/>
                  </a:cubicBezTo>
                  <a:cubicBezTo>
                    <a:pt x="5232" y="4792"/>
                    <a:pt x="5378" y="4562"/>
                    <a:pt x="5504" y="4290"/>
                  </a:cubicBezTo>
                  <a:cubicBezTo>
                    <a:pt x="5755" y="3725"/>
                    <a:pt x="6110" y="3160"/>
                    <a:pt x="6529" y="2699"/>
                  </a:cubicBezTo>
                  <a:cubicBezTo>
                    <a:pt x="6885" y="2302"/>
                    <a:pt x="6885" y="2281"/>
                    <a:pt x="7575" y="2051"/>
                  </a:cubicBezTo>
                  <a:cubicBezTo>
                    <a:pt x="8098" y="2323"/>
                    <a:pt x="8517" y="2678"/>
                    <a:pt x="8579" y="3348"/>
                  </a:cubicBezTo>
                  <a:cubicBezTo>
                    <a:pt x="8621" y="3641"/>
                    <a:pt x="8747" y="3892"/>
                    <a:pt x="8872" y="4185"/>
                  </a:cubicBezTo>
                  <a:cubicBezTo>
                    <a:pt x="9061" y="4603"/>
                    <a:pt x="8998" y="4980"/>
                    <a:pt x="8726" y="5252"/>
                  </a:cubicBezTo>
                  <a:cubicBezTo>
                    <a:pt x="8328" y="5712"/>
                    <a:pt x="7994" y="6194"/>
                    <a:pt x="7470" y="6549"/>
                  </a:cubicBezTo>
                  <a:cubicBezTo>
                    <a:pt x="7052" y="6821"/>
                    <a:pt x="7115" y="7282"/>
                    <a:pt x="7596" y="7533"/>
                  </a:cubicBezTo>
                  <a:cubicBezTo>
                    <a:pt x="7638" y="7554"/>
                    <a:pt x="7701" y="7616"/>
                    <a:pt x="7784" y="7616"/>
                  </a:cubicBezTo>
                  <a:cubicBezTo>
                    <a:pt x="8412" y="7826"/>
                    <a:pt x="8935" y="8223"/>
                    <a:pt x="9416" y="8663"/>
                  </a:cubicBezTo>
                  <a:cubicBezTo>
                    <a:pt x="9563" y="8788"/>
                    <a:pt x="9730" y="8893"/>
                    <a:pt x="9835" y="8976"/>
                  </a:cubicBezTo>
                  <a:cubicBezTo>
                    <a:pt x="10253" y="9918"/>
                    <a:pt x="9898" y="10525"/>
                    <a:pt x="9249" y="11006"/>
                  </a:cubicBezTo>
                  <a:cubicBezTo>
                    <a:pt x="8935" y="11257"/>
                    <a:pt x="8621" y="11404"/>
                    <a:pt x="8224" y="11487"/>
                  </a:cubicBezTo>
                  <a:cubicBezTo>
                    <a:pt x="7784" y="11592"/>
                    <a:pt x="7366" y="11717"/>
                    <a:pt x="6947" y="11822"/>
                  </a:cubicBezTo>
                  <a:cubicBezTo>
                    <a:pt x="6424" y="11927"/>
                    <a:pt x="5901" y="11906"/>
                    <a:pt x="5336" y="11906"/>
                  </a:cubicBezTo>
                  <a:cubicBezTo>
                    <a:pt x="5190" y="11906"/>
                    <a:pt x="4981" y="11738"/>
                    <a:pt x="4876" y="11613"/>
                  </a:cubicBezTo>
                  <a:cubicBezTo>
                    <a:pt x="4750" y="11487"/>
                    <a:pt x="4667" y="11278"/>
                    <a:pt x="4562" y="11111"/>
                  </a:cubicBezTo>
                  <a:cubicBezTo>
                    <a:pt x="4750" y="10567"/>
                    <a:pt x="4604" y="10023"/>
                    <a:pt x="4478" y="9500"/>
                  </a:cubicBezTo>
                  <a:cubicBezTo>
                    <a:pt x="4457" y="9311"/>
                    <a:pt x="4353" y="9144"/>
                    <a:pt x="4227" y="8976"/>
                  </a:cubicBezTo>
                  <a:cubicBezTo>
                    <a:pt x="3809" y="8474"/>
                    <a:pt x="3349" y="7972"/>
                    <a:pt x="2909" y="7491"/>
                  </a:cubicBezTo>
                  <a:cubicBezTo>
                    <a:pt x="2784" y="7323"/>
                    <a:pt x="2616" y="7198"/>
                    <a:pt x="2512" y="7051"/>
                  </a:cubicBezTo>
                  <a:cubicBezTo>
                    <a:pt x="2198" y="6549"/>
                    <a:pt x="1758" y="6361"/>
                    <a:pt x="1235" y="6256"/>
                  </a:cubicBezTo>
                  <a:cubicBezTo>
                    <a:pt x="900" y="6152"/>
                    <a:pt x="608" y="6047"/>
                    <a:pt x="252" y="59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488;p59"/>
            <p:cNvSpPr/>
            <p:nvPr/>
          </p:nvSpPr>
          <p:spPr>
            <a:xfrm>
              <a:off x="6277975" y="4004625"/>
              <a:ext cx="169000" cy="146500"/>
            </a:xfrm>
            <a:custGeom>
              <a:avLst/>
              <a:gdLst/>
              <a:ahLst/>
              <a:cxnLst/>
              <a:rect l="l" t="t" r="r" b="b"/>
              <a:pathLst>
                <a:path w="6760" h="5860" extrusionOk="0">
                  <a:moveTo>
                    <a:pt x="4186" y="1"/>
                  </a:moveTo>
                  <a:cubicBezTo>
                    <a:pt x="3516" y="1"/>
                    <a:pt x="2846" y="84"/>
                    <a:pt x="2198" y="252"/>
                  </a:cubicBezTo>
                  <a:cubicBezTo>
                    <a:pt x="1612" y="377"/>
                    <a:pt x="1235" y="670"/>
                    <a:pt x="963" y="1130"/>
                  </a:cubicBezTo>
                  <a:cubicBezTo>
                    <a:pt x="733" y="1549"/>
                    <a:pt x="545" y="1967"/>
                    <a:pt x="315" y="2386"/>
                  </a:cubicBezTo>
                  <a:cubicBezTo>
                    <a:pt x="1" y="2972"/>
                    <a:pt x="84" y="3558"/>
                    <a:pt x="189" y="4164"/>
                  </a:cubicBezTo>
                  <a:cubicBezTo>
                    <a:pt x="210" y="4353"/>
                    <a:pt x="315" y="4520"/>
                    <a:pt x="440" y="4687"/>
                  </a:cubicBezTo>
                  <a:cubicBezTo>
                    <a:pt x="1068" y="5420"/>
                    <a:pt x="1884" y="5838"/>
                    <a:pt x="2825" y="5859"/>
                  </a:cubicBezTo>
                  <a:cubicBezTo>
                    <a:pt x="3118" y="5859"/>
                    <a:pt x="3411" y="5838"/>
                    <a:pt x="3683" y="5817"/>
                  </a:cubicBezTo>
                  <a:cubicBezTo>
                    <a:pt x="3997" y="5775"/>
                    <a:pt x="4332" y="5817"/>
                    <a:pt x="4667" y="5755"/>
                  </a:cubicBezTo>
                  <a:cubicBezTo>
                    <a:pt x="5357" y="5650"/>
                    <a:pt x="5943" y="5315"/>
                    <a:pt x="6173" y="4625"/>
                  </a:cubicBezTo>
                  <a:cubicBezTo>
                    <a:pt x="6508" y="3704"/>
                    <a:pt x="6759" y="2721"/>
                    <a:pt x="6550" y="1654"/>
                  </a:cubicBezTo>
                  <a:cubicBezTo>
                    <a:pt x="6466" y="1235"/>
                    <a:pt x="6299" y="921"/>
                    <a:pt x="5985" y="670"/>
                  </a:cubicBezTo>
                  <a:cubicBezTo>
                    <a:pt x="5462" y="210"/>
                    <a:pt x="4834" y="42"/>
                    <a:pt x="41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489;p59"/>
            <p:cNvSpPr/>
            <p:nvPr/>
          </p:nvSpPr>
          <p:spPr>
            <a:xfrm>
              <a:off x="5624650" y="3527575"/>
              <a:ext cx="122950" cy="121375"/>
            </a:xfrm>
            <a:custGeom>
              <a:avLst/>
              <a:gdLst/>
              <a:ahLst/>
              <a:cxnLst/>
              <a:rect l="l" t="t" r="r" b="b"/>
              <a:pathLst>
                <a:path w="4918" h="4855" extrusionOk="0">
                  <a:moveTo>
                    <a:pt x="293" y="398"/>
                  </a:moveTo>
                  <a:cubicBezTo>
                    <a:pt x="1088" y="0"/>
                    <a:pt x="1737" y="398"/>
                    <a:pt x="2365" y="565"/>
                  </a:cubicBezTo>
                  <a:cubicBezTo>
                    <a:pt x="2678" y="649"/>
                    <a:pt x="2950" y="963"/>
                    <a:pt x="3118" y="1297"/>
                  </a:cubicBezTo>
                  <a:cubicBezTo>
                    <a:pt x="3285" y="1611"/>
                    <a:pt x="3432" y="1967"/>
                    <a:pt x="3620" y="2281"/>
                  </a:cubicBezTo>
                  <a:cubicBezTo>
                    <a:pt x="3997" y="3055"/>
                    <a:pt x="4352" y="3871"/>
                    <a:pt x="4917" y="4541"/>
                  </a:cubicBezTo>
                  <a:cubicBezTo>
                    <a:pt x="4436" y="4687"/>
                    <a:pt x="2783" y="4854"/>
                    <a:pt x="2427" y="4792"/>
                  </a:cubicBezTo>
                  <a:cubicBezTo>
                    <a:pt x="1632" y="4582"/>
                    <a:pt x="921" y="4206"/>
                    <a:pt x="523" y="3390"/>
                  </a:cubicBezTo>
                  <a:cubicBezTo>
                    <a:pt x="63" y="2344"/>
                    <a:pt x="0" y="1381"/>
                    <a:pt x="293" y="39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490;p59"/>
            <p:cNvSpPr/>
            <p:nvPr/>
          </p:nvSpPr>
          <p:spPr>
            <a:xfrm>
              <a:off x="5829175" y="4433550"/>
              <a:ext cx="108825" cy="125575"/>
            </a:xfrm>
            <a:custGeom>
              <a:avLst/>
              <a:gdLst/>
              <a:ahLst/>
              <a:cxnLst/>
              <a:rect l="l" t="t" r="r" b="b"/>
              <a:pathLst>
                <a:path w="4353" h="5023" extrusionOk="0">
                  <a:moveTo>
                    <a:pt x="691" y="1"/>
                  </a:moveTo>
                  <a:cubicBezTo>
                    <a:pt x="1423" y="398"/>
                    <a:pt x="1967" y="984"/>
                    <a:pt x="2553" y="1466"/>
                  </a:cubicBezTo>
                  <a:cubicBezTo>
                    <a:pt x="3223" y="2072"/>
                    <a:pt x="3892" y="2721"/>
                    <a:pt x="4164" y="3621"/>
                  </a:cubicBezTo>
                  <a:cubicBezTo>
                    <a:pt x="4352" y="4165"/>
                    <a:pt x="4269" y="4437"/>
                    <a:pt x="3746" y="4688"/>
                  </a:cubicBezTo>
                  <a:cubicBezTo>
                    <a:pt x="3160" y="5002"/>
                    <a:pt x="2469" y="5023"/>
                    <a:pt x="1821" y="5023"/>
                  </a:cubicBezTo>
                  <a:cubicBezTo>
                    <a:pt x="1695" y="5023"/>
                    <a:pt x="1549" y="4981"/>
                    <a:pt x="1444" y="4897"/>
                  </a:cubicBezTo>
                  <a:cubicBezTo>
                    <a:pt x="816" y="4437"/>
                    <a:pt x="377" y="3851"/>
                    <a:pt x="272" y="3077"/>
                  </a:cubicBezTo>
                  <a:cubicBezTo>
                    <a:pt x="230" y="2616"/>
                    <a:pt x="230" y="2177"/>
                    <a:pt x="126" y="1738"/>
                  </a:cubicBezTo>
                  <a:cubicBezTo>
                    <a:pt x="0" y="1047"/>
                    <a:pt x="126" y="482"/>
                    <a:pt x="6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491;p59"/>
            <p:cNvSpPr/>
            <p:nvPr/>
          </p:nvSpPr>
          <p:spPr>
            <a:xfrm>
              <a:off x="6548950" y="3417725"/>
              <a:ext cx="113525" cy="116150"/>
            </a:xfrm>
            <a:custGeom>
              <a:avLst/>
              <a:gdLst/>
              <a:ahLst/>
              <a:cxnLst/>
              <a:rect l="l" t="t" r="r" b="b"/>
              <a:pathLst>
                <a:path w="4541" h="4646" extrusionOk="0">
                  <a:moveTo>
                    <a:pt x="0" y="4436"/>
                  </a:moveTo>
                  <a:cubicBezTo>
                    <a:pt x="21" y="4290"/>
                    <a:pt x="42" y="4185"/>
                    <a:pt x="63" y="4101"/>
                  </a:cubicBezTo>
                  <a:cubicBezTo>
                    <a:pt x="523" y="3181"/>
                    <a:pt x="795" y="2218"/>
                    <a:pt x="1067" y="1235"/>
                  </a:cubicBezTo>
                  <a:cubicBezTo>
                    <a:pt x="1130" y="879"/>
                    <a:pt x="1193" y="544"/>
                    <a:pt x="1549" y="356"/>
                  </a:cubicBezTo>
                  <a:cubicBezTo>
                    <a:pt x="2030" y="126"/>
                    <a:pt x="2532" y="0"/>
                    <a:pt x="3055" y="189"/>
                  </a:cubicBezTo>
                  <a:cubicBezTo>
                    <a:pt x="4352" y="628"/>
                    <a:pt x="4541" y="1716"/>
                    <a:pt x="4038" y="2741"/>
                  </a:cubicBezTo>
                  <a:cubicBezTo>
                    <a:pt x="3620" y="3118"/>
                    <a:pt x="3202" y="3494"/>
                    <a:pt x="2762" y="3808"/>
                  </a:cubicBezTo>
                  <a:cubicBezTo>
                    <a:pt x="2386" y="4080"/>
                    <a:pt x="1967" y="4206"/>
                    <a:pt x="1590" y="4415"/>
                  </a:cubicBezTo>
                  <a:cubicBezTo>
                    <a:pt x="1172" y="4645"/>
                    <a:pt x="753" y="4645"/>
                    <a:pt x="272" y="4603"/>
                  </a:cubicBezTo>
                  <a:cubicBezTo>
                    <a:pt x="209" y="4624"/>
                    <a:pt x="126" y="4541"/>
                    <a:pt x="0" y="443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92;p59"/>
            <p:cNvSpPr/>
            <p:nvPr/>
          </p:nvSpPr>
          <p:spPr>
            <a:xfrm>
              <a:off x="6156625" y="4479600"/>
              <a:ext cx="87375" cy="94700"/>
            </a:xfrm>
            <a:custGeom>
              <a:avLst/>
              <a:gdLst/>
              <a:ahLst/>
              <a:cxnLst/>
              <a:rect l="l" t="t" r="r" b="b"/>
              <a:pathLst>
                <a:path w="3495" h="3788" extrusionOk="0">
                  <a:moveTo>
                    <a:pt x="3495" y="3264"/>
                  </a:moveTo>
                  <a:cubicBezTo>
                    <a:pt x="3244" y="3536"/>
                    <a:pt x="2972" y="3662"/>
                    <a:pt x="2637" y="3704"/>
                  </a:cubicBezTo>
                  <a:cubicBezTo>
                    <a:pt x="2135" y="3787"/>
                    <a:pt x="1716" y="3683"/>
                    <a:pt x="1298" y="3285"/>
                  </a:cubicBezTo>
                  <a:cubicBezTo>
                    <a:pt x="649" y="2637"/>
                    <a:pt x="210" y="1904"/>
                    <a:pt x="126" y="984"/>
                  </a:cubicBezTo>
                  <a:cubicBezTo>
                    <a:pt x="105" y="670"/>
                    <a:pt x="1" y="356"/>
                    <a:pt x="126" y="0"/>
                  </a:cubicBezTo>
                  <a:cubicBezTo>
                    <a:pt x="1047" y="461"/>
                    <a:pt x="1905" y="879"/>
                    <a:pt x="2616" y="1590"/>
                  </a:cubicBezTo>
                  <a:cubicBezTo>
                    <a:pt x="3097" y="2072"/>
                    <a:pt x="3348" y="2657"/>
                    <a:pt x="3495" y="32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493;p59"/>
            <p:cNvSpPr/>
            <p:nvPr/>
          </p:nvSpPr>
          <p:spPr>
            <a:xfrm>
              <a:off x="5682175" y="3147800"/>
              <a:ext cx="82675" cy="116150"/>
            </a:xfrm>
            <a:custGeom>
              <a:avLst/>
              <a:gdLst/>
              <a:ahLst/>
              <a:cxnLst/>
              <a:rect l="l" t="t" r="r" b="b"/>
              <a:pathLst>
                <a:path w="3307" h="4646" extrusionOk="0">
                  <a:moveTo>
                    <a:pt x="3307" y="147"/>
                  </a:moveTo>
                  <a:cubicBezTo>
                    <a:pt x="2846" y="1026"/>
                    <a:pt x="2365" y="1716"/>
                    <a:pt x="1842" y="2407"/>
                  </a:cubicBezTo>
                  <a:cubicBezTo>
                    <a:pt x="1319" y="3097"/>
                    <a:pt x="733" y="3788"/>
                    <a:pt x="461" y="4625"/>
                  </a:cubicBezTo>
                  <a:cubicBezTo>
                    <a:pt x="252" y="4646"/>
                    <a:pt x="210" y="4520"/>
                    <a:pt x="189" y="4395"/>
                  </a:cubicBezTo>
                  <a:cubicBezTo>
                    <a:pt x="64" y="3600"/>
                    <a:pt x="1" y="2846"/>
                    <a:pt x="461" y="2156"/>
                  </a:cubicBezTo>
                  <a:cubicBezTo>
                    <a:pt x="608" y="1926"/>
                    <a:pt x="796" y="1716"/>
                    <a:pt x="942" y="1486"/>
                  </a:cubicBezTo>
                  <a:cubicBezTo>
                    <a:pt x="1089" y="1277"/>
                    <a:pt x="1235" y="1068"/>
                    <a:pt x="1340" y="838"/>
                  </a:cubicBezTo>
                  <a:cubicBezTo>
                    <a:pt x="1779" y="126"/>
                    <a:pt x="2407" y="1"/>
                    <a:pt x="3307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494;p59"/>
            <p:cNvSpPr/>
            <p:nvPr/>
          </p:nvSpPr>
          <p:spPr>
            <a:xfrm>
              <a:off x="6402475" y="3033775"/>
              <a:ext cx="83725" cy="77950"/>
            </a:xfrm>
            <a:custGeom>
              <a:avLst/>
              <a:gdLst/>
              <a:ahLst/>
              <a:cxnLst/>
              <a:rect l="l" t="t" r="r" b="b"/>
              <a:pathLst>
                <a:path w="3349" h="3118" extrusionOk="0">
                  <a:moveTo>
                    <a:pt x="3348" y="3118"/>
                  </a:moveTo>
                  <a:cubicBezTo>
                    <a:pt x="2532" y="2720"/>
                    <a:pt x="2239" y="1967"/>
                    <a:pt x="1675" y="1528"/>
                  </a:cubicBezTo>
                  <a:cubicBezTo>
                    <a:pt x="1089" y="1046"/>
                    <a:pt x="566" y="544"/>
                    <a:pt x="1" y="0"/>
                  </a:cubicBezTo>
                  <a:cubicBezTo>
                    <a:pt x="419" y="63"/>
                    <a:pt x="754" y="105"/>
                    <a:pt x="1089" y="168"/>
                  </a:cubicBezTo>
                  <a:cubicBezTo>
                    <a:pt x="1256" y="189"/>
                    <a:pt x="1423" y="272"/>
                    <a:pt x="1507" y="377"/>
                  </a:cubicBezTo>
                  <a:cubicBezTo>
                    <a:pt x="2093" y="1067"/>
                    <a:pt x="2763" y="1695"/>
                    <a:pt x="3202" y="2511"/>
                  </a:cubicBezTo>
                  <a:cubicBezTo>
                    <a:pt x="3265" y="2637"/>
                    <a:pt x="3286" y="2846"/>
                    <a:pt x="3348" y="311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495;p59"/>
            <p:cNvSpPr/>
            <p:nvPr/>
          </p:nvSpPr>
          <p:spPr>
            <a:xfrm>
              <a:off x="6090200" y="3833575"/>
              <a:ext cx="51800" cy="31400"/>
            </a:xfrm>
            <a:custGeom>
              <a:avLst/>
              <a:gdLst/>
              <a:ahLst/>
              <a:cxnLst/>
              <a:rect l="l" t="t" r="r" b="b"/>
              <a:pathLst>
                <a:path w="2072" h="1256" extrusionOk="0">
                  <a:moveTo>
                    <a:pt x="0" y="1"/>
                  </a:moveTo>
                  <a:lnTo>
                    <a:pt x="2072" y="1"/>
                  </a:lnTo>
                  <a:cubicBezTo>
                    <a:pt x="2051" y="921"/>
                    <a:pt x="1737" y="1256"/>
                    <a:pt x="900" y="1193"/>
                  </a:cubicBezTo>
                  <a:cubicBezTo>
                    <a:pt x="314" y="1193"/>
                    <a:pt x="63" y="85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496;p59"/>
            <p:cNvSpPr/>
            <p:nvPr/>
          </p:nvSpPr>
          <p:spPr>
            <a:xfrm>
              <a:off x="6184350" y="3855025"/>
              <a:ext cx="346825" cy="300800"/>
            </a:xfrm>
            <a:custGeom>
              <a:avLst/>
              <a:gdLst/>
              <a:ahLst/>
              <a:cxnLst/>
              <a:rect l="l" t="t" r="r" b="b"/>
              <a:pathLst>
                <a:path w="13873" h="12032" extrusionOk="0">
                  <a:moveTo>
                    <a:pt x="11195" y="10065"/>
                  </a:moveTo>
                  <a:cubicBezTo>
                    <a:pt x="11174" y="10044"/>
                    <a:pt x="11153" y="10023"/>
                    <a:pt x="11153" y="10002"/>
                  </a:cubicBezTo>
                  <a:cubicBezTo>
                    <a:pt x="11383" y="9228"/>
                    <a:pt x="11216" y="8474"/>
                    <a:pt x="11153" y="7721"/>
                  </a:cubicBezTo>
                  <a:cubicBezTo>
                    <a:pt x="11069" y="6696"/>
                    <a:pt x="10462" y="6047"/>
                    <a:pt x="9604" y="5629"/>
                  </a:cubicBezTo>
                  <a:cubicBezTo>
                    <a:pt x="9311" y="5461"/>
                    <a:pt x="8998" y="5336"/>
                    <a:pt x="8684" y="5315"/>
                  </a:cubicBezTo>
                  <a:cubicBezTo>
                    <a:pt x="7407" y="5148"/>
                    <a:pt x="6110" y="5043"/>
                    <a:pt x="5064" y="5985"/>
                  </a:cubicBezTo>
                  <a:cubicBezTo>
                    <a:pt x="5001" y="6047"/>
                    <a:pt x="4980" y="6089"/>
                    <a:pt x="4918" y="6131"/>
                  </a:cubicBezTo>
                  <a:cubicBezTo>
                    <a:pt x="3620" y="6570"/>
                    <a:pt x="3348" y="7826"/>
                    <a:pt x="2888" y="8893"/>
                  </a:cubicBezTo>
                  <a:cubicBezTo>
                    <a:pt x="2909" y="9876"/>
                    <a:pt x="2825" y="10902"/>
                    <a:pt x="3746" y="11676"/>
                  </a:cubicBezTo>
                  <a:cubicBezTo>
                    <a:pt x="3829" y="11718"/>
                    <a:pt x="3871" y="11801"/>
                    <a:pt x="3955" y="11885"/>
                  </a:cubicBezTo>
                  <a:cubicBezTo>
                    <a:pt x="3976" y="11906"/>
                    <a:pt x="3976" y="11927"/>
                    <a:pt x="4018" y="12031"/>
                  </a:cubicBezTo>
                  <a:cubicBezTo>
                    <a:pt x="3829" y="12011"/>
                    <a:pt x="3662" y="12011"/>
                    <a:pt x="3537" y="11927"/>
                  </a:cubicBezTo>
                  <a:cubicBezTo>
                    <a:pt x="2658" y="11508"/>
                    <a:pt x="1988" y="10839"/>
                    <a:pt x="1465" y="10002"/>
                  </a:cubicBezTo>
                  <a:cubicBezTo>
                    <a:pt x="1130" y="9437"/>
                    <a:pt x="816" y="8872"/>
                    <a:pt x="524" y="8265"/>
                  </a:cubicBezTo>
                  <a:cubicBezTo>
                    <a:pt x="398" y="7972"/>
                    <a:pt x="314" y="7658"/>
                    <a:pt x="252" y="7345"/>
                  </a:cubicBezTo>
                  <a:cubicBezTo>
                    <a:pt x="189" y="7031"/>
                    <a:pt x="189" y="6696"/>
                    <a:pt x="147" y="6382"/>
                  </a:cubicBezTo>
                  <a:cubicBezTo>
                    <a:pt x="0" y="5775"/>
                    <a:pt x="147" y="5231"/>
                    <a:pt x="398" y="4708"/>
                  </a:cubicBezTo>
                  <a:cubicBezTo>
                    <a:pt x="712" y="4080"/>
                    <a:pt x="1047" y="3474"/>
                    <a:pt x="1549" y="2992"/>
                  </a:cubicBezTo>
                  <a:cubicBezTo>
                    <a:pt x="1674" y="2846"/>
                    <a:pt x="1821" y="2700"/>
                    <a:pt x="1988" y="2637"/>
                  </a:cubicBezTo>
                  <a:cubicBezTo>
                    <a:pt x="2679" y="2428"/>
                    <a:pt x="3034" y="1946"/>
                    <a:pt x="3306" y="1360"/>
                  </a:cubicBezTo>
                  <a:cubicBezTo>
                    <a:pt x="3725" y="419"/>
                    <a:pt x="4562" y="126"/>
                    <a:pt x="5441" y="84"/>
                  </a:cubicBezTo>
                  <a:cubicBezTo>
                    <a:pt x="6591" y="0"/>
                    <a:pt x="7742" y="126"/>
                    <a:pt x="8851" y="649"/>
                  </a:cubicBezTo>
                  <a:cubicBezTo>
                    <a:pt x="9918" y="1151"/>
                    <a:pt x="10964" y="1653"/>
                    <a:pt x="11927" y="2365"/>
                  </a:cubicBezTo>
                  <a:cubicBezTo>
                    <a:pt x="12324" y="2637"/>
                    <a:pt x="12701" y="2992"/>
                    <a:pt x="13036" y="3348"/>
                  </a:cubicBezTo>
                  <a:cubicBezTo>
                    <a:pt x="13475" y="3829"/>
                    <a:pt x="13705" y="4394"/>
                    <a:pt x="13747" y="5022"/>
                  </a:cubicBezTo>
                  <a:lnTo>
                    <a:pt x="13810" y="5880"/>
                  </a:lnTo>
                  <a:cubicBezTo>
                    <a:pt x="13810" y="6026"/>
                    <a:pt x="13873" y="6152"/>
                    <a:pt x="13810" y="6277"/>
                  </a:cubicBezTo>
                  <a:cubicBezTo>
                    <a:pt x="13350" y="7826"/>
                    <a:pt x="12827" y="9290"/>
                    <a:pt x="11278" y="10106"/>
                  </a:cubicBezTo>
                  <a:cubicBezTo>
                    <a:pt x="11257" y="10065"/>
                    <a:pt x="11236" y="10065"/>
                    <a:pt x="11195" y="10065"/>
                  </a:cubicBezTo>
                  <a:close/>
                  <a:moveTo>
                    <a:pt x="3767" y="4248"/>
                  </a:moveTo>
                  <a:cubicBezTo>
                    <a:pt x="3432" y="4520"/>
                    <a:pt x="3285" y="4876"/>
                    <a:pt x="3097" y="5231"/>
                  </a:cubicBezTo>
                  <a:cubicBezTo>
                    <a:pt x="3495" y="5420"/>
                    <a:pt x="3829" y="5441"/>
                    <a:pt x="4081" y="5127"/>
                  </a:cubicBezTo>
                  <a:cubicBezTo>
                    <a:pt x="4269" y="4917"/>
                    <a:pt x="4164" y="4687"/>
                    <a:pt x="3767" y="4248"/>
                  </a:cubicBezTo>
                  <a:close/>
                  <a:moveTo>
                    <a:pt x="11027" y="5231"/>
                  </a:moveTo>
                  <a:cubicBezTo>
                    <a:pt x="11278" y="5231"/>
                    <a:pt x="11488" y="5022"/>
                    <a:pt x="11488" y="4771"/>
                  </a:cubicBezTo>
                  <a:cubicBezTo>
                    <a:pt x="11488" y="4478"/>
                    <a:pt x="11236" y="4185"/>
                    <a:pt x="10964" y="4206"/>
                  </a:cubicBezTo>
                  <a:cubicBezTo>
                    <a:pt x="10755" y="4206"/>
                    <a:pt x="10567" y="4415"/>
                    <a:pt x="10567" y="4666"/>
                  </a:cubicBezTo>
                  <a:cubicBezTo>
                    <a:pt x="10525" y="4980"/>
                    <a:pt x="10734" y="5231"/>
                    <a:pt x="11027" y="52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497;p59"/>
            <p:cNvSpPr/>
            <p:nvPr/>
          </p:nvSpPr>
          <p:spPr>
            <a:xfrm>
              <a:off x="6249200" y="4175675"/>
              <a:ext cx="164275" cy="199850"/>
            </a:xfrm>
            <a:custGeom>
              <a:avLst/>
              <a:gdLst/>
              <a:ahLst/>
              <a:cxnLst/>
              <a:rect l="l" t="t" r="r" b="b"/>
              <a:pathLst>
                <a:path w="6571" h="7994" extrusionOk="0">
                  <a:moveTo>
                    <a:pt x="901" y="335"/>
                  </a:moveTo>
                  <a:cubicBezTo>
                    <a:pt x="2805" y="482"/>
                    <a:pt x="4604" y="461"/>
                    <a:pt x="6445" y="1"/>
                  </a:cubicBezTo>
                  <a:cubicBezTo>
                    <a:pt x="6341" y="335"/>
                    <a:pt x="6383" y="628"/>
                    <a:pt x="6466" y="900"/>
                  </a:cubicBezTo>
                  <a:cubicBezTo>
                    <a:pt x="6571" y="1423"/>
                    <a:pt x="6571" y="2009"/>
                    <a:pt x="6550" y="2532"/>
                  </a:cubicBezTo>
                  <a:cubicBezTo>
                    <a:pt x="6487" y="3139"/>
                    <a:pt x="6404" y="3725"/>
                    <a:pt x="6487" y="4353"/>
                  </a:cubicBezTo>
                  <a:cubicBezTo>
                    <a:pt x="6508" y="4562"/>
                    <a:pt x="6466" y="4813"/>
                    <a:pt x="6466" y="5022"/>
                  </a:cubicBezTo>
                  <a:cubicBezTo>
                    <a:pt x="6425" y="5294"/>
                    <a:pt x="6383" y="5587"/>
                    <a:pt x="6383" y="5880"/>
                  </a:cubicBezTo>
                  <a:cubicBezTo>
                    <a:pt x="6404" y="6299"/>
                    <a:pt x="6278" y="6633"/>
                    <a:pt x="6027" y="6926"/>
                  </a:cubicBezTo>
                  <a:cubicBezTo>
                    <a:pt x="5755" y="7240"/>
                    <a:pt x="5525" y="7554"/>
                    <a:pt x="5211" y="7952"/>
                  </a:cubicBezTo>
                  <a:cubicBezTo>
                    <a:pt x="5085" y="7952"/>
                    <a:pt x="4897" y="7993"/>
                    <a:pt x="4709" y="7972"/>
                  </a:cubicBezTo>
                  <a:cubicBezTo>
                    <a:pt x="3642" y="7805"/>
                    <a:pt x="2637" y="7491"/>
                    <a:pt x="1696" y="6926"/>
                  </a:cubicBezTo>
                  <a:cubicBezTo>
                    <a:pt x="922" y="6424"/>
                    <a:pt x="419" y="5713"/>
                    <a:pt x="315" y="4771"/>
                  </a:cubicBezTo>
                  <a:cubicBezTo>
                    <a:pt x="294" y="4395"/>
                    <a:pt x="231" y="4018"/>
                    <a:pt x="189" y="3620"/>
                  </a:cubicBezTo>
                  <a:cubicBezTo>
                    <a:pt x="1" y="2428"/>
                    <a:pt x="336" y="1402"/>
                    <a:pt x="901" y="3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498;p59"/>
            <p:cNvSpPr/>
            <p:nvPr/>
          </p:nvSpPr>
          <p:spPr>
            <a:xfrm>
              <a:off x="6092275" y="4152150"/>
              <a:ext cx="148600" cy="64350"/>
            </a:xfrm>
            <a:custGeom>
              <a:avLst/>
              <a:gdLst/>
              <a:ahLst/>
              <a:cxnLst/>
              <a:rect l="l" t="t" r="r" b="b"/>
              <a:pathLst>
                <a:path w="5944" h="2574" extrusionOk="0">
                  <a:moveTo>
                    <a:pt x="5106" y="0"/>
                  </a:moveTo>
                  <a:cubicBezTo>
                    <a:pt x="5399" y="230"/>
                    <a:pt x="5629" y="418"/>
                    <a:pt x="5943" y="649"/>
                  </a:cubicBezTo>
                  <a:cubicBezTo>
                    <a:pt x="5106" y="1360"/>
                    <a:pt x="4311" y="2009"/>
                    <a:pt x="3223" y="2113"/>
                  </a:cubicBezTo>
                  <a:cubicBezTo>
                    <a:pt x="3056" y="2134"/>
                    <a:pt x="2909" y="2197"/>
                    <a:pt x="2784" y="2260"/>
                  </a:cubicBezTo>
                  <a:cubicBezTo>
                    <a:pt x="2156" y="2574"/>
                    <a:pt x="1466" y="2511"/>
                    <a:pt x="796" y="2511"/>
                  </a:cubicBezTo>
                  <a:cubicBezTo>
                    <a:pt x="503" y="2511"/>
                    <a:pt x="210" y="2427"/>
                    <a:pt x="1" y="2155"/>
                  </a:cubicBezTo>
                  <a:cubicBezTo>
                    <a:pt x="587" y="1527"/>
                    <a:pt x="1424" y="1088"/>
                    <a:pt x="2156" y="942"/>
                  </a:cubicBezTo>
                  <a:cubicBezTo>
                    <a:pt x="2930" y="774"/>
                    <a:pt x="3725" y="649"/>
                    <a:pt x="4395" y="230"/>
                  </a:cubicBezTo>
                  <a:cubicBezTo>
                    <a:pt x="4625" y="126"/>
                    <a:pt x="4876" y="63"/>
                    <a:pt x="5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499;p59"/>
            <p:cNvSpPr/>
            <p:nvPr/>
          </p:nvSpPr>
          <p:spPr>
            <a:xfrm>
              <a:off x="6356975" y="4399550"/>
              <a:ext cx="37675" cy="98375"/>
            </a:xfrm>
            <a:custGeom>
              <a:avLst/>
              <a:gdLst/>
              <a:ahLst/>
              <a:cxnLst/>
              <a:rect l="l" t="t" r="r" b="b"/>
              <a:pathLst>
                <a:path w="1507" h="3935" extrusionOk="0">
                  <a:moveTo>
                    <a:pt x="816" y="3935"/>
                  </a:moveTo>
                  <a:cubicBezTo>
                    <a:pt x="356" y="3663"/>
                    <a:pt x="189" y="3307"/>
                    <a:pt x="168" y="2867"/>
                  </a:cubicBezTo>
                  <a:cubicBezTo>
                    <a:pt x="147" y="2302"/>
                    <a:pt x="0" y="1779"/>
                    <a:pt x="168" y="1235"/>
                  </a:cubicBezTo>
                  <a:cubicBezTo>
                    <a:pt x="251" y="922"/>
                    <a:pt x="168" y="545"/>
                    <a:pt x="147" y="126"/>
                  </a:cubicBezTo>
                  <a:cubicBezTo>
                    <a:pt x="461" y="22"/>
                    <a:pt x="795" y="1"/>
                    <a:pt x="1151" y="168"/>
                  </a:cubicBezTo>
                  <a:cubicBezTo>
                    <a:pt x="1193" y="336"/>
                    <a:pt x="1235" y="524"/>
                    <a:pt x="1256" y="712"/>
                  </a:cubicBezTo>
                  <a:cubicBezTo>
                    <a:pt x="1318" y="1298"/>
                    <a:pt x="1339" y="1863"/>
                    <a:pt x="1423" y="2428"/>
                  </a:cubicBezTo>
                  <a:cubicBezTo>
                    <a:pt x="1507" y="2951"/>
                    <a:pt x="1318" y="3390"/>
                    <a:pt x="1088" y="3767"/>
                  </a:cubicBezTo>
                  <a:cubicBezTo>
                    <a:pt x="1046" y="3851"/>
                    <a:pt x="921" y="3872"/>
                    <a:pt x="816" y="393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500;p59"/>
            <p:cNvSpPr/>
            <p:nvPr/>
          </p:nvSpPr>
          <p:spPr>
            <a:xfrm>
              <a:off x="6200050" y="4352475"/>
              <a:ext cx="60175" cy="112500"/>
            </a:xfrm>
            <a:custGeom>
              <a:avLst/>
              <a:gdLst/>
              <a:ahLst/>
              <a:cxnLst/>
              <a:rect l="l" t="t" r="r" b="b"/>
              <a:pathLst>
                <a:path w="2407" h="4500" extrusionOk="0">
                  <a:moveTo>
                    <a:pt x="0" y="4353"/>
                  </a:moveTo>
                  <a:cubicBezTo>
                    <a:pt x="42" y="3913"/>
                    <a:pt x="168" y="3495"/>
                    <a:pt x="398" y="3181"/>
                  </a:cubicBezTo>
                  <a:cubicBezTo>
                    <a:pt x="921" y="2512"/>
                    <a:pt x="1130" y="1716"/>
                    <a:pt x="1569" y="1005"/>
                  </a:cubicBezTo>
                  <a:cubicBezTo>
                    <a:pt x="1758" y="691"/>
                    <a:pt x="1862" y="294"/>
                    <a:pt x="2239" y="1"/>
                  </a:cubicBezTo>
                  <a:cubicBezTo>
                    <a:pt x="2302" y="147"/>
                    <a:pt x="2406" y="252"/>
                    <a:pt x="2406" y="315"/>
                  </a:cubicBezTo>
                  <a:cubicBezTo>
                    <a:pt x="2197" y="1424"/>
                    <a:pt x="1967" y="2491"/>
                    <a:pt x="1569" y="3516"/>
                  </a:cubicBezTo>
                  <a:cubicBezTo>
                    <a:pt x="1339" y="4144"/>
                    <a:pt x="921" y="4499"/>
                    <a:pt x="188" y="4395"/>
                  </a:cubicBezTo>
                  <a:cubicBezTo>
                    <a:pt x="168" y="4457"/>
                    <a:pt x="147" y="4437"/>
                    <a:pt x="0" y="43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501;p59"/>
            <p:cNvSpPr/>
            <p:nvPr/>
          </p:nvSpPr>
          <p:spPr>
            <a:xfrm>
              <a:off x="6432300" y="4174100"/>
              <a:ext cx="146475" cy="47625"/>
            </a:xfrm>
            <a:custGeom>
              <a:avLst/>
              <a:gdLst/>
              <a:ahLst/>
              <a:cxnLst/>
              <a:rect l="l" t="t" r="r" b="b"/>
              <a:pathLst>
                <a:path w="5859" h="1905" extrusionOk="0">
                  <a:moveTo>
                    <a:pt x="5859" y="1779"/>
                  </a:moveTo>
                  <a:cubicBezTo>
                    <a:pt x="4938" y="1842"/>
                    <a:pt x="3997" y="1884"/>
                    <a:pt x="3097" y="1905"/>
                  </a:cubicBezTo>
                  <a:cubicBezTo>
                    <a:pt x="2930" y="1905"/>
                    <a:pt x="2762" y="1884"/>
                    <a:pt x="2616" y="1842"/>
                  </a:cubicBezTo>
                  <a:cubicBezTo>
                    <a:pt x="1800" y="1570"/>
                    <a:pt x="1026" y="1256"/>
                    <a:pt x="314" y="754"/>
                  </a:cubicBezTo>
                  <a:cubicBezTo>
                    <a:pt x="84" y="608"/>
                    <a:pt x="0" y="336"/>
                    <a:pt x="84" y="189"/>
                  </a:cubicBezTo>
                  <a:cubicBezTo>
                    <a:pt x="189" y="1"/>
                    <a:pt x="544" y="1"/>
                    <a:pt x="733" y="231"/>
                  </a:cubicBezTo>
                  <a:cubicBezTo>
                    <a:pt x="1046" y="649"/>
                    <a:pt x="1423" y="482"/>
                    <a:pt x="1862" y="503"/>
                  </a:cubicBezTo>
                  <a:cubicBezTo>
                    <a:pt x="1800" y="629"/>
                    <a:pt x="1779" y="733"/>
                    <a:pt x="1758" y="859"/>
                  </a:cubicBezTo>
                  <a:cubicBezTo>
                    <a:pt x="1737" y="1026"/>
                    <a:pt x="1737" y="1173"/>
                    <a:pt x="1904" y="1277"/>
                  </a:cubicBezTo>
                  <a:cubicBezTo>
                    <a:pt x="2093" y="1382"/>
                    <a:pt x="2302" y="1382"/>
                    <a:pt x="2427" y="1235"/>
                  </a:cubicBezTo>
                  <a:cubicBezTo>
                    <a:pt x="2574" y="1068"/>
                    <a:pt x="2678" y="859"/>
                    <a:pt x="2804" y="649"/>
                  </a:cubicBezTo>
                  <a:cubicBezTo>
                    <a:pt x="3013" y="733"/>
                    <a:pt x="3202" y="796"/>
                    <a:pt x="3348" y="838"/>
                  </a:cubicBezTo>
                  <a:cubicBezTo>
                    <a:pt x="3536" y="901"/>
                    <a:pt x="3725" y="1026"/>
                    <a:pt x="3892" y="1026"/>
                  </a:cubicBezTo>
                  <a:cubicBezTo>
                    <a:pt x="4624" y="1026"/>
                    <a:pt x="5252" y="1340"/>
                    <a:pt x="5859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502;p59"/>
            <p:cNvSpPr/>
            <p:nvPr/>
          </p:nvSpPr>
          <p:spPr>
            <a:xfrm>
              <a:off x="6509700" y="3879075"/>
              <a:ext cx="64375" cy="56525"/>
            </a:xfrm>
            <a:custGeom>
              <a:avLst/>
              <a:gdLst/>
              <a:ahLst/>
              <a:cxnLst/>
              <a:rect l="l" t="t" r="r" b="b"/>
              <a:pathLst>
                <a:path w="2575" h="2261" extrusionOk="0">
                  <a:moveTo>
                    <a:pt x="1173" y="2261"/>
                  </a:moveTo>
                  <a:cubicBezTo>
                    <a:pt x="712" y="1758"/>
                    <a:pt x="378" y="1361"/>
                    <a:pt x="1" y="922"/>
                  </a:cubicBezTo>
                  <a:cubicBezTo>
                    <a:pt x="482" y="294"/>
                    <a:pt x="1152" y="1"/>
                    <a:pt x="1947" y="22"/>
                  </a:cubicBezTo>
                  <a:cubicBezTo>
                    <a:pt x="2198" y="22"/>
                    <a:pt x="2344" y="210"/>
                    <a:pt x="2428" y="461"/>
                  </a:cubicBezTo>
                  <a:cubicBezTo>
                    <a:pt x="2575" y="1005"/>
                    <a:pt x="2365" y="1403"/>
                    <a:pt x="1821" y="1675"/>
                  </a:cubicBezTo>
                  <a:cubicBezTo>
                    <a:pt x="1675" y="1758"/>
                    <a:pt x="1487" y="1842"/>
                    <a:pt x="1361" y="1947"/>
                  </a:cubicBezTo>
                  <a:cubicBezTo>
                    <a:pt x="1277" y="2030"/>
                    <a:pt x="1256" y="2114"/>
                    <a:pt x="1173" y="2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503;p59"/>
            <p:cNvSpPr/>
            <p:nvPr/>
          </p:nvSpPr>
          <p:spPr>
            <a:xfrm>
              <a:off x="6213125" y="3848750"/>
              <a:ext cx="41875" cy="39775"/>
            </a:xfrm>
            <a:custGeom>
              <a:avLst/>
              <a:gdLst/>
              <a:ahLst/>
              <a:cxnLst/>
              <a:rect l="l" t="t" r="r" b="b"/>
              <a:pathLst>
                <a:path w="1675" h="1591" extrusionOk="0">
                  <a:moveTo>
                    <a:pt x="419" y="1590"/>
                  </a:moveTo>
                  <a:cubicBezTo>
                    <a:pt x="0" y="1214"/>
                    <a:pt x="0" y="837"/>
                    <a:pt x="147" y="419"/>
                  </a:cubicBezTo>
                  <a:cubicBezTo>
                    <a:pt x="189" y="272"/>
                    <a:pt x="356" y="147"/>
                    <a:pt x="482" y="126"/>
                  </a:cubicBezTo>
                  <a:cubicBezTo>
                    <a:pt x="879" y="0"/>
                    <a:pt x="1298" y="42"/>
                    <a:pt x="1674" y="230"/>
                  </a:cubicBezTo>
                  <a:cubicBezTo>
                    <a:pt x="1402" y="837"/>
                    <a:pt x="1298" y="963"/>
                    <a:pt x="419" y="15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504;p59"/>
            <p:cNvSpPr/>
            <p:nvPr/>
          </p:nvSpPr>
          <p:spPr>
            <a:xfrm>
              <a:off x="5893500" y="3763475"/>
              <a:ext cx="467675" cy="418500"/>
            </a:xfrm>
            <a:custGeom>
              <a:avLst/>
              <a:gdLst/>
              <a:ahLst/>
              <a:cxnLst/>
              <a:rect l="l" t="t" r="r" b="b"/>
              <a:pathLst>
                <a:path w="18707" h="16740" extrusionOk="0">
                  <a:moveTo>
                    <a:pt x="17974" y="1"/>
                  </a:moveTo>
                  <a:cubicBezTo>
                    <a:pt x="17221" y="294"/>
                    <a:pt x="16614" y="900"/>
                    <a:pt x="15882" y="1235"/>
                  </a:cubicBezTo>
                  <a:cubicBezTo>
                    <a:pt x="15129" y="1570"/>
                    <a:pt x="14355" y="1863"/>
                    <a:pt x="13580" y="2093"/>
                  </a:cubicBezTo>
                  <a:cubicBezTo>
                    <a:pt x="12785" y="2323"/>
                    <a:pt x="11990" y="2491"/>
                    <a:pt x="11216" y="2679"/>
                  </a:cubicBezTo>
                  <a:cubicBezTo>
                    <a:pt x="11090" y="3118"/>
                    <a:pt x="10944" y="3474"/>
                    <a:pt x="10839" y="3893"/>
                  </a:cubicBezTo>
                  <a:cubicBezTo>
                    <a:pt x="10651" y="4520"/>
                    <a:pt x="10170" y="4813"/>
                    <a:pt x="9626" y="4981"/>
                  </a:cubicBezTo>
                  <a:cubicBezTo>
                    <a:pt x="9375" y="5043"/>
                    <a:pt x="9061" y="5043"/>
                    <a:pt x="8768" y="5043"/>
                  </a:cubicBezTo>
                  <a:cubicBezTo>
                    <a:pt x="7805" y="5043"/>
                    <a:pt x="7073" y="4478"/>
                    <a:pt x="6906" y="3432"/>
                  </a:cubicBezTo>
                  <a:cubicBezTo>
                    <a:pt x="6885" y="3223"/>
                    <a:pt x="6822" y="2993"/>
                    <a:pt x="6801" y="2742"/>
                  </a:cubicBezTo>
                  <a:cubicBezTo>
                    <a:pt x="5964" y="2512"/>
                    <a:pt x="5127" y="2323"/>
                    <a:pt x="4353" y="2072"/>
                  </a:cubicBezTo>
                  <a:cubicBezTo>
                    <a:pt x="3537" y="1842"/>
                    <a:pt x="2742" y="1507"/>
                    <a:pt x="1884" y="1235"/>
                  </a:cubicBezTo>
                  <a:cubicBezTo>
                    <a:pt x="1738" y="1591"/>
                    <a:pt x="1570" y="1947"/>
                    <a:pt x="1445" y="2302"/>
                  </a:cubicBezTo>
                  <a:cubicBezTo>
                    <a:pt x="1340" y="2553"/>
                    <a:pt x="1277" y="2846"/>
                    <a:pt x="1152" y="3118"/>
                  </a:cubicBezTo>
                  <a:cubicBezTo>
                    <a:pt x="922" y="3537"/>
                    <a:pt x="817" y="3997"/>
                    <a:pt x="754" y="4478"/>
                  </a:cubicBezTo>
                  <a:cubicBezTo>
                    <a:pt x="545" y="5943"/>
                    <a:pt x="294" y="7387"/>
                    <a:pt x="126" y="8851"/>
                  </a:cubicBezTo>
                  <a:cubicBezTo>
                    <a:pt x="22" y="9647"/>
                    <a:pt x="1" y="10525"/>
                    <a:pt x="22" y="11320"/>
                  </a:cubicBezTo>
                  <a:cubicBezTo>
                    <a:pt x="64" y="12199"/>
                    <a:pt x="419" y="12973"/>
                    <a:pt x="943" y="13664"/>
                  </a:cubicBezTo>
                  <a:cubicBezTo>
                    <a:pt x="1947" y="14919"/>
                    <a:pt x="3307" y="15714"/>
                    <a:pt x="4583" y="16635"/>
                  </a:cubicBezTo>
                  <a:cubicBezTo>
                    <a:pt x="4667" y="16698"/>
                    <a:pt x="4772" y="16698"/>
                    <a:pt x="4876" y="16740"/>
                  </a:cubicBezTo>
                  <a:cubicBezTo>
                    <a:pt x="5546" y="16133"/>
                    <a:pt x="6466" y="16070"/>
                    <a:pt x="7282" y="15714"/>
                  </a:cubicBezTo>
                  <a:cubicBezTo>
                    <a:pt x="7345" y="15693"/>
                    <a:pt x="7450" y="15693"/>
                    <a:pt x="7554" y="15693"/>
                  </a:cubicBezTo>
                  <a:cubicBezTo>
                    <a:pt x="7764" y="15693"/>
                    <a:pt x="7910" y="15903"/>
                    <a:pt x="7826" y="16112"/>
                  </a:cubicBezTo>
                  <a:cubicBezTo>
                    <a:pt x="7743" y="16300"/>
                    <a:pt x="7638" y="16489"/>
                    <a:pt x="7554" y="16656"/>
                  </a:cubicBezTo>
                  <a:cubicBezTo>
                    <a:pt x="7952" y="16635"/>
                    <a:pt x="8245" y="16384"/>
                    <a:pt x="8559" y="16217"/>
                  </a:cubicBezTo>
                  <a:cubicBezTo>
                    <a:pt x="9019" y="15965"/>
                    <a:pt x="9500" y="15777"/>
                    <a:pt x="10065" y="15756"/>
                  </a:cubicBezTo>
                  <a:cubicBezTo>
                    <a:pt x="10965" y="15693"/>
                    <a:pt x="11802" y="15442"/>
                    <a:pt x="12534" y="14940"/>
                  </a:cubicBezTo>
                  <a:cubicBezTo>
                    <a:pt x="12220" y="14396"/>
                    <a:pt x="11927" y="13894"/>
                    <a:pt x="11634" y="13371"/>
                  </a:cubicBezTo>
                  <a:cubicBezTo>
                    <a:pt x="10630" y="11509"/>
                    <a:pt x="10881" y="12220"/>
                    <a:pt x="10630" y="10065"/>
                  </a:cubicBezTo>
                  <a:cubicBezTo>
                    <a:pt x="10526" y="9270"/>
                    <a:pt x="10651" y="8559"/>
                    <a:pt x="10986" y="7847"/>
                  </a:cubicBezTo>
                  <a:cubicBezTo>
                    <a:pt x="11090" y="7617"/>
                    <a:pt x="11216" y="7408"/>
                    <a:pt x="11362" y="7198"/>
                  </a:cubicBezTo>
                  <a:cubicBezTo>
                    <a:pt x="11697" y="6696"/>
                    <a:pt x="12032" y="6215"/>
                    <a:pt x="12367" y="5755"/>
                  </a:cubicBezTo>
                  <a:cubicBezTo>
                    <a:pt x="11739" y="4395"/>
                    <a:pt x="11739" y="3934"/>
                    <a:pt x="12430" y="2888"/>
                  </a:cubicBezTo>
                  <a:cubicBezTo>
                    <a:pt x="12649" y="2845"/>
                    <a:pt x="12866" y="2826"/>
                    <a:pt x="13080" y="2826"/>
                  </a:cubicBezTo>
                  <a:cubicBezTo>
                    <a:pt x="13909" y="2826"/>
                    <a:pt x="14703" y="3112"/>
                    <a:pt x="15484" y="3411"/>
                  </a:cubicBezTo>
                  <a:cubicBezTo>
                    <a:pt x="16008" y="3202"/>
                    <a:pt x="16426" y="2846"/>
                    <a:pt x="17012" y="2846"/>
                  </a:cubicBezTo>
                  <a:lnTo>
                    <a:pt x="18644" y="2846"/>
                  </a:lnTo>
                  <a:cubicBezTo>
                    <a:pt x="18686" y="1800"/>
                    <a:pt x="18707" y="859"/>
                    <a:pt x="17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505;p59"/>
            <p:cNvSpPr/>
            <p:nvPr/>
          </p:nvSpPr>
          <p:spPr>
            <a:xfrm>
              <a:off x="6084450" y="42415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506;p59"/>
            <p:cNvSpPr/>
            <p:nvPr/>
          </p:nvSpPr>
          <p:spPr>
            <a:xfrm>
              <a:off x="5715650" y="3777475"/>
              <a:ext cx="522600" cy="508225"/>
            </a:xfrm>
            <a:custGeom>
              <a:avLst/>
              <a:gdLst/>
              <a:ahLst/>
              <a:cxnLst/>
              <a:rect l="l" t="t" r="r" b="b"/>
              <a:pathLst>
                <a:path w="20904" h="20329" extrusionOk="0">
                  <a:moveTo>
                    <a:pt x="7508" y="1"/>
                  </a:moveTo>
                  <a:cubicBezTo>
                    <a:pt x="7482" y="1"/>
                    <a:pt x="7456" y="2"/>
                    <a:pt x="7429" y="6"/>
                  </a:cubicBezTo>
                  <a:cubicBezTo>
                    <a:pt x="7282" y="340"/>
                    <a:pt x="7199" y="696"/>
                    <a:pt x="6989" y="926"/>
                  </a:cubicBezTo>
                  <a:cubicBezTo>
                    <a:pt x="6466" y="1575"/>
                    <a:pt x="6152" y="2349"/>
                    <a:pt x="5755" y="3081"/>
                  </a:cubicBezTo>
                  <a:cubicBezTo>
                    <a:pt x="5190" y="4169"/>
                    <a:pt x="4583" y="5237"/>
                    <a:pt x="3788" y="6178"/>
                  </a:cubicBezTo>
                  <a:cubicBezTo>
                    <a:pt x="3349" y="6701"/>
                    <a:pt x="2993" y="7308"/>
                    <a:pt x="2784" y="7999"/>
                  </a:cubicBezTo>
                  <a:cubicBezTo>
                    <a:pt x="2616" y="8522"/>
                    <a:pt x="2303" y="8961"/>
                    <a:pt x="1968" y="9379"/>
                  </a:cubicBezTo>
                  <a:cubicBezTo>
                    <a:pt x="1424" y="10028"/>
                    <a:pt x="1005" y="10781"/>
                    <a:pt x="733" y="11597"/>
                  </a:cubicBezTo>
                  <a:cubicBezTo>
                    <a:pt x="545" y="12204"/>
                    <a:pt x="378" y="12811"/>
                    <a:pt x="1" y="13355"/>
                  </a:cubicBezTo>
                  <a:cubicBezTo>
                    <a:pt x="942" y="14234"/>
                    <a:pt x="2010" y="14861"/>
                    <a:pt x="3056" y="15552"/>
                  </a:cubicBezTo>
                  <a:cubicBezTo>
                    <a:pt x="4165" y="16263"/>
                    <a:pt x="5316" y="16891"/>
                    <a:pt x="6466" y="17540"/>
                  </a:cubicBezTo>
                  <a:cubicBezTo>
                    <a:pt x="6989" y="17833"/>
                    <a:pt x="7512" y="18126"/>
                    <a:pt x="8057" y="18293"/>
                  </a:cubicBezTo>
                  <a:cubicBezTo>
                    <a:pt x="9312" y="18690"/>
                    <a:pt x="10484" y="19276"/>
                    <a:pt x="11781" y="19527"/>
                  </a:cubicBezTo>
                  <a:cubicBezTo>
                    <a:pt x="11948" y="19548"/>
                    <a:pt x="12137" y="19653"/>
                    <a:pt x="12325" y="19737"/>
                  </a:cubicBezTo>
                  <a:cubicBezTo>
                    <a:pt x="13183" y="20073"/>
                    <a:pt x="14041" y="20329"/>
                    <a:pt x="14943" y="20329"/>
                  </a:cubicBezTo>
                  <a:cubicBezTo>
                    <a:pt x="15163" y="20329"/>
                    <a:pt x="15385" y="20313"/>
                    <a:pt x="15610" y="20281"/>
                  </a:cubicBezTo>
                  <a:cubicBezTo>
                    <a:pt x="16217" y="20218"/>
                    <a:pt x="16844" y="20239"/>
                    <a:pt x="17451" y="20218"/>
                  </a:cubicBezTo>
                  <a:cubicBezTo>
                    <a:pt x="17744" y="20176"/>
                    <a:pt x="17995" y="20113"/>
                    <a:pt x="18288" y="20051"/>
                  </a:cubicBezTo>
                  <a:cubicBezTo>
                    <a:pt x="18895" y="19925"/>
                    <a:pt x="19355" y="19548"/>
                    <a:pt x="19836" y="19193"/>
                  </a:cubicBezTo>
                  <a:cubicBezTo>
                    <a:pt x="20401" y="18711"/>
                    <a:pt x="20694" y="18146"/>
                    <a:pt x="20883" y="17456"/>
                  </a:cubicBezTo>
                  <a:cubicBezTo>
                    <a:pt x="20904" y="17330"/>
                    <a:pt x="20904" y="17184"/>
                    <a:pt x="20904" y="17038"/>
                  </a:cubicBezTo>
                  <a:lnTo>
                    <a:pt x="20904" y="17038"/>
                  </a:lnTo>
                  <a:cubicBezTo>
                    <a:pt x="20213" y="17330"/>
                    <a:pt x="19627" y="17665"/>
                    <a:pt x="18958" y="17895"/>
                  </a:cubicBezTo>
                  <a:cubicBezTo>
                    <a:pt x="18128" y="18212"/>
                    <a:pt x="17261" y="18378"/>
                    <a:pt x="16374" y="18378"/>
                  </a:cubicBezTo>
                  <a:cubicBezTo>
                    <a:pt x="16322" y="18378"/>
                    <a:pt x="16269" y="18378"/>
                    <a:pt x="16217" y="18377"/>
                  </a:cubicBezTo>
                  <a:cubicBezTo>
                    <a:pt x="15987" y="18377"/>
                    <a:pt x="15715" y="18460"/>
                    <a:pt x="15484" y="18544"/>
                  </a:cubicBezTo>
                  <a:cubicBezTo>
                    <a:pt x="15356" y="18579"/>
                    <a:pt x="15214" y="18608"/>
                    <a:pt x="15073" y="18608"/>
                  </a:cubicBezTo>
                  <a:cubicBezTo>
                    <a:pt x="14963" y="18608"/>
                    <a:pt x="14853" y="18590"/>
                    <a:pt x="14752" y="18544"/>
                  </a:cubicBezTo>
                  <a:lnTo>
                    <a:pt x="14752" y="18544"/>
                  </a:lnTo>
                  <a:cubicBezTo>
                    <a:pt x="14710" y="18774"/>
                    <a:pt x="14878" y="18858"/>
                    <a:pt x="15045" y="18962"/>
                  </a:cubicBezTo>
                  <a:cubicBezTo>
                    <a:pt x="15254" y="19088"/>
                    <a:pt x="15568" y="19088"/>
                    <a:pt x="15652" y="19444"/>
                  </a:cubicBezTo>
                  <a:cubicBezTo>
                    <a:pt x="15527" y="19707"/>
                    <a:pt x="15320" y="19833"/>
                    <a:pt x="15102" y="19833"/>
                  </a:cubicBezTo>
                  <a:cubicBezTo>
                    <a:pt x="14992" y="19833"/>
                    <a:pt x="14879" y="19800"/>
                    <a:pt x="14773" y="19737"/>
                  </a:cubicBezTo>
                  <a:cubicBezTo>
                    <a:pt x="14145" y="19381"/>
                    <a:pt x="13392" y="19109"/>
                    <a:pt x="13036" y="18356"/>
                  </a:cubicBezTo>
                  <a:cubicBezTo>
                    <a:pt x="12890" y="18084"/>
                    <a:pt x="12722" y="17812"/>
                    <a:pt x="12471" y="17665"/>
                  </a:cubicBezTo>
                  <a:cubicBezTo>
                    <a:pt x="11383" y="17079"/>
                    <a:pt x="10379" y="16347"/>
                    <a:pt x="9375" y="15615"/>
                  </a:cubicBezTo>
                  <a:cubicBezTo>
                    <a:pt x="7973" y="14631"/>
                    <a:pt x="6864" y="13522"/>
                    <a:pt x="6278" y="11890"/>
                  </a:cubicBezTo>
                  <a:cubicBezTo>
                    <a:pt x="6152" y="11472"/>
                    <a:pt x="6027" y="11074"/>
                    <a:pt x="6048" y="10656"/>
                  </a:cubicBezTo>
                  <a:cubicBezTo>
                    <a:pt x="6090" y="9672"/>
                    <a:pt x="6152" y="8668"/>
                    <a:pt x="6278" y="7706"/>
                  </a:cubicBezTo>
                  <a:cubicBezTo>
                    <a:pt x="6445" y="6513"/>
                    <a:pt x="6696" y="5320"/>
                    <a:pt x="6906" y="4128"/>
                  </a:cubicBezTo>
                  <a:cubicBezTo>
                    <a:pt x="7031" y="3374"/>
                    <a:pt x="7136" y="2600"/>
                    <a:pt x="7596" y="1952"/>
                  </a:cubicBezTo>
                  <a:cubicBezTo>
                    <a:pt x="7659" y="1826"/>
                    <a:pt x="7722" y="1659"/>
                    <a:pt x="7743" y="1512"/>
                  </a:cubicBezTo>
                  <a:cubicBezTo>
                    <a:pt x="7805" y="1136"/>
                    <a:pt x="7973" y="864"/>
                    <a:pt x="8182" y="571"/>
                  </a:cubicBezTo>
                  <a:cubicBezTo>
                    <a:pt x="8224" y="508"/>
                    <a:pt x="8224" y="424"/>
                    <a:pt x="8224" y="340"/>
                  </a:cubicBezTo>
                  <a:cubicBezTo>
                    <a:pt x="7993" y="206"/>
                    <a:pt x="7798" y="1"/>
                    <a:pt x="75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507;p59"/>
            <p:cNvSpPr/>
            <p:nvPr/>
          </p:nvSpPr>
          <p:spPr>
            <a:xfrm>
              <a:off x="6043650" y="4180900"/>
              <a:ext cx="37675" cy="22000"/>
            </a:xfrm>
            <a:custGeom>
              <a:avLst/>
              <a:gdLst/>
              <a:ahLst/>
              <a:cxnLst/>
              <a:rect l="l" t="t" r="r" b="b"/>
              <a:pathLst>
                <a:path w="1507" h="880" extrusionOk="0">
                  <a:moveTo>
                    <a:pt x="1507" y="1"/>
                  </a:moveTo>
                  <a:cubicBezTo>
                    <a:pt x="921" y="1"/>
                    <a:pt x="460" y="210"/>
                    <a:pt x="0" y="524"/>
                  </a:cubicBezTo>
                  <a:cubicBezTo>
                    <a:pt x="167" y="859"/>
                    <a:pt x="460" y="796"/>
                    <a:pt x="649" y="880"/>
                  </a:cubicBezTo>
                  <a:cubicBezTo>
                    <a:pt x="900" y="649"/>
                    <a:pt x="1172" y="440"/>
                    <a:pt x="1402" y="210"/>
                  </a:cubicBezTo>
                  <a:cubicBezTo>
                    <a:pt x="1444" y="147"/>
                    <a:pt x="1486" y="64"/>
                    <a:pt x="15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508;p59"/>
            <p:cNvSpPr/>
            <p:nvPr/>
          </p:nvSpPr>
          <p:spPr>
            <a:xfrm>
              <a:off x="6081300" y="4179850"/>
              <a:ext cx="550" cy="1075"/>
            </a:xfrm>
            <a:custGeom>
              <a:avLst/>
              <a:gdLst/>
              <a:ahLst/>
              <a:cxnLst/>
              <a:rect l="l" t="t" r="r" b="b"/>
              <a:pathLst>
                <a:path w="22" h="43" extrusionOk="0">
                  <a:moveTo>
                    <a:pt x="21" y="1"/>
                  </a:moveTo>
                  <a:lnTo>
                    <a:pt x="1" y="43"/>
                  </a:lnTo>
                  <a:lnTo>
                    <a:pt x="21" y="43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09;p59"/>
            <p:cNvSpPr/>
            <p:nvPr/>
          </p:nvSpPr>
          <p:spPr>
            <a:xfrm>
              <a:off x="6078675" y="4240700"/>
              <a:ext cx="3700" cy="1425"/>
            </a:xfrm>
            <a:custGeom>
              <a:avLst/>
              <a:gdLst/>
              <a:ahLst/>
              <a:cxnLst/>
              <a:rect l="l" t="t" r="r" b="b"/>
              <a:pathLst>
                <a:path w="148" h="57" extrusionOk="0">
                  <a:moveTo>
                    <a:pt x="22" y="1"/>
                  </a:moveTo>
                  <a:cubicBezTo>
                    <a:pt x="21" y="1"/>
                    <a:pt x="17" y="41"/>
                    <a:pt x="1" y="57"/>
                  </a:cubicBezTo>
                  <a:cubicBezTo>
                    <a:pt x="43" y="57"/>
                    <a:pt x="106" y="36"/>
                    <a:pt x="147" y="36"/>
                  </a:cubicBezTo>
                  <a:cubicBezTo>
                    <a:pt x="106" y="36"/>
                    <a:pt x="85" y="15"/>
                    <a:pt x="22" y="15"/>
                  </a:cubicBezTo>
                  <a:cubicBezTo>
                    <a:pt x="22" y="5"/>
                    <a:pt x="22" y="1"/>
                    <a:pt x="22" y="1"/>
                  </a:cubicBez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10;p59"/>
            <p:cNvSpPr/>
            <p:nvPr/>
          </p:nvSpPr>
          <p:spPr>
            <a:xfrm>
              <a:off x="6082350" y="4241075"/>
              <a:ext cx="2125" cy="525"/>
            </a:xfrm>
            <a:custGeom>
              <a:avLst/>
              <a:gdLst/>
              <a:ahLst/>
              <a:cxnLst/>
              <a:rect l="l" t="t" r="r" b="b"/>
              <a:pathLst>
                <a:path w="85" h="21" extrusionOk="0">
                  <a:moveTo>
                    <a:pt x="0" y="0"/>
                  </a:moveTo>
                  <a:cubicBezTo>
                    <a:pt x="42" y="21"/>
                    <a:pt x="63" y="21"/>
                    <a:pt x="63" y="21"/>
                  </a:cubicBezTo>
                  <a:lnTo>
                    <a:pt x="84" y="0"/>
                  </a:lnTo>
                  <a:close/>
                </a:path>
              </a:pathLst>
            </a:custGeom>
            <a:solidFill>
              <a:srgbClr val="C06F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511;p59"/>
            <p:cNvSpPr/>
            <p:nvPr/>
          </p:nvSpPr>
          <p:spPr>
            <a:xfrm>
              <a:off x="6039450" y="3549025"/>
              <a:ext cx="285625" cy="189900"/>
            </a:xfrm>
            <a:custGeom>
              <a:avLst/>
              <a:gdLst/>
              <a:ahLst/>
              <a:cxnLst/>
              <a:rect l="l" t="t" r="r" b="b"/>
              <a:pathLst>
                <a:path w="11425" h="7596" extrusionOk="0">
                  <a:moveTo>
                    <a:pt x="649" y="1255"/>
                  </a:moveTo>
                  <a:cubicBezTo>
                    <a:pt x="838" y="1235"/>
                    <a:pt x="1068" y="1193"/>
                    <a:pt x="1277" y="1172"/>
                  </a:cubicBezTo>
                  <a:cubicBezTo>
                    <a:pt x="1884" y="1151"/>
                    <a:pt x="2511" y="1109"/>
                    <a:pt x="3118" y="1109"/>
                  </a:cubicBezTo>
                  <a:cubicBezTo>
                    <a:pt x="4060" y="1067"/>
                    <a:pt x="4939" y="921"/>
                    <a:pt x="5859" y="732"/>
                  </a:cubicBezTo>
                  <a:cubicBezTo>
                    <a:pt x="6968" y="502"/>
                    <a:pt x="8140" y="377"/>
                    <a:pt x="9249" y="209"/>
                  </a:cubicBezTo>
                  <a:cubicBezTo>
                    <a:pt x="9939" y="105"/>
                    <a:pt x="10630" y="84"/>
                    <a:pt x="11425" y="0"/>
                  </a:cubicBezTo>
                  <a:cubicBezTo>
                    <a:pt x="11320" y="398"/>
                    <a:pt x="11153" y="711"/>
                    <a:pt x="11132" y="1046"/>
                  </a:cubicBezTo>
                  <a:cubicBezTo>
                    <a:pt x="11111" y="1381"/>
                    <a:pt x="10986" y="1653"/>
                    <a:pt x="10776" y="1904"/>
                  </a:cubicBezTo>
                  <a:cubicBezTo>
                    <a:pt x="10672" y="2051"/>
                    <a:pt x="10588" y="2176"/>
                    <a:pt x="10567" y="2323"/>
                  </a:cubicBezTo>
                  <a:cubicBezTo>
                    <a:pt x="10295" y="3432"/>
                    <a:pt x="9563" y="4289"/>
                    <a:pt x="9019" y="5252"/>
                  </a:cubicBezTo>
                  <a:cubicBezTo>
                    <a:pt x="8935" y="5419"/>
                    <a:pt x="8789" y="5545"/>
                    <a:pt x="8621" y="5670"/>
                  </a:cubicBezTo>
                  <a:cubicBezTo>
                    <a:pt x="8035" y="6152"/>
                    <a:pt x="7429" y="6612"/>
                    <a:pt x="6801" y="7009"/>
                  </a:cubicBezTo>
                  <a:cubicBezTo>
                    <a:pt x="6466" y="7219"/>
                    <a:pt x="6048" y="7344"/>
                    <a:pt x="5650" y="7428"/>
                  </a:cubicBezTo>
                  <a:cubicBezTo>
                    <a:pt x="4729" y="7595"/>
                    <a:pt x="3788" y="7449"/>
                    <a:pt x="2846" y="7344"/>
                  </a:cubicBezTo>
                  <a:cubicBezTo>
                    <a:pt x="2783" y="7344"/>
                    <a:pt x="2721" y="7323"/>
                    <a:pt x="2658" y="7302"/>
                  </a:cubicBezTo>
                  <a:cubicBezTo>
                    <a:pt x="1403" y="6570"/>
                    <a:pt x="314" y="5733"/>
                    <a:pt x="168" y="4101"/>
                  </a:cubicBezTo>
                  <a:cubicBezTo>
                    <a:pt x="168" y="4059"/>
                    <a:pt x="168" y="3976"/>
                    <a:pt x="147" y="3934"/>
                  </a:cubicBezTo>
                  <a:cubicBezTo>
                    <a:pt x="1" y="2929"/>
                    <a:pt x="210" y="2092"/>
                    <a:pt x="649" y="125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512;p59"/>
            <p:cNvSpPr/>
            <p:nvPr/>
          </p:nvSpPr>
          <p:spPr>
            <a:xfrm>
              <a:off x="5815050" y="3486250"/>
              <a:ext cx="220250" cy="196700"/>
            </a:xfrm>
            <a:custGeom>
              <a:avLst/>
              <a:gdLst/>
              <a:ahLst/>
              <a:cxnLst/>
              <a:rect l="l" t="t" r="r" b="b"/>
              <a:pathLst>
                <a:path w="8810" h="7868" extrusionOk="0">
                  <a:moveTo>
                    <a:pt x="7219" y="1549"/>
                  </a:moveTo>
                  <a:cubicBezTo>
                    <a:pt x="6863" y="1318"/>
                    <a:pt x="6466" y="1172"/>
                    <a:pt x="6047" y="1088"/>
                  </a:cubicBezTo>
                  <a:cubicBezTo>
                    <a:pt x="4583" y="0"/>
                    <a:pt x="2281" y="209"/>
                    <a:pt x="1047" y="1883"/>
                  </a:cubicBezTo>
                  <a:cubicBezTo>
                    <a:pt x="377" y="2804"/>
                    <a:pt x="0" y="4080"/>
                    <a:pt x="168" y="5210"/>
                  </a:cubicBezTo>
                  <a:cubicBezTo>
                    <a:pt x="314" y="6319"/>
                    <a:pt x="1214" y="7449"/>
                    <a:pt x="2428" y="7428"/>
                  </a:cubicBezTo>
                  <a:cubicBezTo>
                    <a:pt x="2741" y="7596"/>
                    <a:pt x="3118" y="7721"/>
                    <a:pt x="3516" y="7742"/>
                  </a:cubicBezTo>
                  <a:cubicBezTo>
                    <a:pt x="5189" y="7868"/>
                    <a:pt x="6508" y="6884"/>
                    <a:pt x="7094" y="5524"/>
                  </a:cubicBezTo>
                  <a:cubicBezTo>
                    <a:pt x="8161" y="4227"/>
                    <a:pt x="8809" y="2574"/>
                    <a:pt x="7219" y="154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513;p59"/>
            <p:cNvSpPr/>
            <p:nvPr/>
          </p:nvSpPr>
          <p:spPr>
            <a:xfrm>
              <a:off x="6342850" y="3429000"/>
              <a:ext cx="186250" cy="176800"/>
            </a:xfrm>
            <a:custGeom>
              <a:avLst/>
              <a:gdLst/>
              <a:ahLst/>
              <a:cxnLst/>
              <a:rect l="l" t="t" r="r" b="b"/>
              <a:pathLst>
                <a:path w="7450" h="7072" extrusionOk="0">
                  <a:moveTo>
                    <a:pt x="3130" y="1"/>
                  </a:moveTo>
                  <a:cubicBezTo>
                    <a:pt x="2552" y="1"/>
                    <a:pt x="1968" y="175"/>
                    <a:pt x="1486" y="470"/>
                  </a:cubicBezTo>
                  <a:cubicBezTo>
                    <a:pt x="816" y="888"/>
                    <a:pt x="523" y="1537"/>
                    <a:pt x="398" y="2269"/>
                  </a:cubicBezTo>
                  <a:cubicBezTo>
                    <a:pt x="105" y="2855"/>
                    <a:pt x="0" y="3546"/>
                    <a:pt x="105" y="4278"/>
                  </a:cubicBezTo>
                  <a:cubicBezTo>
                    <a:pt x="126" y="4466"/>
                    <a:pt x="147" y="4613"/>
                    <a:pt x="210" y="4780"/>
                  </a:cubicBezTo>
                  <a:cubicBezTo>
                    <a:pt x="210" y="4822"/>
                    <a:pt x="230" y="4885"/>
                    <a:pt x="230" y="4927"/>
                  </a:cubicBezTo>
                  <a:cubicBezTo>
                    <a:pt x="356" y="5512"/>
                    <a:pt x="649" y="5952"/>
                    <a:pt x="1047" y="6266"/>
                  </a:cubicBezTo>
                  <a:cubicBezTo>
                    <a:pt x="1525" y="6759"/>
                    <a:pt x="2164" y="7071"/>
                    <a:pt x="2872" y="7071"/>
                  </a:cubicBezTo>
                  <a:cubicBezTo>
                    <a:pt x="3154" y="7071"/>
                    <a:pt x="3447" y="7022"/>
                    <a:pt x="3746" y="6914"/>
                  </a:cubicBezTo>
                  <a:cubicBezTo>
                    <a:pt x="3913" y="6893"/>
                    <a:pt x="4080" y="6873"/>
                    <a:pt x="4227" y="6810"/>
                  </a:cubicBezTo>
                  <a:cubicBezTo>
                    <a:pt x="5901" y="6454"/>
                    <a:pt x="7449" y="4780"/>
                    <a:pt x="7031" y="3002"/>
                  </a:cubicBezTo>
                  <a:cubicBezTo>
                    <a:pt x="6926" y="2583"/>
                    <a:pt x="6738" y="2207"/>
                    <a:pt x="6508" y="1893"/>
                  </a:cubicBezTo>
                  <a:cubicBezTo>
                    <a:pt x="6382" y="1537"/>
                    <a:pt x="6173" y="1223"/>
                    <a:pt x="5901" y="909"/>
                  </a:cubicBezTo>
                  <a:cubicBezTo>
                    <a:pt x="5440" y="386"/>
                    <a:pt x="4750" y="198"/>
                    <a:pt x="4080" y="177"/>
                  </a:cubicBezTo>
                  <a:cubicBezTo>
                    <a:pt x="3779" y="56"/>
                    <a:pt x="3455" y="1"/>
                    <a:pt x="31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514;p59"/>
            <p:cNvSpPr/>
            <p:nvPr/>
          </p:nvSpPr>
          <p:spPr>
            <a:xfrm>
              <a:off x="5412800" y="2831850"/>
              <a:ext cx="1277400" cy="1765450"/>
            </a:xfrm>
            <a:custGeom>
              <a:avLst/>
              <a:gdLst/>
              <a:ahLst/>
              <a:cxnLst/>
              <a:rect l="l" t="t" r="r" b="b"/>
              <a:pathLst>
                <a:path w="51096" h="70618" extrusionOk="0">
                  <a:moveTo>
                    <a:pt x="44777" y="13999"/>
                  </a:moveTo>
                  <a:cubicBezTo>
                    <a:pt x="45028" y="14585"/>
                    <a:pt x="45174" y="15087"/>
                    <a:pt x="45383" y="15568"/>
                  </a:cubicBezTo>
                  <a:cubicBezTo>
                    <a:pt x="45802" y="16510"/>
                    <a:pt x="46095" y="17451"/>
                    <a:pt x="46158" y="18455"/>
                  </a:cubicBezTo>
                  <a:cubicBezTo>
                    <a:pt x="46241" y="19585"/>
                    <a:pt x="46367" y="20715"/>
                    <a:pt x="46492" y="21845"/>
                  </a:cubicBezTo>
                  <a:cubicBezTo>
                    <a:pt x="46513" y="22096"/>
                    <a:pt x="46492" y="22368"/>
                    <a:pt x="46723" y="22556"/>
                  </a:cubicBezTo>
                  <a:cubicBezTo>
                    <a:pt x="47204" y="22536"/>
                    <a:pt x="47727" y="22515"/>
                    <a:pt x="48229" y="22494"/>
                  </a:cubicBezTo>
                  <a:cubicBezTo>
                    <a:pt x="49087" y="22473"/>
                    <a:pt x="50070" y="23121"/>
                    <a:pt x="50510" y="23896"/>
                  </a:cubicBezTo>
                  <a:cubicBezTo>
                    <a:pt x="51096" y="24942"/>
                    <a:pt x="50845" y="25925"/>
                    <a:pt x="50426" y="26846"/>
                  </a:cubicBezTo>
                  <a:cubicBezTo>
                    <a:pt x="50363" y="27013"/>
                    <a:pt x="50196" y="27139"/>
                    <a:pt x="50070" y="27264"/>
                  </a:cubicBezTo>
                  <a:cubicBezTo>
                    <a:pt x="49861" y="27453"/>
                    <a:pt x="49652" y="27662"/>
                    <a:pt x="49443" y="27850"/>
                  </a:cubicBezTo>
                  <a:cubicBezTo>
                    <a:pt x="49254" y="28018"/>
                    <a:pt x="49045" y="28164"/>
                    <a:pt x="48836" y="28269"/>
                  </a:cubicBezTo>
                  <a:cubicBezTo>
                    <a:pt x="48438" y="28478"/>
                    <a:pt x="48020" y="28666"/>
                    <a:pt x="47664" y="28875"/>
                  </a:cubicBezTo>
                  <a:cubicBezTo>
                    <a:pt x="46869" y="29315"/>
                    <a:pt x="46032" y="29357"/>
                    <a:pt x="45174" y="29022"/>
                  </a:cubicBezTo>
                  <a:cubicBezTo>
                    <a:pt x="45132" y="29001"/>
                    <a:pt x="45049" y="29022"/>
                    <a:pt x="44965" y="29001"/>
                  </a:cubicBezTo>
                  <a:cubicBezTo>
                    <a:pt x="44044" y="30256"/>
                    <a:pt x="43270" y="31616"/>
                    <a:pt x="42266" y="32851"/>
                  </a:cubicBezTo>
                  <a:cubicBezTo>
                    <a:pt x="41262" y="34085"/>
                    <a:pt x="40069" y="35090"/>
                    <a:pt x="38876" y="36073"/>
                  </a:cubicBezTo>
                  <a:cubicBezTo>
                    <a:pt x="39839" y="37057"/>
                    <a:pt x="40801" y="37998"/>
                    <a:pt x="41743" y="38961"/>
                  </a:cubicBezTo>
                  <a:cubicBezTo>
                    <a:pt x="42412" y="39672"/>
                    <a:pt x="42977" y="40425"/>
                    <a:pt x="43249" y="41367"/>
                  </a:cubicBezTo>
                  <a:cubicBezTo>
                    <a:pt x="43270" y="41450"/>
                    <a:pt x="43354" y="41534"/>
                    <a:pt x="43396" y="41618"/>
                  </a:cubicBezTo>
                  <a:cubicBezTo>
                    <a:pt x="43458" y="41660"/>
                    <a:pt x="43500" y="41681"/>
                    <a:pt x="43584" y="41743"/>
                  </a:cubicBezTo>
                  <a:cubicBezTo>
                    <a:pt x="44505" y="41158"/>
                    <a:pt x="45509" y="40906"/>
                    <a:pt x="46639" y="41095"/>
                  </a:cubicBezTo>
                  <a:cubicBezTo>
                    <a:pt x="47120" y="41534"/>
                    <a:pt x="47288" y="42057"/>
                    <a:pt x="47392" y="42664"/>
                  </a:cubicBezTo>
                  <a:cubicBezTo>
                    <a:pt x="47560" y="43564"/>
                    <a:pt x="46764" y="44715"/>
                    <a:pt x="45697" y="44568"/>
                  </a:cubicBezTo>
                  <a:cubicBezTo>
                    <a:pt x="45614" y="44568"/>
                    <a:pt x="45509" y="44589"/>
                    <a:pt x="45404" y="44589"/>
                  </a:cubicBezTo>
                  <a:cubicBezTo>
                    <a:pt x="45488" y="44924"/>
                    <a:pt x="45572" y="45238"/>
                    <a:pt x="45593" y="45552"/>
                  </a:cubicBezTo>
                  <a:cubicBezTo>
                    <a:pt x="45865" y="47393"/>
                    <a:pt x="45802" y="47790"/>
                    <a:pt x="44923" y="49715"/>
                  </a:cubicBezTo>
                  <a:cubicBezTo>
                    <a:pt x="44735" y="50134"/>
                    <a:pt x="44609" y="50531"/>
                    <a:pt x="44547" y="50971"/>
                  </a:cubicBezTo>
                  <a:cubicBezTo>
                    <a:pt x="44505" y="51557"/>
                    <a:pt x="44295" y="52080"/>
                    <a:pt x="44128" y="52624"/>
                  </a:cubicBezTo>
                  <a:lnTo>
                    <a:pt x="43898" y="53335"/>
                  </a:lnTo>
                  <a:cubicBezTo>
                    <a:pt x="44254" y="53649"/>
                    <a:pt x="44651" y="53816"/>
                    <a:pt x="45070" y="53816"/>
                  </a:cubicBezTo>
                  <a:cubicBezTo>
                    <a:pt x="45886" y="53816"/>
                    <a:pt x="46555" y="54235"/>
                    <a:pt x="47329" y="54423"/>
                  </a:cubicBezTo>
                  <a:cubicBezTo>
                    <a:pt x="47748" y="54528"/>
                    <a:pt x="47915" y="54883"/>
                    <a:pt x="47978" y="55302"/>
                  </a:cubicBezTo>
                  <a:cubicBezTo>
                    <a:pt x="48020" y="55699"/>
                    <a:pt x="47894" y="56013"/>
                    <a:pt x="47539" y="56181"/>
                  </a:cubicBezTo>
                  <a:cubicBezTo>
                    <a:pt x="47267" y="56285"/>
                    <a:pt x="47015" y="56390"/>
                    <a:pt x="46723" y="56411"/>
                  </a:cubicBezTo>
                  <a:cubicBezTo>
                    <a:pt x="45865" y="56495"/>
                    <a:pt x="44986" y="56515"/>
                    <a:pt x="44128" y="56557"/>
                  </a:cubicBezTo>
                  <a:cubicBezTo>
                    <a:pt x="43584" y="56599"/>
                    <a:pt x="43040" y="56411"/>
                    <a:pt x="42538" y="56223"/>
                  </a:cubicBezTo>
                  <a:cubicBezTo>
                    <a:pt x="42119" y="56076"/>
                    <a:pt x="41701" y="55888"/>
                    <a:pt x="41282" y="55699"/>
                  </a:cubicBezTo>
                  <a:cubicBezTo>
                    <a:pt x="41052" y="56390"/>
                    <a:pt x="40948" y="56934"/>
                    <a:pt x="41010" y="57562"/>
                  </a:cubicBezTo>
                  <a:cubicBezTo>
                    <a:pt x="41073" y="58148"/>
                    <a:pt x="41157" y="58712"/>
                    <a:pt x="40948" y="59298"/>
                  </a:cubicBezTo>
                  <a:cubicBezTo>
                    <a:pt x="40885" y="59424"/>
                    <a:pt x="40906" y="59612"/>
                    <a:pt x="40948" y="59759"/>
                  </a:cubicBezTo>
                  <a:cubicBezTo>
                    <a:pt x="40989" y="60345"/>
                    <a:pt x="40780" y="60826"/>
                    <a:pt x="40445" y="61244"/>
                  </a:cubicBezTo>
                  <a:cubicBezTo>
                    <a:pt x="40236" y="61516"/>
                    <a:pt x="40027" y="61809"/>
                    <a:pt x="39797" y="62060"/>
                  </a:cubicBezTo>
                  <a:cubicBezTo>
                    <a:pt x="40215" y="63274"/>
                    <a:pt x="40215" y="64466"/>
                    <a:pt x="40320" y="65638"/>
                  </a:cubicBezTo>
                  <a:cubicBezTo>
                    <a:pt x="40362" y="66371"/>
                    <a:pt x="40027" y="66998"/>
                    <a:pt x="39483" y="67479"/>
                  </a:cubicBezTo>
                  <a:cubicBezTo>
                    <a:pt x="38981" y="67898"/>
                    <a:pt x="38123" y="67772"/>
                    <a:pt x="37663" y="67249"/>
                  </a:cubicBezTo>
                  <a:cubicBezTo>
                    <a:pt x="37244" y="66768"/>
                    <a:pt x="37014" y="66266"/>
                    <a:pt x="37014" y="65680"/>
                  </a:cubicBezTo>
                  <a:cubicBezTo>
                    <a:pt x="36993" y="64969"/>
                    <a:pt x="36868" y="64257"/>
                    <a:pt x="37098" y="63588"/>
                  </a:cubicBezTo>
                  <a:cubicBezTo>
                    <a:pt x="37202" y="63295"/>
                    <a:pt x="37181" y="62960"/>
                    <a:pt x="37202" y="62709"/>
                  </a:cubicBezTo>
                  <a:cubicBezTo>
                    <a:pt x="36386" y="62374"/>
                    <a:pt x="35633" y="62039"/>
                    <a:pt x="34901" y="61746"/>
                  </a:cubicBezTo>
                  <a:cubicBezTo>
                    <a:pt x="34671" y="62667"/>
                    <a:pt x="34461" y="63525"/>
                    <a:pt x="34210" y="64362"/>
                  </a:cubicBezTo>
                  <a:cubicBezTo>
                    <a:pt x="34001" y="65178"/>
                    <a:pt x="33562" y="65806"/>
                    <a:pt x="32808" y="66161"/>
                  </a:cubicBezTo>
                  <a:cubicBezTo>
                    <a:pt x="32704" y="66224"/>
                    <a:pt x="32599" y="66308"/>
                    <a:pt x="32474" y="66371"/>
                  </a:cubicBezTo>
                  <a:cubicBezTo>
                    <a:pt x="32599" y="66517"/>
                    <a:pt x="32704" y="66663"/>
                    <a:pt x="32829" y="66747"/>
                  </a:cubicBezTo>
                  <a:cubicBezTo>
                    <a:pt x="33457" y="67187"/>
                    <a:pt x="33771" y="67835"/>
                    <a:pt x="34085" y="68463"/>
                  </a:cubicBezTo>
                  <a:cubicBezTo>
                    <a:pt x="34566" y="69404"/>
                    <a:pt x="34043" y="70346"/>
                    <a:pt x="32955" y="70534"/>
                  </a:cubicBezTo>
                  <a:cubicBezTo>
                    <a:pt x="32536" y="70618"/>
                    <a:pt x="32118" y="70618"/>
                    <a:pt x="31699" y="70618"/>
                  </a:cubicBezTo>
                  <a:cubicBezTo>
                    <a:pt x="31532" y="70618"/>
                    <a:pt x="31323" y="70534"/>
                    <a:pt x="31155" y="70430"/>
                  </a:cubicBezTo>
                  <a:cubicBezTo>
                    <a:pt x="30214" y="69781"/>
                    <a:pt x="29461" y="68902"/>
                    <a:pt x="29189" y="67814"/>
                  </a:cubicBezTo>
                  <a:cubicBezTo>
                    <a:pt x="28958" y="66915"/>
                    <a:pt x="28854" y="65973"/>
                    <a:pt x="29126" y="65031"/>
                  </a:cubicBezTo>
                  <a:cubicBezTo>
                    <a:pt x="29251" y="64571"/>
                    <a:pt x="29230" y="64048"/>
                    <a:pt x="29251" y="63546"/>
                  </a:cubicBezTo>
                  <a:cubicBezTo>
                    <a:pt x="29335" y="62186"/>
                    <a:pt x="29377" y="60805"/>
                    <a:pt x="29900" y="59528"/>
                  </a:cubicBezTo>
                  <a:cubicBezTo>
                    <a:pt x="29921" y="59466"/>
                    <a:pt x="29900" y="59382"/>
                    <a:pt x="29900" y="59277"/>
                  </a:cubicBezTo>
                  <a:cubicBezTo>
                    <a:pt x="29754" y="59277"/>
                    <a:pt x="29607" y="59256"/>
                    <a:pt x="29461" y="59256"/>
                  </a:cubicBezTo>
                  <a:cubicBezTo>
                    <a:pt x="28519" y="59319"/>
                    <a:pt x="27598" y="59361"/>
                    <a:pt x="26657" y="59424"/>
                  </a:cubicBezTo>
                  <a:cubicBezTo>
                    <a:pt x="26343" y="59424"/>
                    <a:pt x="26008" y="59382"/>
                    <a:pt x="25715" y="59277"/>
                  </a:cubicBezTo>
                  <a:cubicBezTo>
                    <a:pt x="24564" y="58943"/>
                    <a:pt x="23414" y="58587"/>
                    <a:pt x="22263" y="58189"/>
                  </a:cubicBezTo>
                  <a:cubicBezTo>
                    <a:pt x="21217" y="57813"/>
                    <a:pt x="20171" y="57436"/>
                    <a:pt x="19103" y="57039"/>
                  </a:cubicBezTo>
                  <a:cubicBezTo>
                    <a:pt x="18915" y="57478"/>
                    <a:pt x="18706" y="57896"/>
                    <a:pt x="18601" y="58336"/>
                  </a:cubicBezTo>
                  <a:cubicBezTo>
                    <a:pt x="18413" y="59277"/>
                    <a:pt x="18057" y="60177"/>
                    <a:pt x="18162" y="61161"/>
                  </a:cubicBezTo>
                  <a:cubicBezTo>
                    <a:pt x="18183" y="61537"/>
                    <a:pt x="17974" y="61893"/>
                    <a:pt x="17869" y="62269"/>
                  </a:cubicBezTo>
                  <a:cubicBezTo>
                    <a:pt x="17743" y="62667"/>
                    <a:pt x="17513" y="63002"/>
                    <a:pt x="17534" y="63441"/>
                  </a:cubicBezTo>
                  <a:cubicBezTo>
                    <a:pt x="18287" y="63650"/>
                    <a:pt x="18999" y="63881"/>
                    <a:pt x="19438" y="64571"/>
                  </a:cubicBezTo>
                  <a:cubicBezTo>
                    <a:pt x="20171" y="64906"/>
                    <a:pt x="20589" y="65617"/>
                    <a:pt x="21133" y="66182"/>
                  </a:cubicBezTo>
                  <a:cubicBezTo>
                    <a:pt x="21823" y="66873"/>
                    <a:pt x="22116" y="67814"/>
                    <a:pt x="22012" y="68777"/>
                  </a:cubicBezTo>
                  <a:cubicBezTo>
                    <a:pt x="21970" y="69111"/>
                    <a:pt x="21719" y="69321"/>
                    <a:pt x="21447" y="69509"/>
                  </a:cubicBezTo>
                  <a:cubicBezTo>
                    <a:pt x="20903" y="69886"/>
                    <a:pt x="20296" y="70137"/>
                    <a:pt x="19606" y="70220"/>
                  </a:cubicBezTo>
                  <a:cubicBezTo>
                    <a:pt x="19438" y="70241"/>
                    <a:pt x="19292" y="70220"/>
                    <a:pt x="19124" y="70241"/>
                  </a:cubicBezTo>
                  <a:cubicBezTo>
                    <a:pt x="18246" y="70430"/>
                    <a:pt x="17555" y="70053"/>
                    <a:pt x="16990" y="69384"/>
                  </a:cubicBezTo>
                  <a:cubicBezTo>
                    <a:pt x="16425" y="68735"/>
                    <a:pt x="15944" y="68023"/>
                    <a:pt x="15944" y="67103"/>
                  </a:cubicBezTo>
                  <a:cubicBezTo>
                    <a:pt x="15944" y="66559"/>
                    <a:pt x="15839" y="66015"/>
                    <a:pt x="15797" y="65450"/>
                  </a:cubicBezTo>
                  <a:cubicBezTo>
                    <a:pt x="15777" y="65073"/>
                    <a:pt x="15839" y="64697"/>
                    <a:pt x="16069" y="64362"/>
                  </a:cubicBezTo>
                  <a:cubicBezTo>
                    <a:pt x="16258" y="64069"/>
                    <a:pt x="16404" y="63734"/>
                    <a:pt x="16425" y="63399"/>
                  </a:cubicBezTo>
                  <a:cubicBezTo>
                    <a:pt x="16488" y="62834"/>
                    <a:pt x="16676" y="62353"/>
                    <a:pt x="16885" y="61851"/>
                  </a:cubicBezTo>
                  <a:cubicBezTo>
                    <a:pt x="17011" y="61474"/>
                    <a:pt x="17137" y="61140"/>
                    <a:pt x="17095" y="60721"/>
                  </a:cubicBezTo>
                  <a:cubicBezTo>
                    <a:pt x="17053" y="60428"/>
                    <a:pt x="17116" y="60156"/>
                    <a:pt x="17158" y="59863"/>
                  </a:cubicBezTo>
                  <a:cubicBezTo>
                    <a:pt x="17367" y="59005"/>
                    <a:pt x="17513" y="58106"/>
                    <a:pt x="17848" y="57269"/>
                  </a:cubicBezTo>
                  <a:cubicBezTo>
                    <a:pt x="17953" y="57039"/>
                    <a:pt x="17953" y="56767"/>
                    <a:pt x="17994" y="56495"/>
                  </a:cubicBezTo>
                  <a:cubicBezTo>
                    <a:pt x="17827" y="56348"/>
                    <a:pt x="17660" y="56223"/>
                    <a:pt x="17450" y="56118"/>
                  </a:cubicBezTo>
                  <a:lnTo>
                    <a:pt x="15421" y="54946"/>
                  </a:lnTo>
                  <a:cubicBezTo>
                    <a:pt x="14228" y="54256"/>
                    <a:pt x="13056" y="53502"/>
                    <a:pt x="11989" y="52645"/>
                  </a:cubicBezTo>
                  <a:cubicBezTo>
                    <a:pt x="11822" y="52519"/>
                    <a:pt x="11655" y="52435"/>
                    <a:pt x="11487" y="52331"/>
                  </a:cubicBezTo>
                  <a:cubicBezTo>
                    <a:pt x="10880" y="51954"/>
                    <a:pt x="10671" y="51222"/>
                    <a:pt x="11090" y="50678"/>
                  </a:cubicBezTo>
                  <a:cubicBezTo>
                    <a:pt x="11487" y="50197"/>
                    <a:pt x="11655" y="49632"/>
                    <a:pt x="11822" y="49067"/>
                  </a:cubicBezTo>
                  <a:cubicBezTo>
                    <a:pt x="12136" y="48125"/>
                    <a:pt x="12638" y="47288"/>
                    <a:pt x="13266" y="46514"/>
                  </a:cubicBezTo>
                  <a:cubicBezTo>
                    <a:pt x="13559" y="46179"/>
                    <a:pt x="13789" y="45824"/>
                    <a:pt x="13956" y="45405"/>
                  </a:cubicBezTo>
                  <a:cubicBezTo>
                    <a:pt x="14270" y="44610"/>
                    <a:pt x="14730" y="43961"/>
                    <a:pt x="15233" y="43313"/>
                  </a:cubicBezTo>
                  <a:cubicBezTo>
                    <a:pt x="15567" y="42894"/>
                    <a:pt x="15902" y="42476"/>
                    <a:pt x="16195" y="42015"/>
                  </a:cubicBezTo>
                  <a:cubicBezTo>
                    <a:pt x="17095" y="40593"/>
                    <a:pt x="17932" y="39065"/>
                    <a:pt x="18915" y="37705"/>
                  </a:cubicBezTo>
                  <a:cubicBezTo>
                    <a:pt x="18978" y="37642"/>
                    <a:pt x="18999" y="37559"/>
                    <a:pt x="19020" y="37475"/>
                  </a:cubicBezTo>
                  <a:cubicBezTo>
                    <a:pt x="18978" y="37391"/>
                    <a:pt x="18978" y="37308"/>
                    <a:pt x="18915" y="37287"/>
                  </a:cubicBezTo>
                  <a:cubicBezTo>
                    <a:pt x="17869" y="36680"/>
                    <a:pt x="17053" y="35843"/>
                    <a:pt x="16216" y="35006"/>
                  </a:cubicBezTo>
                  <a:cubicBezTo>
                    <a:pt x="15672" y="34462"/>
                    <a:pt x="15107" y="33918"/>
                    <a:pt x="14605" y="33395"/>
                  </a:cubicBezTo>
                  <a:cubicBezTo>
                    <a:pt x="13475" y="33479"/>
                    <a:pt x="12429" y="33583"/>
                    <a:pt x="11362" y="33583"/>
                  </a:cubicBezTo>
                  <a:cubicBezTo>
                    <a:pt x="10148" y="33583"/>
                    <a:pt x="9165" y="33060"/>
                    <a:pt x="8474" y="32014"/>
                  </a:cubicBezTo>
                  <a:cubicBezTo>
                    <a:pt x="7888" y="31114"/>
                    <a:pt x="7700" y="30152"/>
                    <a:pt x="7742" y="29126"/>
                  </a:cubicBezTo>
                  <a:cubicBezTo>
                    <a:pt x="7784" y="28729"/>
                    <a:pt x="7826" y="28373"/>
                    <a:pt x="7930" y="27997"/>
                  </a:cubicBezTo>
                  <a:cubicBezTo>
                    <a:pt x="8035" y="27557"/>
                    <a:pt x="8328" y="27306"/>
                    <a:pt x="8830" y="27306"/>
                  </a:cubicBezTo>
                  <a:cubicBezTo>
                    <a:pt x="9416" y="27306"/>
                    <a:pt x="10023" y="27160"/>
                    <a:pt x="10629" y="27474"/>
                  </a:cubicBezTo>
                  <a:cubicBezTo>
                    <a:pt x="10650" y="27515"/>
                    <a:pt x="10734" y="27453"/>
                    <a:pt x="10859" y="27411"/>
                  </a:cubicBezTo>
                  <a:cubicBezTo>
                    <a:pt x="10839" y="27306"/>
                    <a:pt x="10859" y="27181"/>
                    <a:pt x="10818" y="27076"/>
                  </a:cubicBezTo>
                  <a:cubicBezTo>
                    <a:pt x="10546" y="26490"/>
                    <a:pt x="10462" y="25883"/>
                    <a:pt x="10357" y="25297"/>
                  </a:cubicBezTo>
                  <a:cubicBezTo>
                    <a:pt x="10106" y="23624"/>
                    <a:pt x="10399" y="22012"/>
                    <a:pt x="10546" y="20401"/>
                  </a:cubicBezTo>
                  <a:cubicBezTo>
                    <a:pt x="10608" y="19941"/>
                    <a:pt x="10650" y="19502"/>
                    <a:pt x="10713" y="18937"/>
                  </a:cubicBezTo>
                  <a:cubicBezTo>
                    <a:pt x="10462" y="19146"/>
                    <a:pt x="10315" y="19271"/>
                    <a:pt x="10190" y="19397"/>
                  </a:cubicBezTo>
                  <a:cubicBezTo>
                    <a:pt x="9709" y="19899"/>
                    <a:pt x="9248" y="20401"/>
                    <a:pt x="8746" y="20903"/>
                  </a:cubicBezTo>
                  <a:cubicBezTo>
                    <a:pt x="8474" y="21155"/>
                    <a:pt x="8139" y="21322"/>
                    <a:pt x="7742" y="21427"/>
                  </a:cubicBezTo>
                  <a:cubicBezTo>
                    <a:pt x="7177" y="21573"/>
                    <a:pt x="6591" y="21803"/>
                    <a:pt x="6026" y="21950"/>
                  </a:cubicBezTo>
                  <a:cubicBezTo>
                    <a:pt x="5378" y="22117"/>
                    <a:pt x="4687" y="22096"/>
                    <a:pt x="4059" y="21699"/>
                  </a:cubicBezTo>
                  <a:cubicBezTo>
                    <a:pt x="3662" y="21468"/>
                    <a:pt x="3432" y="21155"/>
                    <a:pt x="3348" y="20694"/>
                  </a:cubicBezTo>
                  <a:cubicBezTo>
                    <a:pt x="3285" y="20067"/>
                    <a:pt x="3327" y="19481"/>
                    <a:pt x="3662" y="18937"/>
                  </a:cubicBezTo>
                  <a:cubicBezTo>
                    <a:pt x="4185" y="18100"/>
                    <a:pt x="4645" y="17242"/>
                    <a:pt x="5105" y="16363"/>
                  </a:cubicBezTo>
                  <a:cubicBezTo>
                    <a:pt x="5273" y="16091"/>
                    <a:pt x="5482" y="15777"/>
                    <a:pt x="5336" y="15401"/>
                  </a:cubicBezTo>
                  <a:cubicBezTo>
                    <a:pt x="5189" y="15212"/>
                    <a:pt x="4980" y="15275"/>
                    <a:pt x="4792" y="15275"/>
                  </a:cubicBezTo>
                  <a:cubicBezTo>
                    <a:pt x="3976" y="15296"/>
                    <a:pt x="3201" y="15359"/>
                    <a:pt x="2385" y="15380"/>
                  </a:cubicBezTo>
                  <a:cubicBezTo>
                    <a:pt x="2092" y="15380"/>
                    <a:pt x="1820" y="15380"/>
                    <a:pt x="1528" y="15296"/>
                  </a:cubicBezTo>
                  <a:cubicBezTo>
                    <a:pt x="356" y="14898"/>
                    <a:pt x="0" y="13789"/>
                    <a:pt x="774" y="12848"/>
                  </a:cubicBezTo>
                  <a:cubicBezTo>
                    <a:pt x="1444" y="12011"/>
                    <a:pt x="2197" y="11279"/>
                    <a:pt x="3285" y="10902"/>
                  </a:cubicBezTo>
                  <a:cubicBezTo>
                    <a:pt x="3494" y="10818"/>
                    <a:pt x="3641" y="10672"/>
                    <a:pt x="3808" y="10567"/>
                  </a:cubicBezTo>
                  <a:cubicBezTo>
                    <a:pt x="3808" y="10442"/>
                    <a:pt x="3829" y="10337"/>
                    <a:pt x="3829" y="10232"/>
                  </a:cubicBezTo>
                  <a:cubicBezTo>
                    <a:pt x="3599" y="8935"/>
                    <a:pt x="4331" y="8182"/>
                    <a:pt x="5189" y="7512"/>
                  </a:cubicBezTo>
                  <a:cubicBezTo>
                    <a:pt x="5419" y="7303"/>
                    <a:pt x="5733" y="7199"/>
                    <a:pt x="6068" y="7199"/>
                  </a:cubicBezTo>
                  <a:cubicBezTo>
                    <a:pt x="6466" y="7199"/>
                    <a:pt x="6842" y="7136"/>
                    <a:pt x="7219" y="7136"/>
                  </a:cubicBezTo>
                  <a:cubicBezTo>
                    <a:pt x="7407" y="7136"/>
                    <a:pt x="7616" y="7157"/>
                    <a:pt x="7805" y="7199"/>
                  </a:cubicBezTo>
                  <a:cubicBezTo>
                    <a:pt x="8788" y="7429"/>
                    <a:pt x="9667" y="7952"/>
                    <a:pt x="10504" y="8517"/>
                  </a:cubicBezTo>
                  <a:cubicBezTo>
                    <a:pt x="10629" y="8600"/>
                    <a:pt x="10755" y="8768"/>
                    <a:pt x="10818" y="8893"/>
                  </a:cubicBezTo>
                  <a:cubicBezTo>
                    <a:pt x="10964" y="9333"/>
                    <a:pt x="11299" y="9647"/>
                    <a:pt x="11613" y="9981"/>
                  </a:cubicBezTo>
                  <a:cubicBezTo>
                    <a:pt x="11968" y="10379"/>
                    <a:pt x="12220" y="10860"/>
                    <a:pt x="12450" y="11320"/>
                  </a:cubicBezTo>
                  <a:cubicBezTo>
                    <a:pt x="12617" y="11655"/>
                    <a:pt x="12826" y="11864"/>
                    <a:pt x="13182" y="11823"/>
                  </a:cubicBezTo>
                  <a:cubicBezTo>
                    <a:pt x="13663" y="11760"/>
                    <a:pt x="14082" y="11864"/>
                    <a:pt x="14479" y="12178"/>
                  </a:cubicBezTo>
                  <a:cubicBezTo>
                    <a:pt x="14814" y="11864"/>
                    <a:pt x="15107" y="11592"/>
                    <a:pt x="15421" y="11320"/>
                  </a:cubicBezTo>
                  <a:cubicBezTo>
                    <a:pt x="15860" y="10986"/>
                    <a:pt x="16195" y="10504"/>
                    <a:pt x="16823" y="10463"/>
                  </a:cubicBezTo>
                  <a:cubicBezTo>
                    <a:pt x="16948" y="10463"/>
                    <a:pt x="17095" y="10295"/>
                    <a:pt x="17220" y="10191"/>
                  </a:cubicBezTo>
                  <a:cubicBezTo>
                    <a:pt x="17743" y="9772"/>
                    <a:pt x="18308" y="9458"/>
                    <a:pt x="18915" y="9186"/>
                  </a:cubicBezTo>
                  <a:cubicBezTo>
                    <a:pt x="19501" y="8893"/>
                    <a:pt x="20087" y="8559"/>
                    <a:pt x="20610" y="8161"/>
                  </a:cubicBezTo>
                  <a:cubicBezTo>
                    <a:pt x="21321" y="7617"/>
                    <a:pt x="22158" y="7429"/>
                    <a:pt x="22974" y="7240"/>
                  </a:cubicBezTo>
                  <a:cubicBezTo>
                    <a:pt x="23853" y="7031"/>
                    <a:pt x="24774" y="6906"/>
                    <a:pt x="25694" y="6822"/>
                  </a:cubicBezTo>
                  <a:cubicBezTo>
                    <a:pt x="26573" y="6717"/>
                    <a:pt x="27494" y="6717"/>
                    <a:pt x="28393" y="6675"/>
                  </a:cubicBezTo>
                  <a:cubicBezTo>
                    <a:pt x="28812" y="6634"/>
                    <a:pt x="29189" y="6634"/>
                    <a:pt x="29502" y="6257"/>
                  </a:cubicBezTo>
                  <a:cubicBezTo>
                    <a:pt x="29649" y="6090"/>
                    <a:pt x="29963" y="6006"/>
                    <a:pt x="30193" y="5985"/>
                  </a:cubicBezTo>
                  <a:cubicBezTo>
                    <a:pt x="31448" y="5880"/>
                    <a:pt x="32683" y="5797"/>
                    <a:pt x="33938" y="5755"/>
                  </a:cubicBezTo>
                  <a:cubicBezTo>
                    <a:pt x="34147" y="5755"/>
                    <a:pt x="34378" y="5797"/>
                    <a:pt x="34587" y="5859"/>
                  </a:cubicBezTo>
                  <a:cubicBezTo>
                    <a:pt x="35236" y="6006"/>
                    <a:pt x="35926" y="6173"/>
                    <a:pt x="36575" y="6403"/>
                  </a:cubicBezTo>
                  <a:cubicBezTo>
                    <a:pt x="36993" y="6529"/>
                    <a:pt x="37412" y="6738"/>
                    <a:pt x="37809" y="6989"/>
                  </a:cubicBezTo>
                  <a:cubicBezTo>
                    <a:pt x="38186" y="7219"/>
                    <a:pt x="38541" y="7240"/>
                    <a:pt x="38918" y="6927"/>
                  </a:cubicBezTo>
                  <a:cubicBezTo>
                    <a:pt x="38918" y="6696"/>
                    <a:pt x="38918" y="6403"/>
                    <a:pt x="38897" y="6110"/>
                  </a:cubicBezTo>
                  <a:cubicBezTo>
                    <a:pt x="38772" y="5274"/>
                    <a:pt x="38876" y="4437"/>
                    <a:pt x="38981" y="3600"/>
                  </a:cubicBezTo>
                  <a:cubicBezTo>
                    <a:pt x="39023" y="2993"/>
                    <a:pt x="39232" y="2428"/>
                    <a:pt x="39609" y="1926"/>
                  </a:cubicBezTo>
                  <a:cubicBezTo>
                    <a:pt x="39860" y="1591"/>
                    <a:pt x="40111" y="1193"/>
                    <a:pt x="40362" y="859"/>
                  </a:cubicBezTo>
                  <a:cubicBezTo>
                    <a:pt x="40948" y="147"/>
                    <a:pt x="41722" y="1"/>
                    <a:pt x="42517" y="336"/>
                  </a:cubicBezTo>
                  <a:cubicBezTo>
                    <a:pt x="42642" y="377"/>
                    <a:pt x="42768" y="440"/>
                    <a:pt x="42852" y="545"/>
                  </a:cubicBezTo>
                  <a:cubicBezTo>
                    <a:pt x="43312" y="1235"/>
                    <a:pt x="43982" y="1758"/>
                    <a:pt x="44191" y="2595"/>
                  </a:cubicBezTo>
                  <a:cubicBezTo>
                    <a:pt x="44254" y="2951"/>
                    <a:pt x="44400" y="3349"/>
                    <a:pt x="44526" y="3788"/>
                  </a:cubicBezTo>
                  <a:cubicBezTo>
                    <a:pt x="44672" y="3683"/>
                    <a:pt x="44819" y="3600"/>
                    <a:pt x="44881" y="3537"/>
                  </a:cubicBezTo>
                  <a:cubicBezTo>
                    <a:pt x="45153" y="3244"/>
                    <a:pt x="45363" y="2951"/>
                    <a:pt x="45635" y="2658"/>
                  </a:cubicBezTo>
                  <a:cubicBezTo>
                    <a:pt x="45823" y="2491"/>
                    <a:pt x="46011" y="2302"/>
                    <a:pt x="46241" y="2219"/>
                  </a:cubicBezTo>
                  <a:cubicBezTo>
                    <a:pt x="46723" y="2072"/>
                    <a:pt x="47204" y="1717"/>
                    <a:pt x="47706" y="2030"/>
                  </a:cubicBezTo>
                  <a:cubicBezTo>
                    <a:pt x="48334" y="2449"/>
                    <a:pt x="48940" y="2930"/>
                    <a:pt x="49171" y="3704"/>
                  </a:cubicBezTo>
                  <a:cubicBezTo>
                    <a:pt x="49275" y="4081"/>
                    <a:pt x="49380" y="4478"/>
                    <a:pt x="49505" y="4834"/>
                  </a:cubicBezTo>
                  <a:cubicBezTo>
                    <a:pt x="49798" y="5566"/>
                    <a:pt x="49694" y="6215"/>
                    <a:pt x="49254" y="6822"/>
                  </a:cubicBezTo>
                  <a:cubicBezTo>
                    <a:pt x="49045" y="7115"/>
                    <a:pt x="48815" y="7429"/>
                    <a:pt x="48522" y="7763"/>
                  </a:cubicBezTo>
                  <a:cubicBezTo>
                    <a:pt x="49129" y="8182"/>
                    <a:pt x="49673" y="8600"/>
                    <a:pt x="50217" y="8998"/>
                  </a:cubicBezTo>
                  <a:cubicBezTo>
                    <a:pt x="50447" y="9144"/>
                    <a:pt x="50614" y="9333"/>
                    <a:pt x="50635" y="9626"/>
                  </a:cubicBezTo>
                  <a:cubicBezTo>
                    <a:pt x="50698" y="10086"/>
                    <a:pt x="50740" y="10588"/>
                    <a:pt x="50803" y="11069"/>
                  </a:cubicBezTo>
                  <a:cubicBezTo>
                    <a:pt x="50824" y="11341"/>
                    <a:pt x="50719" y="11551"/>
                    <a:pt x="50573" y="11760"/>
                  </a:cubicBezTo>
                  <a:cubicBezTo>
                    <a:pt x="50301" y="12074"/>
                    <a:pt x="50049" y="12388"/>
                    <a:pt x="49736" y="12681"/>
                  </a:cubicBezTo>
                  <a:cubicBezTo>
                    <a:pt x="49296" y="13078"/>
                    <a:pt x="48836" y="13371"/>
                    <a:pt x="48229" y="13476"/>
                  </a:cubicBezTo>
                  <a:cubicBezTo>
                    <a:pt x="47664" y="13580"/>
                    <a:pt x="47120" y="13706"/>
                    <a:pt x="46618" y="13999"/>
                  </a:cubicBezTo>
                  <a:cubicBezTo>
                    <a:pt x="46199" y="14229"/>
                    <a:pt x="45781" y="14271"/>
                    <a:pt x="45321" y="13999"/>
                  </a:cubicBezTo>
                  <a:cubicBezTo>
                    <a:pt x="45153" y="14020"/>
                    <a:pt x="45049" y="14041"/>
                    <a:pt x="44777" y="13999"/>
                  </a:cubicBezTo>
                  <a:close/>
                  <a:moveTo>
                    <a:pt x="26845" y="56390"/>
                  </a:moveTo>
                  <a:cubicBezTo>
                    <a:pt x="26782" y="56369"/>
                    <a:pt x="26741" y="56327"/>
                    <a:pt x="26657" y="56327"/>
                  </a:cubicBezTo>
                  <a:cubicBezTo>
                    <a:pt x="26657" y="56327"/>
                    <a:pt x="26636" y="56369"/>
                    <a:pt x="26636" y="56390"/>
                  </a:cubicBezTo>
                  <a:cubicBezTo>
                    <a:pt x="26720" y="56390"/>
                    <a:pt x="26782" y="56369"/>
                    <a:pt x="26866" y="56369"/>
                  </a:cubicBezTo>
                  <a:cubicBezTo>
                    <a:pt x="26782" y="56599"/>
                    <a:pt x="26992" y="56704"/>
                    <a:pt x="27159" y="56808"/>
                  </a:cubicBezTo>
                  <a:cubicBezTo>
                    <a:pt x="27368" y="56934"/>
                    <a:pt x="27682" y="56934"/>
                    <a:pt x="27766" y="57311"/>
                  </a:cubicBezTo>
                  <a:cubicBezTo>
                    <a:pt x="27577" y="57687"/>
                    <a:pt x="27201" y="57771"/>
                    <a:pt x="26887" y="57583"/>
                  </a:cubicBezTo>
                  <a:cubicBezTo>
                    <a:pt x="26259" y="57227"/>
                    <a:pt x="25506" y="56955"/>
                    <a:pt x="25150" y="56202"/>
                  </a:cubicBezTo>
                  <a:cubicBezTo>
                    <a:pt x="25004" y="55951"/>
                    <a:pt x="24816" y="55658"/>
                    <a:pt x="24585" y="55532"/>
                  </a:cubicBezTo>
                  <a:cubicBezTo>
                    <a:pt x="23497" y="54925"/>
                    <a:pt x="22493" y="54193"/>
                    <a:pt x="21489" y="53461"/>
                  </a:cubicBezTo>
                  <a:cubicBezTo>
                    <a:pt x="20087" y="52498"/>
                    <a:pt x="18957" y="51368"/>
                    <a:pt x="18392" y="49736"/>
                  </a:cubicBezTo>
                  <a:cubicBezTo>
                    <a:pt x="18266" y="49318"/>
                    <a:pt x="18141" y="48941"/>
                    <a:pt x="18162" y="48523"/>
                  </a:cubicBezTo>
                  <a:cubicBezTo>
                    <a:pt x="18204" y="47518"/>
                    <a:pt x="18266" y="46535"/>
                    <a:pt x="18392" y="45552"/>
                  </a:cubicBezTo>
                  <a:cubicBezTo>
                    <a:pt x="18559" y="44359"/>
                    <a:pt x="18810" y="43187"/>
                    <a:pt x="19020" y="41974"/>
                  </a:cubicBezTo>
                  <a:cubicBezTo>
                    <a:pt x="19145" y="41220"/>
                    <a:pt x="19250" y="40467"/>
                    <a:pt x="19710" y="39798"/>
                  </a:cubicBezTo>
                  <a:cubicBezTo>
                    <a:pt x="19773" y="39672"/>
                    <a:pt x="19836" y="39526"/>
                    <a:pt x="19857" y="39358"/>
                  </a:cubicBezTo>
                  <a:cubicBezTo>
                    <a:pt x="19919" y="39002"/>
                    <a:pt x="20087" y="38709"/>
                    <a:pt x="20296" y="38417"/>
                  </a:cubicBezTo>
                  <a:cubicBezTo>
                    <a:pt x="20338" y="38354"/>
                    <a:pt x="20338" y="38291"/>
                    <a:pt x="20338" y="38186"/>
                  </a:cubicBezTo>
                  <a:cubicBezTo>
                    <a:pt x="20087" y="38061"/>
                    <a:pt x="19878" y="37810"/>
                    <a:pt x="19543" y="37873"/>
                  </a:cubicBezTo>
                  <a:cubicBezTo>
                    <a:pt x="19396" y="38186"/>
                    <a:pt x="19313" y="38542"/>
                    <a:pt x="19103" y="38772"/>
                  </a:cubicBezTo>
                  <a:cubicBezTo>
                    <a:pt x="18580" y="39442"/>
                    <a:pt x="18266" y="40195"/>
                    <a:pt x="17869" y="40927"/>
                  </a:cubicBezTo>
                  <a:cubicBezTo>
                    <a:pt x="17283" y="42036"/>
                    <a:pt x="16697" y="43103"/>
                    <a:pt x="15902" y="44045"/>
                  </a:cubicBezTo>
                  <a:cubicBezTo>
                    <a:pt x="15463" y="44568"/>
                    <a:pt x="15086" y="45154"/>
                    <a:pt x="14898" y="45844"/>
                  </a:cubicBezTo>
                  <a:cubicBezTo>
                    <a:pt x="14730" y="46368"/>
                    <a:pt x="14417" y="46807"/>
                    <a:pt x="14082" y="47225"/>
                  </a:cubicBezTo>
                  <a:cubicBezTo>
                    <a:pt x="13517" y="47874"/>
                    <a:pt x="13098" y="48648"/>
                    <a:pt x="12847" y="49443"/>
                  </a:cubicBezTo>
                  <a:cubicBezTo>
                    <a:pt x="12659" y="50050"/>
                    <a:pt x="12471" y="50657"/>
                    <a:pt x="12115" y="51201"/>
                  </a:cubicBezTo>
                  <a:cubicBezTo>
                    <a:pt x="13056" y="52101"/>
                    <a:pt x="14124" y="52728"/>
                    <a:pt x="15170" y="53398"/>
                  </a:cubicBezTo>
                  <a:cubicBezTo>
                    <a:pt x="16279" y="54109"/>
                    <a:pt x="17430" y="54737"/>
                    <a:pt x="18580" y="55386"/>
                  </a:cubicBezTo>
                  <a:cubicBezTo>
                    <a:pt x="19103" y="55679"/>
                    <a:pt x="19626" y="55971"/>
                    <a:pt x="20171" y="56160"/>
                  </a:cubicBezTo>
                  <a:cubicBezTo>
                    <a:pt x="21426" y="56536"/>
                    <a:pt x="22598" y="57122"/>
                    <a:pt x="23895" y="57373"/>
                  </a:cubicBezTo>
                  <a:cubicBezTo>
                    <a:pt x="24062" y="57415"/>
                    <a:pt x="24251" y="57520"/>
                    <a:pt x="24439" y="57583"/>
                  </a:cubicBezTo>
                  <a:cubicBezTo>
                    <a:pt x="25506" y="58001"/>
                    <a:pt x="26573" y="58294"/>
                    <a:pt x="27724" y="58148"/>
                  </a:cubicBezTo>
                  <a:cubicBezTo>
                    <a:pt x="28331" y="58064"/>
                    <a:pt x="28958" y="58085"/>
                    <a:pt x="29565" y="58064"/>
                  </a:cubicBezTo>
                  <a:cubicBezTo>
                    <a:pt x="29858" y="58043"/>
                    <a:pt x="30109" y="57959"/>
                    <a:pt x="30402" y="57896"/>
                  </a:cubicBezTo>
                  <a:cubicBezTo>
                    <a:pt x="31009" y="57771"/>
                    <a:pt x="31469" y="57415"/>
                    <a:pt x="31950" y="57039"/>
                  </a:cubicBezTo>
                  <a:cubicBezTo>
                    <a:pt x="32515" y="56578"/>
                    <a:pt x="32808" y="55992"/>
                    <a:pt x="32997" y="55323"/>
                  </a:cubicBezTo>
                  <a:cubicBezTo>
                    <a:pt x="33018" y="55176"/>
                    <a:pt x="33018" y="55030"/>
                    <a:pt x="33018" y="54904"/>
                  </a:cubicBezTo>
                  <a:cubicBezTo>
                    <a:pt x="32327" y="55176"/>
                    <a:pt x="31741" y="55532"/>
                    <a:pt x="31072" y="55762"/>
                  </a:cubicBezTo>
                  <a:cubicBezTo>
                    <a:pt x="30214" y="56076"/>
                    <a:pt x="29335" y="56243"/>
                    <a:pt x="28352" y="56223"/>
                  </a:cubicBezTo>
                  <a:cubicBezTo>
                    <a:pt x="28121" y="56223"/>
                    <a:pt x="27870" y="56306"/>
                    <a:pt x="27619" y="56390"/>
                  </a:cubicBezTo>
                  <a:cubicBezTo>
                    <a:pt x="27368" y="56474"/>
                    <a:pt x="27096" y="56495"/>
                    <a:pt x="26845" y="56390"/>
                  </a:cubicBezTo>
                  <a:close/>
                  <a:moveTo>
                    <a:pt x="26741" y="53921"/>
                  </a:moveTo>
                  <a:cubicBezTo>
                    <a:pt x="27159" y="53921"/>
                    <a:pt x="27452" y="53649"/>
                    <a:pt x="27766" y="53482"/>
                  </a:cubicBezTo>
                  <a:cubicBezTo>
                    <a:pt x="28226" y="53230"/>
                    <a:pt x="28707" y="53042"/>
                    <a:pt x="29272" y="53021"/>
                  </a:cubicBezTo>
                  <a:cubicBezTo>
                    <a:pt x="30151" y="52958"/>
                    <a:pt x="30988" y="52707"/>
                    <a:pt x="31720" y="52205"/>
                  </a:cubicBezTo>
                  <a:cubicBezTo>
                    <a:pt x="31406" y="51661"/>
                    <a:pt x="31134" y="51159"/>
                    <a:pt x="30842" y="50636"/>
                  </a:cubicBezTo>
                  <a:cubicBezTo>
                    <a:pt x="29816" y="48774"/>
                    <a:pt x="30088" y="49485"/>
                    <a:pt x="29816" y="47330"/>
                  </a:cubicBezTo>
                  <a:cubicBezTo>
                    <a:pt x="29712" y="46535"/>
                    <a:pt x="29858" y="45824"/>
                    <a:pt x="30193" y="45112"/>
                  </a:cubicBezTo>
                  <a:cubicBezTo>
                    <a:pt x="30298" y="44882"/>
                    <a:pt x="30423" y="44673"/>
                    <a:pt x="30549" y="44463"/>
                  </a:cubicBezTo>
                  <a:cubicBezTo>
                    <a:pt x="30883" y="43961"/>
                    <a:pt x="31239" y="43480"/>
                    <a:pt x="31574" y="43020"/>
                  </a:cubicBezTo>
                  <a:cubicBezTo>
                    <a:pt x="30946" y="41660"/>
                    <a:pt x="30946" y="41199"/>
                    <a:pt x="31616" y="40153"/>
                  </a:cubicBezTo>
                  <a:cubicBezTo>
                    <a:pt x="32704" y="39944"/>
                    <a:pt x="33687" y="40300"/>
                    <a:pt x="34691" y="40676"/>
                  </a:cubicBezTo>
                  <a:cubicBezTo>
                    <a:pt x="35215" y="40467"/>
                    <a:pt x="35633" y="40111"/>
                    <a:pt x="36198" y="40111"/>
                  </a:cubicBezTo>
                  <a:lnTo>
                    <a:pt x="37851" y="40111"/>
                  </a:lnTo>
                  <a:cubicBezTo>
                    <a:pt x="37872" y="39107"/>
                    <a:pt x="37872" y="38165"/>
                    <a:pt x="37140" y="37287"/>
                  </a:cubicBezTo>
                  <a:cubicBezTo>
                    <a:pt x="36386" y="37580"/>
                    <a:pt x="35780" y="38186"/>
                    <a:pt x="35047" y="38521"/>
                  </a:cubicBezTo>
                  <a:cubicBezTo>
                    <a:pt x="34294" y="38856"/>
                    <a:pt x="33541" y="39149"/>
                    <a:pt x="32746" y="39379"/>
                  </a:cubicBezTo>
                  <a:cubicBezTo>
                    <a:pt x="31971" y="39630"/>
                    <a:pt x="31155" y="39777"/>
                    <a:pt x="30402" y="39965"/>
                  </a:cubicBezTo>
                  <a:cubicBezTo>
                    <a:pt x="30256" y="40404"/>
                    <a:pt x="30109" y="40781"/>
                    <a:pt x="30005" y="41199"/>
                  </a:cubicBezTo>
                  <a:cubicBezTo>
                    <a:pt x="29816" y="41827"/>
                    <a:pt x="29356" y="42099"/>
                    <a:pt x="28791" y="42266"/>
                  </a:cubicBezTo>
                  <a:cubicBezTo>
                    <a:pt x="28540" y="42350"/>
                    <a:pt x="28226" y="42350"/>
                    <a:pt x="27933" y="42350"/>
                  </a:cubicBezTo>
                  <a:cubicBezTo>
                    <a:pt x="26971" y="42350"/>
                    <a:pt x="26238" y="41764"/>
                    <a:pt x="26071" y="40718"/>
                  </a:cubicBezTo>
                  <a:cubicBezTo>
                    <a:pt x="26050" y="40509"/>
                    <a:pt x="26008" y="40279"/>
                    <a:pt x="25966" y="40049"/>
                  </a:cubicBezTo>
                  <a:cubicBezTo>
                    <a:pt x="25129" y="39798"/>
                    <a:pt x="24292" y="39630"/>
                    <a:pt x="23518" y="39358"/>
                  </a:cubicBezTo>
                  <a:cubicBezTo>
                    <a:pt x="22702" y="39128"/>
                    <a:pt x="21928" y="38814"/>
                    <a:pt x="21049" y="38521"/>
                  </a:cubicBezTo>
                  <a:cubicBezTo>
                    <a:pt x="20903" y="38877"/>
                    <a:pt x="20735" y="39233"/>
                    <a:pt x="20610" y="39588"/>
                  </a:cubicBezTo>
                  <a:cubicBezTo>
                    <a:pt x="20505" y="39860"/>
                    <a:pt x="20463" y="40153"/>
                    <a:pt x="20317" y="40404"/>
                  </a:cubicBezTo>
                  <a:cubicBezTo>
                    <a:pt x="20087" y="40823"/>
                    <a:pt x="19982" y="41304"/>
                    <a:pt x="19940" y="41764"/>
                  </a:cubicBezTo>
                  <a:cubicBezTo>
                    <a:pt x="19731" y="43229"/>
                    <a:pt x="19459" y="44673"/>
                    <a:pt x="19313" y="46137"/>
                  </a:cubicBezTo>
                  <a:cubicBezTo>
                    <a:pt x="19208" y="46953"/>
                    <a:pt x="19166" y="47811"/>
                    <a:pt x="19208" y="48627"/>
                  </a:cubicBezTo>
                  <a:cubicBezTo>
                    <a:pt x="19229" y="49485"/>
                    <a:pt x="19585" y="50259"/>
                    <a:pt x="20108" y="50950"/>
                  </a:cubicBezTo>
                  <a:cubicBezTo>
                    <a:pt x="21112" y="52205"/>
                    <a:pt x="22472" y="53021"/>
                    <a:pt x="23748" y="53921"/>
                  </a:cubicBezTo>
                  <a:cubicBezTo>
                    <a:pt x="23832" y="53984"/>
                    <a:pt x="23937" y="53984"/>
                    <a:pt x="24041" y="54026"/>
                  </a:cubicBezTo>
                  <a:cubicBezTo>
                    <a:pt x="24711" y="53440"/>
                    <a:pt x="25632" y="53356"/>
                    <a:pt x="26448" y="53021"/>
                  </a:cubicBezTo>
                  <a:cubicBezTo>
                    <a:pt x="26531" y="52979"/>
                    <a:pt x="26636" y="52979"/>
                    <a:pt x="26741" y="52979"/>
                  </a:cubicBezTo>
                  <a:cubicBezTo>
                    <a:pt x="26950" y="52979"/>
                    <a:pt x="27075" y="53189"/>
                    <a:pt x="26992" y="53398"/>
                  </a:cubicBezTo>
                  <a:cubicBezTo>
                    <a:pt x="26950" y="53565"/>
                    <a:pt x="26845" y="53754"/>
                    <a:pt x="26741" y="53921"/>
                  </a:cubicBezTo>
                  <a:cubicBezTo>
                    <a:pt x="26197" y="53921"/>
                    <a:pt x="25694" y="54130"/>
                    <a:pt x="25234" y="54444"/>
                  </a:cubicBezTo>
                  <a:cubicBezTo>
                    <a:pt x="25401" y="54821"/>
                    <a:pt x="25694" y="54758"/>
                    <a:pt x="25862" y="54821"/>
                  </a:cubicBezTo>
                  <a:cubicBezTo>
                    <a:pt x="26134" y="54591"/>
                    <a:pt x="26385" y="54381"/>
                    <a:pt x="26636" y="54130"/>
                  </a:cubicBezTo>
                  <a:cubicBezTo>
                    <a:pt x="26678" y="54109"/>
                    <a:pt x="26720" y="54005"/>
                    <a:pt x="26741" y="53921"/>
                  </a:cubicBezTo>
                  <a:close/>
                  <a:moveTo>
                    <a:pt x="12701" y="28290"/>
                  </a:moveTo>
                  <a:cubicBezTo>
                    <a:pt x="13789" y="28290"/>
                    <a:pt x="14730" y="28269"/>
                    <a:pt x="15588" y="27766"/>
                  </a:cubicBezTo>
                  <a:cubicBezTo>
                    <a:pt x="16090" y="27494"/>
                    <a:pt x="16593" y="27201"/>
                    <a:pt x="17053" y="26909"/>
                  </a:cubicBezTo>
                  <a:cubicBezTo>
                    <a:pt x="17241" y="26804"/>
                    <a:pt x="17430" y="26678"/>
                    <a:pt x="17555" y="26490"/>
                  </a:cubicBezTo>
                  <a:cubicBezTo>
                    <a:pt x="18266" y="25569"/>
                    <a:pt x="19145" y="24879"/>
                    <a:pt x="20024" y="24147"/>
                  </a:cubicBezTo>
                  <a:cubicBezTo>
                    <a:pt x="20296" y="23875"/>
                    <a:pt x="20547" y="23624"/>
                    <a:pt x="20673" y="23226"/>
                  </a:cubicBezTo>
                  <a:cubicBezTo>
                    <a:pt x="20798" y="22828"/>
                    <a:pt x="20987" y="22473"/>
                    <a:pt x="21300" y="22180"/>
                  </a:cubicBezTo>
                  <a:cubicBezTo>
                    <a:pt x="21614" y="21887"/>
                    <a:pt x="21761" y="21531"/>
                    <a:pt x="21844" y="21113"/>
                  </a:cubicBezTo>
                  <a:cubicBezTo>
                    <a:pt x="21949" y="20401"/>
                    <a:pt x="22263" y="19774"/>
                    <a:pt x="22284" y="19062"/>
                  </a:cubicBezTo>
                  <a:cubicBezTo>
                    <a:pt x="22284" y="18602"/>
                    <a:pt x="22849" y="18455"/>
                    <a:pt x="23225" y="18811"/>
                  </a:cubicBezTo>
                  <a:cubicBezTo>
                    <a:pt x="23309" y="18874"/>
                    <a:pt x="23330" y="18958"/>
                    <a:pt x="23414" y="19041"/>
                  </a:cubicBezTo>
                  <a:cubicBezTo>
                    <a:pt x="23686" y="19334"/>
                    <a:pt x="23958" y="19376"/>
                    <a:pt x="24272" y="19230"/>
                  </a:cubicBezTo>
                  <a:cubicBezTo>
                    <a:pt x="24669" y="19020"/>
                    <a:pt x="25046" y="18811"/>
                    <a:pt x="25213" y="18351"/>
                  </a:cubicBezTo>
                  <a:cubicBezTo>
                    <a:pt x="25464" y="17807"/>
                    <a:pt x="25799" y="17305"/>
                    <a:pt x="26029" y="16740"/>
                  </a:cubicBezTo>
                  <a:cubicBezTo>
                    <a:pt x="26364" y="15882"/>
                    <a:pt x="26636" y="15003"/>
                    <a:pt x="26950" y="14124"/>
                  </a:cubicBezTo>
                  <a:cubicBezTo>
                    <a:pt x="27096" y="13685"/>
                    <a:pt x="27201" y="13225"/>
                    <a:pt x="27054" y="12701"/>
                  </a:cubicBezTo>
                  <a:cubicBezTo>
                    <a:pt x="26929" y="12283"/>
                    <a:pt x="26992" y="11864"/>
                    <a:pt x="27285" y="11530"/>
                  </a:cubicBezTo>
                  <a:cubicBezTo>
                    <a:pt x="27368" y="11425"/>
                    <a:pt x="27515" y="11320"/>
                    <a:pt x="27682" y="11320"/>
                  </a:cubicBezTo>
                  <a:cubicBezTo>
                    <a:pt x="27870" y="11320"/>
                    <a:pt x="27975" y="11488"/>
                    <a:pt x="27996" y="11655"/>
                  </a:cubicBezTo>
                  <a:cubicBezTo>
                    <a:pt x="28038" y="12053"/>
                    <a:pt x="28080" y="12429"/>
                    <a:pt x="28101" y="12743"/>
                  </a:cubicBezTo>
                  <a:cubicBezTo>
                    <a:pt x="28561" y="13287"/>
                    <a:pt x="29021" y="13727"/>
                    <a:pt x="29356" y="14250"/>
                  </a:cubicBezTo>
                  <a:cubicBezTo>
                    <a:pt x="29963" y="15212"/>
                    <a:pt x="30737" y="16007"/>
                    <a:pt x="31595" y="16719"/>
                  </a:cubicBezTo>
                  <a:cubicBezTo>
                    <a:pt x="32515" y="17472"/>
                    <a:pt x="33478" y="17911"/>
                    <a:pt x="34671" y="17556"/>
                  </a:cubicBezTo>
                  <a:cubicBezTo>
                    <a:pt x="35194" y="17054"/>
                    <a:pt x="35194" y="17054"/>
                    <a:pt x="35424" y="16321"/>
                  </a:cubicBezTo>
                  <a:cubicBezTo>
                    <a:pt x="35466" y="16196"/>
                    <a:pt x="35508" y="16091"/>
                    <a:pt x="35570" y="15986"/>
                  </a:cubicBezTo>
                  <a:cubicBezTo>
                    <a:pt x="35738" y="15777"/>
                    <a:pt x="35926" y="15589"/>
                    <a:pt x="36198" y="15610"/>
                  </a:cubicBezTo>
                  <a:cubicBezTo>
                    <a:pt x="36470" y="15631"/>
                    <a:pt x="36658" y="15882"/>
                    <a:pt x="36700" y="16258"/>
                  </a:cubicBezTo>
                  <a:cubicBezTo>
                    <a:pt x="36721" y="16363"/>
                    <a:pt x="36721" y="16447"/>
                    <a:pt x="36721" y="16551"/>
                  </a:cubicBezTo>
                  <a:cubicBezTo>
                    <a:pt x="36721" y="17618"/>
                    <a:pt x="37098" y="18560"/>
                    <a:pt x="37642" y="19481"/>
                  </a:cubicBezTo>
                  <a:cubicBezTo>
                    <a:pt x="38165" y="20339"/>
                    <a:pt x="38813" y="20945"/>
                    <a:pt x="39755" y="21259"/>
                  </a:cubicBezTo>
                  <a:cubicBezTo>
                    <a:pt x="40027" y="21343"/>
                    <a:pt x="40257" y="21427"/>
                    <a:pt x="40487" y="21489"/>
                  </a:cubicBezTo>
                  <a:cubicBezTo>
                    <a:pt x="41534" y="21782"/>
                    <a:pt x="42538" y="21657"/>
                    <a:pt x="43417" y="21050"/>
                  </a:cubicBezTo>
                  <a:cubicBezTo>
                    <a:pt x="43710" y="20862"/>
                    <a:pt x="43940" y="20611"/>
                    <a:pt x="44316" y="20590"/>
                  </a:cubicBezTo>
                  <a:cubicBezTo>
                    <a:pt x="44651" y="20736"/>
                    <a:pt x="44777" y="21155"/>
                    <a:pt x="45153" y="21217"/>
                  </a:cubicBezTo>
                  <a:cubicBezTo>
                    <a:pt x="45237" y="21155"/>
                    <a:pt x="45279" y="21134"/>
                    <a:pt x="45300" y="21071"/>
                  </a:cubicBezTo>
                  <a:cubicBezTo>
                    <a:pt x="45342" y="20945"/>
                    <a:pt x="45363" y="20820"/>
                    <a:pt x="45342" y="20715"/>
                  </a:cubicBezTo>
                  <a:cubicBezTo>
                    <a:pt x="45195" y="18874"/>
                    <a:pt x="45091" y="17033"/>
                    <a:pt x="44254" y="15296"/>
                  </a:cubicBezTo>
                  <a:cubicBezTo>
                    <a:pt x="44107" y="15003"/>
                    <a:pt x="44044" y="14668"/>
                    <a:pt x="43919" y="14375"/>
                  </a:cubicBezTo>
                  <a:cubicBezTo>
                    <a:pt x="43730" y="13999"/>
                    <a:pt x="43584" y="13601"/>
                    <a:pt x="43354" y="13266"/>
                  </a:cubicBezTo>
                  <a:cubicBezTo>
                    <a:pt x="42642" y="12220"/>
                    <a:pt x="41701" y="11383"/>
                    <a:pt x="40885" y="10442"/>
                  </a:cubicBezTo>
                  <a:cubicBezTo>
                    <a:pt x="40738" y="10253"/>
                    <a:pt x="40550" y="10128"/>
                    <a:pt x="40362" y="9981"/>
                  </a:cubicBezTo>
                  <a:cubicBezTo>
                    <a:pt x="39713" y="9542"/>
                    <a:pt x="39065" y="9103"/>
                    <a:pt x="38395" y="8684"/>
                  </a:cubicBezTo>
                  <a:cubicBezTo>
                    <a:pt x="37663" y="8245"/>
                    <a:pt x="36993" y="7722"/>
                    <a:pt x="36177" y="7450"/>
                  </a:cubicBezTo>
                  <a:cubicBezTo>
                    <a:pt x="34189" y="6822"/>
                    <a:pt x="34189" y="6822"/>
                    <a:pt x="32097" y="6906"/>
                  </a:cubicBezTo>
                  <a:cubicBezTo>
                    <a:pt x="31658" y="6927"/>
                    <a:pt x="31218" y="6947"/>
                    <a:pt x="30737" y="6927"/>
                  </a:cubicBezTo>
                  <a:cubicBezTo>
                    <a:pt x="30214" y="6927"/>
                    <a:pt x="29712" y="7031"/>
                    <a:pt x="29293" y="7324"/>
                  </a:cubicBezTo>
                  <a:cubicBezTo>
                    <a:pt x="28917" y="7554"/>
                    <a:pt x="28498" y="7659"/>
                    <a:pt x="28017" y="7659"/>
                  </a:cubicBezTo>
                  <a:cubicBezTo>
                    <a:pt x="27180" y="7680"/>
                    <a:pt x="26343" y="7743"/>
                    <a:pt x="25506" y="7763"/>
                  </a:cubicBezTo>
                  <a:cubicBezTo>
                    <a:pt x="25318" y="7763"/>
                    <a:pt x="25088" y="7743"/>
                    <a:pt x="24941" y="7826"/>
                  </a:cubicBezTo>
                  <a:cubicBezTo>
                    <a:pt x="24439" y="8077"/>
                    <a:pt x="23895" y="8056"/>
                    <a:pt x="23372" y="8203"/>
                  </a:cubicBezTo>
                  <a:cubicBezTo>
                    <a:pt x="22681" y="8454"/>
                    <a:pt x="21907" y="8496"/>
                    <a:pt x="21342" y="8977"/>
                  </a:cubicBezTo>
                  <a:cubicBezTo>
                    <a:pt x="20150" y="9940"/>
                    <a:pt x="18580" y="10358"/>
                    <a:pt x="17367" y="11341"/>
                  </a:cubicBezTo>
                  <a:cubicBezTo>
                    <a:pt x="17325" y="11383"/>
                    <a:pt x="17262" y="11425"/>
                    <a:pt x="17220" y="11425"/>
                  </a:cubicBezTo>
                  <a:cubicBezTo>
                    <a:pt x="16321" y="11718"/>
                    <a:pt x="15756" y="12367"/>
                    <a:pt x="15274" y="13120"/>
                  </a:cubicBezTo>
                  <a:cubicBezTo>
                    <a:pt x="14542" y="14250"/>
                    <a:pt x="13789" y="15380"/>
                    <a:pt x="13036" y="16530"/>
                  </a:cubicBezTo>
                  <a:cubicBezTo>
                    <a:pt x="12868" y="16761"/>
                    <a:pt x="12722" y="16991"/>
                    <a:pt x="12575" y="17263"/>
                  </a:cubicBezTo>
                  <a:cubicBezTo>
                    <a:pt x="12512" y="17388"/>
                    <a:pt x="12429" y="17556"/>
                    <a:pt x="12450" y="17702"/>
                  </a:cubicBezTo>
                  <a:cubicBezTo>
                    <a:pt x="12450" y="17890"/>
                    <a:pt x="12554" y="18037"/>
                    <a:pt x="12638" y="18309"/>
                  </a:cubicBezTo>
                  <a:cubicBezTo>
                    <a:pt x="11885" y="18539"/>
                    <a:pt x="11801" y="19188"/>
                    <a:pt x="11759" y="19857"/>
                  </a:cubicBezTo>
                  <a:cubicBezTo>
                    <a:pt x="11676" y="20527"/>
                    <a:pt x="11613" y="21175"/>
                    <a:pt x="11550" y="21866"/>
                  </a:cubicBezTo>
                  <a:cubicBezTo>
                    <a:pt x="11445" y="22849"/>
                    <a:pt x="11466" y="23854"/>
                    <a:pt x="11508" y="24837"/>
                  </a:cubicBezTo>
                  <a:cubicBezTo>
                    <a:pt x="11592" y="26093"/>
                    <a:pt x="12178" y="27139"/>
                    <a:pt x="12701" y="28290"/>
                  </a:cubicBezTo>
                  <a:close/>
                  <a:moveTo>
                    <a:pt x="44044" y="21866"/>
                  </a:moveTo>
                  <a:cubicBezTo>
                    <a:pt x="43103" y="22787"/>
                    <a:pt x="41889" y="22933"/>
                    <a:pt x="40634" y="22745"/>
                  </a:cubicBezTo>
                  <a:cubicBezTo>
                    <a:pt x="40006" y="22682"/>
                    <a:pt x="39337" y="22431"/>
                    <a:pt x="38772" y="22117"/>
                  </a:cubicBezTo>
                  <a:cubicBezTo>
                    <a:pt x="37851" y="21657"/>
                    <a:pt x="37077" y="21029"/>
                    <a:pt x="36658" y="20025"/>
                  </a:cubicBezTo>
                  <a:cubicBezTo>
                    <a:pt x="36407" y="19481"/>
                    <a:pt x="36093" y="18979"/>
                    <a:pt x="35800" y="18455"/>
                  </a:cubicBezTo>
                  <a:cubicBezTo>
                    <a:pt x="35780" y="18414"/>
                    <a:pt x="35738" y="18393"/>
                    <a:pt x="35675" y="18330"/>
                  </a:cubicBezTo>
                  <a:cubicBezTo>
                    <a:pt x="35005" y="18727"/>
                    <a:pt x="35005" y="18727"/>
                    <a:pt x="34168" y="18769"/>
                  </a:cubicBezTo>
                  <a:cubicBezTo>
                    <a:pt x="34064" y="18769"/>
                    <a:pt x="33980" y="18769"/>
                    <a:pt x="33875" y="18811"/>
                  </a:cubicBezTo>
                  <a:cubicBezTo>
                    <a:pt x="33248" y="18916"/>
                    <a:pt x="32662" y="18727"/>
                    <a:pt x="32118" y="18393"/>
                  </a:cubicBezTo>
                  <a:cubicBezTo>
                    <a:pt x="30737" y="17577"/>
                    <a:pt x="29565" y="16530"/>
                    <a:pt x="28749" y="15149"/>
                  </a:cubicBezTo>
                  <a:cubicBezTo>
                    <a:pt x="28582" y="14877"/>
                    <a:pt x="28456" y="14626"/>
                    <a:pt x="28289" y="14375"/>
                  </a:cubicBezTo>
                  <a:cubicBezTo>
                    <a:pt x="28184" y="14229"/>
                    <a:pt x="27996" y="14124"/>
                    <a:pt x="27808" y="13957"/>
                  </a:cubicBezTo>
                  <a:cubicBezTo>
                    <a:pt x="27703" y="14271"/>
                    <a:pt x="27619" y="14522"/>
                    <a:pt x="27577" y="14752"/>
                  </a:cubicBezTo>
                  <a:cubicBezTo>
                    <a:pt x="27159" y="16217"/>
                    <a:pt x="26782" y="17702"/>
                    <a:pt x="26113" y="19062"/>
                  </a:cubicBezTo>
                  <a:cubicBezTo>
                    <a:pt x="25904" y="19481"/>
                    <a:pt x="25632" y="19795"/>
                    <a:pt x="25276" y="20025"/>
                  </a:cubicBezTo>
                  <a:cubicBezTo>
                    <a:pt x="24711" y="20380"/>
                    <a:pt x="24146" y="20590"/>
                    <a:pt x="23476" y="20422"/>
                  </a:cubicBezTo>
                  <a:cubicBezTo>
                    <a:pt x="23393" y="20401"/>
                    <a:pt x="23288" y="20443"/>
                    <a:pt x="23184" y="20485"/>
                  </a:cubicBezTo>
                  <a:cubicBezTo>
                    <a:pt x="23100" y="20799"/>
                    <a:pt x="22995" y="21113"/>
                    <a:pt x="22953" y="21427"/>
                  </a:cubicBezTo>
                  <a:cubicBezTo>
                    <a:pt x="22849" y="21992"/>
                    <a:pt x="22619" y="22515"/>
                    <a:pt x="22221" y="22933"/>
                  </a:cubicBezTo>
                  <a:cubicBezTo>
                    <a:pt x="22033" y="23142"/>
                    <a:pt x="21844" y="23372"/>
                    <a:pt x="21761" y="23665"/>
                  </a:cubicBezTo>
                  <a:cubicBezTo>
                    <a:pt x="21572" y="24293"/>
                    <a:pt x="21175" y="24774"/>
                    <a:pt x="20673" y="25193"/>
                  </a:cubicBezTo>
                  <a:cubicBezTo>
                    <a:pt x="20003" y="25737"/>
                    <a:pt x="19375" y="26302"/>
                    <a:pt x="18810" y="26929"/>
                  </a:cubicBezTo>
                  <a:cubicBezTo>
                    <a:pt x="18329" y="27453"/>
                    <a:pt x="17848" y="27934"/>
                    <a:pt x="17220" y="28248"/>
                  </a:cubicBezTo>
                  <a:cubicBezTo>
                    <a:pt x="16948" y="28373"/>
                    <a:pt x="16718" y="28541"/>
                    <a:pt x="16488" y="28666"/>
                  </a:cubicBezTo>
                  <a:cubicBezTo>
                    <a:pt x="15693" y="29168"/>
                    <a:pt x="14835" y="29419"/>
                    <a:pt x="13872" y="29503"/>
                  </a:cubicBezTo>
                  <a:cubicBezTo>
                    <a:pt x="13684" y="29503"/>
                    <a:pt x="13517" y="29587"/>
                    <a:pt x="13308" y="29629"/>
                  </a:cubicBezTo>
                  <a:cubicBezTo>
                    <a:pt x="13663" y="30445"/>
                    <a:pt x="14019" y="31156"/>
                    <a:pt x="14626" y="31742"/>
                  </a:cubicBezTo>
                  <a:cubicBezTo>
                    <a:pt x="15714" y="32788"/>
                    <a:pt x="16802" y="33876"/>
                    <a:pt x="17869" y="34943"/>
                  </a:cubicBezTo>
                  <a:cubicBezTo>
                    <a:pt x="18099" y="35173"/>
                    <a:pt x="18329" y="35404"/>
                    <a:pt x="18601" y="35592"/>
                  </a:cubicBezTo>
                  <a:cubicBezTo>
                    <a:pt x="19773" y="36429"/>
                    <a:pt x="20987" y="37224"/>
                    <a:pt x="22388" y="37642"/>
                  </a:cubicBezTo>
                  <a:cubicBezTo>
                    <a:pt x="22598" y="37684"/>
                    <a:pt x="22807" y="37810"/>
                    <a:pt x="23037" y="37873"/>
                  </a:cubicBezTo>
                  <a:cubicBezTo>
                    <a:pt x="24041" y="38165"/>
                    <a:pt x="25025" y="38521"/>
                    <a:pt x="26050" y="38689"/>
                  </a:cubicBezTo>
                  <a:cubicBezTo>
                    <a:pt x="27954" y="39002"/>
                    <a:pt x="29837" y="38793"/>
                    <a:pt x="31699" y="38417"/>
                  </a:cubicBezTo>
                  <a:cubicBezTo>
                    <a:pt x="31825" y="38396"/>
                    <a:pt x="31971" y="38375"/>
                    <a:pt x="32076" y="38312"/>
                  </a:cubicBezTo>
                  <a:cubicBezTo>
                    <a:pt x="33394" y="37852"/>
                    <a:pt x="34733" y="37329"/>
                    <a:pt x="35947" y="36533"/>
                  </a:cubicBezTo>
                  <a:cubicBezTo>
                    <a:pt x="38060" y="35152"/>
                    <a:pt x="40048" y="33625"/>
                    <a:pt x="41596" y="31595"/>
                  </a:cubicBezTo>
                  <a:cubicBezTo>
                    <a:pt x="42161" y="30842"/>
                    <a:pt x="42663" y="30047"/>
                    <a:pt x="43207" y="29273"/>
                  </a:cubicBezTo>
                  <a:cubicBezTo>
                    <a:pt x="43940" y="28227"/>
                    <a:pt x="44358" y="27013"/>
                    <a:pt x="44881" y="25862"/>
                  </a:cubicBezTo>
                  <a:cubicBezTo>
                    <a:pt x="44965" y="25653"/>
                    <a:pt x="44986" y="25444"/>
                    <a:pt x="45049" y="25214"/>
                  </a:cubicBezTo>
                  <a:cubicBezTo>
                    <a:pt x="45111" y="24795"/>
                    <a:pt x="45007" y="24314"/>
                    <a:pt x="45111" y="23896"/>
                  </a:cubicBezTo>
                  <a:cubicBezTo>
                    <a:pt x="45258" y="23414"/>
                    <a:pt x="45195" y="22912"/>
                    <a:pt x="45300" y="22410"/>
                  </a:cubicBezTo>
                  <a:cubicBezTo>
                    <a:pt x="44881" y="22201"/>
                    <a:pt x="44463" y="22012"/>
                    <a:pt x="44044" y="21866"/>
                  </a:cubicBezTo>
                  <a:close/>
                  <a:moveTo>
                    <a:pt x="42057" y="50992"/>
                  </a:moveTo>
                  <a:lnTo>
                    <a:pt x="42161" y="50992"/>
                  </a:lnTo>
                  <a:cubicBezTo>
                    <a:pt x="43710" y="50217"/>
                    <a:pt x="44233" y="48711"/>
                    <a:pt x="44714" y="47184"/>
                  </a:cubicBezTo>
                  <a:cubicBezTo>
                    <a:pt x="44735" y="47079"/>
                    <a:pt x="44714" y="46912"/>
                    <a:pt x="44714" y="46786"/>
                  </a:cubicBezTo>
                  <a:lnTo>
                    <a:pt x="44630" y="45928"/>
                  </a:lnTo>
                  <a:cubicBezTo>
                    <a:pt x="44609" y="45300"/>
                    <a:pt x="44358" y="44715"/>
                    <a:pt x="43919" y="44254"/>
                  </a:cubicBezTo>
                  <a:cubicBezTo>
                    <a:pt x="43584" y="43878"/>
                    <a:pt x="43207" y="43543"/>
                    <a:pt x="42831" y="43250"/>
                  </a:cubicBezTo>
                  <a:cubicBezTo>
                    <a:pt x="41847" y="42559"/>
                    <a:pt x="40801" y="42057"/>
                    <a:pt x="39734" y="41555"/>
                  </a:cubicBezTo>
                  <a:cubicBezTo>
                    <a:pt x="38604" y="41032"/>
                    <a:pt x="37495" y="40906"/>
                    <a:pt x="36344" y="40990"/>
                  </a:cubicBezTo>
                  <a:cubicBezTo>
                    <a:pt x="35445" y="41032"/>
                    <a:pt x="34608" y="41325"/>
                    <a:pt x="34189" y="42266"/>
                  </a:cubicBezTo>
                  <a:cubicBezTo>
                    <a:pt x="33938" y="42831"/>
                    <a:pt x="33562" y="43334"/>
                    <a:pt x="32892" y="43543"/>
                  </a:cubicBezTo>
                  <a:cubicBezTo>
                    <a:pt x="32725" y="43606"/>
                    <a:pt x="32557" y="43752"/>
                    <a:pt x="32432" y="43878"/>
                  </a:cubicBezTo>
                  <a:cubicBezTo>
                    <a:pt x="31950" y="44380"/>
                    <a:pt x="31595" y="44987"/>
                    <a:pt x="31281" y="45614"/>
                  </a:cubicBezTo>
                  <a:cubicBezTo>
                    <a:pt x="31030" y="46137"/>
                    <a:pt x="30904" y="46681"/>
                    <a:pt x="31030" y="47288"/>
                  </a:cubicBezTo>
                  <a:cubicBezTo>
                    <a:pt x="31072" y="47602"/>
                    <a:pt x="31072" y="47937"/>
                    <a:pt x="31134" y="48251"/>
                  </a:cubicBezTo>
                  <a:cubicBezTo>
                    <a:pt x="31176" y="48565"/>
                    <a:pt x="31260" y="48878"/>
                    <a:pt x="31427" y="49171"/>
                  </a:cubicBezTo>
                  <a:cubicBezTo>
                    <a:pt x="31699" y="49736"/>
                    <a:pt x="32013" y="50322"/>
                    <a:pt x="32369" y="50887"/>
                  </a:cubicBezTo>
                  <a:cubicBezTo>
                    <a:pt x="32850" y="51724"/>
                    <a:pt x="33541" y="52394"/>
                    <a:pt x="34419" y="52833"/>
                  </a:cubicBezTo>
                  <a:cubicBezTo>
                    <a:pt x="34566" y="52875"/>
                    <a:pt x="34712" y="52875"/>
                    <a:pt x="34901" y="52938"/>
                  </a:cubicBezTo>
                  <a:cubicBezTo>
                    <a:pt x="34859" y="52833"/>
                    <a:pt x="34859" y="52812"/>
                    <a:pt x="34838" y="52770"/>
                  </a:cubicBezTo>
                  <a:cubicBezTo>
                    <a:pt x="34796" y="52707"/>
                    <a:pt x="34712" y="52624"/>
                    <a:pt x="34629" y="52561"/>
                  </a:cubicBezTo>
                  <a:cubicBezTo>
                    <a:pt x="33708" y="51808"/>
                    <a:pt x="33792" y="50782"/>
                    <a:pt x="33771" y="49799"/>
                  </a:cubicBezTo>
                  <a:cubicBezTo>
                    <a:pt x="34231" y="48690"/>
                    <a:pt x="34503" y="47476"/>
                    <a:pt x="35800" y="47016"/>
                  </a:cubicBezTo>
                  <a:cubicBezTo>
                    <a:pt x="35863" y="46995"/>
                    <a:pt x="35905" y="46953"/>
                    <a:pt x="35947" y="46891"/>
                  </a:cubicBezTo>
                  <a:cubicBezTo>
                    <a:pt x="36993" y="45970"/>
                    <a:pt x="38269" y="46075"/>
                    <a:pt x="39567" y="46200"/>
                  </a:cubicBezTo>
                  <a:cubicBezTo>
                    <a:pt x="39881" y="46242"/>
                    <a:pt x="40194" y="46368"/>
                    <a:pt x="40487" y="46535"/>
                  </a:cubicBezTo>
                  <a:cubicBezTo>
                    <a:pt x="41345" y="46974"/>
                    <a:pt x="41952" y="47602"/>
                    <a:pt x="42036" y="48627"/>
                  </a:cubicBezTo>
                  <a:cubicBezTo>
                    <a:pt x="42119" y="49381"/>
                    <a:pt x="42245" y="50155"/>
                    <a:pt x="42036" y="50887"/>
                  </a:cubicBezTo>
                  <a:cubicBezTo>
                    <a:pt x="41994" y="50929"/>
                    <a:pt x="42036" y="50971"/>
                    <a:pt x="42057" y="50992"/>
                  </a:cubicBezTo>
                  <a:close/>
                  <a:moveTo>
                    <a:pt x="4854" y="10170"/>
                  </a:moveTo>
                  <a:cubicBezTo>
                    <a:pt x="5315" y="10149"/>
                    <a:pt x="5754" y="10128"/>
                    <a:pt x="6214" y="10128"/>
                  </a:cubicBezTo>
                  <a:cubicBezTo>
                    <a:pt x="6549" y="10128"/>
                    <a:pt x="6800" y="10379"/>
                    <a:pt x="6863" y="10714"/>
                  </a:cubicBezTo>
                  <a:cubicBezTo>
                    <a:pt x="6884" y="11069"/>
                    <a:pt x="6696" y="11383"/>
                    <a:pt x="6361" y="11425"/>
                  </a:cubicBezTo>
                  <a:cubicBezTo>
                    <a:pt x="6005" y="11488"/>
                    <a:pt x="5587" y="11551"/>
                    <a:pt x="5210" y="11446"/>
                  </a:cubicBezTo>
                  <a:cubicBezTo>
                    <a:pt x="4687" y="11320"/>
                    <a:pt x="4269" y="11425"/>
                    <a:pt x="3850" y="11697"/>
                  </a:cubicBezTo>
                  <a:cubicBezTo>
                    <a:pt x="3641" y="11823"/>
                    <a:pt x="3390" y="11906"/>
                    <a:pt x="3181" y="12011"/>
                  </a:cubicBezTo>
                  <a:cubicBezTo>
                    <a:pt x="2448" y="12346"/>
                    <a:pt x="1925" y="12953"/>
                    <a:pt x="1465" y="13601"/>
                  </a:cubicBezTo>
                  <a:cubicBezTo>
                    <a:pt x="1256" y="13894"/>
                    <a:pt x="1465" y="14250"/>
                    <a:pt x="1841" y="14333"/>
                  </a:cubicBezTo>
                  <a:cubicBezTo>
                    <a:pt x="2092" y="14375"/>
                    <a:pt x="2365" y="14354"/>
                    <a:pt x="2595" y="14354"/>
                  </a:cubicBezTo>
                  <a:cubicBezTo>
                    <a:pt x="3494" y="14333"/>
                    <a:pt x="4394" y="14250"/>
                    <a:pt x="5294" y="14229"/>
                  </a:cubicBezTo>
                  <a:cubicBezTo>
                    <a:pt x="6005" y="14229"/>
                    <a:pt x="6466" y="14752"/>
                    <a:pt x="6361" y="15422"/>
                  </a:cubicBezTo>
                  <a:cubicBezTo>
                    <a:pt x="6277" y="15924"/>
                    <a:pt x="6152" y="16426"/>
                    <a:pt x="5901" y="16865"/>
                  </a:cubicBezTo>
                  <a:cubicBezTo>
                    <a:pt x="5440" y="17681"/>
                    <a:pt x="5022" y="18497"/>
                    <a:pt x="4582" y="19292"/>
                  </a:cubicBezTo>
                  <a:cubicBezTo>
                    <a:pt x="4478" y="19481"/>
                    <a:pt x="4352" y="19690"/>
                    <a:pt x="4331" y="19899"/>
                  </a:cubicBezTo>
                  <a:cubicBezTo>
                    <a:pt x="4269" y="20464"/>
                    <a:pt x="4331" y="20924"/>
                    <a:pt x="5168" y="20862"/>
                  </a:cubicBezTo>
                  <a:cubicBezTo>
                    <a:pt x="5440" y="20841"/>
                    <a:pt x="5733" y="20799"/>
                    <a:pt x="6005" y="20715"/>
                  </a:cubicBezTo>
                  <a:cubicBezTo>
                    <a:pt x="6340" y="20631"/>
                    <a:pt x="6654" y="20464"/>
                    <a:pt x="6989" y="20401"/>
                  </a:cubicBezTo>
                  <a:cubicBezTo>
                    <a:pt x="7616" y="20255"/>
                    <a:pt x="8056" y="19899"/>
                    <a:pt x="8474" y="19460"/>
                  </a:cubicBezTo>
                  <a:cubicBezTo>
                    <a:pt x="8683" y="19209"/>
                    <a:pt x="8872" y="18958"/>
                    <a:pt x="9102" y="18748"/>
                  </a:cubicBezTo>
                  <a:cubicBezTo>
                    <a:pt x="9730" y="18121"/>
                    <a:pt x="10023" y="17409"/>
                    <a:pt x="9813" y="16489"/>
                  </a:cubicBezTo>
                  <a:cubicBezTo>
                    <a:pt x="9667" y="15840"/>
                    <a:pt x="9792" y="15212"/>
                    <a:pt x="10106" y="14647"/>
                  </a:cubicBezTo>
                  <a:cubicBezTo>
                    <a:pt x="10253" y="14354"/>
                    <a:pt x="10420" y="14082"/>
                    <a:pt x="10567" y="13831"/>
                  </a:cubicBezTo>
                  <a:cubicBezTo>
                    <a:pt x="10943" y="13308"/>
                    <a:pt x="11299" y="12806"/>
                    <a:pt x="11676" y="12262"/>
                  </a:cubicBezTo>
                  <a:cubicBezTo>
                    <a:pt x="11508" y="11927"/>
                    <a:pt x="11362" y="11572"/>
                    <a:pt x="11194" y="11258"/>
                  </a:cubicBezTo>
                  <a:cubicBezTo>
                    <a:pt x="10859" y="10567"/>
                    <a:pt x="10106" y="10149"/>
                    <a:pt x="9813" y="9375"/>
                  </a:cubicBezTo>
                  <a:cubicBezTo>
                    <a:pt x="9792" y="9333"/>
                    <a:pt x="9709" y="9312"/>
                    <a:pt x="9667" y="9249"/>
                  </a:cubicBezTo>
                  <a:cubicBezTo>
                    <a:pt x="9039" y="8789"/>
                    <a:pt x="8328" y="8412"/>
                    <a:pt x="7574" y="8224"/>
                  </a:cubicBezTo>
                  <a:cubicBezTo>
                    <a:pt x="6486" y="7952"/>
                    <a:pt x="5587" y="8266"/>
                    <a:pt x="4980" y="9144"/>
                  </a:cubicBezTo>
                  <a:cubicBezTo>
                    <a:pt x="4813" y="9437"/>
                    <a:pt x="4687" y="9709"/>
                    <a:pt x="4854" y="10170"/>
                  </a:cubicBezTo>
                  <a:close/>
                  <a:moveTo>
                    <a:pt x="39797" y="6927"/>
                  </a:moveTo>
                  <a:cubicBezTo>
                    <a:pt x="40153" y="7031"/>
                    <a:pt x="40466" y="7136"/>
                    <a:pt x="40759" y="7199"/>
                  </a:cubicBezTo>
                  <a:cubicBezTo>
                    <a:pt x="41282" y="7303"/>
                    <a:pt x="41743" y="7471"/>
                    <a:pt x="42036" y="7973"/>
                  </a:cubicBezTo>
                  <a:cubicBezTo>
                    <a:pt x="42140" y="8140"/>
                    <a:pt x="42308" y="8266"/>
                    <a:pt x="42433" y="8412"/>
                  </a:cubicBezTo>
                  <a:cubicBezTo>
                    <a:pt x="42873" y="8914"/>
                    <a:pt x="43312" y="9396"/>
                    <a:pt x="43730" y="9919"/>
                  </a:cubicBezTo>
                  <a:cubicBezTo>
                    <a:pt x="43877" y="10065"/>
                    <a:pt x="43940" y="10253"/>
                    <a:pt x="44002" y="10442"/>
                  </a:cubicBezTo>
                  <a:cubicBezTo>
                    <a:pt x="44107" y="10965"/>
                    <a:pt x="44254" y="11509"/>
                    <a:pt x="44086" y="12053"/>
                  </a:cubicBezTo>
                  <a:cubicBezTo>
                    <a:pt x="44191" y="12220"/>
                    <a:pt x="44254" y="12409"/>
                    <a:pt x="44400" y="12555"/>
                  </a:cubicBezTo>
                  <a:cubicBezTo>
                    <a:pt x="44526" y="12681"/>
                    <a:pt x="44714" y="12848"/>
                    <a:pt x="44860" y="12848"/>
                  </a:cubicBezTo>
                  <a:cubicBezTo>
                    <a:pt x="45383" y="12848"/>
                    <a:pt x="45927" y="12869"/>
                    <a:pt x="46451" y="12764"/>
                  </a:cubicBezTo>
                  <a:cubicBezTo>
                    <a:pt x="46911" y="12660"/>
                    <a:pt x="47329" y="12534"/>
                    <a:pt x="47748" y="12409"/>
                  </a:cubicBezTo>
                  <a:cubicBezTo>
                    <a:pt x="48124" y="12346"/>
                    <a:pt x="48438" y="12178"/>
                    <a:pt x="48752" y="11948"/>
                  </a:cubicBezTo>
                  <a:cubicBezTo>
                    <a:pt x="49422" y="11446"/>
                    <a:pt x="49798" y="10839"/>
                    <a:pt x="49359" y="9898"/>
                  </a:cubicBezTo>
                  <a:cubicBezTo>
                    <a:pt x="49254" y="9835"/>
                    <a:pt x="49066" y="9730"/>
                    <a:pt x="48940" y="9584"/>
                  </a:cubicBezTo>
                  <a:cubicBezTo>
                    <a:pt x="48438" y="9144"/>
                    <a:pt x="47915" y="8747"/>
                    <a:pt x="47288" y="8538"/>
                  </a:cubicBezTo>
                  <a:cubicBezTo>
                    <a:pt x="47246" y="8517"/>
                    <a:pt x="47162" y="8496"/>
                    <a:pt x="47120" y="8475"/>
                  </a:cubicBezTo>
                  <a:cubicBezTo>
                    <a:pt x="46639" y="8203"/>
                    <a:pt x="46555" y="7763"/>
                    <a:pt x="46974" y="7471"/>
                  </a:cubicBezTo>
                  <a:cubicBezTo>
                    <a:pt x="47497" y="7136"/>
                    <a:pt x="47832" y="6634"/>
                    <a:pt x="48229" y="6194"/>
                  </a:cubicBezTo>
                  <a:cubicBezTo>
                    <a:pt x="48501" y="5880"/>
                    <a:pt x="48564" y="5546"/>
                    <a:pt x="48396" y="5127"/>
                  </a:cubicBezTo>
                  <a:cubicBezTo>
                    <a:pt x="48250" y="4855"/>
                    <a:pt x="48124" y="4562"/>
                    <a:pt x="48104" y="4290"/>
                  </a:cubicBezTo>
                  <a:cubicBezTo>
                    <a:pt x="48020" y="3621"/>
                    <a:pt x="47601" y="3265"/>
                    <a:pt x="47078" y="2972"/>
                  </a:cubicBezTo>
                  <a:cubicBezTo>
                    <a:pt x="46409" y="3244"/>
                    <a:pt x="46409" y="3244"/>
                    <a:pt x="46032" y="3621"/>
                  </a:cubicBezTo>
                  <a:cubicBezTo>
                    <a:pt x="45614" y="4102"/>
                    <a:pt x="45279" y="4625"/>
                    <a:pt x="45028" y="5232"/>
                  </a:cubicBezTo>
                  <a:cubicBezTo>
                    <a:pt x="44923" y="5483"/>
                    <a:pt x="44756" y="5713"/>
                    <a:pt x="44588" y="5964"/>
                  </a:cubicBezTo>
                  <a:cubicBezTo>
                    <a:pt x="44463" y="6131"/>
                    <a:pt x="44254" y="6257"/>
                    <a:pt x="44023" y="6173"/>
                  </a:cubicBezTo>
                  <a:cubicBezTo>
                    <a:pt x="43793" y="6090"/>
                    <a:pt x="43626" y="5901"/>
                    <a:pt x="43605" y="5671"/>
                  </a:cubicBezTo>
                  <a:cubicBezTo>
                    <a:pt x="43542" y="5274"/>
                    <a:pt x="43521" y="4897"/>
                    <a:pt x="43500" y="4520"/>
                  </a:cubicBezTo>
                  <a:cubicBezTo>
                    <a:pt x="43396" y="3390"/>
                    <a:pt x="43082" y="2386"/>
                    <a:pt x="42287" y="1486"/>
                  </a:cubicBezTo>
                  <a:cubicBezTo>
                    <a:pt x="41931" y="1068"/>
                    <a:pt x="41513" y="942"/>
                    <a:pt x="41115" y="1298"/>
                  </a:cubicBezTo>
                  <a:cubicBezTo>
                    <a:pt x="40508" y="1905"/>
                    <a:pt x="39964" y="2553"/>
                    <a:pt x="39776" y="3432"/>
                  </a:cubicBezTo>
                  <a:cubicBezTo>
                    <a:pt x="39588" y="4541"/>
                    <a:pt x="39546" y="5671"/>
                    <a:pt x="39797" y="6927"/>
                  </a:cubicBezTo>
                  <a:close/>
                  <a:moveTo>
                    <a:pt x="34357" y="54088"/>
                  </a:moveTo>
                  <a:cubicBezTo>
                    <a:pt x="33792" y="55155"/>
                    <a:pt x="33478" y="56181"/>
                    <a:pt x="33645" y="57352"/>
                  </a:cubicBezTo>
                  <a:cubicBezTo>
                    <a:pt x="33687" y="57750"/>
                    <a:pt x="33708" y="58106"/>
                    <a:pt x="33771" y="58503"/>
                  </a:cubicBezTo>
                  <a:cubicBezTo>
                    <a:pt x="33855" y="59445"/>
                    <a:pt x="34357" y="60135"/>
                    <a:pt x="35152" y="60658"/>
                  </a:cubicBezTo>
                  <a:cubicBezTo>
                    <a:pt x="36093" y="61244"/>
                    <a:pt x="37098" y="61558"/>
                    <a:pt x="38165" y="61705"/>
                  </a:cubicBezTo>
                  <a:cubicBezTo>
                    <a:pt x="38353" y="61725"/>
                    <a:pt x="38521" y="61663"/>
                    <a:pt x="38667" y="61663"/>
                  </a:cubicBezTo>
                  <a:cubicBezTo>
                    <a:pt x="38981" y="61286"/>
                    <a:pt x="39211" y="60951"/>
                    <a:pt x="39462" y="60658"/>
                  </a:cubicBezTo>
                  <a:cubicBezTo>
                    <a:pt x="39734" y="60345"/>
                    <a:pt x="39860" y="60031"/>
                    <a:pt x="39839" y="59612"/>
                  </a:cubicBezTo>
                  <a:cubicBezTo>
                    <a:pt x="39818" y="59319"/>
                    <a:pt x="39881" y="59026"/>
                    <a:pt x="39922" y="58733"/>
                  </a:cubicBezTo>
                  <a:cubicBezTo>
                    <a:pt x="39943" y="58524"/>
                    <a:pt x="39964" y="58294"/>
                    <a:pt x="39943" y="58085"/>
                  </a:cubicBezTo>
                  <a:cubicBezTo>
                    <a:pt x="39860" y="57457"/>
                    <a:pt x="39943" y="56892"/>
                    <a:pt x="39985" y="56264"/>
                  </a:cubicBezTo>
                  <a:cubicBezTo>
                    <a:pt x="40048" y="55741"/>
                    <a:pt x="40048" y="55155"/>
                    <a:pt x="39922" y="54632"/>
                  </a:cubicBezTo>
                  <a:cubicBezTo>
                    <a:pt x="39839" y="54319"/>
                    <a:pt x="39797" y="54026"/>
                    <a:pt x="39881" y="53712"/>
                  </a:cubicBezTo>
                  <a:cubicBezTo>
                    <a:pt x="38060" y="54214"/>
                    <a:pt x="36261" y="54235"/>
                    <a:pt x="34357" y="54088"/>
                  </a:cubicBezTo>
                  <a:close/>
                  <a:moveTo>
                    <a:pt x="38269" y="52749"/>
                  </a:moveTo>
                  <a:cubicBezTo>
                    <a:pt x="38269" y="52728"/>
                    <a:pt x="38269" y="52728"/>
                    <a:pt x="38269" y="52749"/>
                  </a:cubicBezTo>
                  <a:cubicBezTo>
                    <a:pt x="38583" y="52728"/>
                    <a:pt x="38918" y="52749"/>
                    <a:pt x="39232" y="52707"/>
                  </a:cubicBezTo>
                  <a:cubicBezTo>
                    <a:pt x="39943" y="52603"/>
                    <a:pt x="40529" y="52247"/>
                    <a:pt x="40759" y="51578"/>
                  </a:cubicBezTo>
                  <a:cubicBezTo>
                    <a:pt x="41094" y="50636"/>
                    <a:pt x="41366" y="49632"/>
                    <a:pt x="41115" y="48585"/>
                  </a:cubicBezTo>
                  <a:cubicBezTo>
                    <a:pt x="41052" y="48167"/>
                    <a:pt x="40885" y="47853"/>
                    <a:pt x="40571" y="47602"/>
                  </a:cubicBezTo>
                  <a:cubicBezTo>
                    <a:pt x="40048" y="47163"/>
                    <a:pt x="39420" y="46974"/>
                    <a:pt x="38772" y="46953"/>
                  </a:cubicBezTo>
                  <a:cubicBezTo>
                    <a:pt x="38081" y="46953"/>
                    <a:pt x="37432" y="47016"/>
                    <a:pt x="36784" y="47184"/>
                  </a:cubicBezTo>
                  <a:cubicBezTo>
                    <a:pt x="36198" y="47309"/>
                    <a:pt x="35800" y="47602"/>
                    <a:pt x="35549" y="48062"/>
                  </a:cubicBezTo>
                  <a:cubicBezTo>
                    <a:pt x="35319" y="48481"/>
                    <a:pt x="35131" y="48899"/>
                    <a:pt x="34901" y="49318"/>
                  </a:cubicBezTo>
                  <a:cubicBezTo>
                    <a:pt x="34587" y="49904"/>
                    <a:pt x="34650" y="50510"/>
                    <a:pt x="34754" y="51096"/>
                  </a:cubicBezTo>
                  <a:cubicBezTo>
                    <a:pt x="34796" y="51285"/>
                    <a:pt x="34901" y="51473"/>
                    <a:pt x="35026" y="51619"/>
                  </a:cubicBezTo>
                  <a:cubicBezTo>
                    <a:pt x="35654" y="52352"/>
                    <a:pt x="36470" y="52770"/>
                    <a:pt x="37412" y="52812"/>
                  </a:cubicBezTo>
                  <a:cubicBezTo>
                    <a:pt x="37704" y="52770"/>
                    <a:pt x="37976" y="52749"/>
                    <a:pt x="38269" y="52749"/>
                  </a:cubicBezTo>
                  <a:close/>
                  <a:moveTo>
                    <a:pt x="8767" y="28227"/>
                  </a:moveTo>
                  <a:cubicBezTo>
                    <a:pt x="8474" y="29210"/>
                    <a:pt x="8537" y="30214"/>
                    <a:pt x="8997" y="31198"/>
                  </a:cubicBezTo>
                  <a:cubicBezTo>
                    <a:pt x="9395" y="32014"/>
                    <a:pt x="10106" y="32370"/>
                    <a:pt x="10901" y="32579"/>
                  </a:cubicBezTo>
                  <a:cubicBezTo>
                    <a:pt x="11236" y="32663"/>
                    <a:pt x="12910" y="32474"/>
                    <a:pt x="13391" y="32349"/>
                  </a:cubicBezTo>
                  <a:cubicBezTo>
                    <a:pt x="12826" y="31637"/>
                    <a:pt x="12512" y="30842"/>
                    <a:pt x="12094" y="30068"/>
                  </a:cubicBezTo>
                  <a:cubicBezTo>
                    <a:pt x="11927" y="29754"/>
                    <a:pt x="11759" y="29440"/>
                    <a:pt x="11592" y="29106"/>
                  </a:cubicBezTo>
                  <a:cubicBezTo>
                    <a:pt x="11424" y="28771"/>
                    <a:pt x="11152" y="28478"/>
                    <a:pt x="10839" y="28373"/>
                  </a:cubicBezTo>
                  <a:cubicBezTo>
                    <a:pt x="10211" y="28227"/>
                    <a:pt x="9562" y="27829"/>
                    <a:pt x="8767" y="28227"/>
                  </a:cubicBezTo>
                  <a:close/>
                  <a:moveTo>
                    <a:pt x="17346" y="64069"/>
                  </a:moveTo>
                  <a:cubicBezTo>
                    <a:pt x="16760" y="64550"/>
                    <a:pt x="16634" y="65115"/>
                    <a:pt x="16802" y="65806"/>
                  </a:cubicBezTo>
                  <a:cubicBezTo>
                    <a:pt x="16865" y="66245"/>
                    <a:pt x="16865" y="66684"/>
                    <a:pt x="16948" y="67145"/>
                  </a:cubicBezTo>
                  <a:cubicBezTo>
                    <a:pt x="17053" y="67919"/>
                    <a:pt x="17513" y="68505"/>
                    <a:pt x="18141" y="68965"/>
                  </a:cubicBezTo>
                  <a:cubicBezTo>
                    <a:pt x="18225" y="69049"/>
                    <a:pt x="18371" y="69091"/>
                    <a:pt x="18497" y="69091"/>
                  </a:cubicBezTo>
                  <a:cubicBezTo>
                    <a:pt x="19187" y="69091"/>
                    <a:pt x="19836" y="69070"/>
                    <a:pt x="20443" y="68756"/>
                  </a:cubicBezTo>
                  <a:cubicBezTo>
                    <a:pt x="20966" y="68463"/>
                    <a:pt x="21028" y="68233"/>
                    <a:pt x="20861" y="67689"/>
                  </a:cubicBezTo>
                  <a:cubicBezTo>
                    <a:pt x="20526" y="66789"/>
                    <a:pt x="19919" y="66140"/>
                    <a:pt x="19229" y="65534"/>
                  </a:cubicBezTo>
                  <a:cubicBezTo>
                    <a:pt x="18622" y="65052"/>
                    <a:pt x="18078" y="64487"/>
                    <a:pt x="17346" y="64069"/>
                  </a:cubicBezTo>
                  <a:close/>
                  <a:moveTo>
                    <a:pt x="45446" y="27871"/>
                  </a:moveTo>
                  <a:cubicBezTo>
                    <a:pt x="45572" y="27955"/>
                    <a:pt x="45635" y="28059"/>
                    <a:pt x="45718" y="28059"/>
                  </a:cubicBezTo>
                  <a:cubicBezTo>
                    <a:pt x="46179" y="28122"/>
                    <a:pt x="46618" y="28122"/>
                    <a:pt x="47036" y="27871"/>
                  </a:cubicBezTo>
                  <a:cubicBezTo>
                    <a:pt x="47392" y="27641"/>
                    <a:pt x="47852" y="27515"/>
                    <a:pt x="48208" y="27285"/>
                  </a:cubicBezTo>
                  <a:cubicBezTo>
                    <a:pt x="48648" y="26971"/>
                    <a:pt x="49066" y="26574"/>
                    <a:pt x="49484" y="26197"/>
                  </a:cubicBezTo>
                  <a:cubicBezTo>
                    <a:pt x="49987" y="25193"/>
                    <a:pt x="49798" y="24063"/>
                    <a:pt x="48501" y="23644"/>
                  </a:cubicBezTo>
                  <a:cubicBezTo>
                    <a:pt x="47999" y="23477"/>
                    <a:pt x="47476" y="23624"/>
                    <a:pt x="47015" y="23833"/>
                  </a:cubicBezTo>
                  <a:cubicBezTo>
                    <a:pt x="46639" y="24000"/>
                    <a:pt x="46597" y="24356"/>
                    <a:pt x="46513" y="24691"/>
                  </a:cubicBezTo>
                  <a:cubicBezTo>
                    <a:pt x="46241" y="25674"/>
                    <a:pt x="45990" y="26657"/>
                    <a:pt x="45509" y="27557"/>
                  </a:cubicBezTo>
                  <a:cubicBezTo>
                    <a:pt x="45488" y="27620"/>
                    <a:pt x="45467" y="27725"/>
                    <a:pt x="45446" y="27871"/>
                  </a:cubicBezTo>
                  <a:close/>
                  <a:moveTo>
                    <a:pt x="32704" y="57834"/>
                  </a:moveTo>
                  <a:cubicBezTo>
                    <a:pt x="32264" y="58106"/>
                    <a:pt x="31971" y="58315"/>
                    <a:pt x="31637" y="58503"/>
                  </a:cubicBezTo>
                  <a:cubicBezTo>
                    <a:pt x="31281" y="58692"/>
                    <a:pt x="30821" y="58692"/>
                    <a:pt x="30653" y="59005"/>
                  </a:cubicBezTo>
                  <a:cubicBezTo>
                    <a:pt x="30549" y="60261"/>
                    <a:pt x="30528" y="61412"/>
                    <a:pt x="30318" y="62541"/>
                  </a:cubicBezTo>
                  <a:cubicBezTo>
                    <a:pt x="30193" y="63232"/>
                    <a:pt x="30298" y="63922"/>
                    <a:pt x="30277" y="64634"/>
                  </a:cubicBezTo>
                  <a:cubicBezTo>
                    <a:pt x="30277" y="64738"/>
                    <a:pt x="30318" y="64843"/>
                    <a:pt x="30402" y="65052"/>
                  </a:cubicBezTo>
                  <a:cubicBezTo>
                    <a:pt x="30465" y="64843"/>
                    <a:pt x="30528" y="64780"/>
                    <a:pt x="30549" y="64676"/>
                  </a:cubicBezTo>
                  <a:cubicBezTo>
                    <a:pt x="30821" y="64069"/>
                    <a:pt x="31009" y="63420"/>
                    <a:pt x="31490" y="62960"/>
                  </a:cubicBezTo>
                  <a:cubicBezTo>
                    <a:pt x="31574" y="62897"/>
                    <a:pt x="31595" y="62793"/>
                    <a:pt x="31658" y="62709"/>
                  </a:cubicBezTo>
                  <a:cubicBezTo>
                    <a:pt x="32160" y="61851"/>
                    <a:pt x="32620" y="60972"/>
                    <a:pt x="33122" y="60072"/>
                  </a:cubicBezTo>
                  <a:cubicBezTo>
                    <a:pt x="33018" y="59759"/>
                    <a:pt x="32892" y="59445"/>
                    <a:pt x="32829" y="59110"/>
                  </a:cubicBezTo>
                  <a:cubicBezTo>
                    <a:pt x="32746" y="58712"/>
                    <a:pt x="32725" y="58315"/>
                    <a:pt x="32704" y="57834"/>
                  </a:cubicBezTo>
                  <a:close/>
                  <a:moveTo>
                    <a:pt x="32285" y="52812"/>
                  </a:moveTo>
                  <a:cubicBezTo>
                    <a:pt x="32055" y="52875"/>
                    <a:pt x="31783" y="52938"/>
                    <a:pt x="31574" y="53063"/>
                  </a:cubicBezTo>
                  <a:cubicBezTo>
                    <a:pt x="30904" y="53482"/>
                    <a:pt x="30109" y="53649"/>
                    <a:pt x="29335" y="53774"/>
                  </a:cubicBezTo>
                  <a:cubicBezTo>
                    <a:pt x="28561" y="53900"/>
                    <a:pt x="27766" y="54381"/>
                    <a:pt x="27180" y="55009"/>
                  </a:cubicBezTo>
                  <a:cubicBezTo>
                    <a:pt x="27389" y="55239"/>
                    <a:pt x="27682" y="55344"/>
                    <a:pt x="27954" y="55344"/>
                  </a:cubicBezTo>
                  <a:cubicBezTo>
                    <a:pt x="28624" y="55323"/>
                    <a:pt x="29335" y="55427"/>
                    <a:pt x="29942" y="55114"/>
                  </a:cubicBezTo>
                  <a:cubicBezTo>
                    <a:pt x="30088" y="55030"/>
                    <a:pt x="30235" y="54967"/>
                    <a:pt x="30402" y="54946"/>
                  </a:cubicBezTo>
                  <a:cubicBezTo>
                    <a:pt x="31490" y="54842"/>
                    <a:pt x="32306" y="54193"/>
                    <a:pt x="33122" y="53482"/>
                  </a:cubicBezTo>
                  <a:cubicBezTo>
                    <a:pt x="32829" y="53230"/>
                    <a:pt x="32578" y="53042"/>
                    <a:pt x="32285" y="52812"/>
                  </a:cubicBezTo>
                  <a:close/>
                  <a:moveTo>
                    <a:pt x="33248" y="69174"/>
                  </a:moveTo>
                  <a:cubicBezTo>
                    <a:pt x="33101" y="68567"/>
                    <a:pt x="32850" y="67982"/>
                    <a:pt x="32390" y="67500"/>
                  </a:cubicBezTo>
                  <a:cubicBezTo>
                    <a:pt x="31678" y="66789"/>
                    <a:pt x="30821" y="66371"/>
                    <a:pt x="29900" y="65910"/>
                  </a:cubicBezTo>
                  <a:cubicBezTo>
                    <a:pt x="29795" y="66266"/>
                    <a:pt x="29900" y="66580"/>
                    <a:pt x="29900" y="66894"/>
                  </a:cubicBezTo>
                  <a:cubicBezTo>
                    <a:pt x="29984" y="67814"/>
                    <a:pt x="30423" y="68547"/>
                    <a:pt x="31072" y="69195"/>
                  </a:cubicBezTo>
                  <a:cubicBezTo>
                    <a:pt x="31469" y="69593"/>
                    <a:pt x="31888" y="69697"/>
                    <a:pt x="32411" y="69614"/>
                  </a:cubicBezTo>
                  <a:cubicBezTo>
                    <a:pt x="32725" y="69572"/>
                    <a:pt x="32997" y="69446"/>
                    <a:pt x="33248" y="69174"/>
                  </a:cubicBezTo>
                  <a:close/>
                  <a:moveTo>
                    <a:pt x="42140" y="41618"/>
                  </a:moveTo>
                  <a:cubicBezTo>
                    <a:pt x="42098" y="41430"/>
                    <a:pt x="42098" y="41220"/>
                    <a:pt x="42015" y="41053"/>
                  </a:cubicBezTo>
                  <a:cubicBezTo>
                    <a:pt x="41743" y="40634"/>
                    <a:pt x="41513" y="40216"/>
                    <a:pt x="41178" y="39860"/>
                  </a:cubicBezTo>
                  <a:cubicBezTo>
                    <a:pt x="40383" y="38961"/>
                    <a:pt x="39546" y="38124"/>
                    <a:pt x="38751" y="37287"/>
                  </a:cubicBezTo>
                  <a:cubicBezTo>
                    <a:pt x="38667" y="37182"/>
                    <a:pt x="38562" y="37119"/>
                    <a:pt x="38458" y="37036"/>
                  </a:cubicBezTo>
                  <a:cubicBezTo>
                    <a:pt x="38374" y="36952"/>
                    <a:pt x="38269" y="36910"/>
                    <a:pt x="38018" y="36743"/>
                  </a:cubicBezTo>
                  <a:cubicBezTo>
                    <a:pt x="38165" y="37057"/>
                    <a:pt x="38186" y="37203"/>
                    <a:pt x="38290" y="37349"/>
                  </a:cubicBezTo>
                  <a:cubicBezTo>
                    <a:pt x="38667" y="37831"/>
                    <a:pt x="38772" y="38417"/>
                    <a:pt x="38793" y="38981"/>
                  </a:cubicBezTo>
                  <a:cubicBezTo>
                    <a:pt x="38813" y="39400"/>
                    <a:pt x="38876" y="39818"/>
                    <a:pt x="38918" y="40237"/>
                  </a:cubicBezTo>
                  <a:cubicBezTo>
                    <a:pt x="39943" y="40718"/>
                    <a:pt x="40906" y="41158"/>
                    <a:pt x="41910" y="41597"/>
                  </a:cubicBezTo>
                  <a:cubicBezTo>
                    <a:pt x="41952" y="41618"/>
                    <a:pt x="42036" y="41576"/>
                    <a:pt x="42140" y="41618"/>
                  </a:cubicBezTo>
                  <a:close/>
                  <a:moveTo>
                    <a:pt x="14082" y="12785"/>
                  </a:moveTo>
                  <a:cubicBezTo>
                    <a:pt x="13182" y="12618"/>
                    <a:pt x="12554" y="12764"/>
                    <a:pt x="12178" y="13476"/>
                  </a:cubicBezTo>
                  <a:cubicBezTo>
                    <a:pt x="12031" y="13685"/>
                    <a:pt x="11906" y="13915"/>
                    <a:pt x="11780" y="14124"/>
                  </a:cubicBezTo>
                  <a:cubicBezTo>
                    <a:pt x="11613" y="14354"/>
                    <a:pt x="11404" y="14564"/>
                    <a:pt x="11278" y="14794"/>
                  </a:cubicBezTo>
                  <a:cubicBezTo>
                    <a:pt x="10839" y="15484"/>
                    <a:pt x="10922" y="16258"/>
                    <a:pt x="11027" y="17033"/>
                  </a:cubicBezTo>
                  <a:cubicBezTo>
                    <a:pt x="11048" y="17158"/>
                    <a:pt x="11048" y="17284"/>
                    <a:pt x="11278" y="17263"/>
                  </a:cubicBezTo>
                  <a:cubicBezTo>
                    <a:pt x="11571" y="16426"/>
                    <a:pt x="12136" y="15735"/>
                    <a:pt x="12659" y="15045"/>
                  </a:cubicBezTo>
                  <a:cubicBezTo>
                    <a:pt x="13140" y="14354"/>
                    <a:pt x="13600" y="13685"/>
                    <a:pt x="14082" y="12785"/>
                  </a:cubicBezTo>
                  <a:close/>
                  <a:moveTo>
                    <a:pt x="38583" y="66643"/>
                  </a:moveTo>
                  <a:cubicBezTo>
                    <a:pt x="38709" y="66559"/>
                    <a:pt x="38813" y="66538"/>
                    <a:pt x="38876" y="66475"/>
                  </a:cubicBezTo>
                  <a:cubicBezTo>
                    <a:pt x="39106" y="66057"/>
                    <a:pt x="39295" y="65638"/>
                    <a:pt x="39211" y="65136"/>
                  </a:cubicBezTo>
                  <a:cubicBezTo>
                    <a:pt x="39127" y="64571"/>
                    <a:pt x="39106" y="64006"/>
                    <a:pt x="39065" y="63420"/>
                  </a:cubicBezTo>
                  <a:cubicBezTo>
                    <a:pt x="39023" y="63232"/>
                    <a:pt x="38981" y="63044"/>
                    <a:pt x="38960" y="62876"/>
                  </a:cubicBezTo>
                  <a:cubicBezTo>
                    <a:pt x="38583" y="62730"/>
                    <a:pt x="38249" y="62772"/>
                    <a:pt x="37935" y="62834"/>
                  </a:cubicBezTo>
                  <a:cubicBezTo>
                    <a:pt x="37956" y="63253"/>
                    <a:pt x="38039" y="63630"/>
                    <a:pt x="37956" y="63943"/>
                  </a:cubicBezTo>
                  <a:cubicBezTo>
                    <a:pt x="37809" y="64487"/>
                    <a:pt x="37935" y="65010"/>
                    <a:pt x="37956" y="65575"/>
                  </a:cubicBezTo>
                  <a:cubicBezTo>
                    <a:pt x="37935" y="66015"/>
                    <a:pt x="38123" y="66371"/>
                    <a:pt x="38583" y="66643"/>
                  </a:cubicBezTo>
                  <a:close/>
                  <a:moveTo>
                    <a:pt x="31490" y="65178"/>
                  </a:moveTo>
                  <a:cubicBezTo>
                    <a:pt x="31637" y="65262"/>
                    <a:pt x="31658" y="65282"/>
                    <a:pt x="31678" y="65282"/>
                  </a:cubicBezTo>
                  <a:cubicBezTo>
                    <a:pt x="32411" y="65366"/>
                    <a:pt x="32829" y="65010"/>
                    <a:pt x="33059" y="64383"/>
                  </a:cubicBezTo>
                  <a:cubicBezTo>
                    <a:pt x="33457" y="63337"/>
                    <a:pt x="33666" y="62269"/>
                    <a:pt x="33896" y="61202"/>
                  </a:cubicBezTo>
                  <a:cubicBezTo>
                    <a:pt x="33938" y="61119"/>
                    <a:pt x="33792" y="61014"/>
                    <a:pt x="33729" y="60889"/>
                  </a:cubicBezTo>
                  <a:cubicBezTo>
                    <a:pt x="33352" y="61181"/>
                    <a:pt x="33248" y="61558"/>
                    <a:pt x="33059" y="61872"/>
                  </a:cubicBezTo>
                  <a:cubicBezTo>
                    <a:pt x="32641" y="62583"/>
                    <a:pt x="32411" y="63378"/>
                    <a:pt x="31888" y="64048"/>
                  </a:cubicBezTo>
                  <a:cubicBezTo>
                    <a:pt x="31658" y="64320"/>
                    <a:pt x="31532" y="64738"/>
                    <a:pt x="31490" y="65178"/>
                  </a:cubicBezTo>
                  <a:close/>
                  <a:moveTo>
                    <a:pt x="46639" y="55469"/>
                  </a:moveTo>
                  <a:cubicBezTo>
                    <a:pt x="46032" y="55030"/>
                    <a:pt x="45404" y="54716"/>
                    <a:pt x="44672" y="54737"/>
                  </a:cubicBezTo>
                  <a:cubicBezTo>
                    <a:pt x="44505" y="54737"/>
                    <a:pt x="44316" y="54632"/>
                    <a:pt x="44128" y="54549"/>
                  </a:cubicBezTo>
                  <a:cubicBezTo>
                    <a:pt x="43940" y="54507"/>
                    <a:pt x="43772" y="54423"/>
                    <a:pt x="43584" y="54381"/>
                  </a:cubicBezTo>
                  <a:cubicBezTo>
                    <a:pt x="43458" y="54591"/>
                    <a:pt x="43375" y="54800"/>
                    <a:pt x="43207" y="54946"/>
                  </a:cubicBezTo>
                  <a:cubicBezTo>
                    <a:pt x="43082" y="55114"/>
                    <a:pt x="42873" y="55072"/>
                    <a:pt x="42684" y="55009"/>
                  </a:cubicBezTo>
                  <a:cubicBezTo>
                    <a:pt x="42538" y="54925"/>
                    <a:pt x="42496" y="54737"/>
                    <a:pt x="42538" y="54591"/>
                  </a:cubicBezTo>
                  <a:cubicBezTo>
                    <a:pt x="42559" y="54486"/>
                    <a:pt x="42580" y="54381"/>
                    <a:pt x="42642" y="54214"/>
                  </a:cubicBezTo>
                  <a:cubicBezTo>
                    <a:pt x="42224" y="54193"/>
                    <a:pt x="41826" y="54381"/>
                    <a:pt x="41513" y="53963"/>
                  </a:cubicBezTo>
                  <a:cubicBezTo>
                    <a:pt x="41324" y="53691"/>
                    <a:pt x="40969" y="53712"/>
                    <a:pt x="40864" y="53900"/>
                  </a:cubicBezTo>
                  <a:cubicBezTo>
                    <a:pt x="40780" y="54067"/>
                    <a:pt x="40885" y="54319"/>
                    <a:pt x="41094" y="54486"/>
                  </a:cubicBezTo>
                  <a:cubicBezTo>
                    <a:pt x="41806" y="54946"/>
                    <a:pt x="42580" y="55281"/>
                    <a:pt x="43396" y="55553"/>
                  </a:cubicBezTo>
                  <a:cubicBezTo>
                    <a:pt x="43542" y="55595"/>
                    <a:pt x="43710" y="55637"/>
                    <a:pt x="43856" y="55637"/>
                  </a:cubicBezTo>
                  <a:cubicBezTo>
                    <a:pt x="44819" y="55574"/>
                    <a:pt x="45718" y="55532"/>
                    <a:pt x="46639" y="55469"/>
                  </a:cubicBezTo>
                  <a:close/>
                  <a:moveTo>
                    <a:pt x="45049" y="44150"/>
                  </a:moveTo>
                  <a:cubicBezTo>
                    <a:pt x="45111" y="44003"/>
                    <a:pt x="45153" y="43919"/>
                    <a:pt x="45237" y="43857"/>
                  </a:cubicBezTo>
                  <a:cubicBezTo>
                    <a:pt x="45383" y="43752"/>
                    <a:pt x="45551" y="43668"/>
                    <a:pt x="45697" y="43585"/>
                  </a:cubicBezTo>
                  <a:cubicBezTo>
                    <a:pt x="46241" y="43313"/>
                    <a:pt x="46430" y="42894"/>
                    <a:pt x="46304" y="42371"/>
                  </a:cubicBezTo>
                  <a:cubicBezTo>
                    <a:pt x="46241" y="42120"/>
                    <a:pt x="46074" y="41953"/>
                    <a:pt x="45823" y="41953"/>
                  </a:cubicBezTo>
                  <a:cubicBezTo>
                    <a:pt x="45028" y="41911"/>
                    <a:pt x="44358" y="42183"/>
                    <a:pt x="43877" y="42831"/>
                  </a:cubicBezTo>
                  <a:cubicBezTo>
                    <a:pt x="44233" y="43250"/>
                    <a:pt x="44609" y="43647"/>
                    <a:pt x="45049" y="44150"/>
                  </a:cubicBezTo>
                  <a:close/>
                  <a:moveTo>
                    <a:pt x="42935" y="11195"/>
                  </a:moveTo>
                  <a:cubicBezTo>
                    <a:pt x="42873" y="10923"/>
                    <a:pt x="42852" y="10756"/>
                    <a:pt x="42768" y="10588"/>
                  </a:cubicBezTo>
                  <a:cubicBezTo>
                    <a:pt x="42329" y="9772"/>
                    <a:pt x="41638" y="9144"/>
                    <a:pt x="41073" y="8454"/>
                  </a:cubicBezTo>
                  <a:cubicBezTo>
                    <a:pt x="40989" y="8349"/>
                    <a:pt x="40780" y="8266"/>
                    <a:pt x="40655" y="8245"/>
                  </a:cubicBezTo>
                  <a:cubicBezTo>
                    <a:pt x="40320" y="8161"/>
                    <a:pt x="39964" y="8140"/>
                    <a:pt x="39546" y="8077"/>
                  </a:cubicBezTo>
                  <a:cubicBezTo>
                    <a:pt x="40153" y="8600"/>
                    <a:pt x="40676" y="9123"/>
                    <a:pt x="41220" y="9605"/>
                  </a:cubicBezTo>
                  <a:cubicBezTo>
                    <a:pt x="41826" y="10044"/>
                    <a:pt x="42119" y="10797"/>
                    <a:pt x="42935" y="11195"/>
                  </a:cubicBezTo>
                  <a:close/>
                  <a:moveTo>
                    <a:pt x="27096" y="40070"/>
                  </a:moveTo>
                  <a:cubicBezTo>
                    <a:pt x="27159" y="40948"/>
                    <a:pt x="27410" y="41262"/>
                    <a:pt x="28017" y="41304"/>
                  </a:cubicBezTo>
                  <a:cubicBezTo>
                    <a:pt x="28854" y="41325"/>
                    <a:pt x="29168" y="41011"/>
                    <a:pt x="29189" y="40090"/>
                  </a:cubicBezTo>
                  <a:cubicBezTo>
                    <a:pt x="28519" y="40070"/>
                    <a:pt x="27829" y="40070"/>
                    <a:pt x="27096" y="40070"/>
                  </a:cubicBezTo>
                  <a:close/>
                  <a:moveTo>
                    <a:pt x="32432" y="42266"/>
                  </a:moveTo>
                  <a:cubicBezTo>
                    <a:pt x="33311" y="41639"/>
                    <a:pt x="33415" y="41513"/>
                    <a:pt x="33687" y="40906"/>
                  </a:cubicBezTo>
                  <a:cubicBezTo>
                    <a:pt x="33311" y="40718"/>
                    <a:pt x="32892" y="40676"/>
                    <a:pt x="32495" y="40802"/>
                  </a:cubicBezTo>
                  <a:cubicBezTo>
                    <a:pt x="32369" y="40844"/>
                    <a:pt x="32202" y="40948"/>
                    <a:pt x="32160" y="41095"/>
                  </a:cubicBezTo>
                  <a:cubicBezTo>
                    <a:pt x="32013" y="41513"/>
                    <a:pt x="32013" y="41890"/>
                    <a:pt x="32432" y="42266"/>
                  </a:cubicBezTo>
                  <a:close/>
                  <a:moveTo>
                    <a:pt x="43145" y="51766"/>
                  </a:moveTo>
                  <a:cubicBezTo>
                    <a:pt x="42266" y="52205"/>
                    <a:pt x="42057" y="52352"/>
                    <a:pt x="41722" y="52833"/>
                  </a:cubicBezTo>
                  <a:lnTo>
                    <a:pt x="42580" y="52979"/>
                  </a:lnTo>
                  <a:cubicBezTo>
                    <a:pt x="42831" y="52603"/>
                    <a:pt x="43249" y="52331"/>
                    <a:pt x="43145" y="517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515;p59"/>
            <p:cNvSpPr/>
            <p:nvPr/>
          </p:nvSpPr>
          <p:spPr>
            <a:xfrm>
              <a:off x="6010150" y="3526525"/>
              <a:ext cx="341100" cy="239600"/>
            </a:xfrm>
            <a:custGeom>
              <a:avLst/>
              <a:gdLst/>
              <a:ahLst/>
              <a:cxnLst/>
              <a:rect l="l" t="t" r="r" b="b"/>
              <a:pathLst>
                <a:path w="13644" h="9584" extrusionOk="0">
                  <a:moveTo>
                    <a:pt x="691" y="1528"/>
                  </a:moveTo>
                  <a:cubicBezTo>
                    <a:pt x="984" y="1507"/>
                    <a:pt x="1214" y="1528"/>
                    <a:pt x="1486" y="1486"/>
                  </a:cubicBezTo>
                  <a:cubicBezTo>
                    <a:pt x="1821" y="1423"/>
                    <a:pt x="2198" y="1423"/>
                    <a:pt x="2512" y="1298"/>
                  </a:cubicBezTo>
                  <a:cubicBezTo>
                    <a:pt x="3035" y="1088"/>
                    <a:pt x="3558" y="1047"/>
                    <a:pt x="4102" y="1026"/>
                  </a:cubicBezTo>
                  <a:cubicBezTo>
                    <a:pt x="4981" y="1005"/>
                    <a:pt x="5880" y="879"/>
                    <a:pt x="6738" y="670"/>
                  </a:cubicBezTo>
                  <a:cubicBezTo>
                    <a:pt x="8601" y="210"/>
                    <a:pt x="10505" y="0"/>
                    <a:pt x="12450" y="147"/>
                  </a:cubicBezTo>
                  <a:cubicBezTo>
                    <a:pt x="12576" y="147"/>
                    <a:pt x="12702" y="147"/>
                    <a:pt x="12827" y="168"/>
                  </a:cubicBezTo>
                  <a:cubicBezTo>
                    <a:pt x="13350" y="272"/>
                    <a:pt x="13643" y="795"/>
                    <a:pt x="13413" y="1277"/>
                  </a:cubicBezTo>
                  <a:cubicBezTo>
                    <a:pt x="13225" y="1632"/>
                    <a:pt x="13036" y="2009"/>
                    <a:pt x="13099" y="2448"/>
                  </a:cubicBezTo>
                  <a:cubicBezTo>
                    <a:pt x="13099" y="2532"/>
                    <a:pt x="13078" y="2637"/>
                    <a:pt x="13015" y="2700"/>
                  </a:cubicBezTo>
                  <a:cubicBezTo>
                    <a:pt x="12367" y="3808"/>
                    <a:pt x="12032" y="5085"/>
                    <a:pt x="11362" y="6215"/>
                  </a:cubicBezTo>
                  <a:cubicBezTo>
                    <a:pt x="11049" y="6759"/>
                    <a:pt x="10714" y="7282"/>
                    <a:pt x="10191" y="7658"/>
                  </a:cubicBezTo>
                  <a:cubicBezTo>
                    <a:pt x="9793" y="7909"/>
                    <a:pt x="9437" y="8223"/>
                    <a:pt x="9103" y="8537"/>
                  </a:cubicBezTo>
                  <a:cubicBezTo>
                    <a:pt x="8182" y="9353"/>
                    <a:pt x="7031" y="9583"/>
                    <a:pt x="5818" y="9583"/>
                  </a:cubicBezTo>
                  <a:cubicBezTo>
                    <a:pt x="5357" y="9583"/>
                    <a:pt x="4855" y="9500"/>
                    <a:pt x="4395" y="9479"/>
                  </a:cubicBezTo>
                  <a:cubicBezTo>
                    <a:pt x="3788" y="9458"/>
                    <a:pt x="3265" y="9249"/>
                    <a:pt x="2742" y="8893"/>
                  </a:cubicBezTo>
                  <a:cubicBezTo>
                    <a:pt x="2010" y="8412"/>
                    <a:pt x="1361" y="7805"/>
                    <a:pt x="838" y="7073"/>
                  </a:cubicBezTo>
                  <a:cubicBezTo>
                    <a:pt x="482" y="6570"/>
                    <a:pt x="252" y="6047"/>
                    <a:pt x="210" y="5440"/>
                  </a:cubicBezTo>
                  <a:cubicBezTo>
                    <a:pt x="168" y="5168"/>
                    <a:pt x="168" y="4876"/>
                    <a:pt x="126" y="4583"/>
                  </a:cubicBezTo>
                  <a:cubicBezTo>
                    <a:pt x="1" y="3767"/>
                    <a:pt x="22" y="2992"/>
                    <a:pt x="440" y="2260"/>
                  </a:cubicBezTo>
                  <a:cubicBezTo>
                    <a:pt x="545" y="2072"/>
                    <a:pt x="587" y="1842"/>
                    <a:pt x="691" y="1528"/>
                  </a:cubicBezTo>
                  <a:close/>
                  <a:moveTo>
                    <a:pt x="1821" y="2155"/>
                  </a:moveTo>
                  <a:cubicBezTo>
                    <a:pt x="1382" y="2992"/>
                    <a:pt x="1173" y="3850"/>
                    <a:pt x="1382" y="4771"/>
                  </a:cubicBezTo>
                  <a:cubicBezTo>
                    <a:pt x="1403" y="4834"/>
                    <a:pt x="1403" y="4896"/>
                    <a:pt x="1403" y="4959"/>
                  </a:cubicBezTo>
                  <a:cubicBezTo>
                    <a:pt x="1528" y="6549"/>
                    <a:pt x="2637" y="7407"/>
                    <a:pt x="3893" y="8140"/>
                  </a:cubicBezTo>
                  <a:cubicBezTo>
                    <a:pt x="3935" y="8181"/>
                    <a:pt x="4018" y="8202"/>
                    <a:pt x="4081" y="8202"/>
                  </a:cubicBezTo>
                  <a:cubicBezTo>
                    <a:pt x="5023" y="8307"/>
                    <a:pt x="5922" y="8453"/>
                    <a:pt x="6864" y="8286"/>
                  </a:cubicBezTo>
                  <a:cubicBezTo>
                    <a:pt x="7261" y="8202"/>
                    <a:pt x="7680" y="8077"/>
                    <a:pt x="8015" y="7868"/>
                  </a:cubicBezTo>
                  <a:cubicBezTo>
                    <a:pt x="8642" y="7470"/>
                    <a:pt x="9249" y="6968"/>
                    <a:pt x="9856" y="6529"/>
                  </a:cubicBezTo>
                  <a:cubicBezTo>
                    <a:pt x="10002" y="6424"/>
                    <a:pt x="10149" y="6257"/>
                    <a:pt x="10253" y="6110"/>
                  </a:cubicBezTo>
                  <a:cubicBezTo>
                    <a:pt x="10777" y="5148"/>
                    <a:pt x="11509" y="4269"/>
                    <a:pt x="11781" y="3181"/>
                  </a:cubicBezTo>
                  <a:cubicBezTo>
                    <a:pt x="11823" y="3013"/>
                    <a:pt x="11886" y="2867"/>
                    <a:pt x="11990" y="2762"/>
                  </a:cubicBezTo>
                  <a:cubicBezTo>
                    <a:pt x="12199" y="2490"/>
                    <a:pt x="12325" y="2260"/>
                    <a:pt x="12367" y="1904"/>
                  </a:cubicBezTo>
                  <a:cubicBezTo>
                    <a:pt x="12388" y="1549"/>
                    <a:pt x="12555" y="1235"/>
                    <a:pt x="12660" y="858"/>
                  </a:cubicBezTo>
                  <a:cubicBezTo>
                    <a:pt x="11865" y="921"/>
                    <a:pt x="11153" y="963"/>
                    <a:pt x="10484" y="1047"/>
                  </a:cubicBezTo>
                  <a:cubicBezTo>
                    <a:pt x="9333" y="1214"/>
                    <a:pt x="8203" y="1339"/>
                    <a:pt x="7073" y="1570"/>
                  </a:cubicBezTo>
                  <a:cubicBezTo>
                    <a:pt x="6173" y="1758"/>
                    <a:pt x="5274" y="1946"/>
                    <a:pt x="4332" y="1946"/>
                  </a:cubicBezTo>
                  <a:cubicBezTo>
                    <a:pt x="3725" y="1946"/>
                    <a:pt x="3098" y="2009"/>
                    <a:pt x="2512" y="2030"/>
                  </a:cubicBezTo>
                  <a:cubicBezTo>
                    <a:pt x="2240" y="2093"/>
                    <a:pt x="2010" y="2135"/>
                    <a:pt x="1821" y="215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516;p59"/>
            <p:cNvSpPr/>
            <p:nvPr/>
          </p:nvSpPr>
          <p:spPr>
            <a:xfrm>
              <a:off x="5998650" y="3454850"/>
              <a:ext cx="40825" cy="40825"/>
            </a:xfrm>
            <a:custGeom>
              <a:avLst/>
              <a:gdLst/>
              <a:ahLst/>
              <a:cxnLst/>
              <a:rect l="l" t="t" r="r" b="b"/>
              <a:pathLst>
                <a:path w="1633" h="1633" extrusionOk="0">
                  <a:moveTo>
                    <a:pt x="733" y="22"/>
                  </a:moveTo>
                  <a:cubicBezTo>
                    <a:pt x="1235" y="1"/>
                    <a:pt x="1549" y="189"/>
                    <a:pt x="1570" y="629"/>
                  </a:cubicBezTo>
                  <a:cubicBezTo>
                    <a:pt x="1633" y="1152"/>
                    <a:pt x="1256" y="1570"/>
                    <a:pt x="775" y="1591"/>
                  </a:cubicBezTo>
                  <a:cubicBezTo>
                    <a:pt x="377" y="1633"/>
                    <a:pt x="84" y="1361"/>
                    <a:pt x="63" y="963"/>
                  </a:cubicBezTo>
                  <a:cubicBezTo>
                    <a:pt x="1" y="377"/>
                    <a:pt x="252" y="85"/>
                    <a:pt x="733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517;p59"/>
            <p:cNvSpPr/>
            <p:nvPr/>
          </p:nvSpPr>
          <p:spPr>
            <a:xfrm>
              <a:off x="6302050" y="3439175"/>
              <a:ext cx="35600" cy="40825"/>
            </a:xfrm>
            <a:custGeom>
              <a:avLst/>
              <a:gdLst/>
              <a:ahLst/>
              <a:cxnLst/>
              <a:rect l="l" t="t" r="r" b="b"/>
              <a:pathLst>
                <a:path w="1424" h="1633" extrusionOk="0">
                  <a:moveTo>
                    <a:pt x="1360" y="816"/>
                  </a:moveTo>
                  <a:cubicBezTo>
                    <a:pt x="1423" y="1360"/>
                    <a:pt x="1214" y="1632"/>
                    <a:pt x="712" y="1632"/>
                  </a:cubicBezTo>
                  <a:cubicBezTo>
                    <a:pt x="398" y="1632"/>
                    <a:pt x="168" y="1444"/>
                    <a:pt x="84" y="1130"/>
                  </a:cubicBezTo>
                  <a:cubicBezTo>
                    <a:pt x="63" y="1004"/>
                    <a:pt x="42" y="858"/>
                    <a:pt x="42" y="732"/>
                  </a:cubicBezTo>
                  <a:cubicBezTo>
                    <a:pt x="0" y="293"/>
                    <a:pt x="210" y="63"/>
                    <a:pt x="607" y="21"/>
                  </a:cubicBezTo>
                  <a:cubicBezTo>
                    <a:pt x="1026" y="0"/>
                    <a:pt x="1298" y="209"/>
                    <a:pt x="1360" y="628"/>
                  </a:cubicBezTo>
                  <a:cubicBezTo>
                    <a:pt x="1339" y="691"/>
                    <a:pt x="1339" y="732"/>
                    <a:pt x="1360" y="8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518;p59"/>
            <p:cNvSpPr/>
            <p:nvPr/>
          </p:nvSpPr>
          <p:spPr>
            <a:xfrm>
              <a:off x="6261775" y="3961200"/>
              <a:ext cx="28775" cy="29850"/>
            </a:xfrm>
            <a:custGeom>
              <a:avLst/>
              <a:gdLst/>
              <a:ahLst/>
              <a:cxnLst/>
              <a:rect l="l" t="t" r="r" b="b"/>
              <a:pathLst>
                <a:path w="1151" h="1194" extrusionOk="0">
                  <a:moveTo>
                    <a:pt x="670" y="1"/>
                  </a:moveTo>
                  <a:cubicBezTo>
                    <a:pt x="1067" y="440"/>
                    <a:pt x="1151" y="691"/>
                    <a:pt x="984" y="880"/>
                  </a:cubicBezTo>
                  <a:cubicBezTo>
                    <a:pt x="732" y="1194"/>
                    <a:pt x="398" y="1173"/>
                    <a:pt x="0" y="984"/>
                  </a:cubicBezTo>
                  <a:cubicBezTo>
                    <a:pt x="188" y="587"/>
                    <a:pt x="335" y="273"/>
                    <a:pt x="670" y="1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519;p59"/>
            <p:cNvSpPr/>
            <p:nvPr/>
          </p:nvSpPr>
          <p:spPr>
            <a:xfrm>
              <a:off x="6447475" y="3959125"/>
              <a:ext cx="24075" cy="26700"/>
            </a:xfrm>
            <a:custGeom>
              <a:avLst/>
              <a:gdLst/>
              <a:ahLst/>
              <a:cxnLst/>
              <a:rect l="l" t="t" r="r" b="b"/>
              <a:pathLst>
                <a:path w="963" h="1068" extrusionOk="0">
                  <a:moveTo>
                    <a:pt x="502" y="1067"/>
                  </a:moveTo>
                  <a:cubicBezTo>
                    <a:pt x="209" y="1067"/>
                    <a:pt x="0" y="816"/>
                    <a:pt x="21" y="461"/>
                  </a:cubicBezTo>
                  <a:cubicBezTo>
                    <a:pt x="21" y="230"/>
                    <a:pt x="209" y="42"/>
                    <a:pt x="419" y="21"/>
                  </a:cubicBezTo>
                  <a:cubicBezTo>
                    <a:pt x="711" y="0"/>
                    <a:pt x="963" y="293"/>
                    <a:pt x="942" y="565"/>
                  </a:cubicBezTo>
                  <a:cubicBezTo>
                    <a:pt x="963" y="858"/>
                    <a:pt x="753" y="1067"/>
                    <a:pt x="502" y="1067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520;p59"/>
            <p:cNvSpPr/>
            <p:nvPr/>
          </p:nvSpPr>
          <p:spPr>
            <a:xfrm>
              <a:off x="6319300" y="4026600"/>
              <a:ext cx="103600" cy="90525"/>
            </a:xfrm>
            <a:custGeom>
              <a:avLst/>
              <a:gdLst/>
              <a:ahLst/>
              <a:cxnLst/>
              <a:rect l="l" t="t" r="r" b="b"/>
              <a:pathLst>
                <a:path w="4144" h="3621" extrusionOk="0">
                  <a:moveTo>
                    <a:pt x="1654" y="2616"/>
                  </a:moveTo>
                  <a:cubicBezTo>
                    <a:pt x="1654" y="2114"/>
                    <a:pt x="2030" y="1716"/>
                    <a:pt x="1800" y="1151"/>
                  </a:cubicBezTo>
                  <a:cubicBezTo>
                    <a:pt x="1591" y="1088"/>
                    <a:pt x="1361" y="1005"/>
                    <a:pt x="1131" y="942"/>
                  </a:cubicBezTo>
                  <a:cubicBezTo>
                    <a:pt x="921" y="858"/>
                    <a:pt x="817" y="691"/>
                    <a:pt x="838" y="461"/>
                  </a:cubicBezTo>
                  <a:cubicBezTo>
                    <a:pt x="838" y="251"/>
                    <a:pt x="963" y="63"/>
                    <a:pt x="1152" y="42"/>
                  </a:cubicBezTo>
                  <a:cubicBezTo>
                    <a:pt x="1444" y="0"/>
                    <a:pt x="1716" y="0"/>
                    <a:pt x="2009" y="42"/>
                  </a:cubicBezTo>
                  <a:cubicBezTo>
                    <a:pt x="2407" y="105"/>
                    <a:pt x="2533" y="272"/>
                    <a:pt x="2491" y="733"/>
                  </a:cubicBezTo>
                  <a:cubicBezTo>
                    <a:pt x="2491" y="879"/>
                    <a:pt x="2428" y="1047"/>
                    <a:pt x="2449" y="1193"/>
                  </a:cubicBezTo>
                  <a:cubicBezTo>
                    <a:pt x="2512" y="1632"/>
                    <a:pt x="2637" y="2093"/>
                    <a:pt x="2323" y="2427"/>
                  </a:cubicBezTo>
                  <a:cubicBezTo>
                    <a:pt x="2533" y="2658"/>
                    <a:pt x="2616" y="2553"/>
                    <a:pt x="2721" y="2469"/>
                  </a:cubicBezTo>
                  <a:lnTo>
                    <a:pt x="3662" y="1611"/>
                  </a:lnTo>
                  <a:cubicBezTo>
                    <a:pt x="4081" y="1946"/>
                    <a:pt x="4144" y="2197"/>
                    <a:pt x="3997" y="2448"/>
                  </a:cubicBezTo>
                  <a:cubicBezTo>
                    <a:pt x="3621" y="3034"/>
                    <a:pt x="3160" y="3495"/>
                    <a:pt x="2428" y="3557"/>
                  </a:cubicBezTo>
                  <a:cubicBezTo>
                    <a:pt x="2240" y="3578"/>
                    <a:pt x="2030" y="3578"/>
                    <a:pt x="1842" y="3578"/>
                  </a:cubicBezTo>
                  <a:cubicBezTo>
                    <a:pt x="1403" y="3620"/>
                    <a:pt x="1005" y="3557"/>
                    <a:pt x="691" y="3202"/>
                  </a:cubicBezTo>
                  <a:cubicBezTo>
                    <a:pt x="566" y="3076"/>
                    <a:pt x="377" y="2992"/>
                    <a:pt x="210" y="2867"/>
                  </a:cubicBezTo>
                  <a:cubicBezTo>
                    <a:pt x="43" y="2762"/>
                    <a:pt x="1" y="2574"/>
                    <a:pt x="105" y="2448"/>
                  </a:cubicBezTo>
                  <a:cubicBezTo>
                    <a:pt x="147" y="2365"/>
                    <a:pt x="315" y="2302"/>
                    <a:pt x="419" y="2302"/>
                  </a:cubicBezTo>
                  <a:cubicBezTo>
                    <a:pt x="670" y="2323"/>
                    <a:pt x="921" y="2427"/>
                    <a:pt x="1172" y="2511"/>
                  </a:cubicBezTo>
                  <a:cubicBezTo>
                    <a:pt x="1277" y="2490"/>
                    <a:pt x="1403" y="2553"/>
                    <a:pt x="1654" y="2616"/>
                  </a:cubicBezTo>
                  <a:close/>
                </a:path>
              </a:pathLst>
            </a:custGeom>
            <a:solidFill>
              <a:srgbClr val="2025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3" name="Google Shape;1521;p59"/>
            <p:cNvGrpSpPr/>
            <p:nvPr/>
          </p:nvGrpSpPr>
          <p:grpSpPr>
            <a:xfrm rot="7898840" flipH="1">
              <a:off x="6725726" y="3514610"/>
              <a:ext cx="296605" cy="308105"/>
              <a:chOff x="7653400" y="2205913"/>
              <a:chExt cx="296625" cy="308125"/>
            </a:xfrm>
          </p:grpSpPr>
          <p:sp>
            <p:nvSpPr>
              <p:cNvPr id="44" name="Google Shape;1522;p59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523;p59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1524;p59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" name="Rectangle 46"/>
          <p:cNvSpPr/>
          <p:nvPr/>
        </p:nvSpPr>
        <p:spPr>
          <a:xfrm>
            <a:off x="773270" y="2367628"/>
            <a:ext cx="7381946" cy="136652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vi-VN" sz="2400" dirty="0" smtClean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cơ hội cho trẻ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 dirty="0"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khám phá, trải nghiệm và sáng tạo theo phương châm “học bằng chơi, chơi mà học”. </a:t>
            </a:r>
            <a:endParaRPr lang="en-US" sz="24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997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4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54"/>
          <p:cNvGrpSpPr/>
          <p:nvPr/>
        </p:nvGrpSpPr>
        <p:grpSpPr>
          <a:xfrm flipH="1">
            <a:off x="6067581" y="3064007"/>
            <a:ext cx="1266425" cy="1843450"/>
            <a:chOff x="6327725" y="2411050"/>
            <a:chExt cx="1266425" cy="1843450"/>
          </a:xfrm>
        </p:grpSpPr>
        <p:sp>
          <p:nvSpPr>
            <p:cNvPr id="1154" name="Google Shape;1154;p54"/>
            <p:cNvSpPr/>
            <p:nvPr/>
          </p:nvSpPr>
          <p:spPr>
            <a:xfrm>
              <a:off x="6524950" y="2703025"/>
              <a:ext cx="964075" cy="560325"/>
            </a:xfrm>
            <a:custGeom>
              <a:avLst/>
              <a:gdLst/>
              <a:ahLst/>
              <a:cxnLst/>
              <a:rect l="l" t="t" r="r" b="b"/>
              <a:pathLst>
                <a:path w="38563" h="22413" extrusionOk="0">
                  <a:moveTo>
                    <a:pt x="25161" y="1"/>
                  </a:moveTo>
                  <a:cubicBezTo>
                    <a:pt x="24393" y="1"/>
                    <a:pt x="23675" y="448"/>
                    <a:pt x="23393" y="1361"/>
                  </a:cubicBezTo>
                  <a:cubicBezTo>
                    <a:pt x="23016" y="2407"/>
                    <a:pt x="23309" y="3390"/>
                    <a:pt x="23790" y="4374"/>
                  </a:cubicBezTo>
                  <a:cubicBezTo>
                    <a:pt x="23285" y="3945"/>
                    <a:pt x="22690" y="3673"/>
                    <a:pt x="22037" y="3673"/>
                  </a:cubicBezTo>
                  <a:cubicBezTo>
                    <a:pt x="21799" y="3673"/>
                    <a:pt x="21553" y="3709"/>
                    <a:pt x="21300" y="3788"/>
                  </a:cubicBezTo>
                  <a:cubicBezTo>
                    <a:pt x="21070" y="3871"/>
                    <a:pt x="20819" y="3976"/>
                    <a:pt x="20652" y="4122"/>
                  </a:cubicBezTo>
                  <a:cubicBezTo>
                    <a:pt x="20547" y="4081"/>
                    <a:pt x="20463" y="4018"/>
                    <a:pt x="20380" y="3976"/>
                  </a:cubicBezTo>
                  <a:cubicBezTo>
                    <a:pt x="19656" y="3533"/>
                    <a:pt x="18444" y="2820"/>
                    <a:pt x="17675" y="2820"/>
                  </a:cubicBezTo>
                  <a:cubicBezTo>
                    <a:pt x="17353" y="2820"/>
                    <a:pt x="17110" y="2944"/>
                    <a:pt x="17011" y="3265"/>
                  </a:cubicBezTo>
                  <a:cubicBezTo>
                    <a:pt x="16676" y="3055"/>
                    <a:pt x="16320" y="2846"/>
                    <a:pt x="15944" y="2700"/>
                  </a:cubicBezTo>
                  <a:cubicBezTo>
                    <a:pt x="15762" y="2622"/>
                    <a:pt x="15585" y="2588"/>
                    <a:pt x="15412" y="2588"/>
                  </a:cubicBezTo>
                  <a:cubicBezTo>
                    <a:pt x="15027" y="2588"/>
                    <a:pt x="14665" y="2755"/>
                    <a:pt x="14333" y="2972"/>
                  </a:cubicBezTo>
                  <a:cubicBezTo>
                    <a:pt x="14123" y="2846"/>
                    <a:pt x="13872" y="2741"/>
                    <a:pt x="13600" y="2700"/>
                  </a:cubicBezTo>
                  <a:cubicBezTo>
                    <a:pt x="13495" y="2578"/>
                    <a:pt x="13406" y="2530"/>
                    <a:pt x="13323" y="2530"/>
                  </a:cubicBezTo>
                  <a:cubicBezTo>
                    <a:pt x="12988" y="2530"/>
                    <a:pt x="12766" y="3330"/>
                    <a:pt x="12073" y="3330"/>
                  </a:cubicBezTo>
                  <a:cubicBezTo>
                    <a:pt x="12053" y="3330"/>
                    <a:pt x="12032" y="3329"/>
                    <a:pt x="12010" y="3327"/>
                  </a:cubicBezTo>
                  <a:cubicBezTo>
                    <a:pt x="11815" y="3288"/>
                    <a:pt x="11984" y="2903"/>
                    <a:pt x="11854" y="2903"/>
                  </a:cubicBezTo>
                  <a:cubicBezTo>
                    <a:pt x="11845" y="2903"/>
                    <a:pt x="11834" y="2905"/>
                    <a:pt x="11822" y="2909"/>
                  </a:cubicBezTo>
                  <a:cubicBezTo>
                    <a:pt x="11816" y="2894"/>
                    <a:pt x="11803" y="2888"/>
                    <a:pt x="11784" y="2888"/>
                  </a:cubicBezTo>
                  <a:cubicBezTo>
                    <a:pt x="11685" y="2888"/>
                    <a:pt x="11436" y="3055"/>
                    <a:pt x="11337" y="3055"/>
                  </a:cubicBezTo>
                  <a:cubicBezTo>
                    <a:pt x="11318" y="3055"/>
                    <a:pt x="11305" y="3049"/>
                    <a:pt x="11299" y="3034"/>
                  </a:cubicBezTo>
                  <a:cubicBezTo>
                    <a:pt x="11090" y="2449"/>
                    <a:pt x="10650" y="1821"/>
                    <a:pt x="10002" y="1716"/>
                  </a:cubicBezTo>
                  <a:cubicBezTo>
                    <a:pt x="9543" y="1650"/>
                    <a:pt x="9080" y="1614"/>
                    <a:pt x="8624" y="1614"/>
                  </a:cubicBezTo>
                  <a:cubicBezTo>
                    <a:pt x="6788" y="1614"/>
                    <a:pt x="5064" y="2196"/>
                    <a:pt x="4227" y="3704"/>
                  </a:cubicBezTo>
                  <a:cubicBezTo>
                    <a:pt x="4059" y="3997"/>
                    <a:pt x="3934" y="4269"/>
                    <a:pt x="3808" y="4541"/>
                  </a:cubicBezTo>
                  <a:lnTo>
                    <a:pt x="3348" y="4102"/>
                  </a:lnTo>
                  <a:cubicBezTo>
                    <a:pt x="2685" y="3460"/>
                    <a:pt x="1839" y="2511"/>
                    <a:pt x="828" y="2511"/>
                  </a:cubicBezTo>
                  <a:cubicBezTo>
                    <a:pt x="817" y="2511"/>
                    <a:pt x="806" y="2511"/>
                    <a:pt x="795" y="2511"/>
                  </a:cubicBezTo>
                  <a:cubicBezTo>
                    <a:pt x="0" y="2532"/>
                    <a:pt x="251" y="4478"/>
                    <a:pt x="356" y="5273"/>
                  </a:cubicBezTo>
                  <a:cubicBezTo>
                    <a:pt x="356" y="6403"/>
                    <a:pt x="1339" y="7052"/>
                    <a:pt x="2051" y="7763"/>
                  </a:cubicBezTo>
                  <a:cubicBezTo>
                    <a:pt x="2364" y="8077"/>
                    <a:pt x="2615" y="8475"/>
                    <a:pt x="3013" y="8705"/>
                  </a:cubicBezTo>
                  <a:cubicBezTo>
                    <a:pt x="3327" y="8893"/>
                    <a:pt x="2615" y="9144"/>
                    <a:pt x="2929" y="9395"/>
                  </a:cubicBezTo>
                  <a:cubicBezTo>
                    <a:pt x="2971" y="9416"/>
                    <a:pt x="3243" y="10023"/>
                    <a:pt x="3306" y="10044"/>
                  </a:cubicBezTo>
                  <a:cubicBezTo>
                    <a:pt x="3222" y="11236"/>
                    <a:pt x="3976" y="11864"/>
                    <a:pt x="4352" y="12952"/>
                  </a:cubicBezTo>
                  <a:cubicBezTo>
                    <a:pt x="5168" y="15296"/>
                    <a:pt x="6528" y="18497"/>
                    <a:pt x="8893" y="19690"/>
                  </a:cubicBezTo>
                  <a:cubicBezTo>
                    <a:pt x="11131" y="20799"/>
                    <a:pt x="13538" y="22180"/>
                    <a:pt x="15986" y="22180"/>
                  </a:cubicBezTo>
                  <a:cubicBezTo>
                    <a:pt x="17591" y="22192"/>
                    <a:pt x="19524" y="22413"/>
                    <a:pt x="21427" y="22413"/>
                  </a:cubicBezTo>
                  <a:cubicBezTo>
                    <a:pt x="22822" y="22413"/>
                    <a:pt x="24201" y="22294"/>
                    <a:pt x="25422" y="21887"/>
                  </a:cubicBezTo>
                  <a:lnTo>
                    <a:pt x="25590" y="21887"/>
                  </a:lnTo>
                  <a:cubicBezTo>
                    <a:pt x="26929" y="21761"/>
                    <a:pt x="28100" y="21573"/>
                    <a:pt x="29230" y="20819"/>
                  </a:cubicBezTo>
                  <a:cubicBezTo>
                    <a:pt x="30088" y="20234"/>
                    <a:pt x="31595" y="18706"/>
                    <a:pt x="32390" y="18016"/>
                  </a:cubicBezTo>
                  <a:cubicBezTo>
                    <a:pt x="33666" y="16928"/>
                    <a:pt x="33687" y="15107"/>
                    <a:pt x="33938" y="13433"/>
                  </a:cubicBezTo>
                  <a:cubicBezTo>
                    <a:pt x="34064" y="13413"/>
                    <a:pt x="34210" y="13392"/>
                    <a:pt x="34357" y="13371"/>
                  </a:cubicBezTo>
                  <a:cubicBezTo>
                    <a:pt x="35152" y="13099"/>
                    <a:pt x="37098" y="12910"/>
                    <a:pt x="37621" y="12262"/>
                  </a:cubicBezTo>
                  <a:cubicBezTo>
                    <a:pt x="38562" y="11090"/>
                    <a:pt x="37621" y="9416"/>
                    <a:pt x="37119" y="7931"/>
                  </a:cubicBezTo>
                  <a:cubicBezTo>
                    <a:pt x="36910" y="7278"/>
                    <a:pt x="36748" y="7095"/>
                    <a:pt x="36387" y="7095"/>
                  </a:cubicBezTo>
                  <a:cubicBezTo>
                    <a:pt x="36204" y="7095"/>
                    <a:pt x="35970" y="7142"/>
                    <a:pt x="35654" y="7198"/>
                  </a:cubicBezTo>
                  <a:cubicBezTo>
                    <a:pt x="34922" y="7303"/>
                    <a:pt x="34210" y="8788"/>
                    <a:pt x="33834" y="9395"/>
                  </a:cubicBezTo>
                  <a:lnTo>
                    <a:pt x="33834" y="9395"/>
                  </a:lnTo>
                  <a:cubicBezTo>
                    <a:pt x="33836" y="9371"/>
                    <a:pt x="33896" y="8391"/>
                    <a:pt x="33896" y="8391"/>
                  </a:cubicBezTo>
                  <a:cubicBezTo>
                    <a:pt x="33875" y="8349"/>
                    <a:pt x="33854" y="8307"/>
                    <a:pt x="33834" y="8265"/>
                  </a:cubicBezTo>
                  <a:cubicBezTo>
                    <a:pt x="33143" y="5859"/>
                    <a:pt x="31344" y="2930"/>
                    <a:pt x="29481" y="2177"/>
                  </a:cubicBezTo>
                  <a:cubicBezTo>
                    <a:pt x="29293" y="1967"/>
                    <a:pt x="29147" y="1758"/>
                    <a:pt x="28958" y="1549"/>
                  </a:cubicBezTo>
                  <a:cubicBezTo>
                    <a:pt x="28633" y="1162"/>
                    <a:pt x="28170" y="981"/>
                    <a:pt x="27697" y="981"/>
                  </a:cubicBezTo>
                  <a:cubicBezTo>
                    <a:pt x="27531" y="981"/>
                    <a:pt x="27364" y="1003"/>
                    <a:pt x="27201" y="1047"/>
                  </a:cubicBezTo>
                  <a:cubicBezTo>
                    <a:pt x="26991" y="858"/>
                    <a:pt x="26782" y="670"/>
                    <a:pt x="26573" y="524"/>
                  </a:cubicBezTo>
                  <a:cubicBezTo>
                    <a:pt x="26146" y="177"/>
                    <a:pt x="25643" y="1"/>
                    <a:pt x="25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4"/>
            <p:cNvSpPr/>
            <p:nvPr/>
          </p:nvSpPr>
          <p:spPr>
            <a:xfrm>
              <a:off x="7199725" y="2993400"/>
              <a:ext cx="180500" cy="167900"/>
            </a:xfrm>
            <a:custGeom>
              <a:avLst/>
              <a:gdLst/>
              <a:ahLst/>
              <a:cxnLst/>
              <a:rect l="l" t="t" r="r" b="b"/>
              <a:pathLst>
                <a:path w="7220" h="6716" extrusionOk="0">
                  <a:moveTo>
                    <a:pt x="3427" y="1"/>
                  </a:moveTo>
                  <a:cubicBezTo>
                    <a:pt x="1742" y="1"/>
                    <a:pt x="469" y="1540"/>
                    <a:pt x="272" y="3116"/>
                  </a:cubicBezTo>
                  <a:cubicBezTo>
                    <a:pt x="0" y="5124"/>
                    <a:pt x="1779" y="6505"/>
                    <a:pt x="3620" y="6694"/>
                  </a:cubicBezTo>
                  <a:cubicBezTo>
                    <a:pt x="3746" y="6709"/>
                    <a:pt x="3869" y="6716"/>
                    <a:pt x="3990" y="6716"/>
                  </a:cubicBezTo>
                  <a:cubicBezTo>
                    <a:pt x="5730" y="6716"/>
                    <a:pt x="7021" y="5216"/>
                    <a:pt x="7177" y="3534"/>
                  </a:cubicBezTo>
                  <a:cubicBezTo>
                    <a:pt x="7219" y="3032"/>
                    <a:pt x="6989" y="2593"/>
                    <a:pt x="6612" y="2237"/>
                  </a:cubicBezTo>
                  <a:cubicBezTo>
                    <a:pt x="6194" y="1065"/>
                    <a:pt x="4938" y="145"/>
                    <a:pt x="3746" y="19"/>
                  </a:cubicBezTo>
                  <a:cubicBezTo>
                    <a:pt x="3638" y="7"/>
                    <a:pt x="3532" y="1"/>
                    <a:pt x="342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4"/>
            <p:cNvSpPr/>
            <p:nvPr/>
          </p:nvSpPr>
          <p:spPr>
            <a:xfrm>
              <a:off x="6613350" y="2925975"/>
              <a:ext cx="146475" cy="149175"/>
            </a:xfrm>
            <a:custGeom>
              <a:avLst/>
              <a:gdLst/>
              <a:ahLst/>
              <a:cxnLst/>
              <a:rect l="l" t="t" r="r" b="b"/>
              <a:pathLst>
                <a:path w="5859" h="5967" extrusionOk="0">
                  <a:moveTo>
                    <a:pt x="3081" y="0"/>
                  </a:moveTo>
                  <a:cubicBezTo>
                    <a:pt x="2463" y="0"/>
                    <a:pt x="1847" y="241"/>
                    <a:pt x="1360" y="728"/>
                  </a:cubicBezTo>
                  <a:cubicBezTo>
                    <a:pt x="0" y="2026"/>
                    <a:pt x="858" y="4285"/>
                    <a:pt x="1967" y="5436"/>
                  </a:cubicBezTo>
                  <a:cubicBezTo>
                    <a:pt x="2294" y="5788"/>
                    <a:pt x="2757" y="5966"/>
                    <a:pt x="3219" y="5966"/>
                  </a:cubicBezTo>
                  <a:cubicBezTo>
                    <a:pt x="3527" y="5966"/>
                    <a:pt x="3834" y="5888"/>
                    <a:pt x="4101" y="5729"/>
                  </a:cubicBezTo>
                  <a:cubicBezTo>
                    <a:pt x="4520" y="5499"/>
                    <a:pt x="4833" y="5143"/>
                    <a:pt x="5085" y="4787"/>
                  </a:cubicBezTo>
                  <a:cubicBezTo>
                    <a:pt x="5357" y="4515"/>
                    <a:pt x="5608" y="4160"/>
                    <a:pt x="5670" y="3679"/>
                  </a:cubicBezTo>
                  <a:cubicBezTo>
                    <a:pt x="5859" y="2611"/>
                    <a:pt x="5545" y="1356"/>
                    <a:pt x="4708" y="624"/>
                  </a:cubicBezTo>
                  <a:cubicBezTo>
                    <a:pt x="4233" y="210"/>
                    <a:pt x="3657" y="0"/>
                    <a:pt x="30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4"/>
            <p:cNvSpPr/>
            <p:nvPr/>
          </p:nvSpPr>
          <p:spPr>
            <a:xfrm>
              <a:off x="6680825" y="2424425"/>
              <a:ext cx="655450" cy="392400"/>
            </a:xfrm>
            <a:custGeom>
              <a:avLst/>
              <a:gdLst/>
              <a:ahLst/>
              <a:cxnLst/>
              <a:rect l="l" t="t" r="r" b="b"/>
              <a:pathLst>
                <a:path w="26218" h="15696" extrusionOk="0">
                  <a:moveTo>
                    <a:pt x="11764" y="1"/>
                  </a:moveTo>
                  <a:cubicBezTo>
                    <a:pt x="11526" y="1"/>
                    <a:pt x="11312" y="25"/>
                    <a:pt x="11132" y="76"/>
                  </a:cubicBezTo>
                  <a:cubicBezTo>
                    <a:pt x="11084" y="71"/>
                    <a:pt x="11038" y="68"/>
                    <a:pt x="10993" y="68"/>
                  </a:cubicBezTo>
                  <a:cubicBezTo>
                    <a:pt x="9951" y="68"/>
                    <a:pt x="9607" y="1418"/>
                    <a:pt x="9186" y="1980"/>
                  </a:cubicBezTo>
                  <a:cubicBezTo>
                    <a:pt x="9144" y="2022"/>
                    <a:pt x="9123" y="2022"/>
                    <a:pt x="9102" y="2043"/>
                  </a:cubicBezTo>
                  <a:cubicBezTo>
                    <a:pt x="8809" y="1875"/>
                    <a:pt x="8495" y="1729"/>
                    <a:pt x="8160" y="1645"/>
                  </a:cubicBezTo>
                  <a:cubicBezTo>
                    <a:pt x="7933" y="1583"/>
                    <a:pt x="7704" y="1553"/>
                    <a:pt x="7480" y="1553"/>
                  </a:cubicBezTo>
                  <a:cubicBezTo>
                    <a:pt x="6198" y="1553"/>
                    <a:pt x="5032" y="2509"/>
                    <a:pt x="4729" y="3738"/>
                  </a:cubicBezTo>
                  <a:lnTo>
                    <a:pt x="4729" y="3758"/>
                  </a:lnTo>
                  <a:cubicBezTo>
                    <a:pt x="4331" y="3800"/>
                    <a:pt x="3913" y="3842"/>
                    <a:pt x="3557" y="3947"/>
                  </a:cubicBezTo>
                  <a:cubicBezTo>
                    <a:pt x="2302" y="4282"/>
                    <a:pt x="1151" y="5893"/>
                    <a:pt x="1611" y="7190"/>
                  </a:cubicBezTo>
                  <a:cubicBezTo>
                    <a:pt x="774" y="7378"/>
                    <a:pt x="63" y="8131"/>
                    <a:pt x="356" y="9178"/>
                  </a:cubicBezTo>
                  <a:lnTo>
                    <a:pt x="440" y="9408"/>
                  </a:lnTo>
                  <a:cubicBezTo>
                    <a:pt x="147" y="9826"/>
                    <a:pt x="0" y="10328"/>
                    <a:pt x="42" y="10810"/>
                  </a:cubicBezTo>
                  <a:cubicBezTo>
                    <a:pt x="113" y="12057"/>
                    <a:pt x="1187" y="13153"/>
                    <a:pt x="2331" y="13153"/>
                  </a:cubicBezTo>
                  <a:cubicBezTo>
                    <a:pt x="2530" y="13153"/>
                    <a:pt x="2731" y="13120"/>
                    <a:pt x="2930" y="13049"/>
                  </a:cubicBezTo>
                  <a:cubicBezTo>
                    <a:pt x="3077" y="13094"/>
                    <a:pt x="3225" y="13116"/>
                    <a:pt x="3372" y="13116"/>
                  </a:cubicBezTo>
                  <a:cubicBezTo>
                    <a:pt x="3768" y="13116"/>
                    <a:pt x="4160" y="12956"/>
                    <a:pt x="4541" y="12651"/>
                  </a:cubicBezTo>
                  <a:cubicBezTo>
                    <a:pt x="4896" y="12400"/>
                    <a:pt x="4415" y="12337"/>
                    <a:pt x="4520" y="11961"/>
                  </a:cubicBezTo>
                  <a:lnTo>
                    <a:pt x="4520" y="11961"/>
                  </a:lnTo>
                  <a:cubicBezTo>
                    <a:pt x="4885" y="13300"/>
                    <a:pt x="6608" y="14265"/>
                    <a:pt x="8124" y="14265"/>
                  </a:cubicBezTo>
                  <a:cubicBezTo>
                    <a:pt x="8171" y="14265"/>
                    <a:pt x="8218" y="14264"/>
                    <a:pt x="8265" y="14262"/>
                  </a:cubicBezTo>
                  <a:cubicBezTo>
                    <a:pt x="8914" y="14220"/>
                    <a:pt x="9437" y="13969"/>
                    <a:pt x="9876" y="13572"/>
                  </a:cubicBezTo>
                  <a:cubicBezTo>
                    <a:pt x="10901" y="14513"/>
                    <a:pt x="12031" y="15225"/>
                    <a:pt x="13601" y="15371"/>
                  </a:cubicBezTo>
                  <a:cubicBezTo>
                    <a:pt x="14093" y="15437"/>
                    <a:pt x="14675" y="15631"/>
                    <a:pt x="15227" y="15631"/>
                  </a:cubicBezTo>
                  <a:cubicBezTo>
                    <a:pt x="15378" y="15631"/>
                    <a:pt x="15528" y="15616"/>
                    <a:pt x="15672" y="15580"/>
                  </a:cubicBezTo>
                  <a:cubicBezTo>
                    <a:pt x="15986" y="15633"/>
                    <a:pt x="16368" y="15695"/>
                    <a:pt x="16737" y="15695"/>
                  </a:cubicBezTo>
                  <a:cubicBezTo>
                    <a:pt x="17105" y="15695"/>
                    <a:pt x="17461" y="15633"/>
                    <a:pt x="17723" y="15434"/>
                  </a:cubicBezTo>
                  <a:cubicBezTo>
                    <a:pt x="18225" y="15057"/>
                    <a:pt x="18852" y="14722"/>
                    <a:pt x="19020" y="14325"/>
                  </a:cubicBezTo>
                  <a:cubicBezTo>
                    <a:pt x="19166" y="14304"/>
                    <a:pt x="18643" y="13781"/>
                    <a:pt x="18811" y="13739"/>
                  </a:cubicBezTo>
                  <a:lnTo>
                    <a:pt x="18811" y="13739"/>
                  </a:lnTo>
                  <a:cubicBezTo>
                    <a:pt x="19498" y="13836"/>
                    <a:pt x="20308" y="13918"/>
                    <a:pt x="21108" y="13918"/>
                  </a:cubicBezTo>
                  <a:cubicBezTo>
                    <a:pt x="22206" y="13918"/>
                    <a:pt x="23285" y="13763"/>
                    <a:pt x="24000" y="13279"/>
                  </a:cubicBezTo>
                  <a:cubicBezTo>
                    <a:pt x="24376" y="13049"/>
                    <a:pt x="24690" y="12735"/>
                    <a:pt x="24941" y="12400"/>
                  </a:cubicBezTo>
                  <a:cubicBezTo>
                    <a:pt x="25653" y="11898"/>
                    <a:pt x="26218" y="10391"/>
                    <a:pt x="25757" y="9784"/>
                  </a:cubicBezTo>
                  <a:cubicBezTo>
                    <a:pt x="26134" y="8027"/>
                    <a:pt x="25046" y="6353"/>
                    <a:pt x="23414" y="5370"/>
                  </a:cubicBezTo>
                  <a:cubicBezTo>
                    <a:pt x="22284" y="4679"/>
                    <a:pt x="20819" y="4470"/>
                    <a:pt x="19501" y="4365"/>
                  </a:cubicBezTo>
                  <a:cubicBezTo>
                    <a:pt x="19417" y="4362"/>
                    <a:pt x="19332" y="4360"/>
                    <a:pt x="19245" y="4360"/>
                  </a:cubicBezTo>
                  <a:cubicBezTo>
                    <a:pt x="18745" y="4360"/>
                    <a:pt x="18197" y="4417"/>
                    <a:pt x="17681" y="4595"/>
                  </a:cubicBezTo>
                  <a:cubicBezTo>
                    <a:pt x="17492" y="3821"/>
                    <a:pt x="16865" y="3214"/>
                    <a:pt x="16551" y="2440"/>
                  </a:cubicBezTo>
                  <a:cubicBezTo>
                    <a:pt x="16059" y="1109"/>
                    <a:pt x="13374" y="1"/>
                    <a:pt x="117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4"/>
            <p:cNvSpPr/>
            <p:nvPr/>
          </p:nvSpPr>
          <p:spPr>
            <a:xfrm>
              <a:off x="6823425" y="3037825"/>
              <a:ext cx="324024" cy="149180"/>
            </a:xfrm>
            <a:custGeom>
              <a:avLst/>
              <a:gdLst/>
              <a:ahLst/>
              <a:cxnLst/>
              <a:rect l="l" t="t" r="r" b="b"/>
              <a:pathLst>
                <a:path w="12513" h="5516" extrusionOk="0">
                  <a:moveTo>
                    <a:pt x="1713" y="0"/>
                  </a:moveTo>
                  <a:cubicBezTo>
                    <a:pt x="956" y="0"/>
                    <a:pt x="326" y="652"/>
                    <a:pt x="230" y="1401"/>
                  </a:cubicBezTo>
                  <a:cubicBezTo>
                    <a:pt x="0" y="3389"/>
                    <a:pt x="1716" y="4812"/>
                    <a:pt x="3578" y="5251"/>
                  </a:cubicBezTo>
                  <a:cubicBezTo>
                    <a:pt x="4331" y="5440"/>
                    <a:pt x="5126" y="5503"/>
                    <a:pt x="5900" y="5503"/>
                  </a:cubicBezTo>
                  <a:cubicBezTo>
                    <a:pt x="6118" y="5503"/>
                    <a:pt x="6349" y="5516"/>
                    <a:pt x="6580" y="5516"/>
                  </a:cubicBezTo>
                  <a:cubicBezTo>
                    <a:pt x="6927" y="5516"/>
                    <a:pt x="7273" y="5486"/>
                    <a:pt x="7574" y="5335"/>
                  </a:cubicBezTo>
                  <a:cubicBezTo>
                    <a:pt x="7972" y="5147"/>
                    <a:pt x="8286" y="4812"/>
                    <a:pt x="8600" y="4498"/>
                  </a:cubicBezTo>
                  <a:cubicBezTo>
                    <a:pt x="9144" y="4435"/>
                    <a:pt x="9688" y="4310"/>
                    <a:pt x="10148" y="3996"/>
                  </a:cubicBezTo>
                  <a:cubicBezTo>
                    <a:pt x="10253" y="3912"/>
                    <a:pt x="10357" y="3808"/>
                    <a:pt x="10420" y="3724"/>
                  </a:cubicBezTo>
                  <a:cubicBezTo>
                    <a:pt x="10629" y="3682"/>
                    <a:pt x="10818" y="3598"/>
                    <a:pt x="11006" y="3515"/>
                  </a:cubicBezTo>
                  <a:cubicBezTo>
                    <a:pt x="11090" y="3515"/>
                    <a:pt x="11194" y="3494"/>
                    <a:pt x="11257" y="3452"/>
                  </a:cubicBezTo>
                  <a:cubicBezTo>
                    <a:pt x="11424" y="3389"/>
                    <a:pt x="11571" y="3306"/>
                    <a:pt x="11717" y="3243"/>
                  </a:cubicBezTo>
                  <a:cubicBezTo>
                    <a:pt x="12512" y="2720"/>
                    <a:pt x="12240" y="1464"/>
                    <a:pt x="11194" y="1464"/>
                  </a:cubicBezTo>
                  <a:cubicBezTo>
                    <a:pt x="10838" y="1464"/>
                    <a:pt x="10525" y="1506"/>
                    <a:pt x="10211" y="1548"/>
                  </a:cubicBezTo>
                  <a:cubicBezTo>
                    <a:pt x="9982" y="1354"/>
                    <a:pt x="9697" y="1234"/>
                    <a:pt x="9387" y="1234"/>
                  </a:cubicBezTo>
                  <a:cubicBezTo>
                    <a:pt x="9129" y="1234"/>
                    <a:pt x="8854" y="1316"/>
                    <a:pt x="8579" y="1506"/>
                  </a:cubicBezTo>
                  <a:cubicBezTo>
                    <a:pt x="8537" y="1506"/>
                    <a:pt x="8516" y="1548"/>
                    <a:pt x="8495" y="1548"/>
                  </a:cubicBezTo>
                  <a:cubicBezTo>
                    <a:pt x="7909" y="1548"/>
                    <a:pt x="7302" y="1548"/>
                    <a:pt x="6821" y="1381"/>
                  </a:cubicBezTo>
                  <a:cubicBezTo>
                    <a:pt x="5440" y="983"/>
                    <a:pt x="3704" y="920"/>
                    <a:pt x="2448" y="209"/>
                  </a:cubicBezTo>
                  <a:cubicBezTo>
                    <a:pt x="2199" y="64"/>
                    <a:pt x="1950" y="0"/>
                    <a:pt x="17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4"/>
            <p:cNvSpPr/>
            <p:nvPr/>
          </p:nvSpPr>
          <p:spPr>
            <a:xfrm>
              <a:off x="6771825" y="3227125"/>
              <a:ext cx="546675" cy="488125"/>
            </a:xfrm>
            <a:custGeom>
              <a:avLst/>
              <a:gdLst/>
              <a:ahLst/>
              <a:cxnLst/>
              <a:rect l="l" t="t" r="r" b="b"/>
              <a:pathLst>
                <a:path w="21867" h="19525" extrusionOk="0">
                  <a:moveTo>
                    <a:pt x="3342" y="0"/>
                  </a:moveTo>
                  <a:cubicBezTo>
                    <a:pt x="2158" y="0"/>
                    <a:pt x="1056" y="1398"/>
                    <a:pt x="1382" y="2576"/>
                  </a:cubicBezTo>
                  <a:cubicBezTo>
                    <a:pt x="1361" y="2806"/>
                    <a:pt x="1361" y="3057"/>
                    <a:pt x="1403" y="3308"/>
                  </a:cubicBezTo>
                  <a:cubicBezTo>
                    <a:pt x="587" y="4459"/>
                    <a:pt x="943" y="6237"/>
                    <a:pt x="943" y="7597"/>
                  </a:cubicBezTo>
                  <a:cubicBezTo>
                    <a:pt x="943" y="9187"/>
                    <a:pt x="838" y="10799"/>
                    <a:pt x="754" y="12410"/>
                  </a:cubicBezTo>
                  <a:cubicBezTo>
                    <a:pt x="691" y="13142"/>
                    <a:pt x="691" y="13874"/>
                    <a:pt x="671" y="14544"/>
                  </a:cubicBezTo>
                  <a:cubicBezTo>
                    <a:pt x="671" y="15172"/>
                    <a:pt x="1" y="17034"/>
                    <a:pt x="336" y="17348"/>
                  </a:cubicBezTo>
                  <a:cubicBezTo>
                    <a:pt x="252" y="18498"/>
                    <a:pt x="1382" y="18164"/>
                    <a:pt x="2575" y="18896"/>
                  </a:cubicBezTo>
                  <a:cubicBezTo>
                    <a:pt x="3144" y="19238"/>
                    <a:pt x="3802" y="19364"/>
                    <a:pt x="4441" y="19364"/>
                  </a:cubicBezTo>
                  <a:cubicBezTo>
                    <a:pt x="4623" y="19364"/>
                    <a:pt x="4804" y="19354"/>
                    <a:pt x="4981" y="19335"/>
                  </a:cubicBezTo>
                  <a:cubicBezTo>
                    <a:pt x="5148" y="19335"/>
                    <a:pt x="5336" y="19314"/>
                    <a:pt x="5483" y="19314"/>
                  </a:cubicBezTo>
                  <a:cubicBezTo>
                    <a:pt x="5918" y="19472"/>
                    <a:pt x="6417" y="19524"/>
                    <a:pt x="6902" y="19524"/>
                  </a:cubicBezTo>
                  <a:cubicBezTo>
                    <a:pt x="7255" y="19524"/>
                    <a:pt x="7601" y="19496"/>
                    <a:pt x="7910" y="19461"/>
                  </a:cubicBezTo>
                  <a:cubicBezTo>
                    <a:pt x="9228" y="19335"/>
                    <a:pt x="9898" y="19168"/>
                    <a:pt x="11300" y="19042"/>
                  </a:cubicBezTo>
                  <a:cubicBezTo>
                    <a:pt x="12827" y="18917"/>
                    <a:pt x="14773" y="19042"/>
                    <a:pt x="16154" y="18268"/>
                  </a:cubicBezTo>
                  <a:cubicBezTo>
                    <a:pt x="16405" y="18101"/>
                    <a:pt x="16656" y="17954"/>
                    <a:pt x="16886" y="17787"/>
                  </a:cubicBezTo>
                  <a:cubicBezTo>
                    <a:pt x="17116" y="17599"/>
                    <a:pt x="17640" y="17494"/>
                    <a:pt x="17075" y="17494"/>
                  </a:cubicBezTo>
                  <a:cubicBezTo>
                    <a:pt x="17933" y="17494"/>
                    <a:pt x="18477" y="17159"/>
                    <a:pt x="19000" y="16657"/>
                  </a:cubicBezTo>
                  <a:cubicBezTo>
                    <a:pt x="21866" y="15548"/>
                    <a:pt x="21134" y="13477"/>
                    <a:pt x="18895" y="12221"/>
                  </a:cubicBezTo>
                  <a:cubicBezTo>
                    <a:pt x="17409" y="9731"/>
                    <a:pt x="15903" y="7723"/>
                    <a:pt x="14773" y="5024"/>
                  </a:cubicBezTo>
                  <a:cubicBezTo>
                    <a:pt x="14543" y="4438"/>
                    <a:pt x="14564" y="3580"/>
                    <a:pt x="14041" y="3350"/>
                  </a:cubicBezTo>
                  <a:cubicBezTo>
                    <a:pt x="13873" y="2973"/>
                    <a:pt x="13706" y="2576"/>
                    <a:pt x="13392" y="2178"/>
                  </a:cubicBezTo>
                  <a:cubicBezTo>
                    <a:pt x="12993" y="1656"/>
                    <a:pt x="12406" y="1474"/>
                    <a:pt x="11776" y="1474"/>
                  </a:cubicBezTo>
                  <a:cubicBezTo>
                    <a:pt x="11019" y="1474"/>
                    <a:pt x="10201" y="1738"/>
                    <a:pt x="9584" y="1990"/>
                  </a:cubicBezTo>
                  <a:cubicBezTo>
                    <a:pt x="8810" y="1843"/>
                    <a:pt x="7952" y="1425"/>
                    <a:pt x="7220" y="1174"/>
                  </a:cubicBezTo>
                  <a:cubicBezTo>
                    <a:pt x="6090" y="818"/>
                    <a:pt x="5023" y="525"/>
                    <a:pt x="3893" y="107"/>
                  </a:cubicBezTo>
                  <a:cubicBezTo>
                    <a:pt x="3711" y="34"/>
                    <a:pt x="3525" y="0"/>
                    <a:pt x="33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4"/>
            <p:cNvSpPr/>
            <p:nvPr/>
          </p:nvSpPr>
          <p:spPr>
            <a:xfrm>
              <a:off x="6759500" y="3632250"/>
              <a:ext cx="627525" cy="291400"/>
            </a:xfrm>
            <a:custGeom>
              <a:avLst/>
              <a:gdLst/>
              <a:ahLst/>
              <a:cxnLst/>
              <a:rect l="l" t="t" r="r" b="b"/>
              <a:pathLst>
                <a:path w="25101" h="11656" extrusionOk="0">
                  <a:moveTo>
                    <a:pt x="19853" y="0"/>
                  </a:moveTo>
                  <a:cubicBezTo>
                    <a:pt x="18932" y="0"/>
                    <a:pt x="17733" y="1158"/>
                    <a:pt x="17128" y="1561"/>
                  </a:cubicBezTo>
                  <a:cubicBezTo>
                    <a:pt x="16103" y="2252"/>
                    <a:pt x="14827" y="2398"/>
                    <a:pt x="13676" y="2670"/>
                  </a:cubicBezTo>
                  <a:cubicBezTo>
                    <a:pt x="12441" y="2921"/>
                    <a:pt x="11186" y="3109"/>
                    <a:pt x="9931" y="3151"/>
                  </a:cubicBezTo>
                  <a:cubicBezTo>
                    <a:pt x="9833" y="3157"/>
                    <a:pt x="9737" y="3160"/>
                    <a:pt x="9642" y="3160"/>
                  </a:cubicBezTo>
                  <a:cubicBezTo>
                    <a:pt x="9192" y="3160"/>
                    <a:pt x="8761" y="3106"/>
                    <a:pt x="8336" y="3106"/>
                  </a:cubicBezTo>
                  <a:cubicBezTo>
                    <a:pt x="7880" y="3106"/>
                    <a:pt x="7432" y="3168"/>
                    <a:pt x="6980" y="3423"/>
                  </a:cubicBezTo>
                  <a:cubicBezTo>
                    <a:pt x="6792" y="3528"/>
                    <a:pt x="6625" y="3653"/>
                    <a:pt x="6520" y="3821"/>
                  </a:cubicBezTo>
                  <a:cubicBezTo>
                    <a:pt x="6212" y="3553"/>
                    <a:pt x="5845" y="3414"/>
                    <a:pt x="5466" y="3414"/>
                  </a:cubicBezTo>
                  <a:cubicBezTo>
                    <a:pt x="5253" y="3414"/>
                    <a:pt x="5036" y="3458"/>
                    <a:pt x="4825" y="3549"/>
                  </a:cubicBezTo>
                  <a:cubicBezTo>
                    <a:pt x="3864" y="3157"/>
                    <a:pt x="3041" y="2986"/>
                    <a:pt x="2369" y="2986"/>
                  </a:cubicBezTo>
                  <a:cubicBezTo>
                    <a:pt x="743" y="2986"/>
                    <a:pt x="1" y="3989"/>
                    <a:pt x="327" y="5306"/>
                  </a:cubicBezTo>
                  <a:cubicBezTo>
                    <a:pt x="431" y="5746"/>
                    <a:pt x="557" y="6164"/>
                    <a:pt x="703" y="6583"/>
                  </a:cubicBezTo>
                  <a:cubicBezTo>
                    <a:pt x="745" y="7210"/>
                    <a:pt x="829" y="7838"/>
                    <a:pt x="829" y="8466"/>
                  </a:cubicBezTo>
                  <a:cubicBezTo>
                    <a:pt x="850" y="9596"/>
                    <a:pt x="1770" y="9512"/>
                    <a:pt x="2586" y="10307"/>
                  </a:cubicBezTo>
                  <a:cubicBezTo>
                    <a:pt x="3176" y="10897"/>
                    <a:pt x="4556" y="11656"/>
                    <a:pt x="5483" y="11656"/>
                  </a:cubicBezTo>
                  <a:cubicBezTo>
                    <a:pt x="5938" y="11656"/>
                    <a:pt x="6284" y="11473"/>
                    <a:pt x="6374" y="10998"/>
                  </a:cubicBezTo>
                  <a:cubicBezTo>
                    <a:pt x="6374" y="10977"/>
                    <a:pt x="6374" y="10935"/>
                    <a:pt x="6394" y="10893"/>
                  </a:cubicBezTo>
                  <a:cubicBezTo>
                    <a:pt x="6473" y="10908"/>
                    <a:pt x="6552" y="10914"/>
                    <a:pt x="6632" y="10914"/>
                  </a:cubicBezTo>
                  <a:cubicBezTo>
                    <a:pt x="6893" y="10914"/>
                    <a:pt x="7158" y="10843"/>
                    <a:pt x="7399" y="10747"/>
                  </a:cubicBezTo>
                  <a:cubicBezTo>
                    <a:pt x="7629" y="10893"/>
                    <a:pt x="7859" y="10998"/>
                    <a:pt x="8131" y="11060"/>
                  </a:cubicBezTo>
                  <a:cubicBezTo>
                    <a:pt x="8282" y="11087"/>
                    <a:pt x="8426" y="11100"/>
                    <a:pt x="8565" y="11100"/>
                  </a:cubicBezTo>
                  <a:cubicBezTo>
                    <a:pt x="9197" y="11100"/>
                    <a:pt x="9707" y="10820"/>
                    <a:pt x="10119" y="10203"/>
                  </a:cubicBezTo>
                  <a:cubicBezTo>
                    <a:pt x="10349" y="9826"/>
                    <a:pt x="10475" y="9491"/>
                    <a:pt x="10537" y="9156"/>
                  </a:cubicBezTo>
                  <a:cubicBezTo>
                    <a:pt x="10998" y="8571"/>
                    <a:pt x="11123" y="7734"/>
                    <a:pt x="11165" y="6897"/>
                  </a:cubicBezTo>
                  <a:cubicBezTo>
                    <a:pt x="12169" y="6792"/>
                    <a:pt x="13195" y="6646"/>
                    <a:pt x="14220" y="6436"/>
                  </a:cubicBezTo>
                  <a:cubicBezTo>
                    <a:pt x="14234" y="6433"/>
                    <a:pt x="14246" y="6431"/>
                    <a:pt x="14255" y="6431"/>
                  </a:cubicBezTo>
                  <a:cubicBezTo>
                    <a:pt x="14405" y="6431"/>
                    <a:pt x="13980" y="6857"/>
                    <a:pt x="14171" y="6857"/>
                  </a:cubicBezTo>
                  <a:cubicBezTo>
                    <a:pt x="14179" y="6857"/>
                    <a:pt x="14188" y="6856"/>
                    <a:pt x="14199" y="6855"/>
                  </a:cubicBezTo>
                  <a:cubicBezTo>
                    <a:pt x="14412" y="8755"/>
                    <a:pt x="15998" y="10258"/>
                    <a:pt x="17821" y="10258"/>
                  </a:cubicBezTo>
                  <a:cubicBezTo>
                    <a:pt x="18326" y="10258"/>
                    <a:pt x="18850" y="10143"/>
                    <a:pt x="19367" y="9889"/>
                  </a:cubicBezTo>
                  <a:cubicBezTo>
                    <a:pt x="19911" y="9617"/>
                    <a:pt x="20330" y="8905"/>
                    <a:pt x="20685" y="8424"/>
                  </a:cubicBezTo>
                  <a:cubicBezTo>
                    <a:pt x="21146" y="7734"/>
                    <a:pt x="21794" y="7190"/>
                    <a:pt x="22296" y="6499"/>
                  </a:cubicBezTo>
                  <a:cubicBezTo>
                    <a:pt x="23196" y="5244"/>
                    <a:pt x="25100" y="3507"/>
                    <a:pt x="23552" y="2775"/>
                  </a:cubicBezTo>
                  <a:cubicBezTo>
                    <a:pt x="22441" y="2219"/>
                    <a:pt x="22018" y="1058"/>
                    <a:pt x="21408" y="1058"/>
                  </a:cubicBezTo>
                  <a:cubicBezTo>
                    <a:pt x="21397" y="1058"/>
                    <a:pt x="21387" y="1058"/>
                    <a:pt x="21376" y="1059"/>
                  </a:cubicBezTo>
                  <a:cubicBezTo>
                    <a:pt x="21104" y="620"/>
                    <a:pt x="20706" y="285"/>
                    <a:pt x="20225" y="76"/>
                  </a:cubicBezTo>
                  <a:cubicBezTo>
                    <a:pt x="20108" y="24"/>
                    <a:pt x="19983" y="0"/>
                    <a:pt x="19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4"/>
            <p:cNvSpPr/>
            <p:nvPr/>
          </p:nvSpPr>
          <p:spPr>
            <a:xfrm>
              <a:off x="6968000" y="4056250"/>
              <a:ext cx="102025" cy="177225"/>
            </a:xfrm>
            <a:custGeom>
              <a:avLst/>
              <a:gdLst/>
              <a:ahLst/>
              <a:cxnLst/>
              <a:rect l="l" t="t" r="r" b="b"/>
              <a:pathLst>
                <a:path w="4081" h="7089" extrusionOk="0">
                  <a:moveTo>
                    <a:pt x="2574" y="1"/>
                  </a:moveTo>
                  <a:cubicBezTo>
                    <a:pt x="2009" y="64"/>
                    <a:pt x="1298" y="398"/>
                    <a:pt x="1193" y="1047"/>
                  </a:cubicBezTo>
                  <a:cubicBezTo>
                    <a:pt x="963" y="2721"/>
                    <a:pt x="0" y="4562"/>
                    <a:pt x="461" y="6236"/>
                  </a:cubicBezTo>
                  <a:lnTo>
                    <a:pt x="482" y="6236"/>
                  </a:lnTo>
                  <a:cubicBezTo>
                    <a:pt x="639" y="6752"/>
                    <a:pt x="1169" y="7088"/>
                    <a:pt x="1701" y="7088"/>
                  </a:cubicBezTo>
                  <a:cubicBezTo>
                    <a:pt x="2161" y="7088"/>
                    <a:pt x="2623" y="6837"/>
                    <a:pt x="2846" y="6236"/>
                  </a:cubicBezTo>
                  <a:cubicBezTo>
                    <a:pt x="3097" y="5483"/>
                    <a:pt x="3264" y="4667"/>
                    <a:pt x="3515" y="3914"/>
                  </a:cubicBezTo>
                  <a:cubicBezTo>
                    <a:pt x="3787" y="3098"/>
                    <a:pt x="4018" y="2302"/>
                    <a:pt x="4039" y="1445"/>
                  </a:cubicBezTo>
                  <a:cubicBezTo>
                    <a:pt x="4080" y="880"/>
                    <a:pt x="3578" y="168"/>
                    <a:pt x="2971" y="64"/>
                  </a:cubicBezTo>
                  <a:cubicBezTo>
                    <a:pt x="2846" y="43"/>
                    <a:pt x="2720" y="1"/>
                    <a:pt x="25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4"/>
            <p:cNvSpPr/>
            <p:nvPr/>
          </p:nvSpPr>
          <p:spPr>
            <a:xfrm>
              <a:off x="7389075" y="3850300"/>
              <a:ext cx="88425" cy="194100"/>
            </a:xfrm>
            <a:custGeom>
              <a:avLst/>
              <a:gdLst/>
              <a:ahLst/>
              <a:cxnLst/>
              <a:rect l="l" t="t" r="r" b="b"/>
              <a:pathLst>
                <a:path w="3537" h="7764" extrusionOk="0">
                  <a:moveTo>
                    <a:pt x="1526" y="0"/>
                  </a:moveTo>
                  <a:cubicBezTo>
                    <a:pt x="833" y="0"/>
                    <a:pt x="137" y="466"/>
                    <a:pt x="64" y="1397"/>
                  </a:cubicBezTo>
                  <a:cubicBezTo>
                    <a:pt x="1" y="2694"/>
                    <a:pt x="22" y="4012"/>
                    <a:pt x="43" y="5310"/>
                  </a:cubicBezTo>
                  <a:cubicBezTo>
                    <a:pt x="64" y="6523"/>
                    <a:pt x="670" y="7674"/>
                    <a:pt x="1989" y="7758"/>
                  </a:cubicBezTo>
                  <a:cubicBezTo>
                    <a:pt x="2032" y="7761"/>
                    <a:pt x="2074" y="7763"/>
                    <a:pt x="2116" y="7763"/>
                  </a:cubicBezTo>
                  <a:cubicBezTo>
                    <a:pt x="3265" y="7763"/>
                    <a:pt x="3536" y="6392"/>
                    <a:pt x="2930" y="5665"/>
                  </a:cubicBezTo>
                  <a:lnTo>
                    <a:pt x="2930" y="5310"/>
                  </a:lnTo>
                  <a:cubicBezTo>
                    <a:pt x="2930" y="5100"/>
                    <a:pt x="2951" y="4870"/>
                    <a:pt x="2972" y="4661"/>
                  </a:cubicBezTo>
                  <a:cubicBezTo>
                    <a:pt x="3098" y="3615"/>
                    <a:pt x="3035" y="2443"/>
                    <a:pt x="2972" y="1397"/>
                  </a:cubicBezTo>
                  <a:cubicBezTo>
                    <a:pt x="2909" y="466"/>
                    <a:pt x="2219" y="0"/>
                    <a:pt x="15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4"/>
            <p:cNvSpPr/>
            <p:nvPr/>
          </p:nvSpPr>
          <p:spPr>
            <a:xfrm>
              <a:off x="6696500" y="2411050"/>
              <a:ext cx="415900" cy="213450"/>
            </a:xfrm>
            <a:custGeom>
              <a:avLst/>
              <a:gdLst/>
              <a:ahLst/>
              <a:cxnLst/>
              <a:rect l="l" t="t" r="r" b="b"/>
              <a:pathLst>
                <a:path w="16636" h="8538" extrusionOk="0">
                  <a:moveTo>
                    <a:pt x="8705" y="2578"/>
                  </a:moveTo>
                  <a:cubicBezTo>
                    <a:pt x="8810" y="2599"/>
                    <a:pt x="8914" y="2661"/>
                    <a:pt x="9019" y="2703"/>
                  </a:cubicBezTo>
                  <a:cubicBezTo>
                    <a:pt x="9500" y="2912"/>
                    <a:pt x="9898" y="3289"/>
                    <a:pt x="10170" y="3729"/>
                  </a:cubicBezTo>
                  <a:cubicBezTo>
                    <a:pt x="10337" y="3959"/>
                    <a:pt x="10484" y="4252"/>
                    <a:pt x="10484" y="4545"/>
                  </a:cubicBezTo>
                  <a:cubicBezTo>
                    <a:pt x="10484" y="4691"/>
                    <a:pt x="10484" y="5235"/>
                    <a:pt x="10254" y="5298"/>
                  </a:cubicBezTo>
                  <a:cubicBezTo>
                    <a:pt x="10226" y="5304"/>
                    <a:pt x="10198" y="5307"/>
                    <a:pt x="10171" y="5307"/>
                  </a:cubicBezTo>
                  <a:cubicBezTo>
                    <a:pt x="9817" y="5307"/>
                    <a:pt x="9443" y="4840"/>
                    <a:pt x="9249" y="4607"/>
                  </a:cubicBezTo>
                  <a:cubicBezTo>
                    <a:pt x="8935" y="4252"/>
                    <a:pt x="8601" y="3833"/>
                    <a:pt x="8601" y="3331"/>
                  </a:cubicBezTo>
                  <a:cubicBezTo>
                    <a:pt x="8601" y="3038"/>
                    <a:pt x="8621" y="2808"/>
                    <a:pt x="8705" y="2578"/>
                  </a:cubicBezTo>
                  <a:close/>
                  <a:moveTo>
                    <a:pt x="5211" y="4356"/>
                  </a:moveTo>
                  <a:lnTo>
                    <a:pt x="5211" y="4356"/>
                  </a:lnTo>
                  <a:cubicBezTo>
                    <a:pt x="5420" y="4440"/>
                    <a:pt x="5650" y="4503"/>
                    <a:pt x="5839" y="4670"/>
                  </a:cubicBezTo>
                  <a:cubicBezTo>
                    <a:pt x="5964" y="4754"/>
                    <a:pt x="6194" y="4879"/>
                    <a:pt x="6257" y="5068"/>
                  </a:cubicBezTo>
                  <a:cubicBezTo>
                    <a:pt x="6295" y="5282"/>
                    <a:pt x="6150" y="5360"/>
                    <a:pt x="5983" y="5360"/>
                  </a:cubicBezTo>
                  <a:cubicBezTo>
                    <a:pt x="5873" y="5360"/>
                    <a:pt x="5754" y="5327"/>
                    <a:pt x="5671" y="5277"/>
                  </a:cubicBezTo>
                  <a:cubicBezTo>
                    <a:pt x="5378" y="5026"/>
                    <a:pt x="5253" y="4691"/>
                    <a:pt x="5211" y="4356"/>
                  </a:cubicBezTo>
                  <a:close/>
                  <a:moveTo>
                    <a:pt x="11378" y="0"/>
                  </a:moveTo>
                  <a:cubicBezTo>
                    <a:pt x="10446" y="0"/>
                    <a:pt x="9480" y="319"/>
                    <a:pt x="8810" y="1008"/>
                  </a:cubicBezTo>
                  <a:cubicBezTo>
                    <a:pt x="8601" y="1218"/>
                    <a:pt x="8412" y="1469"/>
                    <a:pt x="8287" y="1699"/>
                  </a:cubicBezTo>
                  <a:cubicBezTo>
                    <a:pt x="8030" y="1658"/>
                    <a:pt x="7765" y="1635"/>
                    <a:pt x="7513" y="1635"/>
                  </a:cubicBezTo>
                  <a:cubicBezTo>
                    <a:pt x="7375" y="1635"/>
                    <a:pt x="7241" y="1642"/>
                    <a:pt x="7115" y="1657"/>
                  </a:cubicBezTo>
                  <a:cubicBezTo>
                    <a:pt x="6362" y="1741"/>
                    <a:pt x="5525" y="1971"/>
                    <a:pt x="5023" y="2620"/>
                  </a:cubicBezTo>
                  <a:cubicBezTo>
                    <a:pt x="4813" y="2912"/>
                    <a:pt x="4646" y="3205"/>
                    <a:pt x="4583" y="3519"/>
                  </a:cubicBezTo>
                  <a:cubicBezTo>
                    <a:pt x="4552" y="3518"/>
                    <a:pt x="4521" y="3518"/>
                    <a:pt x="4490" y="3518"/>
                  </a:cubicBezTo>
                  <a:cubicBezTo>
                    <a:pt x="2974" y="3518"/>
                    <a:pt x="1490" y="4507"/>
                    <a:pt x="650" y="5758"/>
                  </a:cubicBezTo>
                  <a:cubicBezTo>
                    <a:pt x="1" y="6700"/>
                    <a:pt x="231" y="7641"/>
                    <a:pt x="1194" y="8227"/>
                  </a:cubicBezTo>
                  <a:cubicBezTo>
                    <a:pt x="1542" y="8441"/>
                    <a:pt x="1903" y="8538"/>
                    <a:pt x="2256" y="8538"/>
                  </a:cubicBezTo>
                  <a:cubicBezTo>
                    <a:pt x="2939" y="8538"/>
                    <a:pt x="3591" y="8172"/>
                    <a:pt x="4060" y="7578"/>
                  </a:cubicBezTo>
                  <a:cubicBezTo>
                    <a:pt x="4247" y="7323"/>
                    <a:pt x="3992" y="6999"/>
                    <a:pt x="3721" y="6999"/>
                  </a:cubicBezTo>
                  <a:cubicBezTo>
                    <a:pt x="3659" y="6999"/>
                    <a:pt x="3596" y="7016"/>
                    <a:pt x="3537" y="7055"/>
                  </a:cubicBezTo>
                  <a:cubicBezTo>
                    <a:pt x="3194" y="7290"/>
                    <a:pt x="2710" y="7603"/>
                    <a:pt x="2247" y="7603"/>
                  </a:cubicBezTo>
                  <a:cubicBezTo>
                    <a:pt x="2174" y="7603"/>
                    <a:pt x="2102" y="7596"/>
                    <a:pt x="2031" y="7578"/>
                  </a:cubicBezTo>
                  <a:cubicBezTo>
                    <a:pt x="1654" y="7474"/>
                    <a:pt x="1047" y="7202"/>
                    <a:pt x="1068" y="6742"/>
                  </a:cubicBezTo>
                  <a:cubicBezTo>
                    <a:pt x="1152" y="5821"/>
                    <a:pt x="2323" y="4984"/>
                    <a:pt x="3056" y="4607"/>
                  </a:cubicBezTo>
                  <a:cubicBezTo>
                    <a:pt x="3495" y="4398"/>
                    <a:pt x="3997" y="4252"/>
                    <a:pt x="4479" y="4252"/>
                  </a:cubicBezTo>
                  <a:cubicBezTo>
                    <a:pt x="4479" y="4503"/>
                    <a:pt x="4520" y="4775"/>
                    <a:pt x="4625" y="5026"/>
                  </a:cubicBezTo>
                  <a:cubicBezTo>
                    <a:pt x="4834" y="5594"/>
                    <a:pt x="5439" y="6130"/>
                    <a:pt x="6035" y="6130"/>
                  </a:cubicBezTo>
                  <a:cubicBezTo>
                    <a:pt x="6272" y="6130"/>
                    <a:pt x="6509" y="6045"/>
                    <a:pt x="6717" y="5842"/>
                  </a:cubicBezTo>
                  <a:cubicBezTo>
                    <a:pt x="7450" y="5130"/>
                    <a:pt x="6676" y="4252"/>
                    <a:pt x="5985" y="3875"/>
                  </a:cubicBezTo>
                  <a:cubicBezTo>
                    <a:pt x="5755" y="3749"/>
                    <a:pt x="5483" y="3666"/>
                    <a:pt x="5232" y="3624"/>
                  </a:cubicBezTo>
                  <a:cubicBezTo>
                    <a:pt x="5483" y="2726"/>
                    <a:pt x="6489" y="2383"/>
                    <a:pt x="7484" y="2383"/>
                  </a:cubicBezTo>
                  <a:cubicBezTo>
                    <a:pt x="7648" y="2383"/>
                    <a:pt x="7812" y="2393"/>
                    <a:pt x="7973" y="2410"/>
                  </a:cubicBezTo>
                  <a:cubicBezTo>
                    <a:pt x="7826" y="2933"/>
                    <a:pt x="7826" y="3519"/>
                    <a:pt x="8036" y="4042"/>
                  </a:cubicBezTo>
                  <a:cubicBezTo>
                    <a:pt x="8308" y="4775"/>
                    <a:pt x="9019" y="5653"/>
                    <a:pt x="9751" y="5967"/>
                  </a:cubicBezTo>
                  <a:cubicBezTo>
                    <a:pt x="9907" y="6031"/>
                    <a:pt x="10052" y="6060"/>
                    <a:pt x="10185" y="6060"/>
                  </a:cubicBezTo>
                  <a:cubicBezTo>
                    <a:pt x="10927" y="6060"/>
                    <a:pt x="11305" y="5161"/>
                    <a:pt x="11216" y="4398"/>
                  </a:cubicBezTo>
                  <a:cubicBezTo>
                    <a:pt x="11070" y="3185"/>
                    <a:pt x="10086" y="2348"/>
                    <a:pt x="8977" y="1929"/>
                  </a:cubicBezTo>
                  <a:cubicBezTo>
                    <a:pt x="9333" y="1343"/>
                    <a:pt x="9961" y="925"/>
                    <a:pt x="10693" y="799"/>
                  </a:cubicBezTo>
                  <a:cubicBezTo>
                    <a:pt x="10910" y="759"/>
                    <a:pt x="11133" y="740"/>
                    <a:pt x="11357" y="740"/>
                  </a:cubicBezTo>
                  <a:cubicBezTo>
                    <a:pt x="12059" y="740"/>
                    <a:pt x="12778" y="922"/>
                    <a:pt x="13413" y="1176"/>
                  </a:cubicBezTo>
                  <a:cubicBezTo>
                    <a:pt x="14250" y="1490"/>
                    <a:pt x="15171" y="2013"/>
                    <a:pt x="15589" y="2850"/>
                  </a:cubicBezTo>
                  <a:cubicBezTo>
                    <a:pt x="15840" y="3352"/>
                    <a:pt x="15903" y="3896"/>
                    <a:pt x="15840" y="4461"/>
                  </a:cubicBezTo>
                  <a:cubicBezTo>
                    <a:pt x="15798" y="4796"/>
                    <a:pt x="15673" y="5068"/>
                    <a:pt x="15526" y="5340"/>
                  </a:cubicBezTo>
                  <a:cubicBezTo>
                    <a:pt x="15464" y="5507"/>
                    <a:pt x="15464" y="5842"/>
                    <a:pt x="15254" y="5863"/>
                  </a:cubicBezTo>
                  <a:cubicBezTo>
                    <a:pt x="15010" y="5924"/>
                    <a:pt x="15063" y="6282"/>
                    <a:pt x="15278" y="6282"/>
                  </a:cubicBezTo>
                  <a:cubicBezTo>
                    <a:pt x="15284" y="6282"/>
                    <a:pt x="15290" y="6282"/>
                    <a:pt x="15296" y="6281"/>
                  </a:cubicBezTo>
                  <a:cubicBezTo>
                    <a:pt x="15631" y="6260"/>
                    <a:pt x="15798" y="6051"/>
                    <a:pt x="15924" y="5758"/>
                  </a:cubicBezTo>
                  <a:cubicBezTo>
                    <a:pt x="16112" y="5361"/>
                    <a:pt x="16405" y="5089"/>
                    <a:pt x="16468" y="4670"/>
                  </a:cubicBezTo>
                  <a:cubicBezTo>
                    <a:pt x="16635" y="3875"/>
                    <a:pt x="16614" y="3101"/>
                    <a:pt x="16196" y="2389"/>
                  </a:cubicBezTo>
                  <a:cubicBezTo>
                    <a:pt x="15254" y="883"/>
                    <a:pt x="13287" y="88"/>
                    <a:pt x="11551" y="4"/>
                  </a:cubicBezTo>
                  <a:cubicBezTo>
                    <a:pt x="11493" y="2"/>
                    <a:pt x="11435" y="0"/>
                    <a:pt x="1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4"/>
            <p:cNvSpPr/>
            <p:nvPr/>
          </p:nvSpPr>
          <p:spPr>
            <a:xfrm>
              <a:off x="6813675" y="2988100"/>
              <a:ext cx="333775" cy="203475"/>
            </a:xfrm>
            <a:custGeom>
              <a:avLst/>
              <a:gdLst/>
              <a:ahLst/>
              <a:cxnLst/>
              <a:rect l="l" t="t" r="r" b="b"/>
              <a:pathLst>
                <a:path w="13351" h="8139" extrusionOk="0">
                  <a:moveTo>
                    <a:pt x="901" y="712"/>
                  </a:moveTo>
                  <a:lnTo>
                    <a:pt x="901" y="712"/>
                  </a:lnTo>
                  <a:cubicBezTo>
                    <a:pt x="1256" y="754"/>
                    <a:pt x="1591" y="963"/>
                    <a:pt x="1947" y="963"/>
                  </a:cubicBezTo>
                  <a:cubicBezTo>
                    <a:pt x="2219" y="963"/>
                    <a:pt x="2554" y="1131"/>
                    <a:pt x="2826" y="1173"/>
                  </a:cubicBezTo>
                  <a:cubicBezTo>
                    <a:pt x="3056" y="1235"/>
                    <a:pt x="3265" y="1298"/>
                    <a:pt x="3495" y="1361"/>
                  </a:cubicBezTo>
                  <a:cubicBezTo>
                    <a:pt x="4018" y="1486"/>
                    <a:pt x="4520" y="1696"/>
                    <a:pt x="5064" y="1800"/>
                  </a:cubicBezTo>
                  <a:cubicBezTo>
                    <a:pt x="5567" y="1905"/>
                    <a:pt x="6069" y="1989"/>
                    <a:pt x="6550" y="2072"/>
                  </a:cubicBezTo>
                  <a:cubicBezTo>
                    <a:pt x="7638" y="2240"/>
                    <a:pt x="8705" y="2491"/>
                    <a:pt x="9793" y="2512"/>
                  </a:cubicBezTo>
                  <a:cubicBezTo>
                    <a:pt x="9858" y="2514"/>
                    <a:pt x="9923" y="2515"/>
                    <a:pt x="9988" y="2515"/>
                  </a:cubicBezTo>
                  <a:cubicBezTo>
                    <a:pt x="10505" y="2515"/>
                    <a:pt x="11011" y="2449"/>
                    <a:pt x="11551" y="2449"/>
                  </a:cubicBezTo>
                  <a:cubicBezTo>
                    <a:pt x="11760" y="2449"/>
                    <a:pt x="11969" y="2449"/>
                    <a:pt x="12178" y="2491"/>
                  </a:cubicBezTo>
                  <a:cubicBezTo>
                    <a:pt x="12157" y="2533"/>
                    <a:pt x="12137" y="2616"/>
                    <a:pt x="12157" y="2700"/>
                  </a:cubicBezTo>
                  <a:cubicBezTo>
                    <a:pt x="12199" y="2972"/>
                    <a:pt x="12325" y="3035"/>
                    <a:pt x="12367" y="3265"/>
                  </a:cubicBezTo>
                  <a:cubicBezTo>
                    <a:pt x="12409" y="3600"/>
                    <a:pt x="12409" y="3955"/>
                    <a:pt x="12325" y="4290"/>
                  </a:cubicBezTo>
                  <a:cubicBezTo>
                    <a:pt x="12157" y="5002"/>
                    <a:pt x="11446" y="5567"/>
                    <a:pt x="10923" y="6048"/>
                  </a:cubicBezTo>
                  <a:cubicBezTo>
                    <a:pt x="10295" y="6571"/>
                    <a:pt x="9521" y="6843"/>
                    <a:pt x="8705" y="7052"/>
                  </a:cubicBezTo>
                  <a:cubicBezTo>
                    <a:pt x="8099" y="7227"/>
                    <a:pt x="7511" y="7290"/>
                    <a:pt x="6912" y="7290"/>
                  </a:cubicBezTo>
                  <a:cubicBezTo>
                    <a:pt x="6580" y="7290"/>
                    <a:pt x="6245" y="7270"/>
                    <a:pt x="5901" y="7240"/>
                  </a:cubicBezTo>
                  <a:cubicBezTo>
                    <a:pt x="5127" y="7157"/>
                    <a:pt x="4290" y="7094"/>
                    <a:pt x="3579" y="6717"/>
                  </a:cubicBezTo>
                  <a:cubicBezTo>
                    <a:pt x="2763" y="6299"/>
                    <a:pt x="2240" y="5462"/>
                    <a:pt x="1717" y="4751"/>
                  </a:cubicBezTo>
                  <a:cubicBezTo>
                    <a:pt x="1277" y="4165"/>
                    <a:pt x="1256" y="3370"/>
                    <a:pt x="1005" y="2700"/>
                  </a:cubicBezTo>
                  <a:cubicBezTo>
                    <a:pt x="838" y="2010"/>
                    <a:pt x="649" y="1340"/>
                    <a:pt x="901" y="712"/>
                  </a:cubicBezTo>
                  <a:close/>
                  <a:moveTo>
                    <a:pt x="733" y="1"/>
                  </a:moveTo>
                  <a:cubicBezTo>
                    <a:pt x="629" y="1"/>
                    <a:pt x="524" y="64"/>
                    <a:pt x="461" y="168"/>
                  </a:cubicBezTo>
                  <a:cubicBezTo>
                    <a:pt x="1" y="1026"/>
                    <a:pt x="105" y="1905"/>
                    <a:pt x="357" y="2763"/>
                  </a:cubicBezTo>
                  <a:cubicBezTo>
                    <a:pt x="587" y="3579"/>
                    <a:pt x="670" y="4416"/>
                    <a:pt x="1110" y="5148"/>
                  </a:cubicBezTo>
                  <a:cubicBezTo>
                    <a:pt x="1612" y="5985"/>
                    <a:pt x="2323" y="6989"/>
                    <a:pt x="3202" y="7450"/>
                  </a:cubicBezTo>
                  <a:cubicBezTo>
                    <a:pt x="4039" y="7868"/>
                    <a:pt x="4960" y="7994"/>
                    <a:pt x="5901" y="8077"/>
                  </a:cubicBezTo>
                  <a:cubicBezTo>
                    <a:pt x="6299" y="8114"/>
                    <a:pt x="6688" y="8138"/>
                    <a:pt x="7074" y="8138"/>
                  </a:cubicBezTo>
                  <a:cubicBezTo>
                    <a:pt x="7787" y="8138"/>
                    <a:pt x="8488" y="8057"/>
                    <a:pt x="9207" y="7826"/>
                  </a:cubicBezTo>
                  <a:cubicBezTo>
                    <a:pt x="10107" y="7533"/>
                    <a:pt x="10923" y="7220"/>
                    <a:pt x="11634" y="6571"/>
                  </a:cubicBezTo>
                  <a:cubicBezTo>
                    <a:pt x="12283" y="5964"/>
                    <a:pt x="13036" y="5357"/>
                    <a:pt x="13225" y="4416"/>
                  </a:cubicBezTo>
                  <a:cubicBezTo>
                    <a:pt x="13308" y="3997"/>
                    <a:pt x="13329" y="3579"/>
                    <a:pt x="13246" y="3160"/>
                  </a:cubicBezTo>
                  <a:cubicBezTo>
                    <a:pt x="13225" y="3014"/>
                    <a:pt x="13183" y="2805"/>
                    <a:pt x="13078" y="2658"/>
                  </a:cubicBezTo>
                  <a:cubicBezTo>
                    <a:pt x="13042" y="2640"/>
                    <a:pt x="12929" y="2499"/>
                    <a:pt x="12898" y="2499"/>
                  </a:cubicBezTo>
                  <a:cubicBezTo>
                    <a:pt x="12893" y="2499"/>
                    <a:pt x="12890" y="2503"/>
                    <a:pt x="12890" y="2512"/>
                  </a:cubicBezTo>
                  <a:cubicBezTo>
                    <a:pt x="12890" y="2491"/>
                    <a:pt x="12869" y="2491"/>
                    <a:pt x="12869" y="2449"/>
                  </a:cubicBezTo>
                  <a:cubicBezTo>
                    <a:pt x="12932" y="2449"/>
                    <a:pt x="13015" y="2449"/>
                    <a:pt x="13078" y="2428"/>
                  </a:cubicBezTo>
                  <a:cubicBezTo>
                    <a:pt x="13350" y="2407"/>
                    <a:pt x="13329" y="1989"/>
                    <a:pt x="13036" y="1989"/>
                  </a:cubicBezTo>
                  <a:cubicBezTo>
                    <a:pt x="12534" y="1950"/>
                    <a:pt x="12031" y="1840"/>
                    <a:pt x="11495" y="1840"/>
                  </a:cubicBezTo>
                  <a:cubicBezTo>
                    <a:pt x="11451" y="1840"/>
                    <a:pt x="11407" y="1841"/>
                    <a:pt x="11362" y="1842"/>
                  </a:cubicBezTo>
                  <a:cubicBezTo>
                    <a:pt x="11090" y="1863"/>
                    <a:pt x="10813" y="1874"/>
                    <a:pt x="10533" y="1874"/>
                  </a:cubicBezTo>
                  <a:cubicBezTo>
                    <a:pt x="10253" y="1874"/>
                    <a:pt x="9971" y="1863"/>
                    <a:pt x="9688" y="1842"/>
                  </a:cubicBezTo>
                  <a:cubicBezTo>
                    <a:pt x="8580" y="1779"/>
                    <a:pt x="7471" y="1507"/>
                    <a:pt x="6383" y="1319"/>
                  </a:cubicBezTo>
                  <a:cubicBezTo>
                    <a:pt x="5818" y="1214"/>
                    <a:pt x="5274" y="1152"/>
                    <a:pt x="4730" y="1005"/>
                  </a:cubicBezTo>
                  <a:cubicBezTo>
                    <a:pt x="4248" y="880"/>
                    <a:pt x="3788" y="691"/>
                    <a:pt x="3286" y="566"/>
                  </a:cubicBezTo>
                  <a:cubicBezTo>
                    <a:pt x="2784" y="440"/>
                    <a:pt x="2261" y="357"/>
                    <a:pt x="1779" y="231"/>
                  </a:cubicBezTo>
                  <a:cubicBezTo>
                    <a:pt x="1403" y="126"/>
                    <a:pt x="1089" y="1"/>
                    <a:pt x="7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4"/>
            <p:cNvSpPr/>
            <p:nvPr/>
          </p:nvSpPr>
          <p:spPr>
            <a:xfrm>
              <a:off x="6726075" y="2856575"/>
              <a:ext cx="125825" cy="79500"/>
            </a:xfrm>
            <a:custGeom>
              <a:avLst/>
              <a:gdLst/>
              <a:ahLst/>
              <a:cxnLst/>
              <a:rect l="l" t="t" r="r" b="b"/>
              <a:pathLst>
                <a:path w="5033" h="3180" extrusionOk="0">
                  <a:moveTo>
                    <a:pt x="2531" y="1"/>
                  </a:moveTo>
                  <a:cubicBezTo>
                    <a:pt x="2459" y="1"/>
                    <a:pt x="2386" y="4"/>
                    <a:pt x="2312" y="10"/>
                  </a:cubicBezTo>
                  <a:cubicBezTo>
                    <a:pt x="785" y="136"/>
                    <a:pt x="52" y="1328"/>
                    <a:pt x="11" y="2772"/>
                  </a:cubicBezTo>
                  <a:cubicBezTo>
                    <a:pt x="0" y="3044"/>
                    <a:pt x="209" y="3180"/>
                    <a:pt x="421" y="3180"/>
                  </a:cubicBezTo>
                  <a:cubicBezTo>
                    <a:pt x="633" y="3180"/>
                    <a:pt x="848" y="3044"/>
                    <a:pt x="848" y="2772"/>
                  </a:cubicBezTo>
                  <a:cubicBezTo>
                    <a:pt x="848" y="1757"/>
                    <a:pt x="1257" y="784"/>
                    <a:pt x="2421" y="784"/>
                  </a:cubicBezTo>
                  <a:cubicBezTo>
                    <a:pt x="2434" y="784"/>
                    <a:pt x="2446" y="784"/>
                    <a:pt x="2459" y="784"/>
                  </a:cubicBezTo>
                  <a:cubicBezTo>
                    <a:pt x="2982" y="784"/>
                    <a:pt x="3337" y="973"/>
                    <a:pt x="3672" y="1349"/>
                  </a:cubicBezTo>
                  <a:cubicBezTo>
                    <a:pt x="3840" y="1537"/>
                    <a:pt x="4049" y="1726"/>
                    <a:pt x="4174" y="1935"/>
                  </a:cubicBezTo>
                  <a:cubicBezTo>
                    <a:pt x="4279" y="2144"/>
                    <a:pt x="4279" y="2353"/>
                    <a:pt x="4279" y="2584"/>
                  </a:cubicBezTo>
                  <a:cubicBezTo>
                    <a:pt x="4279" y="2824"/>
                    <a:pt x="4462" y="2945"/>
                    <a:pt x="4645" y="2945"/>
                  </a:cubicBezTo>
                  <a:cubicBezTo>
                    <a:pt x="4828" y="2945"/>
                    <a:pt x="5011" y="2824"/>
                    <a:pt x="5011" y="2584"/>
                  </a:cubicBezTo>
                  <a:cubicBezTo>
                    <a:pt x="5011" y="2249"/>
                    <a:pt x="5032" y="1851"/>
                    <a:pt x="4823" y="1579"/>
                  </a:cubicBezTo>
                  <a:cubicBezTo>
                    <a:pt x="4656" y="1286"/>
                    <a:pt x="4405" y="993"/>
                    <a:pt x="4174" y="721"/>
                  </a:cubicBezTo>
                  <a:cubicBezTo>
                    <a:pt x="3760" y="251"/>
                    <a:pt x="3177" y="1"/>
                    <a:pt x="25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4"/>
            <p:cNvSpPr/>
            <p:nvPr/>
          </p:nvSpPr>
          <p:spPr>
            <a:xfrm>
              <a:off x="7141650" y="2909075"/>
              <a:ext cx="123350" cy="78625"/>
            </a:xfrm>
            <a:custGeom>
              <a:avLst/>
              <a:gdLst/>
              <a:ahLst/>
              <a:cxnLst/>
              <a:rect l="l" t="t" r="r" b="b"/>
              <a:pathLst>
                <a:path w="4934" h="3145" extrusionOk="0">
                  <a:moveTo>
                    <a:pt x="2400" y="1"/>
                  </a:moveTo>
                  <a:cubicBezTo>
                    <a:pt x="2375" y="1"/>
                    <a:pt x="2349" y="1"/>
                    <a:pt x="2323" y="2"/>
                  </a:cubicBezTo>
                  <a:cubicBezTo>
                    <a:pt x="838" y="44"/>
                    <a:pt x="22" y="1362"/>
                    <a:pt x="1" y="2702"/>
                  </a:cubicBezTo>
                  <a:cubicBezTo>
                    <a:pt x="1" y="2953"/>
                    <a:pt x="184" y="3078"/>
                    <a:pt x="370" y="3078"/>
                  </a:cubicBezTo>
                  <a:cubicBezTo>
                    <a:pt x="555" y="3078"/>
                    <a:pt x="744" y="2953"/>
                    <a:pt x="754" y="2702"/>
                  </a:cubicBezTo>
                  <a:cubicBezTo>
                    <a:pt x="793" y="1949"/>
                    <a:pt x="1277" y="750"/>
                    <a:pt x="2222" y="750"/>
                  </a:cubicBezTo>
                  <a:cubicBezTo>
                    <a:pt x="2302" y="750"/>
                    <a:pt x="2384" y="759"/>
                    <a:pt x="2470" y="777"/>
                  </a:cubicBezTo>
                  <a:cubicBezTo>
                    <a:pt x="3412" y="986"/>
                    <a:pt x="3851" y="1886"/>
                    <a:pt x="4123" y="2743"/>
                  </a:cubicBezTo>
                  <a:cubicBezTo>
                    <a:pt x="3997" y="2848"/>
                    <a:pt x="4039" y="3078"/>
                    <a:pt x="4228" y="3099"/>
                  </a:cubicBezTo>
                  <a:cubicBezTo>
                    <a:pt x="4290" y="3099"/>
                    <a:pt x="4311" y="3141"/>
                    <a:pt x="4374" y="3141"/>
                  </a:cubicBezTo>
                  <a:cubicBezTo>
                    <a:pt x="4390" y="3144"/>
                    <a:pt x="4406" y="3145"/>
                    <a:pt x="4422" y="3145"/>
                  </a:cubicBezTo>
                  <a:cubicBezTo>
                    <a:pt x="4530" y="3145"/>
                    <a:pt x="4628" y="3083"/>
                    <a:pt x="4646" y="2974"/>
                  </a:cubicBezTo>
                  <a:cubicBezTo>
                    <a:pt x="4934" y="1679"/>
                    <a:pt x="3809" y="1"/>
                    <a:pt x="2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54"/>
            <p:cNvSpPr/>
            <p:nvPr/>
          </p:nvSpPr>
          <p:spPr>
            <a:xfrm>
              <a:off x="6327725" y="2530425"/>
              <a:ext cx="1266425" cy="1724075"/>
            </a:xfrm>
            <a:custGeom>
              <a:avLst/>
              <a:gdLst/>
              <a:ahLst/>
              <a:cxnLst/>
              <a:rect l="l" t="t" r="r" b="b"/>
              <a:pathLst>
                <a:path w="50657" h="68963" extrusionOk="0">
                  <a:moveTo>
                    <a:pt x="24502" y="6423"/>
                  </a:moveTo>
                  <a:cubicBezTo>
                    <a:pt x="24523" y="6507"/>
                    <a:pt x="24565" y="6591"/>
                    <a:pt x="24607" y="6674"/>
                  </a:cubicBezTo>
                  <a:cubicBezTo>
                    <a:pt x="24691" y="6925"/>
                    <a:pt x="24691" y="7135"/>
                    <a:pt x="24607" y="7344"/>
                  </a:cubicBezTo>
                  <a:cubicBezTo>
                    <a:pt x="24502" y="7637"/>
                    <a:pt x="24356" y="7930"/>
                    <a:pt x="24147" y="8160"/>
                  </a:cubicBezTo>
                  <a:cubicBezTo>
                    <a:pt x="23958" y="7553"/>
                    <a:pt x="23979" y="6925"/>
                    <a:pt x="24481" y="6465"/>
                  </a:cubicBezTo>
                  <a:lnTo>
                    <a:pt x="24502" y="6423"/>
                  </a:lnTo>
                  <a:close/>
                  <a:moveTo>
                    <a:pt x="31150" y="6515"/>
                  </a:moveTo>
                  <a:cubicBezTo>
                    <a:pt x="31244" y="6515"/>
                    <a:pt x="31344" y="6533"/>
                    <a:pt x="31449" y="6570"/>
                  </a:cubicBezTo>
                  <a:cubicBezTo>
                    <a:pt x="32453" y="6904"/>
                    <a:pt x="33290" y="8202"/>
                    <a:pt x="33102" y="9248"/>
                  </a:cubicBezTo>
                  <a:cubicBezTo>
                    <a:pt x="32997" y="9227"/>
                    <a:pt x="32935" y="9206"/>
                    <a:pt x="32830" y="9185"/>
                  </a:cubicBezTo>
                  <a:cubicBezTo>
                    <a:pt x="32349" y="9018"/>
                    <a:pt x="31721" y="8788"/>
                    <a:pt x="31365" y="8411"/>
                  </a:cubicBezTo>
                  <a:cubicBezTo>
                    <a:pt x="31072" y="8097"/>
                    <a:pt x="30445" y="7469"/>
                    <a:pt x="30549" y="7009"/>
                  </a:cubicBezTo>
                  <a:cubicBezTo>
                    <a:pt x="30643" y="6680"/>
                    <a:pt x="30867" y="6515"/>
                    <a:pt x="31150" y="6515"/>
                  </a:cubicBezTo>
                  <a:close/>
                  <a:moveTo>
                    <a:pt x="8828" y="9826"/>
                  </a:moveTo>
                  <a:cubicBezTo>
                    <a:pt x="8856" y="9826"/>
                    <a:pt x="8885" y="9829"/>
                    <a:pt x="8914" y="9834"/>
                  </a:cubicBezTo>
                  <a:cubicBezTo>
                    <a:pt x="9312" y="9917"/>
                    <a:pt x="9668" y="10127"/>
                    <a:pt x="9981" y="10357"/>
                  </a:cubicBezTo>
                  <a:cubicBezTo>
                    <a:pt x="10337" y="10650"/>
                    <a:pt x="10672" y="10985"/>
                    <a:pt x="10902" y="11340"/>
                  </a:cubicBezTo>
                  <a:cubicBezTo>
                    <a:pt x="10965" y="11424"/>
                    <a:pt x="10986" y="11487"/>
                    <a:pt x="11007" y="11529"/>
                  </a:cubicBezTo>
                  <a:cubicBezTo>
                    <a:pt x="10400" y="12428"/>
                    <a:pt x="10086" y="13475"/>
                    <a:pt x="9981" y="14542"/>
                  </a:cubicBezTo>
                  <a:cubicBezTo>
                    <a:pt x="9730" y="14311"/>
                    <a:pt x="9416" y="14102"/>
                    <a:pt x="9186" y="13830"/>
                  </a:cubicBezTo>
                  <a:cubicBezTo>
                    <a:pt x="8810" y="13433"/>
                    <a:pt x="8475" y="12972"/>
                    <a:pt x="8245" y="12470"/>
                  </a:cubicBezTo>
                  <a:cubicBezTo>
                    <a:pt x="7973" y="11863"/>
                    <a:pt x="7952" y="11006"/>
                    <a:pt x="8182" y="10399"/>
                  </a:cubicBezTo>
                  <a:cubicBezTo>
                    <a:pt x="8278" y="10130"/>
                    <a:pt x="8515" y="9826"/>
                    <a:pt x="8828" y="9826"/>
                  </a:cubicBezTo>
                  <a:close/>
                  <a:moveTo>
                    <a:pt x="18330" y="9143"/>
                  </a:moveTo>
                  <a:cubicBezTo>
                    <a:pt x="18351" y="9164"/>
                    <a:pt x="18393" y="9206"/>
                    <a:pt x="18393" y="9227"/>
                  </a:cubicBezTo>
                  <a:cubicBezTo>
                    <a:pt x="18748" y="9562"/>
                    <a:pt x="19146" y="9876"/>
                    <a:pt x="19564" y="10106"/>
                  </a:cubicBezTo>
                  <a:cubicBezTo>
                    <a:pt x="20066" y="10378"/>
                    <a:pt x="20736" y="10464"/>
                    <a:pt x="21370" y="10464"/>
                  </a:cubicBezTo>
                  <a:cubicBezTo>
                    <a:pt x="21661" y="10464"/>
                    <a:pt x="21944" y="10446"/>
                    <a:pt x="22201" y="10420"/>
                  </a:cubicBezTo>
                  <a:cubicBezTo>
                    <a:pt x="22828" y="10378"/>
                    <a:pt x="23352" y="10148"/>
                    <a:pt x="23833" y="9792"/>
                  </a:cubicBezTo>
                  <a:cubicBezTo>
                    <a:pt x="24000" y="10064"/>
                    <a:pt x="24251" y="10294"/>
                    <a:pt x="24502" y="10503"/>
                  </a:cubicBezTo>
                  <a:cubicBezTo>
                    <a:pt x="25862" y="11633"/>
                    <a:pt x="27662" y="12156"/>
                    <a:pt x="29398" y="12198"/>
                  </a:cubicBezTo>
                  <a:cubicBezTo>
                    <a:pt x="29817" y="12198"/>
                    <a:pt x="30215" y="12198"/>
                    <a:pt x="30633" y="12156"/>
                  </a:cubicBezTo>
                  <a:cubicBezTo>
                    <a:pt x="31093" y="12094"/>
                    <a:pt x="31595" y="12094"/>
                    <a:pt x="32056" y="11926"/>
                  </a:cubicBezTo>
                  <a:cubicBezTo>
                    <a:pt x="32788" y="11633"/>
                    <a:pt x="33416" y="11131"/>
                    <a:pt x="33772" y="10462"/>
                  </a:cubicBezTo>
                  <a:cubicBezTo>
                    <a:pt x="34142" y="10514"/>
                    <a:pt x="34524" y="10542"/>
                    <a:pt x="34907" y="10542"/>
                  </a:cubicBezTo>
                  <a:cubicBezTo>
                    <a:pt x="36041" y="10542"/>
                    <a:pt x="37196" y="10302"/>
                    <a:pt x="38165" y="9771"/>
                  </a:cubicBezTo>
                  <a:cubicBezTo>
                    <a:pt x="38375" y="9980"/>
                    <a:pt x="38542" y="10252"/>
                    <a:pt x="38689" y="10420"/>
                  </a:cubicBezTo>
                  <a:cubicBezTo>
                    <a:pt x="39107" y="11047"/>
                    <a:pt x="39421" y="11759"/>
                    <a:pt x="39756" y="12449"/>
                  </a:cubicBezTo>
                  <a:cubicBezTo>
                    <a:pt x="40300" y="13600"/>
                    <a:pt x="40886" y="14793"/>
                    <a:pt x="41220" y="16027"/>
                  </a:cubicBezTo>
                  <a:cubicBezTo>
                    <a:pt x="41576" y="17304"/>
                    <a:pt x="41785" y="18747"/>
                    <a:pt x="41555" y="20045"/>
                  </a:cubicBezTo>
                  <a:cubicBezTo>
                    <a:pt x="41346" y="21237"/>
                    <a:pt x="40927" y="22430"/>
                    <a:pt x="40404" y="23497"/>
                  </a:cubicBezTo>
                  <a:cubicBezTo>
                    <a:pt x="39316" y="25694"/>
                    <a:pt x="37077" y="27368"/>
                    <a:pt x="34755" y="28184"/>
                  </a:cubicBezTo>
                  <a:cubicBezTo>
                    <a:pt x="33500" y="28602"/>
                    <a:pt x="32223" y="28937"/>
                    <a:pt x="30884" y="29042"/>
                  </a:cubicBezTo>
                  <a:cubicBezTo>
                    <a:pt x="30398" y="29079"/>
                    <a:pt x="29910" y="29098"/>
                    <a:pt x="29422" y="29098"/>
                  </a:cubicBezTo>
                  <a:cubicBezTo>
                    <a:pt x="28543" y="29098"/>
                    <a:pt x="27665" y="29037"/>
                    <a:pt x="26804" y="28916"/>
                  </a:cubicBezTo>
                  <a:cubicBezTo>
                    <a:pt x="25423" y="28728"/>
                    <a:pt x="24063" y="28456"/>
                    <a:pt x="22703" y="28142"/>
                  </a:cubicBezTo>
                  <a:cubicBezTo>
                    <a:pt x="21950" y="27954"/>
                    <a:pt x="21134" y="27765"/>
                    <a:pt x="20380" y="27514"/>
                  </a:cubicBezTo>
                  <a:cubicBezTo>
                    <a:pt x="20304" y="27377"/>
                    <a:pt x="20139" y="27284"/>
                    <a:pt x="19983" y="27284"/>
                  </a:cubicBezTo>
                  <a:cubicBezTo>
                    <a:pt x="19924" y="27284"/>
                    <a:pt x="19867" y="27297"/>
                    <a:pt x="19815" y="27326"/>
                  </a:cubicBezTo>
                  <a:lnTo>
                    <a:pt x="19125" y="27012"/>
                  </a:lnTo>
                  <a:cubicBezTo>
                    <a:pt x="17828" y="26426"/>
                    <a:pt x="16740" y="25464"/>
                    <a:pt x="15673" y="24585"/>
                  </a:cubicBezTo>
                  <a:cubicBezTo>
                    <a:pt x="14689" y="23769"/>
                    <a:pt x="13789" y="23016"/>
                    <a:pt x="13099" y="21949"/>
                  </a:cubicBezTo>
                  <a:cubicBezTo>
                    <a:pt x="12471" y="20923"/>
                    <a:pt x="12032" y="19814"/>
                    <a:pt x="11718" y="18643"/>
                  </a:cubicBezTo>
                  <a:cubicBezTo>
                    <a:pt x="11383" y="17366"/>
                    <a:pt x="10986" y="16153"/>
                    <a:pt x="11111" y="14814"/>
                  </a:cubicBezTo>
                  <a:cubicBezTo>
                    <a:pt x="11174" y="14165"/>
                    <a:pt x="11320" y="13495"/>
                    <a:pt x="11613" y="12868"/>
                  </a:cubicBezTo>
                  <a:cubicBezTo>
                    <a:pt x="11655" y="12763"/>
                    <a:pt x="11718" y="12679"/>
                    <a:pt x="11760" y="12575"/>
                  </a:cubicBezTo>
                  <a:lnTo>
                    <a:pt x="11844" y="12491"/>
                  </a:lnTo>
                  <a:lnTo>
                    <a:pt x="11927" y="12345"/>
                  </a:lnTo>
                  <a:cubicBezTo>
                    <a:pt x="12157" y="11968"/>
                    <a:pt x="12450" y="11633"/>
                    <a:pt x="12660" y="11236"/>
                  </a:cubicBezTo>
                  <a:cubicBezTo>
                    <a:pt x="12701" y="11110"/>
                    <a:pt x="12785" y="10901"/>
                    <a:pt x="12869" y="10817"/>
                  </a:cubicBezTo>
                  <a:cubicBezTo>
                    <a:pt x="12994" y="10713"/>
                    <a:pt x="13099" y="10608"/>
                    <a:pt x="13225" y="10524"/>
                  </a:cubicBezTo>
                  <a:cubicBezTo>
                    <a:pt x="13476" y="10357"/>
                    <a:pt x="13706" y="10148"/>
                    <a:pt x="13957" y="9959"/>
                  </a:cubicBezTo>
                  <a:cubicBezTo>
                    <a:pt x="14313" y="9750"/>
                    <a:pt x="14626" y="9520"/>
                    <a:pt x="14898" y="9227"/>
                  </a:cubicBezTo>
                  <a:cubicBezTo>
                    <a:pt x="15003" y="9311"/>
                    <a:pt x="15108" y="9353"/>
                    <a:pt x="15254" y="9415"/>
                  </a:cubicBezTo>
                  <a:cubicBezTo>
                    <a:pt x="15716" y="9639"/>
                    <a:pt x="16283" y="9841"/>
                    <a:pt x="16829" y="9841"/>
                  </a:cubicBezTo>
                  <a:cubicBezTo>
                    <a:pt x="17050" y="9841"/>
                    <a:pt x="17267" y="9808"/>
                    <a:pt x="17472" y="9729"/>
                  </a:cubicBezTo>
                  <a:cubicBezTo>
                    <a:pt x="17807" y="9583"/>
                    <a:pt x="18100" y="9415"/>
                    <a:pt x="18330" y="9143"/>
                  </a:cubicBezTo>
                  <a:close/>
                  <a:moveTo>
                    <a:pt x="20339" y="28602"/>
                  </a:moveTo>
                  <a:cubicBezTo>
                    <a:pt x="22347" y="29230"/>
                    <a:pt x="24481" y="29648"/>
                    <a:pt x="26511" y="29920"/>
                  </a:cubicBezTo>
                  <a:cubicBezTo>
                    <a:pt x="27532" y="30064"/>
                    <a:pt x="28576" y="30159"/>
                    <a:pt x="29618" y="30159"/>
                  </a:cubicBezTo>
                  <a:cubicBezTo>
                    <a:pt x="29943" y="30159"/>
                    <a:pt x="30268" y="30150"/>
                    <a:pt x="30591" y="30130"/>
                  </a:cubicBezTo>
                  <a:lnTo>
                    <a:pt x="30738" y="30130"/>
                  </a:lnTo>
                  <a:cubicBezTo>
                    <a:pt x="30863" y="30485"/>
                    <a:pt x="31114" y="30862"/>
                    <a:pt x="31261" y="31218"/>
                  </a:cubicBezTo>
                  <a:cubicBezTo>
                    <a:pt x="31470" y="31887"/>
                    <a:pt x="31721" y="32452"/>
                    <a:pt x="32035" y="33059"/>
                  </a:cubicBezTo>
                  <a:cubicBezTo>
                    <a:pt x="32684" y="34314"/>
                    <a:pt x="33416" y="35549"/>
                    <a:pt x="34190" y="36742"/>
                  </a:cubicBezTo>
                  <a:cubicBezTo>
                    <a:pt x="34860" y="37788"/>
                    <a:pt x="35655" y="38792"/>
                    <a:pt x="36303" y="39880"/>
                  </a:cubicBezTo>
                  <a:cubicBezTo>
                    <a:pt x="36638" y="40424"/>
                    <a:pt x="36973" y="41010"/>
                    <a:pt x="37245" y="41617"/>
                  </a:cubicBezTo>
                  <a:cubicBezTo>
                    <a:pt x="37433" y="42035"/>
                    <a:pt x="37852" y="42244"/>
                    <a:pt x="38124" y="42579"/>
                  </a:cubicBezTo>
                  <a:cubicBezTo>
                    <a:pt x="38165" y="42600"/>
                    <a:pt x="38186" y="42621"/>
                    <a:pt x="38228" y="42621"/>
                  </a:cubicBezTo>
                  <a:cubicBezTo>
                    <a:pt x="38291" y="42705"/>
                    <a:pt x="38333" y="42809"/>
                    <a:pt x="38396" y="42914"/>
                  </a:cubicBezTo>
                  <a:cubicBezTo>
                    <a:pt x="37601" y="43437"/>
                    <a:pt x="36826" y="43939"/>
                    <a:pt x="36031" y="44462"/>
                  </a:cubicBezTo>
                  <a:cubicBezTo>
                    <a:pt x="35571" y="44776"/>
                    <a:pt x="35194" y="45132"/>
                    <a:pt x="34713" y="45383"/>
                  </a:cubicBezTo>
                  <a:cubicBezTo>
                    <a:pt x="34253" y="45613"/>
                    <a:pt x="33792" y="45822"/>
                    <a:pt x="33290" y="45948"/>
                  </a:cubicBezTo>
                  <a:cubicBezTo>
                    <a:pt x="31386" y="46555"/>
                    <a:pt x="29419" y="46597"/>
                    <a:pt x="27453" y="46848"/>
                  </a:cubicBezTo>
                  <a:cubicBezTo>
                    <a:pt x="26169" y="47002"/>
                    <a:pt x="24839" y="47168"/>
                    <a:pt x="23514" y="47168"/>
                  </a:cubicBezTo>
                  <a:cubicBezTo>
                    <a:pt x="23047" y="47168"/>
                    <a:pt x="22581" y="47148"/>
                    <a:pt x="22117" y="47099"/>
                  </a:cubicBezTo>
                  <a:cubicBezTo>
                    <a:pt x="21322" y="47015"/>
                    <a:pt x="20485" y="46848"/>
                    <a:pt x="19774" y="46471"/>
                  </a:cubicBezTo>
                  <a:cubicBezTo>
                    <a:pt x="19606" y="46387"/>
                    <a:pt x="19460" y="46283"/>
                    <a:pt x="19334" y="46220"/>
                  </a:cubicBezTo>
                  <a:cubicBezTo>
                    <a:pt x="19297" y="45941"/>
                    <a:pt x="19078" y="45794"/>
                    <a:pt x="18854" y="45794"/>
                  </a:cubicBezTo>
                  <a:cubicBezTo>
                    <a:pt x="18826" y="45794"/>
                    <a:pt x="18797" y="45797"/>
                    <a:pt x="18769" y="45801"/>
                  </a:cubicBezTo>
                  <a:cubicBezTo>
                    <a:pt x="18665" y="45718"/>
                    <a:pt x="18560" y="45613"/>
                    <a:pt x="18455" y="45529"/>
                  </a:cubicBezTo>
                  <a:cubicBezTo>
                    <a:pt x="18539" y="45446"/>
                    <a:pt x="18602" y="45341"/>
                    <a:pt x="18602" y="45195"/>
                  </a:cubicBezTo>
                  <a:cubicBezTo>
                    <a:pt x="18602" y="42077"/>
                    <a:pt x="18623" y="39001"/>
                    <a:pt x="18958" y="35884"/>
                  </a:cubicBezTo>
                  <a:cubicBezTo>
                    <a:pt x="19041" y="35151"/>
                    <a:pt x="19125" y="34419"/>
                    <a:pt x="19251" y="33687"/>
                  </a:cubicBezTo>
                  <a:cubicBezTo>
                    <a:pt x="19334" y="32892"/>
                    <a:pt x="19543" y="32222"/>
                    <a:pt x="19669" y="31511"/>
                  </a:cubicBezTo>
                  <a:cubicBezTo>
                    <a:pt x="19795" y="30841"/>
                    <a:pt x="19899" y="30130"/>
                    <a:pt x="20108" y="29481"/>
                  </a:cubicBezTo>
                  <a:cubicBezTo>
                    <a:pt x="20192" y="29188"/>
                    <a:pt x="20297" y="28895"/>
                    <a:pt x="20339" y="28602"/>
                  </a:cubicBezTo>
                  <a:close/>
                  <a:moveTo>
                    <a:pt x="37580" y="44295"/>
                  </a:moveTo>
                  <a:cubicBezTo>
                    <a:pt x="37747" y="44567"/>
                    <a:pt x="37852" y="44860"/>
                    <a:pt x="38019" y="45090"/>
                  </a:cubicBezTo>
                  <a:cubicBezTo>
                    <a:pt x="38207" y="45341"/>
                    <a:pt x="38417" y="45613"/>
                    <a:pt x="38710" y="45801"/>
                  </a:cubicBezTo>
                  <a:cubicBezTo>
                    <a:pt x="38856" y="45906"/>
                    <a:pt x="39044" y="45969"/>
                    <a:pt x="39170" y="46136"/>
                  </a:cubicBezTo>
                  <a:cubicBezTo>
                    <a:pt x="39274" y="46283"/>
                    <a:pt x="39421" y="46429"/>
                    <a:pt x="39546" y="46555"/>
                  </a:cubicBezTo>
                  <a:cubicBezTo>
                    <a:pt x="39839" y="46806"/>
                    <a:pt x="40153" y="47057"/>
                    <a:pt x="40488" y="47287"/>
                  </a:cubicBezTo>
                  <a:cubicBezTo>
                    <a:pt x="40530" y="47308"/>
                    <a:pt x="40614" y="47392"/>
                    <a:pt x="40676" y="47434"/>
                  </a:cubicBezTo>
                  <a:lnTo>
                    <a:pt x="40676" y="47496"/>
                  </a:lnTo>
                  <a:cubicBezTo>
                    <a:pt x="40614" y="47685"/>
                    <a:pt x="40572" y="47852"/>
                    <a:pt x="40467" y="48019"/>
                  </a:cubicBezTo>
                  <a:cubicBezTo>
                    <a:pt x="40258" y="48354"/>
                    <a:pt x="39986" y="48647"/>
                    <a:pt x="39693" y="48898"/>
                  </a:cubicBezTo>
                  <a:cubicBezTo>
                    <a:pt x="39128" y="49463"/>
                    <a:pt x="38751" y="50300"/>
                    <a:pt x="38312" y="50949"/>
                  </a:cubicBezTo>
                  <a:cubicBezTo>
                    <a:pt x="38019" y="51346"/>
                    <a:pt x="37768" y="51723"/>
                    <a:pt x="37433" y="52079"/>
                  </a:cubicBezTo>
                  <a:cubicBezTo>
                    <a:pt x="37161" y="52351"/>
                    <a:pt x="36805" y="52539"/>
                    <a:pt x="36492" y="52769"/>
                  </a:cubicBezTo>
                  <a:cubicBezTo>
                    <a:pt x="36115" y="53041"/>
                    <a:pt x="35717" y="53292"/>
                    <a:pt x="35362" y="53543"/>
                  </a:cubicBezTo>
                  <a:cubicBezTo>
                    <a:pt x="35090" y="53690"/>
                    <a:pt x="34713" y="54004"/>
                    <a:pt x="34357" y="54004"/>
                  </a:cubicBezTo>
                  <a:cubicBezTo>
                    <a:pt x="33667" y="53983"/>
                    <a:pt x="33060" y="53460"/>
                    <a:pt x="32725" y="52853"/>
                  </a:cubicBezTo>
                  <a:cubicBezTo>
                    <a:pt x="32516" y="52455"/>
                    <a:pt x="32244" y="52120"/>
                    <a:pt x="32098" y="51723"/>
                  </a:cubicBezTo>
                  <a:cubicBezTo>
                    <a:pt x="31909" y="51346"/>
                    <a:pt x="31742" y="50949"/>
                    <a:pt x="31575" y="50551"/>
                  </a:cubicBezTo>
                  <a:cubicBezTo>
                    <a:pt x="31491" y="50405"/>
                    <a:pt x="31303" y="50300"/>
                    <a:pt x="31114" y="50300"/>
                  </a:cubicBezTo>
                  <a:cubicBezTo>
                    <a:pt x="30570" y="50300"/>
                    <a:pt x="30026" y="50342"/>
                    <a:pt x="29524" y="50509"/>
                  </a:cubicBezTo>
                  <a:cubicBezTo>
                    <a:pt x="29126" y="50635"/>
                    <a:pt x="28771" y="50823"/>
                    <a:pt x="28373" y="50865"/>
                  </a:cubicBezTo>
                  <a:cubicBezTo>
                    <a:pt x="27955" y="50886"/>
                    <a:pt x="27453" y="51158"/>
                    <a:pt x="27327" y="51597"/>
                  </a:cubicBezTo>
                  <a:cubicBezTo>
                    <a:pt x="27285" y="51807"/>
                    <a:pt x="27327" y="52058"/>
                    <a:pt x="27411" y="52246"/>
                  </a:cubicBezTo>
                  <a:cubicBezTo>
                    <a:pt x="27494" y="52455"/>
                    <a:pt x="27515" y="52560"/>
                    <a:pt x="27515" y="52769"/>
                  </a:cubicBezTo>
                  <a:lnTo>
                    <a:pt x="27515" y="53606"/>
                  </a:lnTo>
                  <a:lnTo>
                    <a:pt x="27515" y="54066"/>
                  </a:lnTo>
                  <a:cubicBezTo>
                    <a:pt x="27222" y="54192"/>
                    <a:pt x="26867" y="54192"/>
                    <a:pt x="26574" y="54296"/>
                  </a:cubicBezTo>
                  <a:cubicBezTo>
                    <a:pt x="26072" y="54443"/>
                    <a:pt x="25528" y="54527"/>
                    <a:pt x="25025" y="54631"/>
                  </a:cubicBezTo>
                  <a:cubicBezTo>
                    <a:pt x="24577" y="54706"/>
                    <a:pt x="24171" y="54717"/>
                    <a:pt x="23755" y="54717"/>
                  </a:cubicBezTo>
                  <a:cubicBezTo>
                    <a:pt x="23589" y="54717"/>
                    <a:pt x="23420" y="54715"/>
                    <a:pt x="23247" y="54715"/>
                  </a:cubicBezTo>
                  <a:cubicBezTo>
                    <a:pt x="22703" y="54715"/>
                    <a:pt x="22201" y="54589"/>
                    <a:pt x="21678" y="54401"/>
                  </a:cubicBezTo>
                  <a:cubicBezTo>
                    <a:pt x="21217" y="54234"/>
                    <a:pt x="20611" y="54213"/>
                    <a:pt x="20171" y="53941"/>
                  </a:cubicBezTo>
                  <a:cubicBezTo>
                    <a:pt x="19795" y="53711"/>
                    <a:pt x="19481" y="53501"/>
                    <a:pt x="19271" y="53104"/>
                  </a:cubicBezTo>
                  <a:cubicBezTo>
                    <a:pt x="19083" y="52748"/>
                    <a:pt x="18979" y="52351"/>
                    <a:pt x="18916" y="51953"/>
                  </a:cubicBezTo>
                  <a:cubicBezTo>
                    <a:pt x="18644" y="51032"/>
                    <a:pt x="18435" y="50028"/>
                    <a:pt x="18539" y="49066"/>
                  </a:cubicBezTo>
                  <a:cubicBezTo>
                    <a:pt x="18623" y="48417"/>
                    <a:pt x="18895" y="47831"/>
                    <a:pt x="19083" y="47203"/>
                  </a:cubicBezTo>
                  <a:cubicBezTo>
                    <a:pt x="19857" y="47643"/>
                    <a:pt x="20757" y="47894"/>
                    <a:pt x="21636" y="47998"/>
                  </a:cubicBezTo>
                  <a:cubicBezTo>
                    <a:pt x="22243" y="48079"/>
                    <a:pt x="22851" y="48112"/>
                    <a:pt x="23457" y="48112"/>
                  </a:cubicBezTo>
                  <a:cubicBezTo>
                    <a:pt x="24752" y="48112"/>
                    <a:pt x="26045" y="47960"/>
                    <a:pt x="27327" y="47789"/>
                  </a:cubicBezTo>
                  <a:cubicBezTo>
                    <a:pt x="29440" y="47517"/>
                    <a:pt x="31616" y="47475"/>
                    <a:pt x="33667" y="46743"/>
                  </a:cubicBezTo>
                  <a:cubicBezTo>
                    <a:pt x="34211" y="46534"/>
                    <a:pt x="34755" y="46325"/>
                    <a:pt x="35278" y="46011"/>
                  </a:cubicBezTo>
                  <a:cubicBezTo>
                    <a:pt x="35759" y="45718"/>
                    <a:pt x="36136" y="45341"/>
                    <a:pt x="36596" y="45027"/>
                  </a:cubicBezTo>
                  <a:cubicBezTo>
                    <a:pt x="36931" y="44797"/>
                    <a:pt x="37245" y="44546"/>
                    <a:pt x="37580" y="44295"/>
                  </a:cubicBezTo>
                  <a:close/>
                  <a:moveTo>
                    <a:pt x="44400" y="53053"/>
                  </a:moveTo>
                  <a:cubicBezTo>
                    <a:pt x="44502" y="53053"/>
                    <a:pt x="44579" y="53056"/>
                    <a:pt x="44610" y="53062"/>
                  </a:cubicBezTo>
                  <a:cubicBezTo>
                    <a:pt x="44798" y="53062"/>
                    <a:pt x="45028" y="53062"/>
                    <a:pt x="45196" y="53125"/>
                  </a:cubicBezTo>
                  <a:cubicBezTo>
                    <a:pt x="45426" y="53188"/>
                    <a:pt x="45384" y="53543"/>
                    <a:pt x="45342" y="53711"/>
                  </a:cubicBezTo>
                  <a:cubicBezTo>
                    <a:pt x="45321" y="54024"/>
                    <a:pt x="45217" y="54338"/>
                    <a:pt x="45175" y="54694"/>
                  </a:cubicBezTo>
                  <a:cubicBezTo>
                    <a:pt x="45112" y="55154"/>
                    <a:pt x="45091" y="55657"/>
                    <a:pt x="45112" y="56117"/>
                  </a:cubicBezTo>
                  <a:cubicBezTo>
                    <a:pt x="45133" y="56954"/>
                    <a:pt x="45321" y="57895"/>
                    <a:pt x="45133" y="58732"/>
                  </a:cubicBezTo>
                  <a:cubicBezTo>
                    <a:pt x="45045" y="59083"/>
                    <a:pt x="44722" y="59803"/>
                    <a:pt x="44262" y="59803"/>
                  </a:cubicBezTo>
                  <a:cubicBezTo>
                    <a:pt x="44173" y="59803"/>
                    <a:pt x="44080" y="59776"/>
                    <a:pt x="43982" y="59716"/>
                  </a:cubicBezTo>
                  <a:cubicBezTo>
                    <a:pt x="43522" y="59402"/>
                    <a:pt x="43355" y="58670"/>
                    <a:pt x="43229" y="58146"/>
                  </a:cubicBezTo>
                  <a:cubicBezTo>
                    <a:pt x="42999" y="57247"/>
                    <a:pt x="43103" y="56305"/>
                    <a:pt x="43229" y="55426"/>
                  </a:cubicBezTo>
                  <a:cubicBezTo>
                    <a:pt x="43292" y="55008"/>
                    <a:pt x="43334" y="54548"/>
                    <a:pt x="43417" y="54129"/>
                  </a:cubicBezTo>
                  <a:cubicBezTo>
                    <a:pt x="43459" y="53899"/>
                    <a:pt x="43480" y="53690"/>
                    <a:pt x="43522" y="53480"/>
                  </a:cubicBezTo>
                  <a:cubicBezTo>
                    <a:pt x="43543" y="53439"/>
                    <a:pt x="43543" y="53376"/>
                    <a:pt x="43564" y="53292"/>
                  </a:cubicBezTo>
                  <a:cubicBezTo>
                    <a:pt x="43564" y="53229"/>
                    <a:pt x="43564" y="53146"/>
                    <a:pt x="43543" y="53083"/>
                  </a:cubicBezTo>
                  <a:cubicBezTo>
                    <a:pt x="43765" y="53068"/>
                    <a:pt x="44154" y="53053"/>
                    <a:pt x="44400" y="53053"/>
                  </a:cubicBezTo>
                  <a:close/>
                  <a:moveTo>
                    <a:pt x="28854" y="61745"/>
                  </a:moveTo>
                  <a:cubicBezTo>
                    <a:pt x="28854" y="61850"/>
                    <a:pt x="28792" y="61975"/>
                    <a:pt x="28771" y="62080"/>
                  </a:cubicBezTo>
                  <a:cubicBezTo>
                    <a:pt x="28687" y="62289"/>
                    <a:pt x="28582" y="62499"/>
                    <a:pt x="28478" y="62708"/>
                  </a:cubicBezTo>
                  <a:cubicBezTo>
                    <a:pt x="28290" y="63084"/>
                    <a:pt x="28394" y="63733"/>
                    <a:pt x="28394" y="64152"/>
                  </a:cubicBezTo>
                  <a:cubicBezTo>
                    <a:pt x="28373" y="64591"/>
                    <a:pt x="28373" y="65051"/>
                    <a:pt x="28290" y="65470"/>
                  </a:cubicBezTo>
                  <a:cubicBezTo>
                    <a:pt x="28227" y="66056"/>
                    <a:pt x="28080" y="66767"/>
                    <a:pt x="27766" y="67290"/>
                  </a:cubicBezTo>
                  <a:cubicBezTo>
                    <a:pt x="27637" y="67533"/>
                    <a:pt x="27230" y="68015"/>
                    <a:pt x="26869" y="68015"/>
                  </a:cubicBezTo>
                  <a:cubicBezTo>
                    <a:pt x="26764" y="68015"/>
                    <a:pt x="26663" y="67975"/>
                    <a:pt x="26574" y="67876"/>
                  </a:cubicBezTo>
                  <a:cubicBezTo>
                    <a:pt x="26260" y="67520"/>
                    <a:pt x="26239" y="66934"/>
                    <a:pt x="26239" y="66474"/>
                  </a:cubicBezTo>
                  <a:cubicBezTo>
                    <a:pt x="26239" y="65804"/>
                    <a:pt x="26239" y="65072"/>
                    <a:pt x="26302" y="64340"/>
                  </a:cubicBezTo>
                  <a:cubicBezTo>
                    <a:pt x="26385" y="63628"/>
                    <a:pt x="26616" y="62499"/>
                    <a:pt x="27285" y="62122"/>
                  </a:cubicBezTo>
                  <a:cubicBezTo>
                    <a:pt x="27390" y="62059"/>
                    <a:pt x="27432" y="61975"/>
                    <a:pt x="27494" y="61871"/>
                  </a:cubicBezTo>
                  <a:cubicBezTo>
                    <a:pt x="27594" y="61883"/>
                    <a:pt x="27695" y="61888"/>
                    <a:pt x="27796" y="61888"/>
                  </a:cubicBezTo>
                  <a:cubicBezTo>
                    <a:pt x="28057" y="61888"/>
                    <a:pt x="28320" y="61853"/>
                    <a:pt x="28562" y="61808"/>
                  </a:cubicBezTo>
                  <a:cubicBezTo>
                    <a:pt x="28603" y="61808"/>
                    <a:pt x="28771" y="61766"/>
                    <a:pt x="28854" y="61745"/>
                  </a:cubicBezTo>
                  <a:close/>
                  <a:moveTo>
                    <a:pt x="35204" y="0"/>
                  </a:moveTo>
                  <a:cubicBezTo>
                    <a:pt x="34708" y="0"/>
                    <a:pt x="34199" y="98"/>
                    <a:pt x="33688" y="314"/>
                  </a:cubicBezTo>
                  <a:cubicBezTo>
                    <a:pt x="33430" y="424"/>
                    <a:pt x="33480" y="795"/>
                    <a:pt x="33711" y="795"/>
                  </a:cubicBezTo>
                  <a:cubicBezTo>
                    <a:pt x="33742" y="795"/>
                    <a:pt x="33776" y="789"/>
                    <a:pt x="33813" y="774"/>
                  </a:cubicBezTo>
                  <a:cubicBezTo>
                    <a:pt x="34223" y="615"/>
                    <a:pt x="34642" y="537"/>
                    <a:pt x="35058" y="537"/>
                  </a:cubicBezTo>
                  <a:cubicBezTo>
                    <a:pt x="35684" y="537"/>
                    <a:pt x="36302" y="715"/>
                    <a:pt x="36868" y="1067"/>
                  </a:cubicBezTo>
                  <a:cubicBezTo>
                    <a:pt x="39170" y="2469"/>
                    <a:pt x="41032" y="6967"/>
                    <a:pt x="37914" y="8599"/>
                  </a:cubicBezTo>
                  <a:cubicBezTo>
                    <a:pt x="37831" y="8641"/>
                    <a:pt x="37768" y="8683"/>
                    <a:pt x="37684" y="8704"/>
                  </a:cubicBezTo>
                  <a:cubicBezTo>
                    <a:pt x="37496" y="8704"/>
                    <a:pt x="37308" y="8725"/>
                    <a:pt x="37140" y="8809"/>
                  </a:cubicBezTo>
                  <a:cubicBezTo>
                    <a:pt x="37057" y="8829"/>
                    <a:pt x="37036" y="8913"/>
                    <a:pt x="37036" y="8955"/>
                  </a:cubicBezTo>
                  <a:cubicBezTo>
                    <a:pt x="36394" y="9163"/>
                    <a:pt x="35753" y="9285"/>
                    <a:pt x="35088" y="9285"/>
                  </a:cubicBezTo>
                  <a:cubicBezTo>
                    <a:pt x="34950" y="9285"/>
                    <a:pt x="34811" y="9280"/>
                    <a:pt x="34671" y="9269"/>
                  </a:cubicBezTo>
                  <a:cubicBezTo>
                    <a:pt x="34483" y="9269"/>
                    <a:pt x="34316" y="9248"/>
                    <a:pt x="34148" y="9227"/>
                  </a:cubicBezTo>
                  <a:cubicBezTo>
                    <a:pt x="34274" y="8181"/>
                    <a:pt x="33897" y="6904"/>
                    <a:pt x="33102" y="6193"/>
                  </a:cubicBezTo>
                  <a:cubicBezTo>
                    <a:pt x="32610" y="5749"/>
                    <a:pt x="31901" y="5316"/>
                    <a:pt x="31213" y="5316"/>
                  </a:cubicBezTo>
                  <a:cubicBezTo>
                    <a:pt x="30994" y="5316"/>
                    <a:pt x="30777" y="5360"/>
                    <a:pt x="30570" y="5461"/>
                  </a:cubicBezTo>
                  <a:cubicBezTo>
                    <a:pt x="29545" y="5984"/>
                    <a:pt x="29524" y="7218"/>
                    <a:pt x="30089" y="8076"/>
                  </a:cubicBezTo>
                  <a:cubicBezTo>
                    <a:pt x="30759" y="9039"/>
                    <a:pt x="31658" y="9645"/>
                    <a:pt x="32788" y="9980"/>
                  </a:cubicBezTo>
                  <a:lnTo>
                    <a:pt x="32809" y="9980"/>
                  </a:lnTo>
                  <a:cubicBezTo>
                    <a:pt x="32453" y="10524"/>
                    <a:pt x="31847" y="10838"/>
                    <a:pt x="31093" y="10880"/>
                  </a:cubicBezTo>
                  <a:cubicBezTo>
                    <a:pt x="30627" y="10892"/>
                    <a:pt x="30174" y="10923"/>
                    <a:pt x="29720" y="10923"/>
                  </a:cubicBezTo>
                  <a:cubicBezTo>
                    <a:pt x="29358" y="10923"/>
                    <a:pt x="28995" y="10903"/>
                    <a:pt x="28624" y="10838"/>
                  </a:cubicBezTo>
                  <a:cubicBezTo>
                    <a:pt x="27243" y="10608"/>
                    <a:pt x="25590" y="10085"/>
                    <a:pt x="24733" y="8913"/>
                  </a:cubicBezTo>
                  <a:cubicBezTo>
                    <a:pt x="25235" y="8369"/>
                    <a:pt x="25737" y="7679"/>
                    <a:pt x="25758" y="6946"/>
                  </a:cubicBezTo>
                  <a:cubicBezTo>
                    <a:pt x="25778" y="6340"/>
                    <a:pt x="25467" y="5247"/>
                    <a:pt x="24692" y="5247"/>
                  </a:cubicBezTo>
                  <a:cubicBezTo>
                    <a:pt x="24665" y="5247"/>
                    <a:pt x="24636" y="5249"/>
                    <a:pt x="24607" y="5252"/>
                  </a:cubicBezTo>
                  <a:cubicBezTo>
                    <a:pt x="23917" y="5335"/>
                    <a:pt x="23456" y="6109"/>
                    <a:pt x="23247" y="6695"/>
                  </a:cubicBezTo>
                  <a:cubicBezTo>
                    <a:pt x="23038" y="7323"/>
                    <a:pt x="23184" y="8118"/>
                    <a:pt x="23456" y="8725"/>
                  </a:cubicBezTo>
                  <a:lnTo>
                    <a:pt x="23456" y="8746"/>
                  </a:lnTo>
                  <a:cubicBezTo>
                    <a:pt x="23184" y="8934"/>
                    <a:pt x="22933" y="9101"/>
                    <a:pt x="22598" y="9164"/>
                  </a:cubicBezTo>
                  <a:cubicBezTo>
                    <a:pt x="22295" y="9220"/>
                    <a:pt x="21998" y="9240"/>
                    <a:pt x="21704" y="9240"/>
                  </a:cubicBezTo>
                  <a:cubicBezTo>
                    <a:pt x="21449" y="9240"/>
                    <a:pt x="21197" y="9225"/>
                    <a:pt x="20945" y="9206"/>
                  </a:cubicBezTo>
                  <a:cubicBezTo>
                    <a:pt x="20632" y="9143"/>
                    <a:pt x="20359" y="9122"/>
                    <a:pt x="20108" y="8955"/>
                  </a:cubicBezTo>
                  <a:cubicBezTo>
                    <a:pt x="19836" y="8809"/>
                    <a:pt x="19585" y="8620"/>
                    <a:pt x="19376" y="8411"/>
                  </a:cubicBezTo>
                  <a:cubicBezTo>
                    <a:pt x="19209" y="8265"/>
                    <a:pt x="19209" y="7909"/>
                    <a:pt x="19146" y="7700"/>
                  </a:cubicBezTo>
                  <a:cubicBezTo>
                    <a:pt x="19041" y="7449"/>
                    <a:pt x="18895" y="7239"/>
                    <a:pt x="18727" y="7009"/>
                  </a:cubicBezTo>
                  <a:cubicBezTo>
                    <a:pt x="18627" y="6887"/>
                    <a:pt x="18504" y="6836"/>
                    <a:pt x="18380" y="6836"/>
                  </a:cubicBezTo>
                  <a:cubicBezTo>
                    <a:pt x="18145" y="6836"/>
                    <a:pt x="17910" y="7020"/>
                    <a:pt x="17828" y="7239"/>
                  </a:cubicBezTo>
                  <a:cubicBezTo>
                    <a:pt x="17723" y="7532"/>
                    <a:pt x="17828" y="8097"/>
                    <a:pt x="17618" y="8306"/>
                  </a:cubicBezTo>
                  <a:cubicBezTo>
                    <a:pt x="17427" y="8479"/>
                    <a:pt x="17200" y="8581"/>
                    <a:pt x="16939" y="8581"/>
                  </a:cubicBezTo>
                  <a:cubicBezTo>
                    <a:pt x="16914" y="8581"/>
                    <a:pt x="16890" y="8580"/>
                    <a:pt x="16865" y="8578"/>
                  </a:cubicBezTo>
                  <a:cubicBezTo>
                    <a:pt x="16363" y="8516"/>
                    <a:pt x="15819" y="8285"/>
                    <a:pt x="15442" y="7972"/>
                  </a:cubicBezTo>
                  <a:cubicBezTo>
                    <a:pt x="14668" y="7260"/>
                    <a:pt x="14229" y="6277"/>
                    <a:pt x="13915" y="5272"/>
                  </a:cubicBezTo>
                  <a:cubicBezTo>
                    <a:pt x="13858" y="5092"/>
                    <a:pt x="13723" y="5015"/>
                    <a:pt x="13586" y="5015"/>
                  </a:cubicBezTo>
                  <a:cubicBezTo>
                    <a:pt x="13373" y="5015"/>
                    <a:pt x="13153" y="5202"/>
                    <a:pt x="13204" y="5482"/>
                  </a:cubicBezTo>
                  <a:cubicBezTo>
                    <a:pt x="13371" y="6444"/>
                    <a:pt x="13643" y="7490"/>
                    <a:pt x="14250" y="8306"/>
                  </a:cubicBezTo>
                  <a:cubicBezTo>
                    <a:pt x="14041" y="8432"/>
                    <a:pt x="13831" y="8578"/>
                    <a:pt x="13622" y="8725"/>
                  </a:cubicBezTo>
                  <a:cubicBezTo>
                    <a:pt x="13287" y="8955"/>
                    <a:pt x="12973" y="9227"/>
                    <a:pt x="12660" y="9457"/>
                  </a:cubicBezTo>
                  <a:cubicBezTo>
                    <a:pt x="12492" y="9604"/>
                    <a:pt x="12325" y="9708"/>
                    <a:pt x="12157" y="9855"/>
                  </a:cubicBezTo>
                  <a:cubicBezTo>
                    <a:pt x="11969" y="10022"/>
                    <a:pt x="11948" y="10169"/>
                    <a:pt x="11823" y="10378"/>
                  </a:cubicBezTo>
                  <a:cubicBezTo>
                    <a:pt x="11760" y="10482"/>
                    <a:pt x="11697" y="10587"/>
                    <a:pt x="11634" y="10692"/>
                  </a:cubicBezTo>
                  <a:cubicBezTo>
                    <a:pt x="11341" y="10231"/>
                    <a:pt x="10965" y="9834"/>
                    <a:pt x="10546" y="9520"/>
                  </a:cubicBezTo>
                  <a:cubicBezTo>
                    <a:pt x="10070" y="9163"/>
                    <a:pt x="9499" y="8880"/>
                    <a:pt x="8957" y="8880"/>
                  </a:cubicBezTo>
                  <a:cubicBezTo>
                    <a:pt x="8546" y="8880"/>
                    <a:pt x="8151" y="9042"/>
                    <a:pt x="7826" y="9457"/>
                  </a:cubicBezTo>
                  <a:cubicBezTo>
                    <a:pt x="7219" y="10252"/>
                    <a:pt x="7199" y="11550"/>
                    <a:pt x="7512" y="12470"/>
                  </a:cubicBezTo>
                  <a:cubicBezTo>
                    <a:pt x="7722" y="13077"/>
                    <a:pt x="8077" y="13642"/>
                    <a:pt x="8496" y="14123"/>
                  </a:cubicBezTo>
                  <a:cubicBezTo>
                    <a:pt x="8893" y="14583"/>
                    <a:pt x="9437" y="15190"/>
                    <a:pt x="10065" y="15295"/>
                  </a:cubicBezTo>
                  <a:cubicBezTo>
                    <a:pt x="10065" y="15609"/>
                    <a:pt x="10086" y="15923"/>
                    <a:pt x="10128" y="16216"/>
                  </a:cubicBezTo>
                  <a:cubicBezTo>
                    <a:pt x="10191" y="16927"/>
                    <a:pt x="10442" y="17576"/>
                    <a:pt x="10588" y="18245"/>
                  </a:cubicBezTo>
                  <a:cubicBezTo>
                    <a:pt x="10714" y="18810"/>
                    <a:pt x="10881" y="19354"/>
                    <a:pt x="11069" y="19898"/>
                  </a:cubicBezTo>
                  <a:cubicBezTo>
                    <a:pt x="11446" y="21028"/>
                    <a:pt x="11969" y="22095"/>
                    <a:pt x="12701" y="23037"/>
                  </a:cubicBezTo>
                  <a:cubicBezTo>
                    <a:pt x="13497" y="24083"/>
                    <a:pt x="14522" y="24836"/>
                    <a:pt x="15526" y="25652"/>
                  </a:cubicBezTo>
                  <a:cubicBezTo>
                    <a:pt x="16614" y="26510"/>
                    <a:pt x="17660" y="27410"/>
                    <a:pt x="18937" y="27891"/>
                  </a:cubicBezTo>
                  <a:cubicBezTo>
                    <a:pt x="18979" y="27933"/>
                    <a:pt x="19020" y="27933"/>
                    <a:pt x="19062" y="27954"/>
                  </a:cubicBezTo>
                  <a:cubicBezTo>
                    <a:pt x="18811" y="28163"/>
                    <a:pt x="18414" y="28309"/>
                    <a:pt x="18142" y="28414"/>
                  </a:cubicBezTo>
                  <a:cubicBezTo>
                    <a:pt x="17660" y="28623"/>
                    <a:pt x="17158" y="28770"/>
                    <a:pt x="16635" y="28874"/>
                  </a:cubicBezTo>
                  <a:cubicBezTo>
                    <a:pt x="15505" y="29084"/>
                    <a:pt x="14375" y="29125"/>
                    <a:pt x="13266" y="29125"/>
                  </a:cubicBezTo>
                  <a:cubicBezTo>
                    <a:pt x="12137" y="29125"/>
                    <a:pt x="10986" y="29021"/>
                    <a:pt x="9960" y="28477"/>
                  </a:cubicBezTo>
                  <a:cubicBezTo>
                    <a:pt x="9040" y="28016"/>
                    <a:pt x="8182" y="27347"/>
                    <a:pt x="7575" y="26510"/>
                  </a:cubicBezTo>
                  <a:cubicBezTo>
                    <a:pt x="6278" y="24690"/>
                    <a:pt x="5315" y="22639"/>
                    <a:pt x="4060" y="20756"/>
                  </a:cubicBezTo>
                  <a:cubicBezTo>
                    <a:pt x="3390" y="19793"/>
                    <a:pt x="2721" y="18894"/>
                    <a:pt x="2302" y="17827"/>
                  </a:cubicBezTo>
                  <a:cubicBezTo>
                    <a:pt x="2177" y="17534"/>
                    <a:pt x="2072" y="17262"/>
                    <a:pt x="2009" y="16969"/>
                  </a:cubicBezTo>
                  <a:cubicBezTo>
                    <a:pt x="2533" y="16885"/>
                    <a:pt x="3014" y="16278"/>
                    <a:pt x="3223" y="15839"/>
                  </a:cubicBezTo>
                  <a:cubicBezTo>
                    <a:pt x="3558" y="15086"/>
                    <a:pt x="3851" y="14332"/>
                    <a:pt x="3872" y="13495"/>
                  </a:cubicBezTo>
                  <a:cubicBezTo>
                    <a:pt x="3882" y="13195"/>
                    <a:pt x="3661" y="13048"/>
                    <a:pt x="3433" y="13048"/>
                  </a:cubicBezTo>
                  <a:cubicBezTo>
                    <a:pt x="3201" y="13048"/>
                    <a:pt x="2962" y="13200"/>
                    <a:pt x="2951" y="13495"/>
                  </a:cubicBezTo>
                  <a:cubicBezTo>
                    <a:pt x="2930" y="14102"/>
                    <a:pt x="2721" y="14688"/>
                    <a:pt x="2449" y="15253"/>
                  </a:cubicBezTo>
                  <a:cubicBezTo>
                    <a:pt x="2386" y="15399"/>
                    <a:pt x="2302" y="15567"/>
                    <a:pt x="2198" y="15692"/>
                  </a:cubicBezTo>
                  <a:lnTo>
                    <a:pt x="2198" y="15274"/>
                  </a:lnTo>
                  <a:cubicBezTo>
                    <a:pt x="2198" y="14835"/>
                    <a:pt x="2177" y="14416"/>
                    <a:pt x="2177" y="13956"/>
                  </a:cubicBezTo>
                  <a:cubicBezTo>
                    <a:pt x="2177" y="13579"/>
                    <a:pt x="2093" y="12742"/>
                    <a:pt x="2491" y="12470"/>
                  </a:cubicBezTo>
                  <a:cubicBezTo>
                    <a:pt x="2786" y="12279"/>
                    <a:pt x="2606" y="11844"/>
                    <a:pt x="2321" y="11844"/>
                  </a:cubicBezTo>
                  <a:cubicBezTo>
                    <a:pt x="2262" y="11844"/>
                    <a:pt x="2199" y="11862"/>
                    <a:pt x="2135" y="11905"/>
                  </a:cubicBezTo>
                  <a:cubicBezTo>
                    <a:pt x="1654" y="12219"/>
                    <a:pt x="1382" y="13014"/>
                    <a:pt x="1361" y="13600"/>
                  </a:cubicBezTo>
                  <a:cubicBezTo>
                    <a:pt x="1340" y="13914"/>
                    <a:pt x="1340" y="14186"/>
                    <a:pt x="1340" y="14521"/>
                  </a:cubicBezTo>
                  <a:cubicBezTo>
                    <a:pt x="1089" y="13998"/>
                    <a:pt x="942" y="13433"/>
                    <a:pt x="733" y="12868"/>
                  </a:cubicBezTo>
                  <a:cubicBezTo>
                    <a:pt x="689" y="12746"/>
                    <a:pt x="556" y="12671"/>
                    <a:pt x="435" y="12671"/>
                  </a:cubicBezTo>
                  <a:cubicBezTo>
                    <a:pt x="328" y="12671"/>
                    <a:pt x="230" y="12730"/>
                    <a:pt x="210" y="12868"/>
                  </a:cubicBezTo>
                  <a:cubicBezTo>
                    <a:pt x="1" y="13391"/>
                    <a:pt x="22" y="13747"/>
                    <a:pt x="22" y="14144"/>
                  </a:cubicBezTo>
                  <a:cubicBezTo>
                    <a:pt x="43" y="14563"/>
                    <a:pt x="210" y="14897"/>
                    <a:pt x="357" y="15295"/>
                  </a:cubicBezTo>
                  <a:cubicBezTo>
                    <a:pt x="503" y="15630"/>
                    <a:pt x="712" y="15943"/>
                    <a:pt x="859" y="16257"/>
                  </a:cubicBezTo>
                  <a:cubicBezTo>
                    <a:pt x="880" y="16341"/>
                    <a:pt x="942" y="16425"/>
                    <a:pt x="963" y="16508"/>
                  </a:cubicBezTo>
                  <a:cubicBezTo>
                    <a:pt x="963" y="16571"/>
                    <a:pt x="942" y="16655"/>
                    <a:pt x="942" y="16739"/>
                  </a:cubicBezTo>
                  <a:cubicBezTo>
                    <a:pt x="901" y="17366"/>
                    <a:pt x="1152" y="17931"/>
                    <a:pt x="1403" y="18496"/>
                  </a:cubicBezTo>
                  <a:cubicBezTo>
                    <a:pt x="1926" y="19710"/>
                    <a:pt x="2742" y="20714"/>
                    <a:pt x="3432" y="21802"/>
                  </a:cubicBezTo>
                  <a:cubicBezTo>
                    <a:pt x="4123" y="22953"/>
                    <a:pt x="4813" y="24104"/>
                    <a:pt x="5525" y="25255"/>
                  </a:cubicBezTo>
                  <a:cubicBezTo>
                    <a:pt x="6090" y="26196"/>
                    <a:pt x="6613" y="27221"/>
                    <a:pt x="7387" y="28016"/>
                  </a:cubicBezTo>
                  <a:cubicBezTo>
                    <a:pt x="8224" y="28812"/>
                    <a:pt x="9312" y="29523"/>
                    <a:pt x="10442" y="29858"/>
                  </a:cubicBezTo>
                  <a:cubicBezTo>
                    <a:pt x="11238" y="30110"/>
                    <a:pt x="12052" y="30185"/>
                    <a:pt x="12877" y="30185"/>
                  </a:cubicBezTo>
                  <a:cubicBezTo>
                    <a:pt x="13352" y="30185"/>
                    <a:pt x="13831" y="30160"/>
                    <a:pt x="14313" y="30130"/>
                  </a:cubicBezTo>
                  <a:cubicBezTo>
                    <a:pt x="15526" y="30067"/>
                    <a:pt x="16761" y="29962"/>
                    <a:pt x="17932" y="29502"/>
                  </a:cubicBezTo>
                  <a:cubicBezTo>
                    <a:pt x="18330" y="29335"/>
                    <a:pt x="18937" y="29104"/>
                    <a:pt x="19355" y="28770"/>
                  </a:cubicBezTo>
                  <a:lnTo>
                    <a:pt x="19355" y="28770"/>
                  </a:lnTo>
                  <a:cubicBezTo>
                    <a:pt x="18727" y="31071"/>
                    <a:pt x="18163" y="33394"/>
                    <a:pt x="17911" y="35800"/>
                  </a:cubicBezTo>
                  <a:cubicBezTo>
                    <a:pt x="17598" y="38813"/>
                    <a:pt x="17514" y="41826"/>
                    <a:pt x="17514" y="44860"/>
                  </a:cubicBezTo>
                  <a:cubicBezTo>
                    <a:pt x="17409" y="44902"/>
                    <a:pt x="17326" y="45027"/>
                    <a:pt x="17388" y="45195"/>
                  </a:cubicBezTo>
                  <a:cubicBezTo>
                    <a:pt x="17577" y="45718"/>
                    <a:pt x="17849" y="46157"/>
                    <a:pt x="18225" y="46534"/>
                  </a:cubicBezTo>
                  <a:cubicBezTo>
                    <a:pt x="18142" y="46910"/>
                    <a:pt x="17953" y="47308"/>
                    <a:pt x="17828" y="47685"/>
                  </a:cubicBezTo>
                  <a:cubicBezTo>
                    <a:pt x="17639" y="48208"/>
                    <a:pt x="17514" y="48773"/>
                    <a:pt x="17514" y="49359"/>
                  </a:cubicBezTo>
                  <a:cubicBezTo>
                    <a:pt x="17493" y="50342"/>
                    <a:pt x="17681" y="51388"/>
                    <a:pt x="17911" y="52351"/>
                  </a:cubicBezTo>
                  <a:cubicBezTo>
                    <a:pt x="18100" y="53229"/>
                    <a:pt x="18455" y="54129"/>
                    <a:pt x="19251" y="54631"/>
                  </a:cubicBezTo>
                  <a:cubicBezTo>
                    <a:pt x="19732" y="54945"/>
                    <a:pt x="20234" y="55113"/>
                    <a:pt x="20778" y="55238"/>
                  </a:cubicBezTo>
                  <a:cubicBezTo>
                    <a:pt x="21301" y="55364"/>
                    <a:pt x="21782" y="55573"/>
                    <a:pt x="22305" y="55657"/>
                  </a:cubicBezTo>
                  <a:cubicBezTo>
                    <a:pt x="22640" y="55698"/>
                    <a:pt x="22996" y="55740"/>
                    <a:pt x="23331" y="55761"/>
                  </a:cubicBezTo>
                  <a:cubicBezTo>
                    <a:pt x="23080" y="57058"/>
                    <a:pt x="23561" y="58356"/>
                    <a:pt x="24168" y="59569"/>
                  </a:cubicBezTo>
                  <a:cubicBezTo>
                    <a:pt x="24502" y="60281"/>
                    <a:pt x="24942" y="61222"/>
                    <a:pt x="25695" y="61536"/>
                  </a:cubicBezTo>
                  <a:cubicBezTo>
                    <a:pt x="25883" y="61620"/>
                    <a:pt x="26072" y="61662"/>
                    <a:pt x="26260" y="61724"/>
                  </a:cubicBezTo>
                  <a:cubicBezTo>
                    <a:pt x="25695" y="62373"/>
                    <a:pt x="25465" y="63377"/>
                    <a:pt x="25360" y="64152"/>
                  </a:cubicBezTo>
                  <a:cubicBezTo>
                    <a:pt x="25256" y="65051"/>
                    <a:pt x="25235" y="65993"/>
                    <a:pt x="25318" y="66872"/>
                  </a:cubicBezTo>
                  <a:cubicBezTo>
                    <a:pt x="25402" y="67562"/>
                    <a:pt x="25528" y="68357"/>
                    <a:pt x="26155" y="68755"/>
                  </a:cubicBezTo>
                  <a:cubicBezTo>
                    <a:pt x="26384" y="68898"/>
                    <a:pt x="26645" y="68963"/>
                    <a:pt x="26909" y="68963"/>
                  </a:cubicBezTo>
                  <a:cubicBezTo>
                    <a:pt x="27417" y="68963"/>
                    <a:pt x="27938" y="68722"/>
                    <a:pt x="28269" y="68336"/>
                  </a:cubicBezTo>
                  <a:cubicBezTo>
                    <a:pt x="28834" y="67667"/>
                    <a:pt x="29106" y="66767"/>
                    <a:pt x="29231" y="65909"/>
                  </a:cubicBezTo>
                  <a:cubicBezTo>
                    <a:pt x="29315" y="65323"/>
                    <a:pt x="29357" y="64758"/>
                    <a:pt x="29357" y="64152"/>
                  </a:cubicBezTo>
                  <a:lnTo>
                    <a:pt x="29357" y="63105"/>
                  </a:lnTo>
                  <a:cubicBezTo>
                    <a:pt x="29357" y="63063"/>
                    <a:pt x="29419" y="62896"/>
                    <a:pt x="29461" y="62791"/>
                  </a:cubicBezTo>
                  <a:cubicBezTo>
                    <a:pt x="29712" y="62247"/>
                    <a:pt x="30089" y="61180"/>
                    <a:pt x="29294" y="60887"/>
                  </a:cubicBezTo>
                  <a:cubicBezTo>
                    <a:pt x="29214" y="60856"/>
                    <a:pt x="29133" y="60843"/>
                    <a:pt x="29051" y="60843"/>
                  </a:cubicBezTo>
                  <a:cubicBezTo>
                    <a:pt x="28701" y="60843"/>
                    <a:pt x="28331" y="61076"/>
                    <a:pt x="27976" y="61076"/>
                  </a:cubicBezTo>
                  <a:cubicBezTo>
                    <a:pt x="27850" y="61076"/>
                    <a:pt x="27683" y="61076"/>
                    <a:pt x="27557" y="61097"/>
                  </a:cubicBezTo>
                  <a:cubicBezTo>
                    <a:pt x="27536" y="61076"/>
                    <a:pt x="27536" y="61034"/>
                    <a:pt x="27515" y="61013"/>
                  </a:cubicBezTo>
                  <a:cubicBezTo>
                    <a:pt x="27055" y="60657"/>
                    <a:pt x="26469" y="60866"/>
                    <a:pt x="25967" y="60553"/>
                  </a:cubicBezTo>
                  <a:cubicBezTo>
                    <a:pt x="25423" y="60197"/>
                    <a:pt x="25046" y="59339"/>
                    <a:pt x="24753" y="58795"/>
                  </a:cubicBezTo>
                  <a:cubicBezTo>
                    <a:pt x="24398" y="58146"/>
                    <a:pt x="24084" y="57435"/>
                    <a:pt x="23979" y="56682"/>
                  </a:cubicBezTo>
                  <a:cubicBezTo>
                    <a:pt x="23917" y="56368"/>
                    <a:pt x="23979" y="56012"/>
                    <a:pt x="24021" y="55698"/>
                  </a:cubicBezTo>
                  <a:cubicBezTo>
                    <a:pt x="24691" y="55677"/>
                    <a:pt x="25318" y="55573"/>
                    <a:pt x="25967" y="55447"/>
                  </a:cubicBezTo>
                  <a:lnTo>
                    <a:pt x="27306" y="55133"/>
                  </a:lnTo>
                  <a:cubicBezTo>
                    <a:pt x="27662" y="55050"/>
                    <a:pt x="28038" y="54945"/>
                    <a:pt x="28310" y="54694"/>
                  </a:cubicBezTo>
                  <a:cubicBezTo>
                    <a:pt x="28666" y="54338"/>
                    <a:pt x="28499" y="53606"/>
                    <a:pt x="28499" y="53167"/>
                  </a:cubicBezTo>
                  <a:cubicBezTo>
                    <a:pt x="28499" y="52916"/>
                    <a:pt x="28520" y="52623"/>
                    <a:pt x="28499" y="52330"/>
                  </a:cubicBezTo>
                  <a:cubicBezTo>
                    <a:pt x="28478" y="52141"/>
                    <a:pt x="28373" y="51995"/>
                    <a:pt x="28352" y="51807"/>
                  </a:cubicBezTo>
                  <a:lnTo>
                    <a:pt x="28352" y="51807"/>
                  </a:lnTo>
                  <a:cubicBezTo>
                    <a:pt x="28359" y="51827"/>
                    <a:pt x="28364" y="51834"/>
                    <a:pt x="28372" y="51834"/>
                  </a:cubicBezTo>
                  <a:cubicBezTo>
                    <a:pt x="28387" y="51834"/>
                    <a:pt x="28415" y="51807"/>
                    <a:pt x="28499" y="51807"/>
                  </a:cubicBezTo>
                  <a:cubicBezTo>
                    <a:pt x="28624" y="51807"/>
                    <a:pt x="28771" y="51807"/>
                    <a:pt x="28875" y="51786"/>
                  </a:cubicBezTo>
                  <a:cubicBezTo>
                    <a:pt x="29106" y="51723"/>
                    <a:pt x="29294" y="51576"/>
                    <a:pt x="29524" y="51493"/>
                  </a:cubicBezTo>
                  <a:cubicBezTo>
                    <a:pt x="29943" y="51367"/>
                    <a:pt x="30382" y="51283"/>
                    <a:pt x="30800" y="51263"/>
                  </a:cubicBezTo>
                  <a:cubicBezTo>
                    <a:pt x="31491" y="52748"/>
                    <a:pt x="32286" y="54903"/>
                    <a:pt x="34211" y="54945"/>
                  </a:cubicBezTo>
                  <a:cubicBezTo>
                    <a:pt x="34224" y="54945"/>
                    <a:pt x="34237" y="54946"/>
                    <a:pt x="34250" y="54946"/>
                  </a:cubicBezTo>
                  <a:cubicBezTo>
                    <a:pt x="35176" y="54946"/>
                    <a:pt x="36000" y="54227"/>
                    <a:pt x="36722" y="53752"/>
                  </a:cubicBezTo>
                  <a:cubicBezTo>
                    <a:pt x="37077" y="53480"/>
                    <a:pt x="37601" y="53250"/>
                    <a:pt x="37914" y="52936"/>
                  </a:cubicBezTo>
                  <a:cubicBezTo>
                    <a:pt x="38207" y="52644"/>
                    <a:pt x="38437" y="52351"/>
                    <a:pt x="38710" y="52037"/>
                  </a:cubicBezTo>
                  <a:cubicBezTo>
                    <a:pt x="38856" y="52183"/>
                    <a:pt x="38982" y="52330"/>
                    <a:pt x="39170" y="52434"/>
                  </a:cubicBezTo>
                  <a:cubicBezTo>
                    <a:pt x="39463" y="52602"/>
                    <a:pt x="39714" y="52769"/>
                    <a:pt x="39965" y="52978"/>
                  </a:cubicBezTo>
                  <a:cubicBezTo>
                    <a:pt x="40342" y="53292"/>
                    <a:pt x="40760" y="53564"/>
                    <a:pt x="41241" y="53752"/>
                  </a:cubicBezTo>
                  <a:cubicBezTo>
                    <a:pt x="41555" y="53878"/>
                    <a:pt x="42057" y="54004"/>
                    <a:pt x="42497" y="54004"/>
                  </a:cubicBezTo>
                  <a:cubicBezTo>
                    <a:pt x="42476" y="54213"/>
                    <a:pt x="42434" y="54422"/>
                    <a:pt x="42413" y="54610"/>
                  </a:cubicBezTo>
                  <a:cubicBezTo>
                    <a:pt x="42308" y="55238"/>
                    <a:pt x="42225" y="55866"/>
                    <a:pt x="42204" y="56514"/>
                  </a:cubicBezTo>
                  <a:cubicBezTo>
                    <a:pt x="42162" y="57519"/>
                    <a:pt x="42308" y="58502"/>
                    <a:pt x="42727" y="59423"/>
                  </a:cubicBezTo>
                  <a:cubicBezTo>
                    <a:pt x="43046" y="60079"/>
                    <a:pt x="43576" y="60630"/>
                    <a:pt x="44290" y="60630"/>
                  </a:cubicBezTo>
                  <a:cubicBezTo>
                    <a:pt x="44419" y="60630"/>
                    <a:pt x="44553" y="60612"/>
                    <a:pt x="44694" y="60574"/>
                  </a:cubicBezTo>
                  <a:cubicBezTo>
                    <a:pt x="45572" y="60302"/>
                    <a:pt x="46033" y="59444"/>
                    <a:pt x="46137" y="58565"/>
                  </a:cubicBezTo>
                  <a:cubicBezTo>
                    <a:pt x="46263" y="57309"/>
                    <a:pt x="45949" y="56012"/>
                    <a:pt x="46096" y="54736"/>
                  </a:cubicBezTo>
                  <a:cubicBezTo>
                    <a:pt x="46179" y="53983"/>
                    <a:pt x="46577" y="53020"/>
                    <a:pt x="45886" y="52413"/>
                  </a:cubicBezTo>
                  <a:cubicBezTo>
                    <a:pt x="45653" y="52192"/>
                    <a:pt x="45250" y="52126"/>
                    <a:pt x="44848" y="52126"/>
                  </a:cubicBezTo>
                  <a:cubicBezTo>
                    <a:pt x="44531" y="52126"/>
                    <a:pt x="44213" y="52167"/>
                    <a:pt x="43982" y="52204"/>
                  </a:cubicBezTo>
                  <a:cubicBezTo>
                    <a:pt x="43543" y="52246"/>
                    <a:pt x="42999" y="52413"/>
                    <a:pt x="42873" y="52811"/>
                  </a:cubicBezTo>
                  <a:cubicBezTo>
                    <a:pt x="42811" y="52832"/>
                    <a:pt x="42790" y="52874"/>
                    <a:pt x="42769" y="52936"/>
                  </a:cubicBezTo>
                  <a:cubicBezTo>
                    <a:pt x="42650" y="52963"/>
                    <a:pt x="42530" y="52989"/>
                    <a:pt x="42406" y="52989"/>
                  </a:cubicBezTo>
                  <a:cubicBezTo>
                    <a:pt x="42334" y="52989"/>
                    <a:pt x="42260" y="52980"/>
                    <a:pt x="42183" y="52957"/>
                  </a:cubicBezTo>
                  <a:cubicBezTo>
                    <a:pt x="41785" y="52874"/>
                    <a:pt x="41346" y="52748"/>
                    <a:pt x="41011" y="52539"/>
                  </a:cubicBezTo>
                  <a:cubicBezTo>
                    <a:pt x="40593" y="52246"/>
                    <a:pt x="40174" y="51932"/>
                    <a:pt x="39693" y="51765"/>
                  </a:cubicBezTo>
                  <a:cubicBezTo>
                    <a:pt x="39505" y="51681"/>
                    <a:pt x="39358" y="51555"/>
                    <a:pt x="39170" y="51472"/>
                  </a:cubicBezTo>
                  <a:cubicBezTo>
                    <a:pt x="39693" y="50719"/>
                    <a:pt x="40153" y="49903"/>
                    <a:pt x="40739" y="49212"/>
                  </a:cubicBezTo>
                  <a:cubicBezTo>
                    <a:pt x="41220" y="48689"/>
                    <a:pt x="41995" y="47747"/>
                    <a:pt x="41660" y="46973"/>
                  </a:cubicBezTo>
                  <a:cubicBezTo>
                    <a:pt x="41492" y="46597"/>
                    <a:pt x="41137" y="46387"/>
                    <a:pt x="40823" y="46178"/>
                  </a:cubicBezTo>
                  <a:cubicBezTo>
                    <a:pt x="40614" y="46032"/>
                    <a:pt x="40383" y="45885"/>
                    <a:pt x="40195" y="45718"/>
                  </a:cubicBezTo>
                  <a:cubicBezTo>
                    <a:pt x="40028" y="45550"/>
                    <a:pt x="39902" y="45299"/>
                    <a:pt x="39693" y="45195"/>
                  </a:cubicBezTo>
                  <a:cubicBezTo>
                    <a:pt x="39505" y="45090"/>
                    <a:pt x="39295" y="45048"/>
                    <a:pt x="39128" y="44923"/>
                  </a:cubicBezTo>
                  <a:cubicBezTo>
                    <a:pt x="38940" y="44797"/>
                    <a:pt x="38751" y="44630"/>
                    <a:pt x="38626" y="44462"/>
                  </a:cubicBezTo>
                  <a:cubicBezTo>
                    <a:pt x="38458" y="44274"/>
                    <a:pt x="38312" y="44065"/>
                    <a:pt x="38124" y="43877"/>
                  </a:cubicBezTo>
                  <a:cubicBezTo>
                    <a:pt x="38186" y="43835"/>
                    <a:pt x="38228" y="43814"/>
                    <a:pt x="38291" y="43751"/>
                  </a:cubicBezTo>
                  <a:cubicBezTo>
                    <a:pt x="38605" y="43521"/>
                    <a:pt x="38877" y="43291"/>
                    <a:pt x="39149" y="42998"/>
                  </a:cubicBezTo>
                  <a:cubicBezTo>
                    <a:pt x="39254" y="42935"/>
                    <a:pt x="39358" y="42872"/>
                    <a:pt x="39379" y="42705"/>
                  </a:cubicBezTo>
                  <a:lnTo>
                    <a:pt x="39379" y="42684"/>
                  </a:lnTo>
                  <a:cubicBezTo>
                    <a:pt x="39400" y="42621"/>
                    <a:pt x="39400" y="42579"/>
                    <a:pt x="39379" y="42537"/>
                  </a:cubicBezTo>
                  <a:cubicBezTo>
                    <a:pt x="39400" y="42056"/>
                    <a:pt x="39128" y="41596"/>
                    <a:pt x="38814" y="41261"/>
                  </a:cubicBezTo>
                  <a:cubicBezTo>
                    <a:pt x="38542" y="41010"/>
                    <a:pt x="38249" y="40717"/>
                    <a:pt x="37977" y="40508"/>
                  </a:cubicBezTo>
                  <a:cubicBezTo>
                    <a:pt x="37914" y="40382"/>
                    <a:pt x="37893" y="40278"/>
                    <a:pt x="37831" y="40194"/>
                  </a:cubicBezTo>
                  <a:cubicBezTo>
                    <a:pt x="37684" y="39901"/>
                    <a:pt x="37517" y="39608"/>
                    <a:pt x="37349" y="39357"/>
                  </a:cubicBezTo>
                  <a:cubicBezTo>
                    <a:pt x="36680" y="38290"/>
                    <a:pt x="35906" y="37286"/>
                    <a:pt x="35194" y="36239"/>
                  </a:cubicBezTo>
                  <a:cubicBezTo>
                    <a:pt x="34420" y="35068"/>
                    <a:pt x="33688" y="33854"/>
                    <a:pt x="32976" y="32599"/>
                  </a:cubicBezTo>
                  <a:cubicBezTo>
                    <a:pt x="32642" y="32013"/>
                    <a:pt x="32349" y="31406"/>
                    <a:pt x="32077" y="30778"/>
                  </a:cubicBezTo>
                  <a:lnTo>
                    <a:pt x="32077" y="30778"/>
                  </a:lnTo>
                  <a:cubicBezTo>
                    <a:pt x="32349" y="31008"/>
                    <a:pt x="32642" y="31218"/>
                    <a:pt x="32893" y="31427"/>
                  </a:cubicBezTo>
                  <a:cubicBezTo>
                    <a:pt x="33290" y="31762"/>
                    <a:pt x="33709" y="32076"/>
                    <a:pt x="34106" y="32431"/>
                  </a:cubicBezTo>
                  <a:cubicBezTo>
                    <a:pt x="34378" y="32682"/>
                    <a:pt x="34776" y="32787"/>
                    <a:pt x="35090" y="33059"/>
                  </a:cubicBezTo>
                  <a:cubicBezTo>
                    <a:pt x="35278" y="33205"/>
                    <a:pt x="35508" y="33310"/>
                    <a:pt x="35697" y="33498"/>
                  </a:cubicBezTo>
                  <a:cubicBezTo>
                    <a:pt x="35843" y="33645"/>
                    <a:pt x="36031" y="33812"/>
                    <a:pt x="36199" y="33959"/>
                  </a:cubicBezTo>
                  <a:cubicBezTo>
                    <a:pt x="36471" y="34252"/>
                    <a:pt x="36931" y="34461"/>
                    <a:pt x="37266" y="34649"/>
                  </a:cubicBezTo>
                  <a:cubicBezTo>
                    <a:pt x="38040" y="35047"/>
                    <a:pt x="38835" y="35298"/>
                    <a:pt x="39693" y="35465"/>
                  </a:cubicBezTo>
                  <a:cubicBezTo>
                    <a:pt x="40657" y="35611"/>
                    <a:pt x="41706" y="35763"/>
                    <a:pt x="42742" y="35763"/>
                  </a:cubicBezTo>
                  <a:cubicBezTo>
                    <a:pt x="43639" y="35763"/>
                    <a:pt x="44527" y="35649"/>
                    <a:pt x="45342" y="35319"/>
                  </a:cubicBezTo>
                  <a:cubicBezTo>
                    <a:pt x="46870" y="34691"/>
                    <a:pt x="47665" y="33415"/>
                    <a:pt x="48544" y="32076"/>
                  </a:cubicBezTo>
                  <a:cubicBezTo>
                    <a:pt x="48630" y="32127"/>
                    <a:pt x="48716" y="32165"/>
                    <a:pt x="48814" y="32165"/>
                  </a:cubicBezTo>
                  <a:cubicBezTo>
                    <a:pt x="48835" y="32165"/>
                    <a:pt x="48856" y="32163"/>
                    <a:pt x="48878" y="32159"/>
                  </a:cubicBezTo>
                  <a:cubicBezTo>
                    <a:pt x="50113" y="32117"/>
                    <a:pt x="50657" y="30381"/>
                    <a:pt x="50657" y="29335"/>
                  </a:cubicBezTo>
                  <a:cubicBezTo>
                    <a:pt x="50657" y="29157"/>
                    <a:pt x="50510" y="29068"/>
                    <a:pt x="50364" y="29068"/>
                  </a:cubicBezTo>
                  <a:cubicBezTo>
                    <a:pt x="50217" y="29068"/>
                    <a:pt x="50071" y="29157"/>
                    <a:pt x="50071" y="29335"/>
                  </a:cubicBezTo>
                  <a:cubicBezTo>
                    <a:pt x="50071" y="29711"/>
                    <a:pt x="49945" y="30067"/>
                    <a:pt x="49820" y="30402"/>
                  </a:cubicBezTo>
                  <a:cubicBezTo>
                    <a:pt x="49694" y="30736"/>
                    <a:pt x="49443" y="31322"/>
                    <a:pt x="49067" y="31406"/>
                  </a:cubicBezTo>
                  <a:cubicBezTo>
                    <a:pt x="49004" y="31406"/>
                    <a:pt x="48962" y="31406"/>
                    <a:pt x="48899" y="31343"/>
                  </a:cubicBezTo>
                  <a:cubicBezTo>
                    <a:pt x="48983" y="30255"/>
                    <a:pt x="49025" y="29209"/>
                    <a:pt x="49339" y="28142"/>
                  </a:cubicBezTo>
                  <a:cubicBezTo>
                    <a:pt x="49402" y="27915"/>
                    <a:pt x="49229" y="27771"/>
                    <a:pt x="49054" y="27771"/>
                  </a:cubicBezTo>
                  <a:cubicBezTo>
                    <a:pt x="48939" y="27771"/>
                    <a:pt x="48824" y="27833"/>
                    <a:pt x="48774" y="27975"/>
                  </a:cubicBezTo>
                  <a:cubicBezTo>
                    <a:pt x="48502" y="28707"/>
                    <a:pt x="48272" y="29523"/>
                    <a:pt x="48167" y="30339"/>
                  </a:cubicBezTo>
                  <a:cubicBezTo>
                    <a:pt x="48125" y="30234"/>
                    <a:pt x="48083" y="30151"/>
                    <a:pt x="48062" y="30025"/>
                  </a:cubicBezTo>
                  <a:cubicBezTo>
                    <a:pt x="48021" y="29837"/>
                    <a:pt x="48041" y="29607"/>
                    <a:pt x="47979" y="29418"/>
                  </a:cubicBezTo>
                  <a:cubicBezTo>
                    <a:pt x="47958" y="29314"/>
                    <a:pt x="47916" y="29230"/>
                    <a:pt x="47874" y="29125"/>
                  </a:cubicBezTo>
                  <a:cubicBezTo>
                    <a:pt x="47811" y="28874"/>
                    <a:pt x="47874" y="28623"/>
                    <a:pt x="48021" y="28372"/>
                  </a:cubicBezTo>
                  <a:cubicBezTo>
                    <a:pt x="48117" y="28180"/>
                    <a:pt x="47965" y="27970"/>
                    <a:pt x="47761" y="27970"/>
                  </a:cubicBezTo>
                  <a:cubicBezTo>
                    <a:pt x="47743" y="27970"/>
                    <a:pt x="47725" y="27971"/>
                    <a:pt x="47707" y="27975"/>
                  </a:cubicBezTo>
                  <a:cubicBezTo>
                    <a:pt x="47246" y="28079"/>
                    <a:pt x="46912" y="28456"/>
                    <a:pt x="46974" y="28937"/>
                  </a:cubicBezTo>
                  <a:cubicBezTo>
                    <a:pt x="46995" y="29188"/>
                    <a:pt x="47037" y="29356"/>
                    <a:pt x="47121" y="29565"/>
                  </a:cubicBezTo>
                  <a:cubicBezTo>
                    <a:pt x="47204" y="29732"/>
                    <a:pt x="47184" y="29920"/>
                    <a:pt x="47204" y="30088"/>
                  </a:cubicBezTo>
                  <a:cubicBezTo>
                    <a:pt x="47330" y="30653"/>
                    <a:pt x="47602" y="30967"/>
                    <a:pt x="47916" y="31406"/>
                  </a:cubicBezTo>
                  <a:cubicBezTo>
                    <a:pt x="47937" y="31448"/>
                    <a:pt x="47979" y="31511"/>
                    <a:pt x="48021" y="31553"/>
                  </a:cubicBezTo>
                  <a:cubicBezTo>
                    <a:pt x="47079" y="32787"/>
                    <a:pt x="46158" y="34168"/>
                    <a:pt x="44568" y="34566"/>
                  </a:cubicBezTo>
                  <a:cubicBezTo>
                    <a:pt x="43951" y="34714"/>
                    <a:pt x="43288" y="34778"/>
                    <a:pt x="42612" y="34778"/>
                  </a:cubicBezTo>
                  <a:cubicBezTo>
                    <a:pt x="41478" y="34778"/>
                    <a:pt x="40310" y="34598"/>
                    <a:pt x="39274" y="34335"/>
                  </a:cubicBezTo>
                  <a:cubicBezTo>
                    <a:pt x="38521" y="34126"/>
                    <a:pt x="37789" y="33791"/>
                    <a:pt x="37098" y="33352"/>
                  </a:cubicBezTo>
                  <a:cubicBezTo>
                    <a:pt x="36429" y="32892"/>
                    <a:pt x="35927" y="32222"/>
                    <a:pt x="35173" y="31845"/>
                  </a:cubicBezTo>
                  <a:cubicBezTo>
                    <a:pt x="34378" y="31448"/>
                    <a:pt x="33751" y="30757"/>
                    <a:pt x="33060" y="30213"/>
                  </a:cubicBezTo>
                  <a:cubicBezTo>
                    <a:pt x="32872" y="30046"/>
                    <a:pt x="32663" y="29920"/>
                    <a:pt x="32495" y="29753"/>
                  </a:cubicBezTo>
                  <a:cubicBezTo>
                    <a:pt x="32495" y="29732"/>
                    <a:pt x="32474" y="29732"/>
                    <a:pt x="32474" y="29711"/>
                  </a:cubicBezTo>
                  <a:cubicBezTo>
                    <a:pt x="33165" y="29565"/>
                    <a:pt x="33834" y="29397"/>
                    <a:pt x="34525" y="29188"/>
                  </a:cubicBezTo>
                  <a:cubicBezTo>
                    <a:pt x="35780" y="28812"/>
                    <a:pt x="36973" y="28205"/>
                    <a:pt x="38040" y="27451"/>
                  </a:cubicBezTo>
                  <a:cubicBezTo>
                    <a:pt x="39023" y="26782"/>
                    <a:pt x="39923" y="25987"/>
                    <a:pt x="40614" y="25003"/>
                  </a:cubicBezTo>
                  <a:cubicBezTo>
                    <a:pt x="41262" y="24020"/>
                    <a:pt x="41681" y="22953"/>
                    <a:pt x="42078" y="21823"/>
                  </a:cubicBezTo>
                  <a:cubicBezTo>
                    <a:pt x="42225" y="21384"/>
                    <a:pt x="42329" y="20944"/>
                    <a:pt x="42434" y="20505"/>
                  </a:cubicBezTo>
                  <a:cubicBezTo>
                    <a:pt x="42478" y="20506"/>
                    <a:pt x="42523" y="20506"/>
                    <a:pt x="42567" y="20506"/>
                  </a:cubicBezTo>
                  <a:cubicBezTo>
                    <a:pt x="43610" y="20506"/>
                    <a:pt x="44645" y="20266"/>
                    <a:pt x="45468" y="19563"/>
                  </a:cubicBezTo>
                  <a:cubicBezTo>
                    <a:pt x="46472" y="18726"/>
                    <a:pt x="46807" y="17492"/>
                    <a:pt x="46577" y="16236"/>
                  </a:cubicBezTo>
                  <a:cubicBezTo>
                    <a:pt x="46368" y="15086"/>
                    <a:pt x="45656" y="13600"/>
                    <a:pt x="44359" y="13454"/>
                  </a:cubicBezTo>
                  <a:cubicBezTo>
                    <a:pt x="44319" y="13451"/>
                    <a:pt x="44279" y="13450"/>
                    <a:pt x="44239" y="13450"/>
                  </a:cubicBezTo>
                  <a:cubicBezTo>
                    <a:pt x="43645" y="13450"/>
                    <a:pt x="43014" y="13734"/>
                    <a:pt x="42622" y="14165"/>
                  </a:cubicBezTo>
                  <a:cubicBezTo>
                    <a:pt x="42162" y="14688"/>
                    <a:pt x="42099" y="15169"/>
                    <a:pt x="42162" y="15839"/>
                  </a:cubicBezTo>
                  <a:cubicBezTo>
                    <a:pt x="42172" y="16006"/>
                    <a:pt x="42293" y="16090"/>
                    <a:pt x="42416" y="16090"/>
                  </a:cubicBezTo>
                  <a:cubicBezTo>
                    <a:pt x="42539" y="16090"/>
                    <a:pt x="42664" y="16006"/>
                    <a:pt x="42685" y="15839"/>
                  </a:cubicBezTo>
                  <a:cubicBezTo>
                    <a:pt x="42727" y="15232"/>
                    <a:pt x="42915" y="14814"/>
                    <a:pt x="43459" y="14542"/>
                  </a:cubicBezTo>
                  <a:cubicBezTo>
                    <a:pt x="43676" y="14433"/>
                    <a:pt x="43916" y="14358"/>
                    <a:pt x="44146" y="14358"/>
                  </a:cubicBezTo>
                  <a:cubicBezTo>
                    <a:pt x="44359" y="14358"/>
                    <a:pt x="44564" y="14422"/>
                    <a:pt x="44736" y="14583"/>
                  </a:cubicBezTo>
                  <a:cubicBezTo>
                    <a:pt x="45363" y="15190"/>
                    <a:pt x="45719" y="16111"/>
                    <a:pt x="45677" y="16969"/>
                  </a:cubicBezTo>
                  <a:cubicBezTo>
                    <a:pt x="45656" y="18726"/>
                    <a:pt x="44087" y="19375"/>
                    <a:pt x="42601" y="19605"/>
                  </a:cubicBezTo>
                  <a:cubicBezTo>
                    <a:pt x="42643" y="19103"/>
                    <a:pt x="42643" y="18643"/>
                    <a:pt x="42601" y="18140"/>
                  </a:cubicBezTo>
                  <a:cubicBezTo>
                    <a:pt x="42329" y="15734"/>
                    <a:pt x="41346" y="13558"/>
                    <a:pt x="40237" y="11445"/>
                  </a:cubicBezTo>
                  <a:cubicBezTo>
                    <a:pt x="39923" y="10838"/>
                    <a:pt x="39442" y="9855"/>
                    <a:pt x="38751" y="9227"/>
                  </a:cubicBezTo>
                  <a:cubicBezTo>
                    <a:pt x="38835" y="9164"/>
                    <a:pt x="38940" y="9101"/>
                    <a:pt x="39023" y="9018"/>
                  </a:cubicBezTo>
                  <a:cubicBezTo>
                    <a:pt x="40237" y="7993"/>
                    <a:pt x="40655" y="6381"/>
                    <a:pt x="40342" y="4854"/>
                  </a:cubicBezTo>
                  <a:cubicBezTo>
                    <a:pt x="39870" y="2464"/>
                    <a:pt x="37697" y="0"/>
                    <a:pt x="35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8" name="Google Shape;1168;p54"/>
          <p:cNvGrpSpPr/>
          <p:nvPr/>
        </p:nvGrpSpPr>
        <p:grpSpPr>
          <a:xfrm flipH="1">
            <a:off x="7582149" y="1671832"/>
            <a:ext cx="1567725" cy="3104575"/>
            <a:chOff x="4720975" y="1537550"/>
            <a:chExt cx="1567725" cy="3104575"/>
          </a:xfrm>
        </p:grpSpPr>
        <p:sp>
          <p:nvSpPr>
            <p:cNvPr id="1169" name="Google Shape;1169;p54"/>
            <p:cNvSpPr/>
            <p:nvPr/>
          </p:nvSpPr>
          <p:spPr>
            <a:xfrm>
              <a:off x="5313650" y="2813900"/>
              <a:ext cx="784650" cy="651250"/>
            </a:xfrm>
            <a:custGeom>
              <a:avLst/>
              <a:gdLst/>
              <a:ahLst/>
              <a:cxnLst/>
              <a:rect l="l" t="t" r="r" b="b"/>
              <a:pathLst>
                <a:path w="31386" h="26050" extrusionOk="0">
                  <a:moveTo>
                    <a:pt x="9541" y="18329"/>
                  </a:moveTo>
                  <a:cubicBezTo>
                    <a:pt x="9207" y="18183"/>
                    <a:pt x="8997" y="18204"/>
                    <a:pt x="8830" y="18434"/>
                  </a:cubicBezTo>
                  <a:cubicBezTo>
                    <a:pt x="8684" y="18727"/>
                    <a:pt x="8495" y="18999"/>
                    <a:pt x="8370" y="19313"/>
                  </a:cubicBezTo>
                  <a:cubicBezTo>
                    <a:pt x="7951" y="20442"/>
                    <a:pt x="7533" y="21635"/>
                    <a:pt x="7637" y="22911"/>
                  </a:cubicBezTo>
                  <a:cubicBezTo>
                    <a:pt x="7407" y="23225"/>
                    <a:pt x="7240" y="23602"/>
                    <a:pt x="6821" y="23811"/>
                  </a:cubicBezTo>
                  <a:cubicBezTo>
                    <a:pt x="6675" y="23874"/>
                    <a:pt x="6528" y="24083"/>
                    <a:pt x="6466" y="24271"/>
                  </a:cubicBezTo>
                  <a:cubicBezTo>
                    <a:pt x="6089" y="25297"/>
                    <a:pt x="5273" y="25757"/>
                    <a:pt x="4290" y="26008"/>
                  </a:cubicBezTo>
                  <a:cubicBezTo>
                    <a:pt x="4101" y="26050"/>
                    <a:pt x="3892" y="26008"/>
                    <a:pt x="3683" y="25924"/>
                  </a:cubicBezTo>
                  <a:cubicBezTo>
                    <a:pt x="3494" y="25862"/>
                    <a:pt x="3306" y="25736"/>
                    <a:pt x="3139" y="25631"/>
                  </a:cubicBezTo>
                  <a:cubicBezTo>
                    <a:pt x="2741" y="25422"/>
                    <a:pt x="2553" y="25129"/>
                    <a:pt x="2469" y="24669"/>
                  </a:cubicBezTo>
                  <a:cubicBezTo>
                    <a:pt x="2323" y="23748"/>
                    <a:pt x="2302" y="22870"/>
                    <a:pt x="2678" y="21970"/>
                  </a:cubicBezTo>
                  <a:cubicBezTo>
                    <a:pt x="2825" y="21656"/>
                    <a:pt x="2825" y="21342"/>
                    <a:pt x="2741" y="21028"/>
                  </a:cubicBezTo>
                  <a:cubicBezTo>
                    <a:pt x="2658" y="20673"/>
                    <a:pt x="2448" y="20505"/>
                    <a:pt x="2051" y="20442"/>
                  </a:cubicBezTo>
                  <a:cubicBezTo>
                    <a:pt x="1569" y="20401"/>
                    <a:pt x="1067" y="20359"/>
                    <a:pt x="586" y="20317"/>
                  </a:cubicBezTo>
                  <a:cubicBezTo>
                    <a:pt x="377" y="19898"/>
                    <a:pt x="377" y="19501"/>
                    <a:pt x="523" y="19103"/>
                  </a:cubicBezTo>
                  <a:cubicBezTo>
                    <a:pt x="733" y="18476"/>
                    <a:pt x="942" y="17806"/>
                    <a:pt x="1172" y="17157"/>
                  </a:cubicBezTo>
                  <a:cubicBezTo>
                    <a:pt x="1214" y="17032"/>
                    <a:pt x="1277" y="16864"/>
                    <a:pt x="1360" y="16760"/>
                  </a:cubicBezTo>
                  <a:cubicBezTo>
                    <a:pt x="2114" y="15776"/>
                    <a:pt x="2574" y="14626"/>
                    <a:pt x="3390" y="13684"/>
                  </a:cubicBezTo>
                  <a:cubicBezTo>
                    <a:pt x="3662" y="13370"/>
                    <a:pt x="3934" y="13077"/>
                    <a:pt x="4206" y="12763"/>
                  </a:cubicBezTo>
                  <a:cubicBezTo>
                    <a:pt x="4248" y="12722"/>
                    <a:pt x="4331" y="12659"/>
                    <a:pt x="4394" y="12575"/>
                  </a:cubicBezTo>
                  <a:cubicBezTo>
                    <a:pt x="4603" y="12345"/>
                    <a:pt x="4645" y="12136"/>
                    <a:pt x="4541" y="11947"/>
                  </a:cubicBezTo>
                  <a:cubicBezTo>
                    <a:pt x="4436" y="11738"/>
                    <a:pt x="4122" y="11613"/>
                    <a:pt x="3871" y="11696"/>
                  </a:cubicBezTo>
                  <a:cubicBezTo>
                    <a:pt x="3683" y="11780"/>
                    <a:pt x="3494" y="11843"/>
                    <a:pt x="3306" y="11989"/>
                  </a:cubicBezTo>
                  <a:cubicBezTo>
                    <a:pt x="2867" y="12261"/>
                    <a:pt x="2365" y="12429"/>
                    <a:pt x="1821" y="12471"/>
                  </a:cubicBezTo>
                  <a:cubicBezTo>
                    <a:pt x="1256" y="12533"/>
                    <a:pt x="670" y="12638"/>
                    <a:pt x="21" y="12722"/>
                  </a:cubicBezTo>
                  <a:cubicBezTo>
                    <a:pt x="0" y="12094"/>
                    <a:pt x="272" y="11675"/>
                    <a:pt x="586" y="11257"/>
                  </a:cubicBezTo>
                  <a:cubicBezTo>
                    <a:pt x="733" y="11069"/>
                    <a:pt x="900" y="10901"/>
                    <a:pt x="1088" y="10755"/>
                  </a:cubicBezTo>
                  <a:cubicBezTo>
                    <a:pt x="1904" y="9939"/>
                    <a:pt x="2720" y="9123"/>
                    <a:pt x="3557" y="8349"/>
                  </a:cubicBezTo>
                  <a:cubicBezTo>
                    <a:pt x="4415" y="7533"/>
                    <a:pt x="5336" y="6821"/>
                    <a:pt x="6424" y="6298"/>
                  </a:cubicBezTo>
                  <a:cubicBezTo>
                    <a:pt x="7365" y="5859"/>
                    <a:pt x="8307" y="5440"/>
                    <a:pt x="9144" y="4875"/>
                  </a:cubicBezTo>
                  <a:cubicBezTo>
                    <a:pt x="9353" y="4729"/>
                    <a:pt x="9646" y="4708"/>
                    <a:pt x="9876" y="4603"/>
                  </a:cubicBezTo>
                  <a:cubicBezTo>
                    <a:pt x="10253" y="4478"/>
                    <a:pt x="10608" y="4373"/>
                    <a:pt x="10922" y="4185"/>
                  </a:cubicBezTo>
                  <a:cubicBezTo>
                    <a:pt x="11299" y="3976"/>
                    <a:pt x="11278" y="3536"/>
                    <a:pt x="10901" y="3327"/>
                  </a:cubicBezTo>
                  <a:lnTo>
                    <a:pt x="10755" y="3243"/>
                  </a:lnTo>
                  <a:cubicBezTo>
                    <a:pt x="9646" y="2636"/>
                    <a:pt x="9353" y="1967"/>
                    <a:pt x="9772" y="753"/>
                  </a:cubicBezTo>
                  <a:cubicBezTo>
                    <a:pt x="9813" y="649"/>
                    <a:pt x="9876" y="544"/>
                    <a:pt x="9939" y="398"/>
                  </a:cubicBezTo>
                  <a:cubicBezTo>
                    <a:pt x="10881" y="126"/>
                    <a:pt x="11822" y="0"/>
                    <a:pt x="12785" y="42"/>
                  </a:cubicBezTo>
                  <a:cubicBezTo>
                    <a:pt x="13642" y="105"/>
                    <a:pt x="14479" y="147"/>
                    <a:pt x="15358" y="209"/>
                  </a:cubicBezTo>
                  <a:cubicBezTo>
                    <a:pt x="15630" y="230"/>
                    <a:pt x="15944" y="230"/>
                    <a:pt x="16216" y="314"/>
                  </a:cubicBezTo>
                  <a:cubicBezTo>
                    <a:pt x="17179" y="607"/>
                    <a:pt x="18183" y="649"/>
                    <a:pt x="19187" y="711"/>
                  </a:cubicBezTo>
                  <a:cubicBezTo>
                    <a:pt x="19794" y="732"/>
                    <a:pt x="20380" y="816"/>
                    <a:pt x="20924" y="983"/>
                  </a:cubicBezTo>
                  <a:cubicBezTo>
                    <a:pt x="21572" y="1172"/>
                    <a:pt x="22221" y="1297"/>
                    <a:pt x="22891" y="1486"/>
                  </a:cubicBezTo>
                  <a:cubicBezTo>
                    <a:pt x="23246" y="1590"/>
                    <a:pt x="23560" y="1716"/>
                    <a:pt x="23853" y="2030"/>
                  </a:cubicBezTo>
                  <a:cubicBezTo>
                    <a:pt x="24167" y="2385"/>
                    <a:pt x="24690" y="2302"/>
                    <a:pt x="25088" y="2092"/>
                  </a:cubicBezTo>
                  <a:cubicBezTo>
                    <a:pt x="25506" y="1862"/>
                    <a:pt x="25925" y="1779"/>
                    <a:pt x="26343" y="1758"/>
                  </a:cubicBezTo>
                  <a:cubicBezTo>
                    <a:pt x="26762" y="1758"/>
                    <a:pt x="27138" y="1799"/>
                    <a:pt x="27557" y="1883"/>
                  </a:cubicBezTo>
                  <a:cubicBezTo>
                    <a:pt x="27850" y="1925"/>
                    <a:pt x="28080" y="2113"/>
                    <a:pt x="28226" y="2406"/>
                  </a:cubicBezTo>
                  <a:cubicBezTo>
                    <a:pt x="28184" y="2720"/>
                    <a:pt x="27912" y="2846"/>
                    <a:pt x="27829" y="3076"/>
                  </a:cubicBezTo>
                  <a:cubicBezTo>
                    <a:pt x="27724" y="3432"/>
                    <a:pt x="27557" y="3578"/>
                    <a:pt x="27243" y="3704"/>
                  </a:cubicBezTo>
                  <a:cubicBezTo>
                    <a:pt x="26824" y="3871"/>
                    <a:pt x="26824" y="4499"/>
                    <a:pt x="27201" y="4729"/>
                  </a:cubicBezTo>
                  <a:lnTo>
                    <a:pt x="27347" y="4812"/>
                  </a:lnTo>
                  <a:cubicBezTo>
                    <a:pt x="27661" y="4896"/>
                    <a:pt x="27912" y="5168"/>
                    <a:pt x="28268" y="5043"/>
                  </a:cubicBezTo>
                  <a:cubicBezTo>
                    <a:pt x="28498" y="5231"/>
                    <a:pt x="28707" y="5524"/>
                    <a:pt x="28959" y="5545"/>
                  </a:cubicBezTo>
                  <a:cubicBezTo>
                    <a:pt x="29628" y="5629"/>
                    <a:pt x="30047" y="6068"/>
                    <a:pt x="30549" y="6403"/>
                  </a:cubicBezTo>
                  <a:cubicBezTo>
                    <a:pt x="31093" y="6821"/>
                    <a:pt x="31386" y="7365"/>
                    <a:pt x="31386" y="8035"/>
                  </a:cubicBezTo>
                  <a:cubicBezTo>
                    <a:pt x="30779" y="8830"/>
                    <a:pt x="29963" y="9311"/>
                    <a:pt x="29084" y="9625"/>
                  </a:cubicBezTo>
                  <a:cubicBezTo>
                    <a:pt x="28247" y="9939"/>
                    <a:pt x="27389" y="10064"/>
                    <a:pt x="26490" y="9918"/>
                  </a:cubicBezTo>
                  <a:cubicBezTo>
                    <a:pt x="26197" y="9855"/>
                    <a:pt x="25925" y="9771"/>
                    <a:pt x="25632" y="9730"/>
                  </a:cubicBezTo>
                  <a:cubicBezTo>
                    <a:pt x="25213" y="9646"/>
                    <a:pt x="24837" y="9520"/>
                    <a:pt x="24502" y="9227"/>
                  </a:cubicBezTo>
                  <a:cubicBezTo>
                    <a:pt x="24376" y="9123"/>
                    <a:pt x="24209" y="9018"/>
                    <a:pt x="24062" y="8934"/>
                  </a:cubicBezTo>
                  <a:cubicBezTo>
                    <a:pt x="23895" y="8830"/>
                    <a:pt x="23707" y="8809"/>
                    <a:pt x="23560" y="8934"/>
                  </a:cubicBezTo>
                  <a:cubicBezTo>
                    <a:pt x="23372" y="9102"/>
                    <a:pt x="23330" y="9290"/>
                    <a:pt x="23393" y="9499"/>
                  </a:cubicBezTo>
                  <a:cubicBezTo>
                    <a:pt x="23456" y="9646"/>
                    <a:pt x="23581" y="9813"/>
                    <a:pt x="23686" y="9918"/>
                  </a:cubicBezTo>
                  <a:cubicBezTo>
                    <a:pt x="23874" y="10085"/>
                    <a:pt x="24083" y="10253"/>
                    <a:pt x="24272" y="10399"/>
                  </a:cubicBezTo>
                  <a:cubicBezTo>
                    <a:pt x="24313" y="10818"/>
                    <a:pt x="24272" y="11173"/>
                    <a:pt x="24125" y="11550"/>
                  </a:cubicBezTo>
                  <a:cubicBezTo>
                    <a:pt x="23769" y="12596"/>
                    <a:pt x="23456" y="13705"/>
                    <a:pt x="23079" y="14751"/>
                  </a:cubicBezTo>
                  <a:cubicBezTo>
                    <a:pt x="22933" y="15212"/>
                    <a:pt x="22640" y="15630"/>
                    <a:pt x="22409" y="16090"/>
                  </a:cubicBezTo>
                  <a:cubicBezTo>
                    <a:pt x="22347" y="16153"/>
                    <a:pt x="22221" y="16237"/>
                    <a:pt x="22116" y="16258"/>
                  </a:cubicBezTo>
                  <a:cubicBezTo>
                    <a:pt x="21656" y="16362"/>
                    <a:pt x="21175" y="16467"/>
                    <a:pt x="20736" y="16258"/>
                  </a:cubicBezTo>
                  <a:cubicBezTo>
                    <a:pt x="20192" y="16007"/>
                    <a:pt x="19585" y="15776"/>
                    <a:pt x="19083" y="15463"/>
                  </a:cubicBezTo>
                  <a:cubicBezTo>
                    <a:pt x="18559" y="15107"/>
                    <a:pt x="18057" y="15212"/>
                    <a:pt x="17576" y="15400"/>
                  </a:cubicBezTo>
                  <a:cubicBezTo>
                    <a:pt x="17220" y="15504"/>
                    <a:pt x="17053" y="15818"/>
                    <a:pt x="17053" y="16153"/>
                  </a:cubicBezTo>
                  <a:cubicBezTo>
                    <a:pt x="17053" y="16446"/>
                    <a:pt x="16907" y="16655"/>
                    <a:pt x="16781" y="16885"/>
                  </a:cubicBezTo>
                  <a:cubicBezTo>
                    <a:pt x="16572" y="17304"/>
                    <a:pt x="16425" y="17764"/>
                    <a:pt x="16279" y="18204"/>
                  </a:cubicBezTo>
                  <a:cubicBezTo>
                    <a:pt x="16153" y="18559"/>
                    <a:pt x="16007" y="18915"/>
                    <a:pt x="15735" y="19187"/>
                  </a:cubicBezTo>
                  <a:cubicBezTo>
                    <a:pt x="15588" y="19375"/>
                    <a:pt x="15379" y="19438"/>
                    <a:pt x="15191" y="19292"/>
                  </a:cubicBezTo>
                  <a:cubicBezTo>
                    <a:pt x="14751" y="19041"/>
                    <a:pt x="14396" y="18727"/>
                    <a:pt x="14270" y="18183"/>
                  </a:cubicBezTo>
                  <a:cubicBezTo>
                    <a:pt x="14166" y="17701"/>
                    <a:pt x="13956" y="17241"/>
                    <a:pt x="13747" y="16781"/>
                  </a:cubicBezTo>
                  <a:cubicBezTo>
                    <a:pt x="13621" y="16467"/>
                    <a:pt x="13245" y="16467"/>
                    <a:pt x="13015" y="16718"/>
                  </a:cubicBezTo>
                  <a:cubicBezTo>
                    <a:pt x="12910" y="16823"/>
                    <a:pt x="12826" y="16948"/>
                    <a:pt x="12764" y="17053"/>
                  </a:cubicBezTo>
                  <a:cubicBezTo>
                    <a:pt x="12554" y="17409"/>
                    <a:pt x="12303" y="17764"/>
                    <a:pt x="12157" y="18120"/>
                  </a:cubicBezTo>
                  <a:cubicBezTo>
                    <a:pt x="11613" y="19438"/>
                    <a:pt x="10839" y="20631"/>
                    <a:pt x="10483" y="22012"/>
                  </a:cubicBezTo>
                  <a:cubicBezTo>
                    <a:pt x="10462" y="22074"/>
                    <a:pt x="10420" y="22116"/>
                    <a:pt x="10357" y="22221"/>
                  </a:cubicBezTo>
                  <a:cubicBezTo>
                    <a:pt x="10085" y="22263"/>
                    <a:pt x="9751" y="22284"/>
                    <a:pt x="9437" y="22367"/>
                  </a:cubicBezTo>
                  <a:cubicBezTo>
                    <a:pt x="9144" y="22472"/>
                    <a:pt x="8893" y="22639"/>
                    <a:pt x="8579" y="22807"/>
                  </a:cubicBezTo>
                  <a:cubicBezTo>
                    <a:pt x="8391" y="22535"/>
                    <a:pt x="8391" y="22263"/>
                    <a:pt x="8412" y="21970"/>
                  </a:cubicBezTo>
                  <a:cubicBezTo>
                    <a:pt x="8725" y="20819"/>
                    <a:pt x="8788" y="19543"/>
                    <a:pt x="9541" y="1832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54"/>
            <p:cNvSpPr/>
            <p:nvPr/>
          </p:nvSpPr>
          <p:spPr>
            <a:xfrm>
              <a:off x="5503000" y="3044575"/>
              <a:ext cx="713000" cy="573675"/>
            </a:xfrm>
            <a:custGeom>
              <a:avLst/>
              <a:gdLst/>
              <a:ahLst/>
              <a:cxnLst/>
              <a:rect l="l" t="t" r="r" b="b"/>
              <a:pathLst>
                <a:path w="28520" h="22947" extrusionOk="0">
                  <a:moveTo>
                    <a:pt x="24439" y="0"/>
                  </a:moveTo>
                  <a:cubicBezTo>
                    <a:pt x="23916" y="377"/>
                    <a:pt x="23456" y="712"/>
                    <a:pt x="22996" y="1005"/>
                  </a:cubicBezTo>
                  <a:cubicBezTo>
                    <a:pt x="22242" y="1465"/>
                    <a:pt x="21405" y="1695"/>
                    <a:pt x="20506" y="1800"/>
                  </a:cubicBezTo>
                  <a:cubicBezTo>
                    <a:pt x="20137" y="1843"/>
                    <a:pt x="19773" y="1881"/>
                    <a:pt x="19412" y="1881"/>
                  </a:cubicBezTo>
                  <a:cubicBezTo>
                    <a:pt x="19078" y="1881"/>
                    <a:pt x="18746" y="1849"/>
                    <a:pt x="18413" y="1758"/>
                  </a:cubicBezTo>
                  <a:cubicBezTo>
                    <a:pt x="18372" y="1751"/>
                    <a:pt x="18330" y="1749"/>
                    <a:pt x="18289" y="1749"/>
                  </a:cubicBezTo>
                  <a:cubicBezTo>
                    <a:pt x="18206" y="1749"/>
                    <a:pt x="18127" y="1758"/>
                    <a:pt x="18058" y="1758"/>
                  </a:cubicBezTo>
                  <a:cubicBezTo>
                    <a:pt x="17974" y="2072"/>
                    <a:pt x="17953" y="2323"/>
                    <a:pt x="17848" y="2574"/>
                  </a:cubicBezTo>
                  <a:cubicBezTo>
                    <a:pt x="17367" y="3704"/>
                    <a:pt x="16970" y="4813"/>
                    <a:pt x="16698" y="6005"/>
                  </a:cubicBezTo>
                  <a:cubicBezTo>
                    <a:pt x="16530" y="6633"/>
                    <a:pt x="16091" y="7114"/>
                    <a:pt x="15777" y="7700"/>
                  </a:cubicBezTo>
                  <a:cubicBezTo>
                    <a:pt x="15693" y="7847"/>
                    <a:pt x="15463" y="7993"/>
                    <a:pt x="15275" y="8035"/>
                  </a:cubicBezTo>
                  <a:cubicBezTo>
                    <a:pt x="14823" y="8181"/>
                    <a:pt x="14380" y="8310"/>
                    <a:pt x="13929" y="8310"/>
                  </a:cubicBezTo>
                  <a:cubicBezTo>
                    <a:pt x="13670" y="8310"/>
                    <a:pt x="13408" y="8268"/>
                    <a:pt x="13141" y="8161"/>
                  </a:cubicBezTo>
                  <a:cubicBezTo>
                    <a:pt x="12618" y="7951"/>
                    <a:pt x="12115" y="7721"/>
                    <a:pt x="11592" y="7491"/>
                  </a:cubicBezTo>
                  <a:cubicBezTo>
                    <a:pt x="11348" y="7397"/>
                    <a:pt x="11154" y="7168"/>
                    <a:pt x="10859" y="7168"/>
                  </a:cubicBezTo>
                  <a:cubicBezTo>
                    <a:pt x="10826" y="7168"/>
                    <a:pt x="10791" y="7171"/>
                    <a:pt x="10755" y="7177"/>
                  </a:cubicBezTo>
                  <a:cubicBezTo>
                    <a:pt x="10651" y="7428"/>
                    <a:pt x="10630" y="7700"/>
                    <a:pt x="10483" y="7889"/>
                  </a:cubicBezTo>
                  <a:cubicBezTo>
                    <a:pt x="10149" y="8349"/>
                    <a:pt x="9960" y="8872"/>
                    <a:pt x="9814" y="9395"/>
                  </a:cubicBezTo>
                  <a:cubicBezTo>
                    <a:pt x="9646" y="9939"/>
                    <a:pt x="9312" y="10399"/>
                    <a:pt x="8977" y="10839"/>
                  </a:cubicBezTo>
                  <a:cubicBezTo>
                    <a:pt x="8769" y="11091"/>
                    <a:pt x="8276" y="11270"/>
                    <a:pt x="7865" y="11270"/>
                  </a:cubicBezTo>
                  <a:cubicBezTo>
                    <a:pt x="7698" y="11270"/>
                    <a:pt x="7544" y="11240"/>
                    <a:pt x="7428" y="11174"/>
                  </a:cubicBezTo>
                  <a:cubicBezTo>
                    <a:pt x="6780" y="10776"/>
                    <a:pt x="6131" y="10358"/>
                    <a:pt x="5943" y="9521"/>
                  </a:cubicBezTo>
                  <a:cubicBezTo>
                    <a:pt x="5922" y="9416"/>
                    <a:pt x="5880" y="9311"/>
                    <a:pt x="5859" y="9249"/>
                  </a:cubicBezTo>
                  <a:cubicBezTo>
                    <a:pt x="5524" y="9311"/>
                    <a:pt x="5462" y="9562"/>
                    <a:pt x="5357" y="9772"/>
                  </a:cubicBezTo>
                  <a:cubicBezTo>
                    <a:pt x="4980" y="10609"/>
                    <a:pt x="4604" y="11446"/>
                    <a:pt x="4248" y="12241"/>
                  </a:cubicBezTo>
                  <a:cubicBezTo>
                    <a:pt x="4060" y="12617"/>
                    <a:pt x="3955" y="13015"/>
                    <a:pt x="3976" y="13454"/>
                  </a:cubicBezTo>
                  <a:cubicBezTo>
                    <a:pt x="4060" y="13559"/>
                    <a:pt x="4143" y="13643"/>
                    <a:pt x="4185" y="13747"/>
                  </a:cubicBezTo>
                  <a:cubicBezTo>
                    <a:pt x="4311" y="13977"/>
                    <a:pt x="4478" y="14187"/>
                    <a:pt x="4583" y="14438"/>
                  </a:cubicBezTo>
                  <a:cubicBezTo>
                    <a:pt x="4687" y="14710"/>
                    <a:pt x="4604" y="14961"/>
                    <a:pt x="4415" y="15065"/>
                  </a:cubicBezTo>
                  <a:cubicBezTo>
                    <a:pt x="4352" y="15094"/>
                    <a:pt x="4294" y="15107"/>
                    <a:pt x="4241" y="15107"/>
                  </a:cubicBezTo>
                  <a:cubicBezTo>
                    <a:pt x="4103" y="15107"/>
                    <a:pt x="3992" y="15019"/>
                    <a:pt x="3871" y="14898"/>
                  </a:cubicBezTo>
                  <a:cubicBezTo>
                    <a:pt x="3725" y="14689"/>
                    <a:pt x="3537" y="14500"/>
                    <a:pt x="3327" y="14291"/>
                  </a:cubicBezTo>
                  <a:cubicBezTo>
                    <a:pt x="2930" y="14438"/>
                    <a:pt x="2532" y="14584"/>
                    <a:pt x="2198" y="14710"/>
                  </a:cubicBezTo>
                  <a:cubicBezTo>
                    <a:pt x="1905" y="15128"/>
                    <a:pt x="1884" y="15526"/>
                    <a:pt x="1967" y="15944"/>
                  </a:cubicBezTo>
                  <a:cubicBezTo>
                    <a:pt x="2009" y="16174"/>
                    <a:pt x="2072" y="16404"/>
                    <a:pt x="2072" y="16635"/>
                  </a:cubicBezTo>
                  <a:cubicBezTo>
                    <a:pt x="2072" y="17158"/>
                    <a:pt x="2323" y="17472"/>
                    <a:pt x="2804" y="17639"/>
                  </a:cubicBezTo>
                  <a:cubicBezTo>
                    <a:pt x="3244" y="17765"/>
                    <a:pt x="3537" y="18099"/>
                    <a:pt x="3871" y="18392"/>
                  </a:cubicBezTo>
                  <a:cubicBezTo>
                    <a:pt x="4039" y="18518"/>
                    <a:pt x="3955" y="18832"/>
                    <a:pt x="3767" y="18915"/>
                  </a:cubicBezTo>
                  <a:cubicBezTo>
                    <a:pt x="3663" y="18960"/>
                    <a:pt x="3528" y="19004"/>
                    <a:pt x="3406" y="19004"/>
                  </a:cubicBezTo>
                  <a:cubicBezTo>
                    <a:pt x="3356" y="19004"/>
                    <a:pt x="3308" y="18996"/>
                    <a:pt x="3265" y="18978"/>
                  </a:cubicBezTo>
                  <a:cubicBezTo>
                    <a:pt x="2783" y="18727"/>
                    <a:pt x="2281" y="18497"/>
                    <a:pt x="1779" y="18204"/>
                  </a:cubicBezTo>
                  <a:cubicBezTo>
                    <a:pt x="1382" y="17995"/>
                    <a:pt x="1214" y="17660"/>
                    <a:pt x="1151" y="17221"/>
                  </a:cubicBezTo>
                  <a:cubicBezTo>
                    <a:pt x="1068" y="16509"/>
                    <a:pt x="1005" y="15798"/>
                    <a:pt x="900" y="15128"/>
                  </a:cubicBezTo>
                  <a:cubicBezTo>
                    <a:pt x="900" y="15024"/>
                    <a:pt x="817" y="14940"/>
                    <a:pt x="733" y="14752"/>
                  </a:cubicBezTo>
                  <a:cubicBezTo>
                    <a:pt x="440" y="15128"/>
                    <a:pt x="210" y="15421"/>
                    <a:pt x="1" y="15651"/>
                  </a:cubicBezTo>
                  <a:lnTo>
                    <a:pt x="1" y="15798"/>
                  </a:lnTo>
                  <a:cubicBezTo>
                    <a:pt x="21" y="15986"/>
                    <a:pt x="105" y="16153"/>
                    <a:pt x="105" y="16321"/>
                  </a:cubicBezTo>
                  <a:cubicBezTo>
                    <a:pt x="126" y="17325"/>
                    <a:pt x="586" y="18099"/>
                    <a:pt x="1172" y="18873"/>
                  </a:cubicBezTo>
                  <a:cubicBezTo>
                    <a:pt x="1465" y="19229"/>
                    <a:pt x="1779" y="19564"/>
                    <a:pt x="2177" y="19857"/>
                  </a:cubicBezTo>
                  <a:cubicBezTo>
                    <a:pt x="2909" y="20401"/>
                    <a:pt x="3662" y="20924"/>
                    <a:pt x="4374" y="21510"/>
                  </a:cubicBezTo>
                  <a:cubicBezTo>
                    <a:pt x="4939" y="21970"/>
                    <a:pt x="5566" y="22221"/>
                    <a:pt x="6278" y="22368"/>
                  </a:cubicBezTo>
                  <a:cubicBezTo>
                    <a:pt x="6696" y="22472"/>
                    <a:pt x="7156" y="22577"/>
                    <a:pt x="7575" y="22702"/>
                  </a:cubicBezTo>
                  <a:cubicBezTo>
                    <a:pt x="7990" y="22851"/>
                    <a:pt x="8415" y="22936"/>
                    <a:pt x="8851" y="22936"/>
                  </a:cubicBezTo>
                  <a:cubicBezTo>
                    <a:pt x="9030" y="22936"/>
                    <a:pt x="9212" y="22921"/>
                    <a:pt x="9395" y="22891"/>
                  </a:cubicBezTo>
                  <a:cubicBezTo>
                    <a:pt x="9564" y="22867"/>
                    <a:pt x="9740" y="22842"/>
                    <a:pt x="9907" y="22842"/>
                  </a:cubicBezTo>
                  <a:cubicBezTo>
                    <a:pt x="10030" y="22842"/>
                    <a:pt x="10147" y="22855"/>
                    <a:pt x="10253" y="22891"/>
                  </a:cubicBezTo>
                  <a:cubicBezTo>
                    <a:pt x="10428" y="22930"/>
                    <a:pt x="10594" y="22946"/>
                    <a:pt x="10755" y="22946"/>
                  </a:cubicBezTo>
                  <a:cubicBezTo>
                    <a:pt x="10941" y="22946"/>
                    <a:pt x="11120" y="22924"/>
                    <a:pt x="11299" y="22891"/>
                  </a:cubicBezTo>
                  <a:cubicBezTo>
                    <a:pt x="12869" y="22661"/>
                    <a:pt x="14438" y="22451"/>
                    <a:pt x="16049" y="22242"/>
                  </a:cubicBezTo>
                  <a:cubicBezTo>
                    <a:pt x="16300" y="22221"/>
                    <a:pt x="16572" y="22138"/>
                    <a:pt x="16823" y="22075"/>
                  </a:cubicBezTo>
                  <a:cubicBezTo>
                    <a:pt x="17158" y="22012"/>
                    <a:pt x="17514" y="21866"/>
                    <a:pt x="17848" y="21824"/>
                  </a:cubicBezTo>
                  <a:cubicBezTo>
                    <a:pt x="18518" y="21740"/>
                    <a:pt x="19146" y="21552"/>
                    <a:pt x="19732" y="21133"/>
                  </a:cubicBezTo>
                  <a:cubicBezTo>
                    <a:pt x="20087" y="20882"/>
                    <a:pt x="20464" y="20652"/>
                    <a:pt x="20715" y="20275"/>
                  </a:cubicBezTo>
                  <a:cubicBezTo>
                    <a:pt x="20861" y="20087"/>
                    <a:pt x="21071" y="19962"/>
                    <a:pt x="21238" y="19836"/>
                  </a:cubicBezTo>
                  <a:cubicBezTo>
                    <a:pt x="22138" y="19229"/>
                    <a:pt x="23058" y="18622"/>
                    <a:pt x="23937" y="17995"/>
                  </a:cubicBezTo>
                  <a:cubicBezTo>
                    <a:pt x="24649" y="17513"/>
                    <a:pt x="25297" y="16949"/>
                    <a:pt x="25758" y="16216"/>
                  </a:cubicBezTo>
                  <a:cubicBezTo>
                    <a:pt x="26448" y="15128"/>
                    <a:pt x="27118" y="14019"/>
                    <a:pt x="27766" y="12910"/>
                  </a:cubicBezTo>
                  <a:cubicBezTo>
                    <a:pt x="28122" y="12241"/>
                    <a:pt x="28331" y="11550"/>
                    <a:pt x="28352" y="10818"/>
                  </a:cubicBezTo>
                  <a:cubicBezTo>
                    <a:pt x="28394" y="10127"/>
                    <a:pt x="28457" y="9458"/>
                    <a:pt x="28519" y="8788"/>
                  </a:cubicBezTo>
                  <a:cubicBezTo>
                    <a:pt x="28415" y="8454"/>
                    <a:pt x="28415" y="8202"/>
                    <a:pt x="28373" y="7930"/>
                  </a:cubicBezTo>
                  <a:cubicBezTo>
                    <a:pt x="28227" y="6570"/>
                    <a:pt x="27996" y="5273"/>
                    <a:pt x="27515" y="3976"/>
                  </a:cubicBezTo>
                  <a:cubicBezTo>
                    <a:pt x="27180" y="3034"/>
                    <a:pt x="26741" y="2156"/>
                    <a:pt x="26134" y="1339"/>
                  </a:cubicBezTo>
                  <a:cubicBezTo>
                    <a:pt x="25653" y="733"/>
                    <a:pt x="25067" y="272"/>
                    <a:pt x="244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54"/>
            <p:cNvSpPr/>
            <p:nvPr/>
          </p:nvSpPr>
          <p:spPr>
            <a:xfrm>
              <a:off x="5452250" y="3619975"/>
              <a:ext cx="536200" cy="462950"/>
            </a:xfrm>
            <a:custGeom>
              <a:avLst/>
              <a:gdLst/>
              <a:ahLst/>
              <a:cxnLst/>
              <a:rect l="l" t="t" r="r" b="b"/>
              <a:pathLst>
                <a:path w="21448" h="18518" extrusionOk="0">
                  <a:moveTo>
                    <a:pt x="18749" y="18057"/>
                  </a:moveTo>
                  <a:cubicBezTo>
                    <a:pt x="17723" y="18183"/>
                    <a:pt x="16719" y="18371"/>
                    <a:pt x="15694" y="18476"/>
                  </a:cubicBezTo>
                  <a:cubicBezTo>
                    <a:pt x="15275" y="18518"/>
                    <a:pt x="14794" y="18476"/>
                    <a:pt x="14376" y="18392"/>
                  </a:cubicBezTo>
                  <a:cubicBezTo>
                    <a:pt x="13643" y="18246"/>
                    <a:pt x="12890" y="18099"/>
                    <a:pt x="12179" y="17765"/>
                  </a:cubicBezTo>
                  <a:cubicBezTo>
                    <a:pt x="11655" y="17513"/>
                    <a:pt x="11090" y="17325"/>
                    <a:pt x="10546" y="17137"/>
                  </a:cubicBezTo>
                  <a:cubicBezTo>
                    <a:pt x="9877" y="16928"/>
                    <a:pt x="9312" y="16614"/>
                    <a:pt x="8726" y="16216"/>
                  </a:cubicBezTo>
                  <a:cubicBezTo>
                    <a:pt x="8370" y="15965"/>
                    <a:pt x="7931" y="15756"/>
                    <a:pt x="7471" y="15568"/>
                  </a:cubicBezTo>
                  <a:cubicBezTo>
                    <a:pt x="6822" y="15316"/>
                    <a:pt x="6194" y="15003"/>
                    <a:pt x="5629" y="14605"/>
                  </a:cubicBezTo>
                  <a:cubicBezTo>
                    <a:pt x="5044" y="14207"/>
                    <a:pt x="4374" y="13956"/>
                    <a:pt x="3746" y="13601"/>
                  </a:cubicBezTo>
                  <a:cubicBezTo>
                    <a:pt x="2700" y="13057"/>
                    <a:pt x="1654" y="12534"/>
                    <a:pt x="712" y="11801"/>
                  </a:cubicBezTo>
                  <a:cubicBezTo>
                    <a:pt x="629" y="11759"/>
                    <a:pt x="566" y="11697"/>
                    <a:pt x="503" y="11655"/>
                  </a:cubicBezTo>
                  <a:cubicBezTo>
                    <a:pt x="22" y="11257"/>
                    <a:pt x="1" y="10734"/>
                    <a:pt x="461" y="10316"/>
                  </a:cubicBezTo>
                  <a:cubicBezTo>
                    <a:pt x="566" y="10211"/>
                    <a:pt x="712" y="10127"/>
                    <a:pt x="838" y="10044"/>
                  </a:cubicBezTo>
                  <a:cubicBezTo>
                    <a:pt x="1173" y="9834"/>
                    <a:pt x="1445" y="9583"/>
                    <a:pt x="1654" y="9270"/>
                  </a:cubicBezTo>
                  <a:cubicBezTo>
                    <a:pt x="2282" y="8349"/>
                    <a:pt x="3119" y="7637"/>
                    <a:pt x="3997" y="7010"/>
                  </a:cubicBezTo>
                  <a:cubicBezTo>
                    <a:pt x="4395" y="6738"/>
                    <a:pt x="4730" y="6445"/>
                    <a:pt x="5023" y="6047"/>
                  </a:cubicBezTo>
                  <a:cubicBezTo>
                    <a:pt x="5211" y="5817"/>
                    <a:pt x="5420" y="5608"/>
                    <a:pt x="5588" y="5399"/>
                  </a:cubicBezTo>
                  <a:cubicBezTo>
                    <a:pt x="5860" y="5106"/>
                    <a:pt x="6111" y="4813"/>
                    <a:pt x="6362" y="4541"/>
                  </a:cubicBezTo>
                  <a:cubicBezTo>
                    <a:pt x="6571" y="4290"/>
                    <a:pt x="6780" y="4039"/>
                    <a:pt x="7010" y="3829"/>
                  </a:cubicBezTo>
                  <a:cubicBezTo>
                    <a:pt x="7513" y="3390"/>
                    <a:pt x="7889" y="2888"/>
                    <a:pt x="8182" y="2302"/>
                  </a:cubicBezTo>
                  <a:cubicBezTo>
                    <a:pt x="8496" y="1737"/>
                    <a:pt x="8873" y="1214"/>
                    <a:pt x="9438" y="816"/>
                  </a:cubicBezTo>
                  <a:cubicBezTo>
                    <a:pt x="10128" y="1005"/>
                    <a:pt x="10860" y="1088"/>
                    <a:pt x="11593" y="921"/>
                  </a:cubicBezTo>
                  <a:cubicBezTo>
                    <a:pt x="11635" y="921"/>
                    <a:pt x="11718" y="900"/>
                    <a:pt x="11760" y="921"/>
                  </a:cubicBezTo>
                  <a:cubicBezTo>
                    <a:pt x="12367" y="1088"/>
                    <a:pt x="12995" y="1005"/>
                    <a:pt x="13643" y="942"/>
                  </a:cubicBezTo>
                  <a:cubicBezTo>
                    <a:pt x="13664" y="1088"/>
                    <a:pt x="13727" y="1193"/>
                    <a:pt x="13727" y="1298"/>
                  </a:cubicBezTo>
                  <a:cubicBezTo>
                    <a:pt x="13727" y="1863"/>
                    <a:pt x="14124" y="2176"/>
                    <a:pt x="14564" y="2448"/>
                  </a:cubicBezTo>
                  <a:cubicBezTo>
                    <a:pt x="15296" y="2825"/>
                    <a:pt x="16049" y="2783"/>
                    <a:pt x="16782" y="2553"/>
                  </a:cubicBezTo>
                  <a:cubicBezTo>
                    <a:pt x="16970" y="2490"/>
                    <a:pt x="17137" y="2344"/>
                    <a:pt x="17263" y="2176"/>
                  </a:cubicBezTo>
                  <a:cubicBezTo>
                    <a:pt x="17619" y="1674"/>
                    <a:pt x="17891" y="1109"/>
                    <a:pt x="17765" y="461"/>
                  </a:cubicBezTo>
                  <a:cubicBezTo>
                    <a:pt x="18393" y="210"/>
                    <a:pt x="19795" y="0"/>
                    <a:pt x="20632" y="42"/>
                  </a:cubicBezTo>
                  <a:cubicBezTo>
                    <a:pt x="20653" y="168"/>
                    <a:pt x="20715" y="293"/>
                    <a:pt x="20736" y="419"/>
                  </a:cubicBezTo>
                  <a:cubicBezTo>
                    <a:pt x="20946" y="1967"/>
                    <a:pt x="21176" y="3516"/>
                    <a:pt x="21385" y="5043"/>
                  </a:cubicBezTo>
                  <a:cubicBezTo>
                    <a:pt x="21427" y="5210"/>
                    <a:pt x="21448" y="5357"/>
                    <a:pt x="21427" y="5503"/>
                  </a:cubicBezTo>
                  <a:cubicBezTo>
                    <a:pt x="21238" y="6319"/>
                    <a:pt x="21343" y="7135"/>
                    <a:pt x="21218" y="7930"/>
                  </a:cubicBezTo>
                  <a:cubicBezTo>
                    <a:pt x="21113" y="8558"/>
                    <a:pt x="20904" y="9186"/>
                    <a:pt x="20736" y="9814"/>
                  </a:cubicBezTo>
                  <a:cubicBezTo>
                    <a:pt x="20653" y="10169"/>
                    <a:pt x="20506" y="10546"/>
                    <a:pt x="20506" y="10943"/>
                  </a:cubicBezTo>
                  <a:cubicBezTo>
                    <a:pt x="20464" y="12199"/>
                    <a:pt x="20088" y="13371"/>
                    <a:pt x="19732" y="14542"/>
                  </a:cubicBezTo>
                  <a:cubicBezTo>
                    <a:pt x="19669" y="14856"/>
                    <a:pt x="19523" y="15149"/>
                    <a:pt x="19585" y="15484"/>
                  </a:cubicBezTo>
                  <a:cubicBezTo>
                    <a:pt x="19606" y="15630"/>
                    <a:pt x="19565" y="15777"/>
                    <a:pt x="19544" y="15902"/>
                  </a:cubicBezTo>
                  <a:cubicBezTo>
                    <a:pt x="19376" y="16425"/>
                    <a:pt x="19188" y="16990"/>
                    <a:pt x="19021" y="17513"/>
                  </a:cubicBezTo>
                  <a:cubicBezTo>
                    <a:pt x="19021" y="17681"/>
                    <a:pt x="18874" y="17848"/>
                    <a:pt x="18749" y="180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54"/>
            <p:cNvSpPr/>
            <p:nvPr/>
          </p:nvSpPr>
          <p:spPr>
            <a:xfrm>
              <a:off x="5399950" y="3977250"/>
              <a:ext cx="493825" cy="314400"/>
            </a:xfrm>
            <a:custGeom>
              <a:avLst/>
              <a:gdLst/>
              <a:ahLst/>
              <a:cxnLst/>
              <a:rect l="l" t="t" r="r" b="b"/>
              <a:pathLst>
                <a:path w="19753" h="12576" extrusionOk="0">
                  <a:moveTo>
                    <a:pt x="4729" y="9039"/>
                  </a:moveTo>
                  <a:cubicBezTo>
                    <a:pt x="3955" y="8495"/>
                    <a:pt x="3202" y="7972"/>
                    <a:pt x="2763" y="7198"/>
                  </a:cubicBezTo>
                  <a:cubicBezTo>
                    <a:pt x="2658" y="7010"/>
                    <a:pt x="2595" y="6821"/>
                    <a:pt x="2302" y="6842"/>
                  </a:cubicBezTo>
                  <a:cubicBezTo>
                    <a:pt x="2198" y="6842"/>
                    <a:pt x="2051" y="6759"/>
                    <a:pt x="2009" y="6696"/>
                  </a:cubicBezTo>
                  <a:cubicBezTo>
                    <a:pt x="1716" y="6340"/>
                    <a:pt x="1382" y="6110"/>
                    <a:pt x="942" y="5922"/>
                  </a:cubicBezTo>
                  <a:cubicBezTo>
                    <a:pt x="461" y="5754"/>
                    <a:pt x="273" y="5315"/>
                    <a:pt x="1" y="4875"/>
                  </a:cubicBezTo>
                  <a:cubicBezTo>
                    <a:pt x="168" y="4645"/>
                    <a:pt x="314" y="4436"/>
                    <a:pt x="503" y="4269"/>
                  </a:cubicBezTo>
                  <a:cubicBezTo>
                    <a:pt x="942" y="3808"/>
                    <a:pt x="1382" y="3432"/>
                    <a:pt x="1821" y="2971"/>
                  </a:cubicBezTo>
                  <a:cubicBezTo>
                    <a:pt x="2093" y="2720"/>
                    <a:pt x="2344" y="2406"/>
                    <a:pt x="2532" y="2093"/>
                  </a:cubicBezTo>
                  <a:cubicBezTo>
                    <a:pt x="2679" y="1800"/>
                    <a:pt x="2867" y="1569"/>
                    <a:pt x="3139" y="1360"/>
                  </a:cubicBezTo>
                  <a:cubicBezTo>
                    <a:pt x="3411" y="1151"/>
                    <a:pt x="3662" y="879"/>
                    <a:pt x="3892" y="628"/>
                  </a:cubicBezTo>
                  <a:cubicBezTo>
                    <a:pt x="4374" y="84"/>
                    <a:pt x="4646" y="0"/>
                    <a:pt x="5273" y="293"/>
                  </a:cubicBezTo>
                  <a:cubicBezTo>
                    <a:pt x="6089" y="670"/>
                    <a:pt x="6947" y="1046"/>
                    <a:pt x="7659" y="1611"/>
                  </a:cubicBezTo>
                  <a:cubicBezTo>
                    <a:pt x="7973" y="1862"/>
                    <a:pt x="8391" y="2009"/>
                    <a:pt x="8768" y="2134"/>
                  </a:cubicBezTo>
                  <a:cubicBezTo>
                    <a:pt x="9395" y="2406"/>
                    <a:pt x="9981" y="2699"/>
                    <a:pt x="10546" y="3076"/>
                  </a:cubicBezTo>
                  <a:cubicBezTo>
                    <a:pt x="10986" y="3390"/>
                    <a:pt x="11530" y="3599"/>
                    <a:pt x="12032" y="3808"/>
                  </a:cubicBezTo>
                  <a:cubicBezTo>
                    <a:pt x="12701" y="4101"/>
                    <a:pt x="13392" y="4373"/>
                    <a:pt x="14103" y="4624"/>
                  </a:cubicBezTo>
                  <a:cubicBezTo>
                    <a:pt x="14940" y="4938"/>
                    <a:pt x="15777" y="5126"/>
                    <a:pt x="16656" y="5252"/>
                  </a:cubicBezTo>
                  <a:cubicBezTo>
                    <a:pt x="17472" y="5378"/>
                    <a:pt x="18225" y="5273"/>
                    <a:pt x="19020" y="5168"/>
                  </a:cubicBezTo>
                  <a:cubicBezTo>
                    <a:pt x="19125" y="5147"/>
                    <a:pt x="19250" y="5168"/>
                    <a:pt x="19397" y="5168"/>
                  </a:cubicBezTo>
                  <a:cubicBezTo>
                    <a:pt x="19564" y="5733"/>
                    <a:pt x="19669" y="6256"/>
                    <a:pt x="19564" y="6821"/>
                  </a:cubicBezTo>
                  <a:cubicBezTo>
                    <a:pt x="19481" y="7135"/>
                    <a:pt x="19481" y="7470"/>
                    <a:pt x="19543" y="7784"/>
                  </a:cubicBezTo>
                  <a:cubicBezTo>
                    <a:pt x="19753" y="9018"/>
                    <a:pt x="19606" y="10253"/>
                    <a:pt x="19376" y="11445"/>
                  </a:cubicBezTo>
                  <a:cubicBezTo>
                    <a:pt x="19334" y="11696"/>
                    <a:pt x="19292" y="11906"/>
                    <a:pt x="19229" y="12178"/>
                  </a:cubicBezTo>
                  <a:cubicBezTo>
                    <a:pt x="19020" y="12220"/>
                    <a:pt x="18832" y="12241"/>
                    <a:pt x="18623" y="12261"/>
                  </a:cubicBezTo>
                  <a:cubicBezTo>
                    <a:pt x="18204" y="12282"/>
                    <a:pt x="17786" y="12282"/>
                    <a:pt x="17388" y="12366"/>
                  </a:cubicBezTo>
                  <a:cubicBezTo>
                    <a:pt x="16405" y="12575"/>
                    <a:pt x="15463" y="12282"/>
                    <a:pt x="14522" y="12136"/>
                  </a:cubicBezTo>
                  <a:cubicBezTo>
                    <a:pt x="13894" y="12031"/>
                    <a:pt x="13580" y="11550"/>
                    <a:pt x="13475" y="10985"/>
                  </a:cubicBezTo>
                  <a:cubicBezTo>
                    <a:pt x="13329" y="10336"/>
                    <a:pt x="13266" y="9646"/>
                    <a:pt x="13182" y="8976"/>
                  </a:cubicBezTo>
                  <a:cubicBezTo>
                    <a:pt x="13120" y="8516"/>
                    <a:pt x="13015" y="8139"/>
                    <a:pt x="12555" y="7888"/>
                  </a:cubicBezTo>
                  <a:cubicBezTo>
                    <a:pt x="12262" y="7763"/>
                    <a:pt x="12032" y="7512"/>
                    <a:pt x="11822" y="7261"/>
                  </a:cubicBezTo>
                  <a:cubicBezTo>
                    <a:pt x="11299" y="6696"/>
                    <a:pt x="10567" y="6403"/>
                    <a:pt x="9877" y="6068"/>
                  </a:cubicBezTo>
                  <a:cubicBezTo>
                    <a:pt x="9646" y="5942"/>
                    <a:pt x="9353" y="5942"/>
                    <a:pt x="9123" y="6110"/>
                  </a:cubicBezTo>
                  <a:cubicBezTo>
                    <a:pt x="8872" y="6298"/>
                    <a:pt x="8600" y="6487"/>
                    <a:pt x="8370" y="6717"/>
                  </a:cubicBezTo>
                  <a:cubicBezTo>
                    <a:pt x="7952" y="7114"/>
                    <a:pt x="7408" y="7365"/>
                    <a:pt x="6905" y="7658"/>
                  </a:cubicBezTo>
                  <a:cubicBezTo>
                    <a:pt x="6675" y="7826"/>
                    <a:pt x="6361" y="7930"/>
                    <a:pt x="6152" y="8098"/>
                  </a:cubicBezTo>
                  <a:cubicBezTo>
                    <a:pt x="5796" y="8495"/>
                    <a:pt x="5252" y="8704"/>
                    <a:pt x="4729" y="9039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54"/>
            <p:cNvSpPr/>
            <p:nvPr/>
          </p:nvSpPr>
          <p:spPr>
            <a:xfrm>
              <a:off x="5239875" y="4290050"/>
              <a:ext cx="68050" cy="109350"/>
            </a:xfrm>
            <a:custGeom>
              <a:avLst/>
              <a:gdLst/>
              <a:ahLst/>
              <a:cxnLst/>
              <a:rect l="l" t="t" r="r" b="b"/>
              <a:pathLst>
                <a:path w="2722" h="4374" extrusionOk="0">
                  <a:moveTo>
                    <a:pt x="2093" y="4206"/>
                  </a:moveTo>
                  <a:cubicBezTo>
                    <a:pt x="1800" y="4227"/>
                    <a:pt x="1528" y="4269"/>
                    <a:pt x="1277" y="4311"/>
                  </a:cubicBezTo>
                  <a:cubicBezTo>
                    <a:pt x="524" y="4374"/>
                    <a:pt x="1" y="3830"/>
                    <a:pt x="231" y="3097"/>
                  </a:cubicBezTo>
                  <a:cubicBezTo>
                    <a:pt x="419" y="2553"/>
                    <a:pt x="545" y="1967"/>
                    <a:pt x="922" y="1507"/>
                  </a:cubicBezTo>
                  <a:cubicBezTo>
                    <a:pt x="1110" y="1298"/>
                    <a:pt x="1277" y="1005"/>
                    <a:pt x="1382" y="733"/>
                  </a:cubicBezTo>
                  <a:cubicBezTo>
                    <a:pt x="1528" y="398"/>
                    <a:pt x="1821" y="210"/>
                    <a:pt x="2177" y="1"/>
                  </a:cubicBezTo>
                  <a:cubicBezTo>
                    <a:pt x="2240" y="210"/>
                    <a:pt x="2282" y="356"/>
                    <a:pt x="2282" y="482"/>
                  </a:cubicBezTo>
                  <a:cubicBezTo>
                    <a:pt x="2344" y="837"/>
                    <a:pt x="2365" y="1235"/>
                    <a:pt x="2449" y="1612"/>
                  </a:cubicBezTo>
                  <a:cubicBezTo>
                    <a:pt x="2721" y="2490"/>
                    <a:pt x="2491" y="3306"/>
                    <a:pt x="2093" y="420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54"/>
            <p:cNvSpPr/>
            <p:nvPr/>
          </p:nvSpPr>
          <p:spPr>
            <a:xfrm>
              <a:off x="5761400" y="4539575"/>
              <a:ext cx="72750" cy="78475"/>
            </a:xfrm>
            <a:custGeom>
              <a:avLst/>
              <a:gdLst/>
              <a:ahLst/>
              <a:cxnLst/>
              <a:rect l="l" t="t" r="r" b="b"/>
              <a:pathLst>
                <a:path w="2910" h="3139" extrusionOk="0">
                  <a:moveTo>
                    <a:pt x="2909" y="1967"/>
                  </a:moveTo>
                  <a:cubicBezTo>
                    <a:pt x="2805" y="2344"/>
                    <a:pt x="2721" y="2657"/>
                    <a:pt x="2637" y="2971"/>
                  </a:cubicBezTo>
                  <a:cubicBezTo>
                    <a:pt x="2323" y="3139"/>
                    <a:pt x="2093" y="3076"/>
                    <a:pt x="1800" y="2929"/>
                  </a:cubicBezTo>
                  <a:cubicBezTo>
                    <a:pt x="1068" y="2448"/>
                    <a:pt x="629" y="1779"/>
                    <a:pt x="210" y="1088"/>
                  </a:cubicBezTo>
                  <a:cubicBezTo>
                    <a:pt x="168" y="983"/>
                    <a:pt x="126" y="879"/>
                    <a:pt x="105" y="753"/>
                  </a:cubicBezTo>
                  <a:cubicBezTo>
                    <a:pt x="64" y="523"/>
                    <a:pt x="64" y="314"/>
                    <a:pt x="1" y="84"/>
                  </a:cubicBezTo>
                  <a:cubicBezTo>
                    <a:pt x="126" y="42"/>
                    <a:pt x="231" y="0"/>
                    <a:pt x="315" y="42"/>
                  </a:cubicBezTo>
                  <a:cubicBezTo>
                    <a:pt x="733" y="230"/>
                    <a:pt x="1152" y="460"/>
                    <a:pt x="1633" y="544"/>
                  </a:cubicBezTo>
                  <a:cubicBezTo>
                    <a:pt x="1779" y="565"/>
                    <a:pt x="1905" y="732"/>
                    <a:pt x="2010" y="879"/>
                  </a:cubicBezTo>
                  <a:cubicBezTo>
                    <a:pt x="2302" y="1193"/>
                    <a:pt x="2595" y="1569"/>
                    <a:pt x="2909" y="196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54"/>
            <p:cNvSpPr/>
            <p:nvPr/>
          </p:nvSpPr>
          <p:spPr>
            <a:xfrm>
              <a:off x="5818950" y="3632000"/>
              <a:ext cx="52325" cy="32450"/>
            </a:xfrm>
            <a:custGeom>
              <a:avLst/>
              <a:gdLst/>
              <a:ahLst/>
              <a:cxnLst/>
              <a:rect l="l" t="t" r="r" b="b"/>
              <a:pathLst>
                <a:path w="2093" h="1298" extrusionOk="0">
                  <a:moveTo>
                    <a:pt x="21" y="294"/>
                  </a:moveTo>
                  <a:cubicBezTo>
                    <a:pt x="712" y="189"/>
                    <a:pt x="1381" y="105"/>
                    <a:pt x="2072" y="1"/>
                  </a:cubicBezTo>
                  <a:cubicBezTo>
                    <a:pt x="2093" y="377"/>
                    <a:pt x="1946" y="670"/>
                    <a:pt x="1779" y="1005"/>
                  </a:cubicBezTo>
                  <a:cubicBezTo>
                    <a:pt x="1277" y="1298"/>
                    <a:pt x="796" y="1193"/>
                    <a:pt x="293" y="963"/>
                  </a:cubicBezTo>
                  <a:cubicBezTo>
                    <a:pt x="63" y="838"/>
                    <a:pt x="0" y="628"/>
                    <a:pt x="21" y="2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54"/>
            <p:cNvSpPr/>
            <p:nvPr/>
          </p:nvSpPr>
          <p:spPr>
            <a:xfrm>
              <a:off x="5769250" y="3422775"/>
              <a:ext cx="302375" cy="143875"/>
            </a:xfrm>
            <a:custGeom>
              <a:avLst/>
              <a:gdLst/>
              <a:ahLst/>
              <a:cxnLst/>
              <a:rect l="l" t="t" r="r" b="b"/>
              <a:pathLst>
                <a:path w="12095" h="5755" extrusionOk="0">
                  <a:moveTo>
                    <a:pt x="12095" y="0"/>
                  </a:moveTo>
                  <a:cubicBezTo>
                    <a:pt x="11739" y="440"/>
                    <a:pt x="11530" y="732"/>
                    <a:pt x="11362" y="1025"/>
                  </a:cubicBezTo>
                  <a:cubicBezTo>
                    <a:pt x="11090" y="1402"/>
                    <a:pt x="10797" y="1800"/>
                    <a:pt x="10588" y="2197"/>
                  </a:cubicBezTo>
                  <a:cubicBezTo>
                    <a:pt x="10379" y="2595"/>
                    <a:pt x="10065" y="2825"/>
                    <a:pt x="9751" y="3076"/>
                  </a:cubicBezTo>
                  <a:cubicBezTo>
                    <a:pt x="9102" y="3599"/>
                    <a:pt x="8475" y="4101"/>
                    <a:pt x="7826" y="4624"/>
                  </a:cubicBezTo>
                  <a:cubicBezTo>
                    <a:pt x="7554" y="4834"/>
                    <a:pt x="7303" y="4959"/>
                    <a:pt x="6989" y="5064"/>
                  </a:cubicBezTo>
                  <a:cubicBezTo>
                    <a:pt x="5880" y="5440"/>
                    <a:pt x="4729" y="5587"/>
                    <a:pt x="3620" y="5670"/>
                  </a:cubicBezTo>
                  <a:cubicBezTo>
                    <a:pt x="2637" y="5754"/>
                    <a:pt x="1842" y="5378"/>
                    <a:pt x="1110" y="4645"/>
                  </a:cubicBezTo>
                  <a:cubicBezTo>
                    <a:pt x="315" y="3871"/>
                    <a:pt x="189" y="2929"/>
                    <a:pt x="63" y="1925"/>
                  </a:cubicBezTo>
                  <a:cubicBezTo>
                    <a:pt x="1" y="1444"/>
                    <a:pt x="84" y="984"/>
                    <a:pt x="335" y="544"/>
                  </a:cubicBezTo>
                  <a:cubicBezTo>
                    <a:pt x="503" y="565"/>
                    <a:pt x="628" y="565"/>
                    <a:pt x="796" y="607"/>
                  </a:cubicBezTo>
                  <a:cubicBezTo>
                    <a:pt x="1277" y="732"/>
                    <a:pt x="1758" y="837"/>
                    <a:pt x="2281" y="732"/>
                  </a:cubicBezTo>
                  <a:cubicBezTo>
                    <a:pt x="2407" y="691"/>
                    <a:pt x="2553" y="732"/>
                    <a:pt x="2721" y="753"/>
                  </a:cubicBezTo>
                  <a:cubicBezTo>
                    <a:pt x="3788" y="921"/>
                    <a:pt x="4897" y="921"/>
                    <a:pt x="5964" y="753"/>
                  </a:cubicBezTo>
                  <a:cubicBezTo>
                    <a:pt x="7659" y="523"/>
                    <a:pt x="9333" y="293"/>
                    <a:pt x="11048" y="42"/>
                  </a:cubicBezTo>
                  <a:cubicBezTo>
                    <a:pt x="11299" y="84"/>
                    <a:pt x="11592" y="42"/>
                    <a:pt x="120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54"/>
            <p:cNvSpPr/>
            <p:nvPr/>
          </p:nvSpPr>
          <p:spPr>
            <a:xfrm>
              <a:off x="5596625" y="3337750"/>
              <a:ext cx="189925" cy="152500"/>
            </a:xfrm>
            <a:custGeom>
              <a:avLst/>
              <a:gdLst/>
              <a:ahLst/>
              <a:cxnLst/>
              <a:rect l="l" t="t" r="r" b="b"/>
              <a:pathLst>
                <a:path w="7597" h="6100" extrusionOk="0">
                  <a:moveTo>
                    <a:pt x="3934" y="0"/>
                  </a:moveTo>
                  <a:cubicBezTo>
                    <a:pt x="3477" y="0"/>
                    <a:pt x="3016" y="134"/>
                    <a:pt x="2595" y="367"/>
                  </a:cubicBezTo>
                  <a:cubicBezTo>
                    <a:pt x="2072" y="472"/>
                    <a:pt x="1570" y="723"/>
                    <a:pt x="1173" y="1120"/>
                  </a:cubicBezTo>
                  <a:cubicBezTo>
                    <a:pt x="1" y="2397"/>
                    <a:pt x="545" y="4489"/>
                    <a:pt x="1842" y="5473"/>
                  </a:cubicBezTo>
                  <a:cubicBezTo>
                    <a:pt x="1989" y="5577"/>
                    <a:pt x="2156" y="5682"/>
                    <a:pt x="2302" y="5724"/>
                  </a:cubicBezTo>
                  <a:cubicBezTo>
                    <a:pt x="2323" y="5724"/>
                    <a:pt x="2323" y="5745"/>
                    <a:pt x="2365" y="5745"/>
                  </a:cubicBezTo>
                  <a:cubicBezTo>
                    <a:pt x="2785" y="5991"/>
                    <a:pt x="3244" y="6099"/>
                    <a:pt x="3707" y="6099"/>
                  </a:cubicBezTo>
                  <a:cubicBezTo>
                    <a:pt x="4699" y="6099"/>
                    <a:pt x="5705" y="5600"/>
                    <a:pt x="6362" y="4887"/>
                  </a:cubicBezTo>
                  <a:cubicBezTo>
                    <a:pt x="7596" y="3589"/>
                    <a:pt x="7240" y="1644"/>
                    <a:pt x="5671" y="869"/>
                  </a:cubicBezTo>
                  <a:cubicBezTo>
                    <a:pt x="5629" y="807"/>
                    <a:pt x="5567" y="723"/>
                    <a:pt x="5525" y="681"/>
                  </a:cubicBezTo>
                  <a:cubicBezTo>
                    <a:pt x="5061" y="206"/>
                    <a:pt x="4501" y="0"/>
                    <a:pt x="3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54"/>
            <p:cNvSpPr/>
            <p:nvPr/>
          </p:nvSpPr>
          <p:spPr>
            <a:xfrm>
              <a:off x="6098275" y="3270725"/>
              <a:ext cx="117350" cy="138875"/>
            </a:xfrm>
            <a:custGeom>
              <a:avLst/>
              <a:gdLst/>
              <a:ahLst/>
              <a:cxnLst/>
              <a:rect l="l" t="t" r="r" b="b"/>
              <a:pathLst>
                <a:path w="4694" h="5555" extrusionOk="0">
                  <a:moveTo>
                    <a:pt x="2079" y="0"/>
                  </a:moveTo>
                  <a:cubicBezTo>
                    <a:pt x="1425" y="0"/>
                    <a:pt x="778" y="417"/>
                    <a:pt x="356" y="1458"/>
                  </a:cubicBezTo>
                  <a:cubicBezTo>
                    <a:pt x="252" y="1730"/>
                    <a:pt x="210" y="2023"/>
                    <a:pt x="210" y="2316"/>
                  </a:cubicBezTo>
                  <a:cubicBezTo>
                    <a:pt x="126" y="2609"/>
                    <a:pt x="105" y="2923"/>
                    <a:pt x="126" y="3237"/>
                  </a:cubicBezTo>
                  <a:cubicBezTo>
                    <a:pt x="1" y="3927"/>
                    <a:pt x="356" y="4659"/>
                    <a:pt x="963" y="5057"/>
                  </a:cubicBezTo>
                  <a:cubicBezTo>
                    <a:pt x="1172" y="5266"/>
                    <a:pt x="1423" y="5434"/>
                    <a:pt x="1737" y="5496"/>
                  </a:cubicBezTo>
                  <a:cubicBezTo>
                    <a:pt x="1900" y="5536"/>
                    <a:pt x="2051" y="5554"/>
                    <a:pt x="2192" y="5554"/>
                  </a:cubicBezTo>
                  <a:cubicBezTo>
                    <a:pt x="2723" y="5554"/>
                    <a:pt x="3105" y="5295"/>
                    <a:pt x="3369" y="4931"/>
                  </a:cubicBezTo>
                  <a:cubicBezTo>
                    <a:pt x="3411" y="4869"/>
                    <a:pt x="3495" y="4827"/>
                    <a:pt x="3558" y="4764"/>
                  </a:cubicBezTo>
                  <a:cubicBezTo>
                    <a:pt x="3997" y="4304"/>
                    <a:pt x="4269" y="3781"/>
                    <a:pt x="4374" y="3278"/>
                  </a:cubicBezTo>
                  <a:cubicBezTo>
                    <a:pt x="4693" y="1625"/>
                    <a:pt x="3371" y="0"/>
                    <a:pt x="2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54"/>
            <p:cNvSpPr/>
            <p:nvPr/>
          </p:nvSpPr>
          <p:spPr>
            <a:xfrm>
              <a:off x="5095000" y="2792450"/>
              <a:ext cx="1193700" cy="1849675"/>
            </a:xfrm>
            <a:custGeom>
              <a:avLst/>
              <a:gdLst/>
              <a:ahLst/>
              <a:cxnLst/>
              <a:rect l="l" t="t" r="r" b="b"/>
              <a:pathLst>
                <a:path w="47748" h="73987" extrusionOk="0">
                  <a:moveTo>
                    <a:pt x="45342" y="41931"/>
                  </a:moveTo>
                  <a:cubicBezTo>
                    <a:pt x="46011" y="41638"/>
                    <a:pt x="46597" y="41617"/>
                    <a:pt x="47141" y="41889"/>
                  </a:cubicBezTo>
                  <a:cubicBezTo>
                    <a:pt x="47308" y="41973"/>
                    <a:pt x="47476" y="42099"/>
                    <a:pt x="47601" y="42266"/>
                  </a:cubicBezTo>
                  <a:cubicBezTo>
                    <a:pt x="47748" y="42391"/>
                    <a:pt x="47748" y="42601"/>
                    <a:pt x="47601" y="42726"/>
                  </a:cubicBezTo>
                  <a:cubicBezTo>
                    <a:pt x="47539" y="42810"/>
                    <a:pt x="47350" y="42915"/>
                    <a:pt x="47246" y="42894"/>
                  </a:cubicBezTo>
                  <a:cubicBezTo>
                    <a:pt x="46953" y="42831"/>
                    <a:pt x="46702" y="42705"/>
                    <a:pt x="46409" y="42622"/>
                  </a:cubicBezTo>
                  <a:cubicBezTo>
                    <a:pt x="46283" y="42601"/>
                    <a:pt x="46137" y="42601"/>
                    <a:pt x="45927" y="42580"/>
                  </a:cubicBezTo>
                  <a:cubicBezTo>
                    <a:pt x="46074" y="42873"/>
                    <a:pt x="46199" y="43040"/>
                    <a:pt x="46283" y="43249"/>
                  </a:cubicBezTo>
                  <a:cubicBezTo>
                    <a:pt x="46346" y="43438"/>
                    <a:pt x="46430" y="43626"/>
                    <a:pt x="46513" y="43835"/>
                  </a:cubicBezTo>
                  <a:cubicBezTo>
                    <a:pt x="46597" y="44065"/>
                    <a:pt x="46492" y="44337"/>
                    <a:pt x="46283" y="44400"/>
                  </a:cubicBezTo>
                  <a:cubicBezTo>
                    <a:pt x="46032" y="44505"/>
                    <a:pt x="45697" y="44442"/>
                    <a:pt x="45593" y="44191"/>
                  </a:cubicBezTo>
                  <a:cubicBezTo>
                    <a:pt x="45509" y="44044"/>
                    <a:pt x="45509" y="43856"/>
                    <a:pt x="45467" y="43668"/>
                  </a:cubicBezTo>
                  <a:cubicBezTo>
                    <a:pt x="45383" y="43438"/>
                    <a:pt x="45258" y="43249"/>
                    <a:pt x="44944" y="43228"/>
                  </a:cubicBezTo>
                  <a:lnTo>
                    <a:pt x="44777" y="43772"/>
                  </a:lnTo>
                  <a:cubicBezTo>
                    <a:pt x="44693" y="44044"/>
                    <a:pt x="44526" y="44149"/>
                    <a:pt x="44254" y="44170"/>
                  </a:cubicBezTo>
                  <a:cubicBezTo>
                    <a:pt x="43919" y="44191"/>
                    <a:pt x="43689" y="43940"/>
                    <a:pt x="43772" y="43626"/>
                  </a:cubicBezTo>
                  <a:cubicBezTo>
                    <a:pt x="43898" y="43145"/>
                    <a:pt x="44003" y="42663"/>
                    <a:pt x="44442" y="42308"/>
                  </a:cubicBezTo>
                  <a:cubicBezTo>
                    <a:pt x="44295" y="42036"/>
                    <a:pt x="44149" y="41764"/>
                    <a:pt x="44044" y="41513"/>
                  </a:cubicBezTo>
                  <a:cubicBezTo>
                    <a:pt x="43940" y="41241"/>
                    <a:pt x="43877" y="40927"/>
                    <a:pt x="43793" y="40676"/>
                  </a:cubicBezTo>
                  <a:cubicBezTo>
                    <a:pt x="43605" y="40069"/>
                    <a:pt x="43354" y="39525"/>
                    <a:pt x="42894" y="39065"/>
                  </a:cubicBezTo>
                  <a:cubicBezTo>
                    <a:pt x="42789" y="38960"/>
                    <a:pt x="42684" y="38855"/>
                    <a:pt x="42622" y="38730"/>
                  </a:cubicBezTo>
                  <a:cubicBezTo>
                    <a:pt x="41743" y="37349"/>
                    <a:pt x="40529" y="36345"/>
                    <a:pt x="39274" y="35361"/>
                  </a:cubicBezTo>
                  <a:cubicBezTo>
                    <a:pt x="38793" y="34984"/>
                    <a:pt x="38353" y="34629"/>
                    <a:pt x="37956" y="34189"/>
                  </a:cubicBezTo>
                  <a:cubicBezTo>
                    <a:pt x="37516" y="33687"/>
                    <a:pt x="36909" y="33436"/>
                    <a:pt x="36386" y="33143"/>
                  </a:cubicBezTo>
                  <a:cubicBezTo>
                    <a:pt x="36156" y="33269"/>
                    <a:pt x="36240" y="33415"/>
                    <a:pt x="36261" y="33562"/>
                  </a:cubicBezTo>
                  <a:cubicBezTo>
                    <a:pt x="36449" y="34880"/>
                    <a:pt x="36616" y="36240"/>
                    <a:pt x="36805" y="37579"/>
                  </a:cubicBezTo>
                  <a:cubicBezTo>
                    <a:pt x="36888" y="38123"/>
                    <a:pt x="36972" y="38667"/>
                    <a:pt x="36868" y="39253"/>
                  </a:cubicBezTo>
                  <a:cubicBezTo>
                    <a:pt x="36784" y="39692"/>
                    <a:pt x="36805" y="40194"/>
                    <a:pt x="36763" y="40634"/>
                  </a:cubicBezTo>
                  <a:cubicBezTo>
                    <a:pt x="36700" y="41554"/>
                    <a:pt x="36407" y="42412"/>
                    <a:pt x="36177" y="43312"/>
                  </a:cubicBezTo>
                  <a:cubicBezTo>
                    <a:pt x="36093" y="43605"/>
                    <a:pt x="36031" y="43877"/>
                    <a:pt x="36031" y="44170"/>
                  </a:cubicBezTo>
                  <a:cubicBezTo>
                    <a:pt x="35989" y="45425"/>
                    <a:pt x="35612" y="46597"/>
                    <a:pt x="35298" y="47811"/>
                  </a:cubicBezTo>
                  <a:cubicBezTo>
                    <a:pt x="35215" y="48125"/>
                    <a:pt x="35110" y="48397"/>
                    <a:pt x="35131" y="48752"/>
                  </a:cubicBezTo>
                  <a:cubicBezTo>
                    <a:pt x="35152" y="48961"/>
                    <a:pt x="35089" y="49171"/>
                    <a:pt x="35026" y="49359"/>
                  </a:cubicBezTo>
                  <a:cubicBezTo>
                    <a:pt x="34880" y="49882"/>
                    <a:pt x="34692" y="50426"/>
                    <a:pt x="34482" y="50949"/>
                  </a:cubicBezTo>
                  <a:cubicBezTo>
                    <a:pt x="34399" y="51138"/>
                    <a:pt x="34315" y="51305"/>
                    <a:pt x="34210" y="51493"/>
                  </a:cubicBezTo>
                  <a:cubicBezTo>
                    <a:pt x="33959" y="51912"/>
                    <a:pt x="33645" y="52226"/>
                    <a:pt x="33122" y="52288"/>
                  </a:cubicBezTo>
                  <a:cubicBezTo>
                    <a:pt x="32997" y="52309"/>
                    <a:pt x="32829" y="52351"/>
                    <a:pt x="32641" y="52393"/>
                  </a:cubicBezTo>
                  <a:cubicBezTo>
                    <a:pt x="32641" y="52602"/>
                    <a:pt x="32641" y="52749"/>
                    <a:pt x="32683" y="52937"/>
                  </a:cubicBezTo>
                  <a:cubicBezTo>
                    <a:pt x="32746" y="53460"/>
                    <a:pt x="32850" y="53983"/>
                    <a:pt x="32725" y="54506"/>
                  </a:cubicBezTo>
                  <a:cubicBezTo>
                    <a:pt x="32683" y="54736"/>
                    <a:pt x="32746" y="55029"/>
                    <a:pt x="32808" y="55280"/>
                  </a:cubicBezTo>
                  <a:cubicBezTo>
                    <a:pt x="32913" y="55908"/>
                    <a:pt x="32997" y="56536"/>
                    <a:pt x="32850" y="57226"/>
                  </a:cubicBezTo>
                  <a:cubicBezTo>
                    <a:pt x="32787" y="57666"/>
                    <a:pt x="32850" y="58168"/>
                    <a:pt x="32725" y="58607"/>
                  </a:cubicBezTo>
                  <a:cubicBezTo>
                    <a:pt x="32641" y="58921"/>
                    <a:pt x="32578" y="59235"/>
                    <a:pt x="32536" y="59549"/>
                  </a:cubicBezTo>
                  <a:cubicBezTo>
                    <a:pt x="32495" y="59925"/>
                    <a:pt x="32285" y="60135"/>
                    <a:pt x="31971" y="60281"/>
                  </a:cubicBezTo>
                  <a:cubicBezTo>
                    <a:pt x="31804" y="60365"/>
                    <a:pt x="31637" y="60407"/>
                    <a:pt x="31469" y="60469"/>
                  </a:cubicBezTo>
                  <a:cubicBezTo>
                    <a:pt x="31365" y="60783"/>
                    <a:pt x="31427" y="61034"/>
                    <a:pt x="31637" y="61285"/>
                  </a:cubicBezTo>
                  <a:cubicBezTo>
                    <a:pt x="31888" y="61599"/>
                    <a:pt x="32097" y="61955"/>
                    <a:pt x="32202" y="62353"/>
                  </a:cubicBezTo>
                  <a:cubicBezTo>
                    <a:pt x="32264" y="62541"/>
                    <a:pt x="32411" y="62687"/>
                    <a:pt x="32536" y="62855"/>
                  </a:cubicBezTo>
                  <a:cubicBezTo>
                    <a:pt x="33039" y="63378"/>
                    <a:pt x="32955" y="64047"/>
                    <a:pt x="32997" y="64675"/>
                  </a:cubicBezTo>
                  <a:cubicBezTo>
                    <a:pt x="32997" y="64884"/>
                    <a:pt x="32829" y="65073"/>
                    <a:pt x="32599" y="65114"/>
                  </a:cubicBezTo>
                  <a:cubicBezTo>
                    <a:pt x="32055" y="65261"/>
                    <a:pt x="31595" y="65617"/>
                    <a:pt x="31114" y="65847"/>
                  </a:cubicBezTo>
                  <a:cubicBezTo>
                    <a:pt x="30946" y="65931"/>
                    <a:pt x="30800" y="66014"/>
                    <a:pt x="30653" y="66140"/>
                  </a:cubicBezTo>
                  <a:cubicBezTo>
                    <a:pt x="29795" y="67102"/>
                    <a:pt x="28749" y="67897"/>
                    <a:pt x="27766" y="68713"/>
                  </a:cubicBezTo>
                  <a:cubicBezTo>
                    <a:pt x="27703" y="68755"/>
                    <a:pt x="27661" y="68839"/>
                    <a:pt x="27598" y="68923"/>
                  </a:cubicBezTo>
                  <a:cubicBezTo>
                    <a:pt x="27766" y="69195"/>
                    <a:pt x="28038" y="69299"/>
                    <a:pt x="28331" y="69362"/>
                  </a:cubicBezTo>
                  <a:cubicBezTo>
                    <a:pt x="28770" y="69446"/>
                    <a:pt x="29147" y="69697"/>
                    <a:pt x="29440" y="70073"/>
                  </a:cubicBezTo>
                  <a:cubicBezTo>
                    <a:pt x="29649" y="70345"/>
                    <a:pt x="29858" y="70638"/>
                    <a:pt x="30109" y="70868"/>
                  </a:cubicBezTo>
                  <a:cubicBezTo>
                    <a:pt x="30486" y="71224"/>
                    <a:pt x="30549" y="71643"/>
                    <a:pt x="30528" y="72082"/>
                  </a:cubicBezTo>
                  <a:cubicBezTo>
                    <a:pt x="30528" y="72438"/>
                    <a:pt x="30423" y="72835"/>
                    <a:pt x="30318" y="73212"/>
                  </a:cubicBezTo>
                  <a:cubicBezTo>
                    <a:pt x="30298" y="73337"/>
                    <a:pt x="30193" y="73463"/>
                    <a:pt x="30088" y="73568"/>
                  </a:cubicBezTo>
                  <a:cubicBezTo>
                    <a:pt x="29774" y="73881"/>
                    <a:pt x="28645" y="73986"/>
                    <a:pt x="28247" y="73756"/>
                  </a:cubicBezTo>
                  <a:cubicBezTo>
                    <a:pt x="27305" y="73212"/>
                    <a:pt x="26678" y="72333"/>
                    <a:pt x="26155" y="71392"/>
                  </a:cubicBezTo>
                  <a:cubicBezTo>
                    <a:pt x="26050" y="71182"/>
                    <a:pt x="26029" y="70952"/>
                    <a:pt x="26008" y="70722"/>
                  </a:cubicBezTo>
                  <a:cubicBezTo>
                    <a:pt x="25945" y="70408"/>
                    <a:pt x="25945" y="70094"/>
                    <a:pt x="25694" y="69822"/>
                  </a:cubicBezTo>
                  <a:cubicBezTo>
                    <a:pt x="25485" y="69613"/>
                    <a:pt x="25506" y="69362"/>
                    <a:pt x="25778" y="69132"/>
                  </a:cubicBezTo>
                  <a:lnTo>
                    <a:pt x="27347" y="67709"/>
                  </a:lnTo>
                  <a:cubicBezTo>
                    <a:pt x="28184" y="66977"/>
                    <a:pt x="29063" y="66307"/>
                    <a:pt x="29858" y="65491"/>
                  </a:cubicBezTo>
                  <a:cubicBezTo>
                    <a:pt x="30109" y="65219"/>
                    <a:pt x="30444" y="65052"/>
                    <a:pt x="30800" y="64842"/>
                  </a:cubicBezTo>
                  <a:cubicBezTo>
                    <a:pt x="31155" y="64591"/>
                    <a:pt x="31553" y="64382"/>
                    <a:pt x="31971" y="64152"/>
                  </a:cubicBezTo>
                  <a:cubicBezTo>
                    <a:pt x="31909" y="63922"/>
                    <a:pt x="31909" y="63692"/>
                    <a:pt x="31804" y="63545"/>
                  </a:cubicBezTo>
                  <a:cubicBezTo>
                    <a:pt x="31532" y="63169"/>
                    <a:pt x="31260" y="62792"/>
                    <a:pt x="31176" y="62290"/>
                  </a:cubicBezTo>
                  <a:cubicBezTo>
                    <a:pt x="31176" y="62227"/>
                    <a:pt x="31134" y="62122"/>
                    <a:pt x="31051" y="62060"/>
                  </a:cubicBezTo>
                  <a:cubicBezTo>
                    <a:pt x="30653" y="61725"/>
                    <a:pt x="30486" y="61244"/>
                    <a:pt x="30444" y="60721"/>
                  </a:cubicBezTo>
                  <a:cubicBezTo>
                    <a:pt x="30005" y="60595"/>
                    <a:pt x="29649" y="60721"/>
                    <a:pt x="29272" y="60783"/>
                  </a:cubicBezTo>
                  <a:cubicBezTo>
                    <a:pt x="28833" y="60825"/>
                    <a:pt x="28414" y="60888"/>
                    <a:pt x="27975" y="60721"/>
                  </a:cubicBezTo>
                  <a:cubicBezTo>
                    <a:pt x="27619" y="60595"/>
                    <a:pt x="27201" y="60574"/>
                    <a:pt x="26845" y="60595"/>
                  </a:cubicBezTo>
                  <a:cubicBezTo>
                    <a:pt x="26448" y="60595"/>
                    <a:pt x="26092" y="60449"/>
                    <a:pt x="25736" y="60281"/>
                  </a:cubicBezTo>
                  <a:cubicBezTo>
                    <a:pt x="25590" y="60197"/>
                    <a:pt x="25401" y="60093"/>
                    <a:pt x="25360" y="59946"/>
                  </a:cubicBezTo>
                  <a:cubicBezTo>
                    <a:pt x="25171" y="59444"/>
                    <a:pt x="24774" y="59047"/>
                    <a:pt x="24753" y="58503"/>
                  </a:cubicBezTo>
                  <a:cubicBezTo>
                    <a:pt x="24690" y="57791"/>
                    <a:pt x="24564" y="57101"/>
                    <a:pt x="24460" y="56431"/>
                  </a:cubicBezTo>
                  <a:cubicBezTo>
                    <a:pt x="24041" y="56013"/>
                    <a:pt x="23644" y="55594"/>
                    <a:pt x="23267" y="55218"/>
                  </a:cubicBezTo>
                  <a:cubicBezTo>
                    <a:pt x="22891" y="54841"/>
                    <a:pt x="22430" y="54653"/>
                    <a:pt x="21907" y="54548"/>
                  </a:cubicBezTo>
                  <a:cubicBezTo>
                    <a:pt x="21635" y="54757"/>
                    <a:pt x="21405" y="55029"/>
                    <a:pt x="21112" y="55239"/>
                  </a:cubicBezTo>
                  <a:cubicBezTo>
                    <a:pt x="20673" y="55531"/>
                    <a:pt x="20191" y="55741"/>
                    <a:pt x="19731" y="55992"/>
                  </a:cubicBezTo>
                  <a:cubicBezTo>
                    <a:pt x="19564" y="56075"/>
                    <a:pt x="19396" y="56117"/>
                    <a:pt x="19292" y="56264"/>
                  </a:cubicBezTo>
                  <a:cubicBezTo>
                    <a:pt x="18831" y="56745"/>
                    <a:pt x="18162" y="56954"/>
                    <a:pt x="17660" y="57436"/>
                  </a:cubicBezTo>
                  <a:cubicBezTo>
                    <a:pt x="17304" y="57791"/>
                    <a:pt x="16697" y="57770"/>
                    <a:pt x="16300" y="57436"/>
                  </a:cubicBezTo>
                  <a:cubicBezTo>
                    <a:pt x="16153" y="57310"/>
                    <a:pt x="16049" y="57122"/>
                    <a:pt x="15881" y="56996"/>
                  </a:cubicBezTo>
                  <a:cubicBezTo>
                    <a:pt x="15630" y="56745"/>
                    <a:pt x="15337" y="56536"/>
                    <a:pt x="15023" y="56306"/>
                  </a:cubicBezTo>
                  <a:cubicBezTo>
                    <a:pt x="14709" y="56808"/>
                    <a:pt x="14521" y="57331"/>
                    <a:pt x="14479" y="57833"/>
                  </a:cubicBezTo>
                  <a:cubicBezTo>
                    <a:pt x="14417" y="58398"/>
                    <a:pt x="14207" y="58921"/>
                    <a:pt x="14019" y="59423"/>
                  </a:cubicBezTo>
                  <a:cubicBezTo>
                    <a:pt x="13852" y="59863"/>
                    <a:pt x="13642" y="60281"/>
                    <a:pt x="13496" y="60721"/>
                  </a:cubicBezTo>
                  <a:cubicBezTo>
                    <a:pt x="13433" y="61013"/>
                    <a:pt x="13224" y="61202"/>
                    <a:pt x="12931" y="61223"/>
                  </a:cubicBezTo>
                  <a:cubicBezTo>
                    <a:pt x="12638" y="61285"/>
                    <a:pt x="12324" y="61306"/>
                    <a:pt x="12073" y="61285"/>
                  </a:cubicBezTo>
                  <a:cubicBezTo>
                    <a:pt x="11550" y="61202"/>
                    <a:pt x="11027" y="61076"/>
                    <a:pt x="10525" y="60909"/>
                  </a:cubicBezTo>
                  <a:cubicBezTo>
                    <a:pt x="10232" y="60825"/>
                    <a:pt x="10002" y="60679"/>
                    <a:pt x="9709" y="60574"/>
                  </a:cubicBezTo>
                  <a:cubicBezTo>
                    <a:pt x="9583" y="60511"/>
                    <a:pt x="9458" y="60490"/>
                    <a:pt x="9353" y="60449"/>
                  </a:cubicBezTo>
                  <a:cubicBezTo>
                    <a:pt x="9144" y="60553"/>
                    <a:pt x="9186" y="60700"/>
                    <a:pt x="9186" y="60867"/>
                  </a:cubicBezTo>
                  <a:cubicBezTo>
                    <a:pt x="9248" y="61202"/>
                    <a:pt x="9269" y="61557"/>
                    <a:pt x="9353" y="61913"/>
                  </a:cubicBezTo>
                  <a:cubicBezTo>
                    <a:pt x="9499" y="62687"/>
                    <a:pt x="9290" y="63420"/>
                    <a:pt x="8997" y="64131"/>
                  </a:cubicBezTo>
                  <a:cubicBezTo>
                    <a:pt x="8788" y="64654"/>
                    <a:pt x="8432" y="65010"/>
                    <a:pt x="7826" y="65052"/>
                  </a:cubicBezTo>
                  <a:cubicBezTo>
                    <a:pt x="7637" y="65052"/>
                    <a:pt x="7470" y="65073"/>
                    <a:pt x="7302" y="65114"/>
                  </a:cubicBezTo>
                  <a:cubicBezTo>
                    <a:pt x="6549" y="65366"/>
                    <a:pt x="6005" y="64968"/>
                    <a:pt x="5503" y="64487"/>
                  </a:cubicBezTo>
                  <a:cubicBezTo>
                    <a:pt x="5378" y="64382"/>
                    <a:pt x="5294" y="64215"/>
                    <a:pt x="5231" y="64047"/>
                  </a:cubicBezTo>
                  <a:cubicBezTo>
                    <a:pt x="5106" y="63503"/>
                    <a:pt x="5085" y="62980"/>
                    <a:pt x="5336" y="62436"/>
                  </a:cubicBezTo>
                  <a:cubicBezTo>
                    <a:pt x="5587" y="61850"/>
                    <a:pt x="5817" y="61306"/>
                    <a:pt x="6256" y="60825"/>
                  </a:cubicBezTo>
                  <a:cubicBezTo>
                    <a:pt x="6361" y="60721"/>
                    <a:pt x="6466" y="60595"/>
                    <a:pt x="6486" y="60469"/>
                  </a:cubicBezTo>
                  <a:cubicBezTo>
                    <a:pt x="6633" y="59988"/>
                    <a:pt x="6989" y="59758"/>
                    <a:pt x="7302" y="59465"/>
                  </a:cubicBezTo>
                  <a:cubicBezTo>
                    <a:pt x="7637" y="59151"/>
                    <a:pt x="8014" y="59088"/>
                    <a:pt x="8432" y="59151"/>
                  </a:cubicBezTo>
                  <a:cubicBezTo>
                    <a:pt x="9144" y="59319"/>
                    <a:pt x="9876" y="59423"/>
                    <a:pt x="10546" y="59737"/>
                  </a:cubicBezTo>
                  <a:cubicBezTo>
                    <a:pt x="11132" y="59988"/>
                    <a:pt x="11780" y="60030"/>
                    <a:pt x="12429" y="60156"/>
                  </a:cubicBezTo>
                  <a:cubicBezTo>
                    <a:pt x="12743" y="59549"/>
                    <a:pt x="13015" y="58984"/>
                    <a:pt x="13287" y="58398"/>
                  </a:cubicBezTo>
                  <a:cubicBezTo>
                    <a:pt x="13328" y="58356"/>
                    <a:pt x="13370" y="58293"/>
                    <a:pt x="13349" y="58252"/>
                  </a:cubicBezTo>
                  <a:cubicBezTo>
                    <a:pt x="13245" y="57624"/>
                    <a:pt x="13663" y="57122"/>
                    <a:pt x="13852" y="56578"/>
                  </a:cubicBezTo>
                  <a:cubicBezTo>
                    <a:pt x="13956" y="56180"/>
                    <a:pt x="13998" y="55762"/>
                    <a:pt x="14061" y="55364"/>
                  </a:cubicBezTo>
                  <a:cubicBezTo>
                    <a:pt x="13873" y="55218"/>
                    <a:pt x="13663" y="55071"/>
                    <a:pt x="13538" y="54904"/>
                  </a:cubicBezTo>
                  <a:cubicBezTo>
                    <a:pt x="13287" y="54611"/>
                    <a:pt x="13056" y="54402"/>
                    <a:pt x="12701" y="54276"/>
                  </a:cubicBezTo>
                  <a:cubicBezTo>
                    <a:pt x="12115" y="54088"/>
                    <a:pt x="11885" y="53502"/>
                    <a:pt x="11487" y="53146"/>
                  </a:cubicBezTo>
                  <a:cubicBezTo>
                    <a:pt x="11362" y="53021"/>
                    <a:pt x="11278" y="52853"/>
                    <a:pt x="11194" y="52707"/>
                  </a:cubicBezTo>
                  <a:cubicBezTo>
                    <a:pt x="10880" y="52205"/>
                    <a:pt x="10943" y="51828"/>
                    <a:pt x="11362" y="51451"/>
                  </a:cubicBezTo>
                  <a:cubicBezTo>
                    <a:pt x="12031" y="50824"/>
                    <a:pt x="12743" y="50196"/>
                    <a:pt x="13433" y="49526"/>
                  </a:cubicBezTo>
                  <a:cubicBezTo>
                    <a:pt x="13663" y="49317"/>
                    <a:pt x="13789" y="49003"/>
                    <a:pt x="13977" y="48752"/>
                  </a:cubicBezTo>
                  <a:cubicBezTo>
                    <a:pt x="14103" y="48564"/>
                    <a:pt x="14207" y="48334"/>
                    <a:pt x="14396" y="48208"/>
                  </a:cubicBezTo>
                  <a:cubicBezTo>
                    <a:pt x="14961" y="47811"/>
                    <a:pt x="15442" y="47371"/>
                    <a:pt x="15860" y="46848"/>
                  </a:cubicBezTo>
                  <a:cubicBezTo>
                    <a:pt x="15274" y="46430"/>
                    <a:pt x="14689" y="46011"/>
                    <a:pt x="14103" y="45551"/>
                  </a:cubicBezTo>
                  <a:cubicBezTo>
                    <a:pt x="13077" y="44777"/>
                    <a:pt x="13056" y="43542"/>
                    <a:pt x="13998" y="42684"/>
                  </a:cubicBezTo>
                  <a:cubicBezTo>
                    <a:pt x="14019" y="42663"/>
                    <a:pt x="14061" y="42622"/>
                    <a:pt x="14082" y="42622"/>
                  </a:cubicBezTo>
                  <a:cubicBezTo>
                    <a:pt x="14751" y="42266"/>
                    <a:pt x="15149" y="41638"/>
                    <a:pt x="15651" y="41115"/>
                  </a:cubicBezTo>
                  <a:cubicBezTo>
                    <a:pt x="16279" y="40466"/>
                    <a:pt x="16990" y="39881"/>
                    <a:pt x="17681" y="39316"/>
                  </a:cubicBezTo>
                  <a:cubicBezTo>
                    <a:pt x="17994" y="39044"/>
                    <a:pt x="18350" y="38814"/>
                    <a:pt x="18580" y="38479"/>
                  </a:cubicBezTo>
                  <a:cubicBezTo>
                    <a:pt x="18769" y="38228"/>
                    <a:pt x="18978" y="38018"/>
                    <a:pt x="19187" y="37809"/>
                  </a:cubicBezTo>
                  <a:cubicBezTo>
                    <a:pt x="19229" y="37767"/>
                    <a:pt x="19292" y="37746"/>
                    <a:pt x="19313" y="37705"/>
                  </a:cubicBezTo>
                  <a:cubicBezTo>
                    <a:pt x="19982" y="36972"/>
                    <a:pt x="20673" y="36240"/>
                    <a:pt x="21321" y="35487"/>
                  </a:cubicBezTo>
                  <a:cubicBezTo>
                    <a:pt x="21551" y="35236"/>
                    <a:pt x="21761" y="34964"/>
                    <a:pt x="21844" y="34545"/>
                  </a:cubicBezTo>
                  <a:cubicBezTo>
                    <a:pt x="20756" y="34399"/>
                    <a:pt x="19668" y="34252"/>
                    <a:pt x="18601" y="34106"/>
                  </a:cubicBezTo>
                  <a:cubicBezTo>
                    <a:pt x="18287" y="34043"/>
                    <a:pt x="17953" y="34043"/>
                    <a:pt x="17639" y="33980"/>
                  </a:cubicBezTo>
                  <a:lnTo>
                    <a:pt x="14730" y="33185"/>
                  </a:lnTo>
                  <a:cubicBezTo>
                    <a:pt x="14186" y="33060"/>
                    <a:pt x="13663" y="32871"/>
                    <a:pt x="13161" y="32620"/>
                  </a:cubicBezTo>
                  <a:cubicBezTo>
                    <a:pt x="12596" y="32327"/>
                    <a:pt x="11989" y="32055"/>
                    <a:pt x="11383" y="31804"/>
                  </a:cubicBezTo>
                  <a:cubicBezTo>
                    <a:pt x="10525" y="31427"/>
                    <a:pt x="9709" y="30946"/>
                    <a:pt x="8955" y="30381"/>
                  </a:cubicBezTo>
                  <a:cubicBezTo>
                    <a:pt x="7847" y="29544"/>
                    <a:pt x="6758" y="28707"/>
                    <a:pt x="5650" y="27850"/>
                  </a:cubicBezTo>
                  <a:cubicBezTo>
                    <a:pt x="5398" y="27640"/>
                    <a:pt x="5168" y="27347"/>
                    <a:pt x="4917" y="27096"/>
                  </a:cubicBezTo>
                  <a:cubicBezTo>
                    <a:pt x="4499" y="26594"/>
                    <a:pt x="4122" y="26071"/>
                    <a:pt x="3725" y="25569"/>
                  </a:cubicBezTo>
                  <a:cubicBezTo>
                    <a:pt x="3432" y="25213"/>
                    <a:pt x="3118" y="24941"/>
                    <a:pt x="2657" y="24878"/>
                  </a:cubicBezTo>
                  <a:cubicBezTo>
                    <a:pt x="1988" y="24774"/>
                    <a:pt x="1465" y="24355"/>
                    <a:pt x="921" y="24041"/>
                  </a:cubicBezTo>
                  <a:cubicBezTo>
                    <a:pt x="460" y="23769"/>
                    <a:pt x="209" y="23246"/>
                    <a:pt x="42" y="22744"/>
                  </a:cubicBezTo>
                  <a:cubicBezTo>
                    <a:pt x="0" y="22681"/>
                    <a:pt x="42" y="22577"/>
                    <a:pt x="42" y="22493"/>
                  </a:cubicBezTo>
                  <a:cubicBezTo>
                    <a:pt x="84" y="22200"/>
                    <a:pt x="460" y="22075"/>
                    <a:pt x="628" y="22263"/>
                  </a:cubicBezTo>
                  <a:cubicBezTo>
                    <a:pt x="816" y="22430"/>
                    <a:pt x="984" y="22640"/>
                    <a:pt x="1130" y="22891"/>
                  </a:cubicBezTo>
                  <a:cubicBezTo>
                    <a:pt x="1360" y="23163"/>
                    <a:pt x="1360" y="23163"/>
                    <a:pt x="1925" y="23351"/>
                  </a:cubicBezTo>
                  <a:cubicBezTo>
                    <a:pt x="1716" y="22891"/>
                    <a:pt x="1528" y="22472"/>
                    <a:pt x="1339" y="22054"/>
                  </a:cubicBezTo>
                  <a:cubicBezTo>
                    <a:pt x="1297" y="21907"/>
                    <a:pt x="1256" y="21761"/>
                    <a:pt x="1256" y="21635"/>
                  </a:cubicBezTo>
                  <a:cubicBezTo>
                    <a:pt x="1256" y="21363"/>
                    <a:pt x="1611" y="21175"/>
                    <a:pt x="1779" y="21363"/>
                  </a:cubicBezTo>
                  <a:cubicBezTo>
                    <a:pt x="1988" y="21552"/>
                    <a:pt x="2176" y="21782"/>
                    <a:pt x="2344" y="22054"/>
                  </a:cubicBezTo>
                  <a:cubicBezTo>
                    <a:pt x="2574" y="22388"/>
                    <a:pt x="2783" y="22723"/>
                    <a:pt x="3034" y="23163"/>
                  </a:cubicBezTo>
                  <a:cubicBezTo>
                    <a:pt x="3181" y="22953"/>
                    <a:pt x="3306" y="22828"/>
                    <a:pt x="3348" y="22681"/>
                  </a:cubicBezTo>
                  <a:cubicBezTo>
                    <a:pt x="3411" y="22514"/>
                    <a:pt x="3411" y="22326"/>
                    <a:pt x="3494" y="22179"/>
                  </a:cubicBezTo>
                  <a:cubicBezTo>
                    <a:pt x="3536" y="22054"/>
                    <a:pt x="3641" y="21907"/>
                    <a:pt x="3766" y="21865"/>
                  </a:cubicBezTo>
                  <a:cubicBezTo>
                    <a:pt x="3955" y="21803"/>
                    <a:pt x="4122" y="21949"/>
                    <a:pt x="4185" y="22096"/>
                  </a:cubicBezTo>
                  <a:cubicBezTo>
                    <a:pt x="4331" y="22368"/>
                    <a:pt x="4394" y="22640"/>
                    <a:pt x="4289" y="22953"/>
                  </a:cubicBezTo>
                  <a:cubicBezTo>
                    <a:pt x="4164" y="23309"/>
                    <a:pt x="4059" y="23644"/>
                    <a:pt x="4227" y="23979"/>
                  </a:cubicBezTo>
                  <a:cubicBezTo>
                    <a:pt x="4248" y="24062"/>
                    <a:pt x="4248" y="24167"/>
                    <a:pt x="4227" y="24251"/>
                  </a:cubicBezTo>
                  <a:cubicBezTo>
                    <a:pt x="3934" y="24795"/>
                    <a:pt x="4248" y="25129"/>
                    <a:pt x="4603" y="25464"/>
                  </a:cubicBezTo>
                  <a:cubicBezTo>
                    <a:pt x="4771" y="25611"/>
                    <a:pt x="4917" y="25757"/>
                    <a:pt x="5022" y="25925"/>
                  </a:cubicBezTo>
                  <a:cubicBezTo>
                    <a:pt x="5650" y="26761"/>
                    <a:pt x="6445" y="27410"/>
                    <a:pt x="7302" y="27975"/>
                  </a:cubicBezTo>
                  <a:cubicBezTo>
                    <a:pt x="7993" y="28456"/>
                    <a:pt x="8642" y="28958"/>
                    <a:pt x="9290" y="29440"/>
                  </a:cubicBezTo>
                  <a:cubicBezTo>
                    <a:pt x="10106" y="30047"/>
                    <a:pt x="10964" y="30549"/>
                    <a:pt x="11885" y="30946"/>
                  </a:cubicBezTo>
                  <a:cubicBezTo>
                    <a:pt x="12178" y="31072"/>
                    <a:pt x="12492" y="31176"/>
                    <a:pt x="12764" y="31323"/>
                  </a:cubicBezTo>
                  <a:cubicBezTo>
                    <a:pt x="13810" y="31909"/>
                    <a:pt x="14961" y="32160"/>
                    <a:pt x="16090" y="32536"/>
                  </a:cubicBezTo>
                  <a:cubicBezTo>
                    <a:pt x="17681" y="33039"/>
                    <a:pt x="19313" y="33164"/>
                    <a:pt x="20924" y="33457"/>
                  </a:cubicBezTo>
                  <a:cubicBezTo>
                    <a:pt x="21028" y="33478"/>
                    <a:pt x="21175" y="33415"/>
                    <a:pt x="21342" y="33415"/>
                  </a:cubicBezTo>
                  <a:cubicBezTo>
                    <a:pt x="19961" y="32557"/>
                    <a:pt x="18790" y="31532"/>
                    <a:pt x="17534" y="30591"/>
                  </a:cubicBezTo>
                  <a:cubicBezTo>
                    <a:pt x="17262" y="30423"/>
                    <a:pt x="17095" y="30151"/>
                    <a:pt x="16844" y="29900"/>
                  </a:cubicBezTo>
                  <a:cubicBezTo>
                    <a:pt x="16739" y="29754"/>
                    <a:pt x="16634" y="29607"/>
                    <a:pt x="16530" y="29440"/>
                  </a:cubicBezTo>
                  <a:cubicBezTo>
                    <a:pt x="16069" y="28749"/>
                    <a:pt x="15525" y="28059"/>
                    <a:pt x="15525" y="27096"/>
                  </a:cubicBezTo>
                  <a:cubicBezTo>
                    <a:pt x="15358" y="27138"/>
                    <a:pt x="15233" y="27180"/>
                    <a:pt x="15149" y="27222"/>
                  </a:cubicBezTo>
                  <a:cubicBezTo>
                    <a:pt x="14626" y="27745"/>
                    <a:pt x="13914" y="27912"/>
                    <a:pt x="13245" y="28122"/>
                  </a:cubicBezTo>
                  <a:cubicBezTo>
                    <a:pt x="12764" y="28268"/>
                    <a:pt x="12324" y="28184"/>
                    <a:pt x="11885" y="27933"/>
                  </a:cubicBezTo>
                  <a:cubicBezTo>
                    <a:pt x="11592" y="27745"/>
                    <a:pt x="11278" y="27557"/>
                    <a:pt x="10964" y="27389"/>
                  </a:cubicBezTo>
                  <a:cubicBezTo>
                    <a:pt x="10504" y="27117"/>
                    <a:pt x="10253" y="26720"/>
                    <a:pt x="10190" y="26176"/>
                  </a:cubicBezTo>
                  <a:cubicBezTo>
                    <a:pt x="9939" y="24523"/>
                    <a:pt x="9939" y="24523"/>
                    <a:pt x="10336" y="22744"/>
                  </a:cubicBezTo>
                  <a:cubicBezTo>
                    <a:pt x="10085" y="22598"/>
                    <a:pt x="9771" y="22514"/>
                    <a:pt x="9458" y="22493"/>
                  </a:cubicBezTo>
                  <a:cubicBezTo>
                    <a:pt x="9248" y="22472"/>
                    <a:pt x="9039" y="22430"/>
                    <a:pt x="8851" y="22388"/>
                  </a:cubicBezTo>
                  <a:cubicBezTo>
                    <a:pt x="8516" y="22284"/>
                    <a:pt x="8307" y="22075"/>
                    <a:pt x="8223" y="21698"/>
                  </a:cubicBezTo>
                  <a:cubicBezTo>
                    <a:pt x="8098" y="20966"/>
                    <a:pt x="8014" y="20275"/>
                    <a:pt x="8328" y="19543"/>
                  </a:cubicBezTo>
                  <a:cubicBezTo>
                    <a:pt x="8516" y="19166"/>
                    <a:pt x="8621" y="18748"/>
                    <a:pt x="8746" y="18350"/>
                  </a:cubicBezTo>
                  <a:cubicBezTo>
                    <a:pt x="8935" y="17764"/>
                    <a:pt x="9207" y="17241"/>
                    <a:pt x="9604" y="16739"/>
                  </a:cubicBezTo>
                  <a:cubicBezTo>
                    <a:pt x="10085" y="16090"/>
                    <a:pt x="10462" y="15358"/>
                    <a:pt x="10880" y="14668"/>
                  </a:cubicBezTo>
                  <a:cubicBezTo>
                    <a:pt x="10734" y="14479"/>
                    <a:pt x="10567" y="14563"/>
                    <a:pt x="10441" y="14584"/>
                  </a:cubicBezTo>
                  <a:cubicBezTo>
                    <a:pt x="9897" y="14668"/>
                    <a:pt x="9353" y="14751"/>
                    <a:pt x="8767" y="14793"/>
                  </a:cubicBezTo>
                  <a:cubicBezTo>
                    <a:pt x="8160" y="14856"/>
                    <a:pt x="7742" y="14521"/>
                    <a:pt x="7679" y="13914"/>
                  </a:cubicBezTo>
                  <a:cubicBezTo>
                    <a:pt x="7637" y="13726"/>
                    <a:pt x="7637" y="13538"/>
                    <a:pt x="7700" y="13391"/>
                  </a:cubicBezTo>
                  <a:cubicBezTo>
                    <a:pt x="7888" y="12743"/>
                    <a:pt x="8119" y="12073"/>
                    <a:pt x="8621" y="11613"/>
                  </a:cubicBezTo>
                  <a:cubicBezTo>
                    <a:pt x="10106" y="10169"/>
                    <a:pt x="11508" y="8663"/>
                    <a:pt x="13182" y="7449"/>
                  </a:cubicBezTo>
                  <a:cubicBezTo>
                    <a:pt x="13559" y="7156"/>
                    <a:pt x="13977" y="6947"/>
                    <a:pt x="14396" y="6717"/>
                  </a:cubicBezTo>
                  <a:cubicBezTo>
                    <a:pt x="14584" y="6612"/>
                    <a:pt x="14751" y="6528"/>
                    <a:pt x="14940" y="6424"/>
                  </a:cubicBezTo>
                  <a:cubicBezTo>
                    <a:pt x="16049" y="5901"/>
                    <a:pt x="17095" y="5357"/>
                    <a:pt x="18078" y="4645"/>
                  </a:cubicBezTo>
                  <a:cubicBezTo>
                    <a:pt x="17743" y="4206"/>
                    <a:pt x="17513" y="3746"/>
                    <a:pt x="17409" y="3160"/>
                  </a:cubicBezTo>
                  <a:cubicBezTo>
                    <a:pt x="17262" y="2406"/>
                    <a:pt x="17450" y="1758"/>
                    <a:pt x="17743" y="1088"/>
                  </a:cubicBezTo>
                  <a:cubicBezTo>
                    <a:pt x="17932" y="712"/>
                    <a:pt x="18204" y="440"/>
                    <a:pt x="18685" y="398"/>
                  </a:cubicBezTo>
                  <a:cubicBezTo>
                    <a:pt x="19919" y="230"/>
                    <a:pt x="21112" y="0"/>
                    <a:pt x="22367" y="189"/>
                  </a:cubicBezTo>
                  <a:cubicBezTo>
                    <a:pt x="22807" y="230"/>
                    <a:pt x="23267" y="230"/>
                    <a:pt x="23707" y="251"/>
                  </a:cubicBezTo>
                  <a:cubicBezTo>
                    <a:pt x="24439" y="314"/>
                    <a:pt x="25171" y="356"/>
                    <a:pt x="25883" y="544"/>
                  </a:cubicBezTo>
                  <a:cubicBezTo>
                    <a:pt x="26427" y="670"/>
                    <a:pt x="26971" y="733"/>
                    <a:pt x="27515" y="733"/>
                  </a:cubicBezTo>
                  <a:cubicBezTo>
                    <a:pt x="28770" y="733"/>
                    <a:pt x="29963" y="1046"/>
                    <a:pt x="31134" y="1444"/>
                  </a:cubicBezTo>
                  <a:cubicBezTo>
                    <a:pt x="31658" y="1611"/>
                    <a:pt x="32181" y="1821"/>
                    <a:pt x="32746" y="2030"/>
                  </a:cubicBezTo>
                  <a:cubicBezTo>
                    <a:pt x="33959" y="1653"/>
                    <a:pt x="35215" y="1800"/>
                    <a:pt x="36470" y="1925"/>
                  </a:cubicBezTo>
                  <a:cubicBezTo>
                    <a:pt x="37077" y="2009"/>
                    <a:pt x="37433" y="2427"/>
                    <a:pt x="37851" y="2825"/>
                  </a:cubicBezTo>
                  <a:cubicBezTo>
                    <a:pt x="37935" y="2909"/>
                    <a:pt x="37935" y="3034"/>
                    <a:pt x="37956" y="3160"/>
                  </a:cubicBezTo>
                  <a:cubicBezTo>
                    <a:pt x="38018" y="3453"/>
                    <a:pt x="38039" y="3746"/>
                    <a:pt x="38081" y="4059"/>
                  </a:cubicBezTo>
                  <a:cubicBezTo>
                    <a:pt x="37851" y="4394"/>
                    <a:pt x="37537" y="4687"/>
                    <a:pt x="37537" y="5168"/>
                  </a:cubicBezTo>
                  <a:cubicBezTo>
                    <a:pt x="37809" y="5419"/>
                    <a:pt x="38060" y="5670"/>
                    <a:pt x="38458" y="5733"/>
                  </a:cubicBezTo>
                  <a:cubicBezTo>
                    <a:pt x="38646" y="5754"/>
                    <a:pt x="38855" y="5880"/>
                    <a:pt x="39002" y="5984"/>
                  </a:cubicBezTo>
                  <a:cubicBezTo>
                    <a:pt x="39274" y="6173"/>
                    <a:pt x="39525" y="6382"/>
                    <a:pt x="39797" y="6570"/>
                  </a:cubicBezTo>
                  <a:cubicBezTo>
                    <a:pt x="40676" y="7114"/>
                    <a:pt x="41157" y="7930"/>
                    <a:pt x="41220" y="8935"/>
                  </a:cubicBezTo>
                  <a:cubicBezTo>
                    <a:pt x="41262" y="9102"/>
                    <a:pt x="41282" y="9228"/>
                    <a:pt x="41282" y="9353"/>
                  </a:cubicBezTo>
                  <a:cubicBezTo>
                    <a:pt x="41408" y="9437"/>
                    <a:pt x="41492" y="9520"/>
                    <a:pt x="41596" y="9562"/>
                  </a:cubicBezTo>
                  <a:cubicBezTo>
                    <a:pt x="43103" y="10462"/>
                    <a:pt x="44023" y="11843"/>
                    <a:pt x="44630" y="13475"/>
                  </a:cubicBezTo>
                  <a:cubicBezTo>
                    <a:pt x="44819" y="13998"/>
                    <a:pt x="45028" y="14521"/>
                    <a:pt x="45195" y="15044"/>
                  </a:cubicBezTo>
                  <a:cubicBezTo>
                    <a:pt x="45300" y="15379"/>
                    <a:pt x="45383" y="15714"/>
                    <a:pt x="45467" y="16049"/>
                  </a:cubicBezTo>
                  <a:cubicBezTo>
                    <a:pt x="45802" y="17681"/>
                    <a:pt x="45802" y="19334"/>
                    <a:pt x="45614" y="20966"/>
                  </a:cubicBezTo>
                  <a:cubicBezTo>
                    <a:pt x="45509" y="21949"/>
                    <a:pt x="45300" y="22828"/>
                    <a:pt x="44860" y="23665"/>
                  </a:cubicBezTo>
                  <a:cubicBezTo>
                    <a:pt x="44212" y="24837"/>
                    <a:pt x="43479" y="25987"/>
                    <a:pt x="42768" y="27138"/>
                  </a:cubicBezTo>
                  <a:cubicBezTo>
                    <a:pt x="42245" y="27975"/>
                    <a:pt x="41471" y="28582"/>
                    <a:pt x="40676" y="29126"/>
                  </a:cubicBezTo>
                  <a:cubicBezTo>
                    <a:pt x="39922" y="29691"/>
                    <a:pt x="39127" y="30214"/>
                    <a:pt x="38353" y="30737"/>
                  </a:cubicBezTo>
                  <a:cubicBezTo>
                    <a:pt x="38186" y="30842"/>
                    <a:pt x="38018" y="30883"/>
                    <a:pt x="37935" y="31009"/>
                  </a:cubicBezTo>
                  <a:cubicBezTo>
                    <a:pt x="37558" y="31532"/>
                    <a:pt x="37077" y="31888"/>
                    <a:pt x="36470" y="32243"/>
                  </a:cubicBezTo>
                  <a:cubicBezTo>
                    <a:pt x="36930" y="32536"/>
                    <a:pt x="37328" y="32767"/>
                    <a:pt x="37746" y="32997"/>
                  </a:cubicBezTo>
                  <a:cubicBezTo>
                    <a:pt x="38123" y="33206"/>
                    <a:pt x="38437" y="33457"/>
                    <a:pt x="38709" y="33771"/>
                  </a:cubicBezTo>
                  <a:cubicBezTo>
                    <a:pt x="38981" y="34043"/>
                    <a:pt x="39295" y="34252"/>
                    <a:pt x="39588" y="34524"/>
                  </a:cubicBezTo>
                  <a:cubicBezTo>
                    <a:pt x="40341" y="35173"/>
                    <a:pt x="41115" y="35800"/>
                    <a:pt x="41847" y="36449"/>
                  </a:cubicBezTo>
                  <a:cubicBezTo>
                    <a:pt x="42203" y="36763"/>
                    <a:pt x="42517" y="37140"/>
                    <a:pt x="42789" y="37495"/>
                  </a:cubicBezTo>
                  <a:cubicBezTo>
                    <a:pt x="43166" y="37956"/>
                    <a:pt x="43563" y="38416"/>
                    <a:pt x="43877" y="38918"/>
                  </a:cubicBezTo>
                  <a:cubicBezTo>
                    <a:pt x="44128" y="39316"/>
                    <a:pt x="44337" y="39734"/>
                    <a:pt x="44526" y="40174"/>
                  </a:cubicBezTo>
                  <a:cubicBezTo>
                    <a:pt x="44651" y="40466"/>
                    <a:pt x="44714" y="40801"/>
                    <a:pt x="44839" y="41094"/>
                  </a:cubicBezTo>
                  <a:cubicBezTo>
                    <a:pt x="44986" y="41262"/>
                    <a:pt x="45153" y="41554"/>
                    <a:pt x="45342" y="41931"/>
                  </a:cubicBezTo>
                  <a:close/>
                  <a:moveTo>
                    <a:pt x="18287" y="19187"/>
                  </a:moveTo>
                  <a:cubicBezTo>
                    <a:pt x="17555" y="20380"/>
                    <a:pt x="17471" y="21677"/>
                    <a:pt x="17304" y="22953"/>
                  </a:cubicBezTo>
                  <a:cubicBezTo>
                    <a:pt x="17241" y="23246"/>
                    <a:pt x="17262" y="23539"/>
                    <a:pt x="17450" y="23790"/>
                  </a:cubicBezTo>
                  <a:cubicBezTo>
                    <a:pt x="17764" y="23644"/>
                    <a:pt x="18015" y="23435"/>
                    <a:pt x="18308" y="23351"/>
                  </a:cubicBezTo>
                  <a:cubicBezTo>
                    <a:pt x="18601" y="23246"/>
                    <a:pt x="18936" y="23246"/>
                    <a:pt x="19229" y="23225"/>
                  </a:cubicBezTo>
                  <a:cubicBezTo>
                    <a:pt x="19313" y="23121"/>
                    <a:pt x="19334" y="23058"/>
                    <a:pt x="19354" y="23016"/>
                  </a:cubicBezTo>
                  <a:cubicBezTo>
                    <a:pt x="19710" y="21635"/>
                    <a:pt x="20484" y="20422"/>
                    <a:pt x="21028" y="19124"/>
                  </a:cubicBezTo>
                  <a:cubicBezTo>
                    <a:pt x="21196" y="18748"/>
                    <a:pt x="21426" y="18392"/>
                    <a:pt x="21635" y="18036"/>
                  </a:cubicBezTo>
                  <a:cubicBezTo>
                    <a:pt x="21719" y="17911"/>
                    <a:pt x="21803" y="17806"/>
                    <a:pt x="21907" y="17702"/>
                  </a:cubicBezTo>
                  <a:cubicBezTo>
                    <a:pt x="22137" y="17430"/>
                    <a:pt x="22493" y="17471"/>
                    <a:pt x="22640" y="17785"/>
                  </a:cubicBezTo>
                  <a:cubicBezTo>
                    <a:pt x="22849" y="18225"/>
                    <a:pt x="23079" y="18685"/>
                    <a:pt x="23163" y="19166"/>
                  </a:cubicBezTo>
                  <a:cubicBezTo>
                    <a:pt x="23267" y="19710"/>
                    <a:pt x="23623" y="20024"/>
                    <a:pt x="24062" y="20296"/>
                  </a:cubicBezTo>
                  <a:cubicBezTo>
                    <a:pt x="24251" y="20401"/>
                    <a:pt x="24460" y="20338"/>
                    <a:pt x="24627" y="20191"/>
                  </a:cubicBezTo>
                  <a:cubicBezTo>
                    <a:pt x="24878" y="19899"/>
                    <a:pt x="25067" y="19564"/>
                    <a:pt x="25171" y="19187"/>
                  </a:cubicBezTo>
                  <a:cubicBezTo>
                    <a:pt x="25318" y="18748"/>
                    <a:pt x="25485" y="18308"/>
                    <a:pt x="25673" y="17890"/>
                  </a:cubicBezTo>
                  <a:cubicBezTo>
                    <a:pt x="25778" y="17660"/>
                    <a:pt x="25904" y="17450"/>
                    <a:pt x="25925" y="17158"/>
                  </a:cubicBezTo>
                  <a:cubicBezTo>
                    <a:pt x="25945" y="16823"/>
                    <a:pt x="26134" y="16509"/>
                    <a:pt x="26448" y="16404"/>
                  </a:cubicBezTo>
                  <a:cubicBezTo>
                    <a:pt x="26950" y="16237"/>
                    <a:pt x="27452" y="16132"/>
                    <a:pt x="27975" y="16446"/>
                  </a:cubicBezTo>
                  <a:cubicBezTo>
                    <a:pt x="28498" y="16781"/>
                    <a:pt x="29063" y="16990"/>
                    <a:pt x="29607" y="17262"/>
                  </a:cubicBezTo>
                  <a:cubicBezTo>
                    <a:pt x="30067" y="17471"/>
                    <a:pt x="30528" y="17367"/>
                    <a:pt x="31009" y="17262"/>
                  </a:cubicBezTo>
                  <a:cubicBezTo>
                    <a:pt x="31114" y="17241"/>
                    <a:pt x="31239" y="17158"/>
                    <a:pt x="31281" y="17074"/>
                  </a:cubicBezTo>
                  <a:cubicBezTo>
                    <a:pt x="31532" y="16634"/>
                    <a:pt x="31804" y="16216"/>
                    <a:pt x="31971" y="15735"/>
                  </a:cubicBezTo>
                  <a:cubicBezTo>
                    <a:pt x="32327" y="14689"/>
                    <a:pt x="32641" y="13601"/>
                    <a:pt x="33018" y="12554"/>
                  </a:cubicBezTo>
                  <a:cubicBezTo>
                    <a:pt x="33143" y="12178"/>
                    <a:pt x="33206" y="11822"/>
                    <a:pt x="33143" y="11404"/>
                  </a:cubicBezTo>
                  <a:cubicBezTo>
                    <a:pt x="32955" y="11236"/>
                    <a:pt x="32746" y="11090"/>
                    <a:pt x="32578" y="10901"/>
                  </a:cubicBezTo>
                  <a:cubicBezTo>
                    <a:pt x="32432" y="10776"/>
                    <a:pt x="32327" y="10650"/>
                    <a:pt x="32285" y="10483"/>
                  </a:cubicBezTo>
                  <a:cubicBezTo>
                    <a:pt x="32202" y="10274"/>
                    <a:pt x="32285" y="10064"/>
                    <a:pt x="32432" y="9939"/>
                  </a:cubicBezTo>
                  <a:cubicBezTo>
                    <a:pt x="32599" y="9813"/>
                    <a:pt x="32746" y="9834"/>
                    <a:pt x="32934" y="9939"/>
                  </a:cubicBezTo>
                  <a:cubicBezTo>
                    <a:pt x="33101" y="10023"/>
                    <a:pt x="33248" y="10127"/>
                    <a:pt x="33373" y="10232"/>
                  </a:cubicBezTo>
                  <a:cubicBezTo>
                    <a:pt x="33729" y="10483"/>
                    <a:pt x="34085" y="10650"/>
                    <a:pt x="34503" y="10713"/>
                  </a:cubicBezTo>
                  <a:cubicBezTo>
                    <a:pt x="34796" y="10776"/>
                    <a:pt x="35089" y="10860"/>
                    <a:pt x="35361" y="10901"/>
                  </a:cubicBezTo>
                  <a:cubicBezTo>
                    <a:pt x="36261" y="11069"/>
                    <a:pt x="37140" y="10901"/>
                    <a:pt x="37956" y="10608"/>
                  </a:cubicBezTo>
                  <a:cubicBezTo>
                    <a:pt x="38855" y="10295"/>
                    <a:pt x="39650" y="9834"/>
                    <a:pt x="40257" y="9018"/>
                  </a:cubicBezTo>
                  <a:cubicBezTo>
                    <a:pt x="40257" y="8328"/>
                    <a:pt x="39964" y="7784"/>
                    <a:pt x="39420" y="7407"/>
                  </a:cubicBezTo>
                  <a:cubicBezTo>
                    <a:pt x="38918" y="7031"/>
                    <a:pt x="38500" y="6612"/>
                    <a:pt x="37830" y="6528"/>
                  </a:cubicBezTo>
                  <a:cubicBezTo>
                    <a:pt x="37600" y="6507"/>
                    <a:pt x="37349" y="6215"/>
                    <a:pt x="37140" y="6047"/>
                  </a:cubicBezTo>
                  <a:cubicBezTo>
                    <a:pt x="36784" y="6173"/>
                    <a:pt x="36554" y="5859"/>
                    <a:pt x="36240" y="5796"/>
                  </a:cubicBezTo>
                  <a:lnTo>
                    <a:pt x="36072" y="5733"/>
                  </a:lnTo>
                  <a:cubicBezTo>
                    <a:pt x="35717" y="5482"/>
                    <a:pt x="35717" y="4854"/>
                    <a:pt x="36135" y="4708"/>
                  </a:cubicBezTo>
                  <a:cubicBezTo>
                    <a:pt x="36449" y="4582"/>
                    <a:pt x="36596" y="4415"/>
                    <a:pt x="36700" y="4080"/>
                  </a:cubicBezTo>
                  <a:cubicBezTo>
                    <a:pt x="36784" y="3850"/>
                    <a:pt x="37077" y="3704"/>
                    <a:pt x="37098" y="3390"/>
                  </a:cubicBezTo>
                  <a:cubicBezTo>
                    <a:pt x="36972" y="3139"/>
                    <a:pt x="36721" y="2930"/>
                    <a:pt x="36449" y="2867"/>
                  </a:cubicBezTo>
                  <a:cubicBezTo>
                    <a:pt x="36052" y="2804"/>
                    <a:pt x="35633" y="2741"/>
                    <a:pt x="35215" y="2741"/>
                  </a:cubicBezTo>
                  <a:cubicBezTo>
                    <a:pt x="34775" y="2741"/>
                    <a:pt x="34357" y="2846"/>
                    <a:pt x="33959" y="3076"/>
                  </a:cubicBezTo>
                  <a:cubicBezTo>
                    <a:pt x="33562" y="3285"/>
                    <a:pt x="33039" y="3390"/>
                    <a:pt x="32725" y="3034"/>
                  </a:cubicBezTo>
                  <a:cubicBezTo>
                    <a:pt x="32432" y="2720"/>
                    <a:pt x="32118" y="2595"/>
                    <a:pt x="31762" y="2490"/>
                  </a:cubicBezTo>
                  <a:cubicBezTo>
                    <a:pt x="31114" y="2302"/>
                    <a:pt x="30444" y="2176"/>
                    <a:pt x="29795" y="1988"/>
                  </a:cubicBezTo>
                  <a:cubicBezTo>
                    <a:pt x="29230" y="1821"/>
                    <a:pt x="28645" y="1716"/>
                    <a:pt x="28080" y="1695"/>
                  </a:cubicBezTo>
                  <a:cubicBezTo>
                    <a:pt x="27075" y="1653"/>
                    <a:pt x="26092" y="1611"/>
                    <a:pt x="25088" y="1297"/>
                  </a:cubicBezTo>
                  <a:cubicBezTo>
                    <a:pt x="24795" y="1235"/>
                    <a:pt x="24523" y="1235"/>
                    <a:pt x="24230" y="1193"/>
                  </a:cubicBezTo>
                  <a:cubicBezTo>
                    <a:pt x="23372" y="1151"/>
                    <a:pt x="22535" y="1088"/>
                    <a:pt x="21656" y="1046"/>
                  </a:cubicBezTo>
                  <a:cubicBezTo>
                    <a:pt x="20694" y="984"/>
                    <a:pt x="19731" y="1130"/>
                    <a:pt x="18810" y="1381"/>
                  </a:cubicBezTo>
                  <a:cubicBezTo>
                    <a:pt x="18769" y="1507"/>
                    <a:pt x="18706" y="1611"/>
                    <a:pt x="18664" y="1758"/>
                  </a:cubicBezTo>
                  <a:cubicBezTo>
                    <a:pt x="18266" y="2930"/>
                    <a:pt x="18518" y="3641"/>
                    <a:pt x="19627" y="4227"/>
                  </a:cubicBezTo>
                  <a:lnTo>
                    <a:pt x="19773" y="4310"/>
                  </a:lnTo>
                  <a:cubicBezTo>
                    <a:pt x="20129" y="4520"/>
                    <a:pt x="20150" y="4959"/>
                    <a:pt x="19815" y="5168"/>
                  </a:cubicBezTo>
                  <a:cubicBezTo>
                    <a:pt x="19459" y="5357"/>
                    <a:pt x="19103" y="5461"/>
                    <a:pt x="18769" y="5587"/>
                  </a:cubicBezTo>
                  <a:cubicBezTo>
                    <a:pt x="18518" y="5670"/>
                    <a:pt x="18246" y="5691"/>
                    <a:pt x="18036" y="5859"/>
                  </a:cubicBezTo>
                  <a:cubicBezTo>
                    <a:pt x="17158" y="6424"/>
                    <a:pt x="16216" y="6884"/>
                    <a:pt x="15316" y="7303"/>
                  </a:cubicBezTo>
                  <a:cubicBezTo>
                    <a:pt x="14228" y="7826"/>
                    <a:pt x="13287" y="8516"/>
                    <a:pt x="12429" y="9332"/>
                  </a:cubicBezTo>
                  <a:cubicBezTo>
                    <a:pt x="11592" y="10127"/>
                    <a:pt x="10776" y="10922"/>
                    <a:pt x="9981" y="11738"/>
                  </a:cubicBezTo>
                  <a:cubicBezTo>
                    <a:pt x="9813" y="11906"/>
                    <a:pt x="9604" y="12052"/>
                    <a:pt x="9479" y="12241"/>
                  </a:cubicBezTo>
                  <a:cubicBezTo>
                    <a:pt x="9165" y="12659"/>
                    <a:pt x="8872" y="13077"/>
                    <a:pt x="8893" y="13705"/>
                  </a:cubicBezTo>
                  <a:cubicBezTo>
                    <a:pt x="9520" y="13621"/>
                    <a:pt x="10106" y="13517"/>
                    <a:pt x="10713" y="13475"/>
                  </a:cubicBezTo>
                  <a:cubicBezTo>
                    <a:pt x="11257" y="13412"/>
                    <a:pt x="11759" y="13266"/>
                    <a:pt x="12199" y="12973"/>
                  </a:cubicBezTo>
                  <a:cubicBezTo>
                    <a:pt x="12387" y="12868"/>
                    <a:pt x="12554" y="12764"/>
                    <a:pt x="12743" y="12680"/>
                  </a:cubicBezTo>
                  <a:cubicBezTo>
                    <a:pt x="13015" y="12575"/>
                    <a:pt x="13328" y="12701"/>
                    <a:pt x="13433" y="12952"/>
                  </a:cubicBezTo>
                  <a:cubicBezTo>
                    <a:pt x="13538" y="13161"/>
                    <a:pt x="13475" y="13370"/>
                    <a:pt x="13266" y="13580"/>
                  </a:cubicBezTo>
                  <a:cubicBezTo>
                    <a:pt x="13224" y="13621"/>
                    <a:pt x="13140" y="13684"/>
                    <a:pt x="13077" y="13747"/>
                  </a:cubicBezTo>
                  <a:cubicBezTo>
                    <a:pt x="12805" y="14061"/>
                    <a:pt x="12533" y="14354"/>
                    <a:pt x="12282" y="14668"/>
                  </a:cubicBezTo>
                  <a:cubicBezTo>
                    <a:pt x="11445" y="15609"/>
                    <a:pt x="10964" y="16760"/>
                    <a:pt x="10232" y="17764"/>
                  </a:cubicBezTo>
                  <a:cubicBezTo>
                    <a:pt x="10148" y="17869"/>
                    <a:pt x="10106" y="18015"/>
                    <a:pt x="10043" y="18141"/>
                  </a:cubicBezTo>
                  <a:cubicBezTo>
                    <a:pt x="9834" y="18811"/>
                    <a:pt x="9625" y="19438"/>
                    <a:pt x="9395" y="20087"/>
                  </a:cubicBezTo>
                  <a:cubicBezTo>
                    <a:pt x="9269" y="20505"/>
                    <a:pt x="9269" y="20903"/>
                    <a:pt x="9479" y="21321"/>
                  </a:cubicBezTo>
                  <a:cubicBezTo>
                    <a:pt x="9981" y="21363"/>
                    <a:pt x="10441" y="21426"/>
                    <a:pt x="10943" y="21447"/>
                  </a:cubicBezTo>
                  <a:cubicBezTo>
                    <a:pt x="11341" y="21468"/>
                    <a:pt x="11550" y="21635"/>
                    <a:pt x="11613" y="22012"/>
                  </a:cubicBezTo>
                  <a:cubicBezTo>
                    <a:pt x="11696" y="22326"/>
                    <a:pt x="11696" y="22681"/>
                    <a:pt x="11571" y="22953"/>
                  </a:cubicBezTo>
                  <a:cubicBezTo>
                    <a:pt x="11173" y="23832"/>
                    <a:pt x="11194" y="24711"/>
                    <a:pt x="11362" y="25653"/>
                  </a:cubicBezTo>
                  <a:cubicBezTo>
                    <a:pt x="11445" y="26092"/>
                    <a:pt x="11613" y="26406"/>
                    <a:pt x="12010" y="26615"/>
                  </a:cubicBezTo>
                  <a:cubicBezTo>
                    <a:pt x="12199" y="26720"/>
                    <a:pt x="12387" y="26824"/>
                    <a:pt x="12554" y="26908"/>
                  </a:cubicBezTo>
                  <a:cubicBezTo>
                    <a:pt x="12743" y="26971"/>
                    <a:pt x="12973" y="27034"/>
                    <a:pt x="13161" y="26992"/>
                  </a:cubicBezTo>
                  <a:cubicBezTo>
                    <a:pt x="14124" y="26720"/>
                    <a:pt x="14961" y="26280"/>
                    <a:pt x="15337" y="25255"/>
                  </a:cubicBezTo>
                  <a:cubicBezTo>
                    <a:pt x="15421" y="25088"/>
                    <a:pt x="15546" y="24878"/>
                    <a:pt x="15693" y="24795"/>
                  </a:cubicBezTo>
                  <a:cubicBezTo>
                    <a:pt x="16090" y="24585"/>
                    <a:pt x="16279" y="24209"/>
                    <a:pt x="16509" y="23895"/>
                  </a:cubicBezTo>
                  <a:cubicBezTo>
                    <a:pt x="16404" y="22619"/>
                    <a:pt x="16823" y="21447"/>
                    <a:pt x="17241" y="20296"/>
                  </a:cubicBezTo>
                  <a:cubicBezTo>
                    <a:pt x="17346" y="19982"/>
                    <a:pt x="17534" y="19710"/>
                    <a:pt x="17722" y="19438"/>
                  </a:cubicBezTo>
                  <a:cubicBezTo>
                    <a:pt x="17722" y="19083"/>
                    <a:pt x="17953" y="19041"/>
                    <a:pt x="18287" y="19187"/>
                  </a:cubicBezTo>
                  <a:close/>
                  <a:moveTo>
                    <a:pt x="27054" y="17262"/>
                  </a:moveTo>
                  <a:cubicBezTo>
                    <a:pt x="26950" y="17513"/>
                    <a:pt x="26929" y="17785"/>
                    <a:pt x="26782" y="17953"/>
                  </a:cubicBezTo>
                  <a:cubicBezTo>
                    <a:pt x="26448" y="18434"/>
                    <a:pt x="26259" y="18957"/>
                    <a:pt x="26113" y="19480"/>
                  </a:cubicBezTo>
                  <a:cubicBezTo>
                    <a:pt x="25945" y="20024"/>
                    <a:pt x="25611" y="20484"/>
                    <a:pt x="25276" y="20924"/>
                  </a:cubicBezTo>
                  <a:cubicBezTo>
                    <a:pt x="24983" y="21280"/>
                    <a:pt x="24125" y="21489"/>
                    <a:pt x="23728" y="21259"/>
                  </a:cubicBezTo>
                  <a:cubicBezTo>
                    <a:pt x="23079" y="20861"/>
                    <a:pt x="22430" y="20443"/>
                    <a:pt x="22242" y="19606"/>
                  </a:cubicBezTo>
                  <a:cubicBezTo>
                    <a:pt x="22221" y="19501"/>
                    <a:pt x="22179" y="19396"/>
                    <a:pt x="22158" y="19313"/>
                  </a:cubicBezTo>
                  <a:cubicBezTo>
                    <a:pt x="21823" y="19396"/>
                    <a:pt x="21761" y="19627"/>
                    <a:pt x="21656" y="19836"/>
                  </a:cubicBezTo>
                  <a:cubicBezTo>
                    <a:pt x="21279" y="20673"/>
                    <a:pt x="20903" y="21510"/>
                    <a:pt x="20547" y="22326"/>
                  </a:cubicBezTo>
                  <a:cubicBezTo>
                    <a:pt x="20359" y="22702"/>
                    <a:pt x="20254" y="23079"/>
                    <a:pt x="20275" y="23539"/>
                  </a:cubicBezTo>
                  <a:cubicBezTo>
                    <a:pt x="20359" y="23644"/>
                    <a:pt x="20443" y="23728"/>
                    <a:pt x="20484" y="23832"/>
                  </a:cubicBezTo>
                  <a:cubicBezTo>
                    <a:pt x="20610" y="24062"/>
                    <a:pt x="20777" y="24272"/>
                    <a:pt x="20882" y="24523"/>
                  </a:cubicBezTo>
                  <a:cubicBezTo>
                    <a:pt x="20987" y="24795"/>
                    <a:pt x="20903" y="25046"/>
                    <a:pt x="20715" y="25150"/>
                  </a:cubicBezTo>
                  <a:cubicBezTo>
                    <a:pt x="20484" y="25255"/>
                    <a:pt x="20338" y="25150"/>
                    <a:pt x="20171" y="24983"/>
                  </a:cubicBezTo>
                  <a:cubicBezTo>
                    <a:pt x="20024" y="24774"/>
                    <a:pt x="19836" y="24585"/>
                    <a:pt x="19627" y="24376"/>
                  </a:cubicBezTo>
                  <a:cubicBezTo>
                    <a:pt x="19229" y="24523"/>
                    <a:pt x="18831" y="24669"/>
                    <a:pt x="18497" y="24795"/>
                  </a:cubicBezTo>
                  <a:cubicBezTo>
                    <a:pt x="18204" y="25213"/>
                    <a:pt x="18183" y="25611"/>
                    <a:pt x="18266" y="26029"/>
                  </a:cubicBezTo>
                  <a:cubicBezTo>
                    <a:pt x="18308" y="26259"/>
                    <a:pt x="18371" y="26489"/>
                    <a:pt x="18371" y="26720"/>
                  </a:cubicBezTo>
                  <a:cubicBezTo>
                    <a:pt x="18371" y="27243"/>
                    <a:pt x="18622" y="27557"/>
                    <a:pt x="19103" y="27724"/>
                  </a:cubicBezTo>
                  <a:cubicBezTo>
                    <a:pt x="19543" y="27850"/>
                    <a:pt x="19836" y="28184"/>
                    <a:pt x="20171" y="28477"/>
                  </a:cubicBezTo>
                  <a:cubicBezTo>
                    <a:pt x="20338" y="28603"/>
                    <a:pt x="20254" y="28917"/>
                    <a:pt x="20066" y="29000"/>
                  </a:cubicBezTo>
                  <a:cubicBezTo>
                    <a:pt x="19919" y="29042"/>
                    <a:pt x="19710" y="29126"/>
                    <a:pt x="19564" y="29042"/>
                  </a:cubicBezTo>
                  <a:cubicBezTo>
                    <a:pt x="19082" y="28812"/>
                    <a:pt x="18580" y="28582"/>
                    <a:pt x="18078" y="28289"/>
                  </a:cubicBezTo>
                  <a:cubicBezTo>
                    <a:pt x="17681" y="28080"/>
                    <a:pt x="17513" y="27745"/>
                    <a:pt x="17450" y="27306"/>
                  </a:cubicBezTo>
                  <a:cubicBezTo>
                    <a:pt x="17367" y="26594"/>
                    <a:pt x="17304" y="25883"/>
                    <a:pt x="17199" y="25213"/>
                  </a:cubicBezTo>
                  <a:cubicBezTo>
                    <a:pt x="17199" y="25109"/>
                    <a:pt x="17116" y="25025"/>
                    <a:pt x="17032" y="24837"/>
                  </a:cubicBezTo>
                  <a:cubicBezTo>
                    <a:pt x="16739" y="25213"/>
                    <a:pt x="16509" y="25506"/>
                    <a:pt x="16300" y="25736"/>
                  </a:cubicBezTo>
                  <a:lnTo>
                    <a:pt x="16300" y="25883"/>
                  </a:lnTo>
                  <a:cubicBezTo>
                    <a:pt x="16321" y="26071"/>
                    <a:pt x="16404" y="26238"/>
                    <a:pt x="16404" y="26406"/>
                  </a:cubicBezTo>
                  <a:cubicBezTo>
                    <a:pt x="16425" y="27410"/>
                    <a:pt x="16886" y="28184"/>
                    <a:pt x="17471" y="28958"/>
                  </a:cubicBezTo>
                  <a:cubicBezTo>
                    <a:pt x="17764" y="29314"/>
                    <a:pt x="18078" y="29649"/>
                    <a:pt x="18476" y="29942"/>
                  </a:cubicBezTo>
                  <a:cubicBezTo>
                    <a:pt x="19208" y="30486"/>
                    <a:pt x="19961" y="31009"/>
                    <a:pt x="20673" y="31595"/>
                  </a:cubicBezTo>
                  <a:cubicBezTo>
                    <a:pt x="21238" y="32055"/>
                    <a:pt x="21865" y="32306"/>
                    <a:pt x="22577" y="32453"/>
                  </a:cubicBezTo>
                  <a:cubicBezTo>
                    <a:pt x="22995" y="32557"/>
                    <a:pt x="23435" y="32662"/>
                    <a:pt x="23853" y="32787"/>
                  </a:cubicBezTo>
                  <a:cubicBezTo>
                    <a:pt x="24460" y="32997"/>
                    <a:pt x="25067" y="33080"/>
                    <a:pt x="25694" y="32976"/>
                  </a:cubicBezTo>
                  <a:cubicBezTo>
                    <a:pt x="25987" y="32934"/>
                    <a:pt x="26301" y="32892"/>
                    <a:pt x="26552" y="32976"/>
                  </a:cubicBezTo>
                  <a:cubicBezTo>
                    <a:pt x="26929" y="33060"/>
                    <a:pt x="27264" y="33039"/>
                    <a:pt x="27598" y="32976"/>
                  </a:cubicBezTo>
                  <a:cubicBezTo>
                    <a:pt x="29168" y="32746"/>
                    <a:pt x="30737" y="32536"/>
                    <a:pt x="32327" y="32327"/>
                  </a:cubicBezTo>
                  <a:cubicBezTo>
                    <a:pt x="32599" y="32306"/>
                    <a:pt x="32850" y="32223"/>
                    <a:pt x="33122" y="32160"/>
                  </a:cubicBezTo>
                  <a:cubicBezTo>
                    <a:pt x="33457" y="32097"/>
                    <a:pt x="33792" y="31951"/>
                    <a:pt x="34147" y="31909"/>
                  </a:cubicBezTo>
                  <a:cubicBezTo>
                    <a:pt x="34817" y="31825"/>
                    <a:pt x="35445" y="31637"/>
                    <a:pt x="36031" y="31218"/>
                  </a:cubicBezTo>
                  <a:cubicBezTo>
                    <a:pt x="36386" y="30967"/>
                    <a:pt x="36763" y="30737"/>
                    <a:pt x="37014" y="30360"/>
                  </a:cubicBezTo>
                  <a:cubicBezTo>
                    <a:pt x="37140" y="30172"/>
                    <a:pt x="37349" y="30047"/>
                    <a:pt x="37537" y="29921"/>
                  </a:cubicBezTo>
                  <a:cubicBezTo>
                    <a:pt x="38437" y="29314"/>
                    <a:pt x="39337" y="28707"/>
                    <a:pt x="40236" y="28080"/>
                  </a:cubicBezTo>
                  <a:cubicBezTo>
                    <a:pt x="40948" y="27598"/>
                    <a:pt x="41596" y="27034"/>
                    <a:pt x="42057" y="26301"/>
                  </a:cubicBezTo>
                  <a:cubicBezTo>
                    <a:pt x="42747" y="25213"/>
                    <a:pt x="43417" y="24104"/>
                    <a:pt x="44044" y="22974"/>
                  </a:cubicBezTo>
                  <a:cubicBezTo>
                    <a:pt x="44421" y="22326"/>
                    <a:pt x="44630" y="21635"/>
                    <a:pt x="44651" y="20882"/>
                  </a:cubicBezTo>
                  <a:cubicBezTo>
                    <a:pt x="44672" y="20212"/>
                    <a:pt x="44756" y="19522"/>
                    <a:pt x="44819" y="18873"/>
                  </a:cubicBezTo>
                  <a:cubicBezTo>
                    <a:pt x="44839" y="18622"/>
                    <a:pt x="44839" y="18350"/>
                    <a:pt x="44819" y="18099"/>
                  </a:cubicBezTo>
                  <a:cubicBezTo>
                    <a:pt x="44651" y="16739"/>
                    <a:pt x="44421" y="15421"/>
                    <a:pt x="43940" y="14145"/>
                  </a:cubicBezTo>
                  <a:cubicBezTo>
                    <a:pt x="43605" y="13203"/>
                    <a:pt x="43166" y="12303"/>
                    <a:pt x="42559" y="11508"/>
                  </a:cubicBezTo>
                  <a:cubicBezTo>
                    <a:pt x="42098" y="10901"/>
                    <a:pt x="41492" y="10420"/>
                    <a:pt x="40864" y="10169"/>
                  </a:cubicBezTo>
                  <a:cubicBezTo>
                    <a:pt x="40341" y="10525"/>
                    <a:pt x="39901" y="10880"/>
                    <a:pt x="39420" y="11152"/>
                  </a:cubicBezTo>
                  <a:cubicBezTo>
                    <a:pt x="38667" y="11634"/>
                    <a:pt x="37830" y="11864"/>
                    <a:pt x="36930" y="11969"/>
                  </a:cubicBezTo>
                  <a:cubicBezTo>
                    <a:pt x="36240" y="12052"/>
                    <a:pt x="35528" y="12094"/>
                    <a:pt x="34838" y="11927"/>
                  </a:cubicBezTo>
                  <a:cubicBezTo>
                    <a:pt x="34712" y="11885"/>
                    <a:pt x="34587" y="11927"/>
                    <a:pt x="34482" y="11927"/>
                  </a:cubicBezTo>
                  <a:cubicBezTo>
                    <a:pt x="34399" y="12241"/>
                    <a:pt x="34378" y="12492"/>
                    <a:pt x="34273" y="12722"/>
                  </a:cubicBezTo>
                  <a:cubicBezTo>
                    <a:pt x="33792" y="13852"/>
                    <a:pt x="33415" y="14982"/>
                    <a:pt x="33122" y="16153"/>
                  </a:cubicBezTo>
                  <a:cubicBezTo>
                    <a:pt x="32955" y="16781"/>
                    <a:pt x="32515" y="17283"/>
                    <a:pt x="32202" y="17869"/>
                  </a:cubicBezTo>
                  <a:cubicBezTo>
                    <a:pt x="32118" y="18015"/>
                    <a:pt x="31888" y="18141"/>
                    <a:pt x="31699" y="18204"/>
                  </a:cubicBezTo>
                  <a:cubicBezTo>
                    <a:pt x="31009" y="18434"/>
                    <a:pt x="30298" y="18622"/>
                    <a:pt x="29565" y="18329"/>
                  </a:cubicBezTo>
                  <a:cubicBezTo>
                    <a:pt x="29042" y="18120"/>
                    <a:pt x="28540" y="17890"/>
                    <a:pt x="28017" y="17639"/>
                  </a:cubicBezTo>
                  <a:cubicBezTo>
                    <a:pt x="27661" y="17471"/>
                    <a:pt x="27410" y="17241"/>
                    <a:pt x="27054" y="17262"/>
                  </a:cubicBezTo>
                  <a:close/>
                  <a:moveTo>
                    <a:pt x="33039" y="51158"/>
                  </a:moveTo>
                  <a:cubicBezTo>
                    <a:pt x="33164" y="50949"/>
                    <a:pt x="33311" y="50782"/>
                    <a:pt x="33352" y="50614"/>
                  </a:cubicBezTo>
                  <a:cubicBezTo>
                    <a:pt x="33541" y="50091"/>
                    <a:pt x="33729" y="49568"/>
                    <a:pt x="33875" y="49003"/>
                  </a:cubicBezTo>
                  <a:cubicBezTo>
                    <a:pt x="33938" y="48878"/>
                    <a:pt x="33959" y="48710"/>
                    <a:pt x="33938" y="48585"/>
                  </a:cubicBezTo>
                  <a:cubicBezTo>
                    <a:pt x="33875" y="48250"/>
                    <a:pt x="34001" y="47957"/>
                    <a:pt x="34085" y="47643"/>
                  </a:cubicBezTo>
                  <a:cubicBezTo>
                    <a:pt x="34399" y="46451"/>
                    <a:pt x="34817" y="45300"/>
                    <a:pt x="34838" y="44044"/>
                  </a:cubicBezTo>
                  <a:cubicBezTo>
                    <a:pt x="34838" y="43668"/>
                    <a:pt x="34984" y="43270"/>
                    <a:pt x="35089" y="42915"/>
                  </a:cubicBezTo>
                  <a:cubicBezTo>
                    <a:pt x="35236" y="42287"/>
                    <a:pt x="35445" y="41659"/>
                    <a:pt x="35549" y="41031"/>
                  </a:cubicBezTo>
                  <a:cubicBezTo>
                    <a:pt x="35675" y="40215"/>
                    <a:pt x="35570" y="39378"/>
                    <a:pt x="35759" y="38604"/>
                  </a:cubicBezTo>
                  <a:cubicBezTo>
                    <a:pt x="35780" y="38458"/>
                    <a:pt x="35738" y="38311"/>
                    <a:pt x="35738" y="38144"/>
                  </a:cubicBezTo>
                  <a:cubicBezTo>
                    <a:pt x="35528" y="36617"/>
                    <a:pt x="35319" y="35068"/>
                    <a:pt x="35089" y="33520"/>
                  </a:cubicBezTo>
                  <a:cubicBezTo>
                    <a:pt x="35047" y="33394"/>
                    <a:pt x="35005" y="33269"/>
                    <a:pt x="34984" y="33122"/>
                  </a:cubicBezTo>
                  <a:cubicBezTo>
                    <a:pt x="34106" y="33101"/>
                    <a:pt x="32704" y="33311"/>
                    <a:pt x="32097" y="33541"/>
                  </a:cubicBezTo>
                  <a:cubicBezTo>
                    <a:pt x="32223" y="34210"/>
                    <a:pt x="31971" y="34754"/>
                    <a:pt x="31595" y="35277"/>
                  </a:cubicBezTo>
                  <a:cubicBezTo>
                    <a:pt x="31469" y="35445"/>
                    <a:pt x="31323" y="35591"/>
                    <a:pt x="31134" y="35633"/>
                  </a:cubicBezTo>
                  <a:cubicBezTo>
                    <a:pt x="30381" y="35884"/>
                    <a:pt x="29607" y="35926"/>
                    <a:pt x="28917" y="35528"/>
                  </a:cubicBezTo>
                  <a:cubicBezTo>
                    <a:pt x="28456" y="35298"/>
                    <a:pt x="28080" y="34964"/>
                    <a:pt x="28080" y="34399"/>
                  </a:cubicBezTo>
                  <a:cubicBezTo>
                    <a:pt x="28080" y="34294"/>
                    <a:pt x="28017" y="34189"/>
                    <a:pt x="27996" y="34043"/>
                  </a:cubicBezTo>
                  <a:cubicBezTo>
                    <a:pt x="27347" y="34127"/>
                    <a:pt x="26720" y="34210"/>
                    <a:pt x="26113" y="34022"/>
                  </a:cubicBezTo>
                  <a:cubicBezTo>
                    <a:pt x="26050" y="34001"/>
                    <a:pt x="25987" y="34022"/>
                    <a:pt x="25925" y="34022"/>
                  </a:cubicBezTo>
                  <a:cubicBezTo>
                    <a:pt x="25192" y="34189"/>
                    <a:pt x="24460" y="34106"/>
                    <a:pt x="23790" y="33917"/>
                  </a:cubicBezTo>
                  <a:cubicBezTo>
                    <a:pt x="23184" y="34315"/>
                    <a:pt x="22807" y="34838"/>
                    <a:pt x="22535" y="35403"/>
                  </a:cubicBezTo>
                  <a:cubicBezTo>
                    <a:pt x="22242" y="35989"/>
                    <a:pt x="21823" y="36512"/>
                    <a:pt x="21342" y="36930"/>
                  </a:cubicBezTo>
                  <a:cubicBezTo>
                    <a:pt x="21112" y="37140"/>
                    <a:pt x="20903" y="37391"/>
                    <a:pt x="20694" y="37621"/>
                  </a:cubicBezTo>
                  <a:cubicBezTo>
                    <a:pt x="20443" y="37914"/>
                    <a:pt x="20171" y="38207"/>
                    <a:pt x="19940" y="38500"/>
                  </a:cubicBezTo>
                  <a:cubicBezTo>
                    <a:pt x="19731" y="38709"/>
                    <a:pt x="19522" y="38918"/>
                    <a:pt x="19354" y="39148"/>
                  </a:cubicBezTo>
                  <a:cubicBezTo>
                    <a:pt x="19082" y="39546"/>
                    <a:pt x="18727" y="39860"/>
                    <a:pt x="18350" y="40111"/>
                  </a:cubicBezTo>
                  <a:cubicBezTo>
                    <a:pt x="17450" y="40738"/>
                    <a:pt x="16614" y="41450"/>
                    <a:pt x="15986" y="42371"/>
                  </a:cubicBezTo>
                  <a:cubicBezTo>
                    <a:pt x="15777" y="42684"/>
                    <a:pt x="15484" y="42977"/>
                    <a:pt x="15170" y="43145"/>
                  </a:cubicBezTo>
                  <a:cubicBezTo>
                    <a:pt x="15044" y="43228"/>
                    <a:pt x="14919" y="43312"/>
                    <a:pt x="14814" y="43417"/>
                  </a:cubicBezTo>
                  <a:cubicBezTo>
                    <a:pt x="14333" y="43835"/>
                    <a:pt x="14375" y="44358"/>
                    <a:pt x="14835" y="44756"/>
                  </a:cubicBezTo>
                  <a:cubicBezTo>
                    <a:pt x="14919" y="44798"/>
                    <a:pt x="14961" y="44860"/>
                    <a:pt x="15044" y="44902"/>
                  </a:cubicBezTo>
                  <a:cubicBezTo>
                    <a:pt x="15986" y="45635"/>
                    <a:pt x="17032" y="46158"/>
                    <a:pt x="18078" y="46702"/>
                  </a:cubicBezTo>
                  <a:cubicBezTo>
                    <a:pt x="18706" y="47057"/>
                    <a:pt x="19396" y="47288"/>
                    <a:pt x="19961" y="47706"/>
                  </a:cubicBezTo>
                  <a:cubicBezTo>
                    <a:pt x="20568" y="48125"/>
                    <a:pt x="21175" y="48417"/>
                    <a:pt x="21823" y="48669"/>
                  </a:cubicBezTo>
                  <a:cubicBezTo>
                    <a:pt x="22263" y="48857"/>
                    <a:pt x="22681" y="49066"/>
                    <a:pt x="23079" y="49317"/>
                  </a:cubicBezTo>
                  <a:cubicBezTo>
                    <a:pt x="23623" y="49715"/>
                    <a:pt x="24230" y="50029"/>
                    <a:pt x="24878" y="50238"/>
                  </a:cubicBezTo>
                  <a:cubicBezTo>
                    <a:pt x="25422" y="50426"/>
                    <a:pt x="26008" y="50614"/>
                    <a:pt x="26531" y="50866"/>
                  </a:cubicBezTo>
                  <a:cubicBezTo>
                    <a:pt x="27243" y="51200"/>
                    <a:pt x="27996" y="51305"/>
                    <a:pt x="28728" y="51493"/>
                  </a:cubicBezTo>
                  <a:cubicBezTo>
                    <a:pt x="29147" y="51577"/>
                    <a:pt x="29607" y="51619"/>
                    <a:pt x="30026" y="51577"/>
                  </a:cubicBezTo>
                  <a:cubicBezTo>
                    <a:pt x="31009" y="51472"/>
                    <a:pt x="32013" y="51284"/>
                    <a:pt x="33039" y="51158"/>
                  </a:cubicBezTo>
                  <a:close/>
                  <a:moveTo>
                    <a:pt x="16927" y="56431"/>
                  </a:moveTo>
                  <a:cubicBezTo>
                    <a:pt x="17450" y="56096"/>
                    <a:pt x="17994" y="55887"/>
                    <a:pt x="18413" y="55469"/>
                  </a:cubicBezTo>
                  <a:cubicBezTo>
                    <a:pt x="18622" y="55259"/>
                    <a:pt x="18915" y="55176"/>
                    <a:pt x="19187" y="55029"/>
                  </a:cubicBezTo>
                  <a:cubicBezTo>
                    <a:pt x="19668" y="54715"/>
                    <a:pt x="20191" y="54443"/>
                    <a:pt x="20631" y="54088"/>
                  </a:cubicBezTo>
                  <a:cubicBezTo>
                    <a:pt x="20882" y="53879"/>
                    <a:pt x="21133" y="53690"/>
                    <a:pt x="21405" y="53481"/>
                  </a:cubicBezTo>
                  <a:cubicBezTo>
                    <a:pt x="21635" y="53293"/>
                    <a:pt x="21907" y="53293"/>
                    <a:pt x="22158" y="53439"/>
                  </a:cubicBezTo>
                  <a:cubicBezTo>
                    <a:pt x="22849" y="53795"/>
                    <a:pt x="23539" y="54067"/>
                    <a:pt x="24104" y="54632"/>
                  </a:cubicBezTo>
                  <a:cubicBezTo>
                    <a:pt x="24313" y="54862"/>
                    <a:pt x="24544" y="55134"/>
                    <a:pt x="24836" y="55259"/>
                  </a:cubicBezTo>
                  <a:cubicBezTo>
                    <a:pt x="25318" y="55490"/>
                    <a:pt x="25401" y="55887"/>
                    <a:pt x="25464" y="56327"/>
                  </a:cubicBezTo>
                  <a:cubicBezTo>
                    <a:pt x="25527" y="57017"/>
                    <a:pt x="25611" y="57687"/>
                    <a:pt x="25736" y="58356"/>
                  </a:cubicBezTo>
                  <a:cubicBezTo>
                    <a:pt x="25841" y="58921"/>
                    <a:pt x="26155" y="59402"/>
                    <a:pt x="26782" y="59507"/>
                  </a:cubicBezTo>
                  <a:cubicBezTo>
                    <a:pt x="27724" y="59653"/>
                    <a:pt x="28666" y="59946"/>
                    <a:pt x="29670" y="59737"/>
                  </a:cubicBezTo>
                  <a:cubicBezTo>
                    <a:pt x="30067" y="59653"/>
                    <a:pt x="30486" y="59674"/>
                    <a:pt x="30904" y="59633"/>
                  </a:cubicBezTo>
                  <a:cubicBezTo>
                    <a:pt x="31114" y="59591"/>
                    <a:pt x="31281" y="59570"/>
                    <a:pt x="31490" y="59549"/>
                  </a:cubicBezTo>
                  <a:cubicBezTo>
                    <a:pt x="31553" y="59298"/>
                    <a:pt x="31595" y="59047"/>
                    <a:pt x="31658" y="58816"/>
                  </a:cubicBezTo>
                  <a:cubicBezTo>
                    <a:pt x="31888" y="57603"/>
                    <a:pt x="32013" y="56389"/>
                    <a:pt x="31804" y="55155"/>
                  </a:cubicBezTo>
                  <a:cubicBezTo>
                    <a:pt x="31762" y="54841"/>
                    <a:pt x="31783" y="54506"/>
                    <a:pt x="31846" y="54192"/>
                  </a:cubicBezTo>
                  <a:cubicBezTo>
                    <a:pt x="31971" y="53606"/>
                    <a:pt x="31846" y="53083"/>
                    <a:pt x="31679" y="52539"/>
                  </a:cubicBezTo>
                  <a:cubicBezTo>
                    <a:pt x="31532" y="52539"/>
                    <a:pt x="31386" y="52518"/>
                    <a:pt x="31281" y="52539"/>
                  </a:cubicBezTo>
                  <a:cubicBezTo>
                    <a:pt x="30507" y="52644"/>
                    <a:pt x="29712" y="52749"/>
                    <a:pt x="28938" y="52623"/>
                  </a:cubicBezTo>
                  <a:cubicBezTo>
                    <a:pt x="28080" y="52498"/>
                    <a:pt x="27201" y="52309"/>
                    <a:pt x="26364" y="51995"/>
                  </a:cubicBezTo>
                  <a:cubicBezTo>
                    <a:pt x="25694" y="51723"/>
                    <a:pt x="24983" y="51472"/>
                    <a:pt x="24292" y="51179"/>
                  </a:cubicBezTo>
                  <a:cubicBezTo>
                    <a:pt x="23769" y="50970"/>
                    <a:pt x="23246" y="50761"/>
                    <a:pt x="22807" y="50447"/>
                  </a:cubicBezTo>
                  <a:cubicBezTo>
                    <a:pt x="22263" y="50049"/>
                    <a:pt x="21656" y="49757"/>
                    <a:pt x="21028" y="49505"/>
                  </a:cubicBezTo>
                  <a:cubicBezTo>
                    <a:pt x="20631" y="49338"/>
                    <a:pt x="20254" y="49213"/>
                    <a:pt x="19940" y="48982"/>
                  </a:cubicBezTo>
                  <a:cubicBezTo>
                    <a:pt x="19208" y="48397"/>
                    <a:pt x="18371" y="48062"/>
                    <a:pt x="17555" y="47643"/>
                  </a:cubicBezTo>
                  <a:cubicBezTo>
                    <a:pt x="16927" y="47350"/>
                    <a:pt x="16676" y="47434"/>
                    <a:pt x="16174" y="47978"/>
                  </a:cubicBezTo>
                  <a:cubicBezTo>
                    <a:pt x="15923" y="48250"/>
                    <a:pt x="15693" y="48501"/>
                    <a:pt x="15400" y="48710"/>
                  </a:cubicBezTo>
                  <a:cubicBezTo>
                    <a:pt x="15149" y="48920"/>
                    <a:pt x="14961" y="49171"/>
                    <a:pt x="14814" y="49443"/>
                  </a:cubicBezTo>
                  <a:cubicBezTo>
                    <a:pt x="14626" y="49798"/>
                    <a:pt x="14354" y="50070"/>
                    <a:pt x="14103" y="50342"/>
                  </a:cubicBezTo>
                  <a:cubicBezTo>
                    <a:pt x="13684" y="50782"/>
                    <a:pt x="13203" y="51179"/>
                    <a:pt x="12764" y="51619"/>
                  </a:cubicBezTo>
                  <a:cubicBezTo>
                    <a:pt x="12596" y="51807"/>
                    <a:pt x="12450" y="52037"/>
                    <a:pt x="12261" y="52246"/>
                  </a:cubicBezTo>
                  <a:cubicBezTo>
                    <a:pt x="12554" y="52665"/>
                    <a:pt x="12764" y="53104"/>
                    <a:pt x="13203" y="53293"/>
                  </a:cubicBezTo>
                  <a:cubicBezTo>
                    <a:pt x="13621" y="53481"/>
                    <a:pt x="13998" y="53711"/>
                    <a:pt x="14291" y="54046"/>
                  </a:cubicBezTo>
                  <a:cubicBezTo>
                    <a:pt x="14354" y="54130"/>
                    <a:pt x="14458" y="54213"/>
                    <a:pt x="14563" y="54213"/>
                  </a:cubicBezTo>
                  <a:cubicBezTo>
                    <a:pt x="14835" y="54213"/>
                    <a:pt x="14940" y="54402"/>
                    <a:pt x="15044" y="54548"/>
                  </a:cubicBezTo>
                  <a:cubicBezTo>
                    <a:pt x="15421" y="55364"/>
                    <a:pt x="16111" y="55887"/>
                    <a:pt x="16927" y="56431"/>
                  </a:cubicBezTo>
                  <a:close/>
                  <a:moveTo>
                    <a:pt x="7888" y="64110"/>
                  </a:moveTo>
                  <a:cubicBezTo>
                    <a:pt x="8286" y="63210"/>
                    <a:pt x="8516" y="62394"/>
                    <a:pt x="8265" y="61537"/>
                  </a:cubicBezTo>
                  <a:cubicBezTo>
                    <a:pt x="8181" y="61181"/>
                    <a:pt x="8160" y="60783"/>
                    <a:pt x="8119" y="60407"/>
                  </a:cubicBezTo>
                  <a:cubicBezTo>
                    <a:pt x="8098" y="60281"/>
                    <a:pt x="8056" y="60156"/>
                    <a:pt x="8014" y="59946"/>
                  </a:cubicBezTo>
                  <a:cubicBezTo>
                    <a:pt x="7637" y="60156"/>
                    <a:pt x="7365" y="60344"/>
                    <a:pt x="7198" y="60679"/>
                  </a:cubicBezTo>
                  <a:cubicBezTo>
                    <a:pt x="7093" y="60930"/>
                    <a:pt x="6947" y="61202"/>
                    <a:pt x="6758" y="61432"/>
                  </a:cubicBezTo>
                  <a:cubicBezTo>
                    <a:pt x="6361" y="61913"/>
                    <a:pt x="6235" y="62478"/>
                    <a:pt x="6047" y="63022"/>
                  </a:cubicBezTo>
                  <a:cubicBezTo>
                    <a:pt x="5817" y="63754"/>
                    <a:pt x="6340" y="64298"/>
                    <a:pt x="7093" y="64236"/>
                  </a:cubicBezTo>
                  <a:cubicBezTo>
                    <a:pt x="7323" y="64173"/>
                    <a:pt x="7595" y="64152"/>
                    <a:pt x="7888" y="64110"/>
                  </a:cubicBezTo>
                  <a:close/>
                  <a:moveTo>
                    <a:pt x="29565" y="71852"/>
                  </a:moveTo>
                  <a:cubicBezTo>
                    <a:pt x="29251" y="71454"/>
                    <a:pt x="28958" y="71078"/>
                    <a:pt x="28666" y="70722"/>
                  </a:cubicBezTo>
                  <a:cubicBezTo>
                    <a:pt x="28561" y="70596"/>
                    <a:pt x="28414" y="70429"/>
                    <a:pt x="28289" y="70387"/>
                  </a:cubicBezTo>
                  <a:cubicBezTo>
                    <a:pt x="27808" y="70304"/>
                    <a:pt x="27410" y="70073"/>
                    <a:pt x="26971" y="69885"/>
                  </a:cubicBezTo>
                  <a:cubicBezTo>
                    <a:pt x="26887" y="69864"/>
                    <a:pt x="26824" y="69906"/>
                    <a:pt x="26657" y="69906"/>
                  </a:cubicBezTo>
                  <a:cubicBezTo>
                    <a:pt x="26678" y="70136"/>
                    <a:pt x="26720" y="70387"/>
                    <a:pt x="26761" y="70596"/>
                  </a:cubicBezTo>
                  <a:cubicBezTo>
                    <a:pt x="26782" y="70701"/>
                    <a:pt x="26824" y="70827"/>
                    <a:pt x="26866" y="70931"/>
                  </a:cubicBezTo>
                  <a:cubicBezTo>
                    <a:pt x="27305" y="71643"/>
                    <a:pt x="27766" y="72312"/>
                    <a:pt x="28456" y="72752"/>
                  </a:cubicBezTo>
                  <a:cubicBezTo>
                    <a:pt x="28749" y="72940"/>
                    <a:pt x="28979" y="72961"/>
                    <a:pt x="29293" y="72814"/>
                  </a:cubicBezTo>
                  <a:cubicBezTo>
                    <a:pt x="29377" y="72542"/>
                    <a:pt x="29461" y="72229"/>
                    <a:pt x="29565" y="71852"/>
                  </a:cubicBezTo>
                  <a:close/>
                  <a:moveTo>
                    <a:pt x="28979" y="33876"/>
                  </a:moveTo>
                  <a:cubicBezTo>
                    <a:pt x="28958" y="34210"/>
                    <a:pt x="29021" y="34440"/>
                    <a:pt x="29251" y="34545"/>
                  </a:cubicBezTo>
                  <a:cubicBezTo>
                    <a:pt x="29712" y="34775"/>
                    <a:pt x="30235" y="34880"/>
                    <a:pt x="30737" y="34608"/>
                  </a:cubicBezTo>
                  <a:cubicBezTo>
                    <a:pt x="30904" y="34294"/>
                    <a:pt x="31051" y="33980"/>
                    <a:pt x="31030" y="33583"/>
                  </a:cubicBezTo>
                  <a:cubicBezTo>
                    <a:pt x="30318" y="33687"/>
                    <a:pt x="29670" y="33771"/>
                    <a:pt x="28979" y="338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54"/>
            <p:cNvSpPr/>
            <p:nvPr/>
          </p:nvSpPr>
          <p:spPr>
            <a:xfrm>
              <a:off x="5737875" y="3396100"/>
              <a:ext cx="369850" cy="201400"/>
            </a:xfrm>
            <a:custGeom>
              <a:avLst/>
              <a:gdLst/>
              <a:ahLst/>
              <a:cxnLst/>
              <a:rect l="l" t="t" r="r" b="b"/>
              <a:pathLst>
                <a:path w="14794" h="8056" extrusionOk="0">
                  <a:moveTo>
                    <a:pt x="6152" y="7679"/>
                  </a:moveTo>
                  <a:cubicBezTo>
                    <a:pt x="5754" y="7742"/>
                    <a:pt x="5524" y="7763"/>
                    <a:pt x="5315" y="7805"/>
                  </a:cubicBezTo>
                  <a:cubicBezTo>
                    <a:pt x="4164" y="8056"/>
                    <a:pt x="3118" y="7742"/>
                    <a:pt x="2197" y="7135"/>
                  </a:cubicBezTo>
                  <a:cubicBezTo>
                    <a:pt x="1486" y="6633"/>
                    <a:pt x="942" y="5901"/>
                    <a:pt x="523" y="5126"/>
                  </a:cubicBezTo>
                  <a:cubicBezTo>
                    <a:pt x="335" y="4038"/>
                    <a:pt x="0" y="2992"/>
                    <a:pt x="293" y="1904"/>
                  </a:cubicBezTo>
                  <a:cubicBezTo>
                    <a:pt x="398" y="1486"/>
                    <a:pt x="586" y="1276"/>
                    <a:pt x="1005" y="1276"/>
                  </a:cubicBezTo>
                  <a:cubicBezTo>
                    <a:pt x="1046" y="1276"/>
                    <a:pt x="1130" y="1297"/>
                    <a:pt x="1172" y="1276"/>
                  </a:cubicBezTo>
                  <a:cubicBezTo>
                    <a:pt x="1904" y="753"/>
                    <a:pt x="2762" y="1046"/>
                    <a:pt x="3578" y="942"/>
                  </a:cubicBezTo>
                  <a:cubicBezTo>
                    <a:pt x="3704" y="900"/>
                    <a:pt x="3871" y="942"/>
                    <a:pt x="4018" y="963"/>
                  </a:cubicBezTo>
                  <a:cubicBezTo>
                    <a:pt x="5168" y="1151"/>
                    <a:pt x="6298" y="1067"/>
                    <a:pt x="7449" y="900"/>
                  </a:cubicBezTo>
                  <a:cubicBezTo>
                    <a:pt x="9395" y="628"/>
                    <a:pt x="11299" y="356"/>
                    <a:pt x="13224" y="105"/>
                  </a:cubicBezTo>
                  <a:cubicBezTo>
                    <a:pt x="13391" y="63"/>
                    <a:pt x="13517" y="42"/>
                    <a:pt x="13684" y="42"/>
                  </a:cubicBezTo>
                  <a:cubicBezTo>
                    <a:pt x="14417" y="0"/>
                    <a:pt x="14793" y="565"/>
                    <a:pt x="14521" y="1255"/>
                  </a:cubicBezTo>
                  <a:cubicBezTo>
                    <a:pt x="14438" y="1423"/>
                    <a:pt x="14312" y="1590"/>
                    <a:pt x="14166" y="1779"/>
                  </a:cubicBezTo>
                  <a:cubicBezTo>
                    <a:pt x="13622" y="2532"/>
                    <a:pt x="13015" y="3264"/>
                    <a:pt x="12575" y="4101"/>
                  </a:cubicBezTo>
                  <a:cubicBezTo>
                    <a:pt x="12345" y="4520"/>
                    <a:pt x="11906" y="4833"/>
                    <a:pt x="11529" y="5147"/>
                  </a:cubicBezTo>
                  <a:cubicBezTo>
                    <a:pt x="10964" y="5649"/>
                    <a:pt x="10337" y="6089"/>
                    <a:pt x="9751" y="6591"/>
                  </a:cubicBezTo>
                  <a:cubicBezTo>
                    <a:pt x="9416" y="6863"/>
                    <a:pt x="9039" y="7114"/>
                    <a:pt x="8600" y="7219"/>
                  </a:cubicBezTo>
                  <a:cubicBezTo>
                    <a:pt x="7742" y="7365"/>
                    <a:pt x="6905" y="7658"/>
                    <a:pt x="6152" y="7679"/>
                  </a:cubicBezTo>
                  <a:close/>
                  <a:moveTo>
                    <a:pt x="13350" y="1067"/>
                  </a:moveTo>
                  <a:cubicBezTo>
                    <a:pt x="12847" y="1109"/>
                    <a:pt x="12554" y="1151"/>
                    <a:pt x="12262" y="1172"/>
                  </a:cubicBezTo>
                  <a:cubicBezTo>
                    <a:pt x="10567" y="1402"/>
                    <a:pt x="8893" y="1611"/>
                    <a:pt x="7198" y="1883"/>
                  </a:cubicBezTo>
                  <a:cubicBezTo>
                    <a:pt x="6089" y="2030"/>
                    <a:pt x="5022" y="2030"/>
                    <a:pt x="3955" y="1883"/>
                  </a:cubicBezTo>
                  <a:cubicBezTo>
                    <a:pt x="3787" y="1841"/>
                    <a:pt x="3662" y="1820"/>
                    <a:pt x="3515" y="1841"/>
                  </a:cubicBezTo>
                  <a:cubicBezTo>
                    <a:pt x="3013" y="1946"/>
                    <a:pt x="2511" y="1841"/>
                    <a:pt x="2009" y="1716"/>
                  </a:cubicBezTo>
                  <a:cubicBezTo>
                    <a:pt x="1883" y="1695"/>
                    <a:pt x="1737" y="1695"/>
                    <a:pt x="1570" y="1674"/>
                  </a:cubicBezTo>
                  <a:cubicBezTo>
                    <a:pt x="1318" y="2113"/>
                    <a:pt x="1214" y="2553"/>
                    <a:pt x="1277" y="3055"/>
                  </a:cubicBezTo>
                  <a:cubicBezTo>
                    <a:pt x="1423" y="4038"/>
                    <a:pt x="1549" y="4980"/>
                    <a:pt x="2323" y="5775"/>
                  </a:cubicBezTo>
                  <a:cubicBezTo>
                    <a:pt x="3055" y="6507"/>
                    <a:pt x="3871" y="6863"/>
                    <a:pt x="4834" y="6779"/>
                  </a:cubicBezTo>
                  <a:cubicBezTo>
                    <a:pt x="5984" y="6717"/>
                    <a:pt x="7114" y="6549"/>
                    <a:pt x="8223" y="6193"/>
                  </a:cubicBezTo>
                  <a:cubicBezTo>
                    <a:pt x="8537" y="6089"/>
                    <a:pt x="8809" y="5942"/>
                    <a:pt x="9060" y="5733"/>
                  </a:cubicBezTo>
                  <a:cubicBezTo>
                    <a:pt x="9688" y="5210"/>
                    <a:pt x="10337" y="4729"/>
                    <a:pt x="10985" y="4206"/>
                  </a:cubicBezTo>
                  <a:cubicBezTo>
                    <a:pt x="11299" y="3934"/>
                    <a:pt x="11613" y="3704"/>
                    <a:pt x="11822" y="3306"/>
                  </a:cubicBezTo>
                  <a:cubicBezTo>
                    <a:pt x="12031" y="2888"/>
                    <a:pt x="12324" y="2490"/>
                    <a:pt x="12575" y="2134"/>
                  </a:cubicBezTo>
                  <a:cubicBezTo>
                    <a:pt x="12785" y="1799"/>
                    <a:pt x="12994" y="1527"/>
                    <a:pt x="13350" y="10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54"/>
            <p:cNvSpPr/>
            <p:nvPr/>
          </p:nvSpPr>
          <p:spPr>
            <a:xfrm>
              <a:off x="5804825" y="3328600"/>
              <a:ext cx="37175" cy="36125"/>
            </a:xfrm>
            <a:custGeom>
              <a:avLst/>
              <a:gdLst/>
              <a:ahLst/>
              <a:cxnLst/>
              <a:rect l="l" t="t" r="r" b="b"/>
              <a:pathLst>
                <a:path w="1487" h="1445" extrusionOk="0">
                  <a:moveTo>
                    <a:pt x="900" y="22"/>
                  </a:moveTo>
                  <a:cubicBezTo>
                    <a:pt x="1214" y="1"/>
                    <a:pt x="1486" y="231"/>
                    <a:pt x="1486" y="461"/>
                  </a:cubicBezTo>
                  <a:cubicBezTo>
                    <a:pt x="1486" y="775"/>
                    <a:pt x="1214" y="1173"/>
                    <a:pt x="963" y="1298"/>
                  </a:cubicBezTo>
                  <a:cubicBezTo>
                    <a:pt x="607" y="1445"/>
                    <a:pt x="273" y="1340"/>
                    <a:pt x="147" y="1005"/>
                  </a:cubicBezTo>
                  <a:cubicBezTo>
                    <a:pt x="0" y="650"/>
                    <a:pt x="105" y="315"/>
                    <a:pt x="461" y="147"/>
                  </a:cubicBezTo>
                  <a:cubicBezTo>
                    <a:pt x="649" y="106"/>
                    <a:pt x="796" y="43"/>
                    <a:pt x="900" y="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54"/>
            <p:cNvSpPr/>
            <p:nvPr/>
          </p:nvSpPr>
          <p:spPr>
            <a:xfrm>
              <a:off x="6056425" y="3283625"/>
              <a:ext cx="36125" cy="35600"/>
            </a:xfrm>
            <a:custGeom>
              <a:avLst/>
              <a:gdLst/>
              <a:ahLst/>
              <a:cxnLst/>
              <a:rect l="l" t="t" r="r" b="b"/>
              <a:pathLst>
                <a:path w="1445" h="1424" extrusionOk="0">
                  <a:moveTo>
                    <a:pt x="1382" y="586"/>
                  </a:moveTo>
                  <a:cubicBezTo>
                    <a:pt x="1444" y="858"/>
                    <a:pt x="1131" y="1319"/>
                    <a:pt x="817" y="1381"/>
                  </a:cubicBezTo>
                  <a:cubicBezTo>
                    <a:pt x="545" y="1423"/>
                    <a:pt x="105" y="1088"/>
                    <a:pt x="43" y="775"/>
                  </a:cubicBezTo>
                  <a:cubicBezTo>
                    <a:pt x="1" y="524"/>
                    <a:pt x="294" y="126"/>
                    <a:pt x="566" y="42"/>
                  </a:cubicBezTo>
                  <a:cubicBezTo>
                    <a:pt x="859" y="0"/>
                    <a:pt x="1298" y="314"/>
                    <a:pt x="1382" y="5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54"/>
            <p:cNvSpPr/>
            <p:nvPr/>
          </p:nvSpPr>
          <p:spPr>
            <a:xfrm>
              <a:off x="4746625" y="1566750"/>
              <a:ext cx="655975" cy="718325"/>
            </a:xfrm>
            <a:custGeom>
              <a:avLst/>
              <a:gdLst/>
              <a:ahLst/>
              <a:cxnLst/>
              <a:rect l="l" t="t" r="r" b="b"/>
              <a:pathLst>
                <a:path w="26239" h="28733" extrusionOk="0">
                  <a:moveTo>
                    <a:pt x="13079" y="1"/>
                  </a:moveTo>
                  <a:cubicBezTo>
                    <a:pt x="12015" y="1"/>
                    <a:pt x="10944" y="114"/>
                    <a:pt x="9855" y="255"/>
                  </a:cubicBezTo>
                  <a:cubicBezTo>
                    <a:pt x="8851" y="381"/>
                    <a:pt x="7825" y="611"/>
                    <a:pt x="6968" y="1239"/>
                  </a:cubicBezTo>
                  <a:cubicBezTo>
                    <a:pt x="6779" y="1364"/>
                    <a:pt x="6570" y="1490"/>
                    <a:pt x="6340" y="1573"/>
                  </a:cubicBezTo>
                  <a:cubicBezTo>
                    <a:pt x="5231" y="1950"/>
                    <a:pt x="4373" y="2620"/>
                    <a:pt x="3578" y="3436"/>
                  </a:cubicBezTo>
                  <a:cubicBezTo>
                    <a:pt x="3306" y="3729"/>
                    <a:pt x="2992" y="3980"/>
                    <a:pt x="2678" y="4273"/>
                  </a:cubicBezTo>
                  <a:cubicBezTo>
                    <a:pt x="1946" y="4984"/>
                    <a:pt x="1318" y="5737"/>
                    <a:pt x="1025" y="6742"/>
                  </a:cubicBezTo>
                  <a:cubicBezTo>
                    <a:pt x="921" y="7076"/>
                    <a:pt x="795" y="7411"/>
                    <a:pt x="649" y="7725"/>
                  </a:cubicBezTo>
                  <a:cubicBezTo>
                    <a:pt x="314" y="8520"/>
                    <a:pt x="167" y="9357"/>
                    <a:pt x="63" y="10215"/>
                  </a:cubicBezTo>
                  <a:cubicBezTo>
                    <a:pt x="0" y="10633"/>
                    <a:pt x="21" y="11031"/>
                    <a:pt x="167" y="11449"/>
                  </a:cubicBezTo>
                  <a:cubicBezTo>
                    <a:pt x="377" y="12182"/>
                    <a:pt x="628" y="12914"/>
                    <a:pt x="732" y="13667"/>
                  </a:cubicBezTo>
                  <a:cubicBezTo>
                    <a:pt x="921" y="14860"/>
                    <a:pt x="1423" y="15906"/>
                    <a:pt x="1988" y="16931"/>
                  </a:cubicBezTo>
                  <a:cubicBezTo>
                    <a:pt x="2574" y="17957"/>
                    <a:pt x="3201" y="18982"/>
                    <a:pt x="3745" y="20028"/>
                  </a:cubicBezTo>
                  <a:cubicBezTo>
                    <a:pt x="4289" y="21074"/>
                    <a:pt x="5001" y="22016"/>
                    <a:pt x="5754" y="22916"/>
                  </a:cubicBezTo>
                  <a:cubicBezTo>
                    <a:pt x="6989" y="24464"/>
                    <a:pt x="8579" y="25552"/>
                    <a:pt x="10127" y="26745"/>
                  </a:cubicBezTo>
                  <a:cubicBezTo>
                    <a:pt x="10859" y="27289"/>
                    <a:pt x="11717" y="27498"/>
                    <a:pt x="12512" y="27874"/>
                  </a:cubicBezTo>
                  <a:cubicBezTo>
                    <a:pt x="12659" y="27937"/>
                    <a:pt x="12826" y="28000"/>
                    <a:pt x="12994" y="28084"/>
                  </a:cubicBezTo>
                  <a:cubicBezTo>
                    <a:pt x="13663" y="28335"/>
                    <a:pt x="14312" y="28565"/>
                    <a:pt x="14709" y="28732"/>
                  </a:cubicBezTo>
                  <a:cubicBezTo>
                    <a:pt x="15253" y="28607"/>
                    <a:pt x="15588" y="28502"/>
                    <a:pt x="15881" y="28418"/>
                  </a:cubicBezTo>
                  <a:cubicBezTo>
                    <a:pt x="16028" y="28084"/>
                    <a:pt x="16132" y="27791"/>
                    <a:pt x="16300" y="27519"/>
                  </a:cubicBezTo>
                  <a:cubicBezTo>
                    <a:pt x="16336" y="27464"/>
                    <a:pt x="16498" y="27410"/>
                    <a:pt x="16635" y="27410"/>
                  </a:cubicBezTo>
                  <a:cubicBezTo>
                    <a:pt x="16657" y="27410"/>
                    <a:pt x="16677" y="27411"/>
                    <a:pt x="16697" y="27414"/>
                  </a:cubicBezTo>
                  <a:cubicBezTo>
                    <a:pt x="16760" y="27414"/>
                    <a:pt x="16906" y="27561"/>
                    <a:pt x="16927" y="27665"/>
                  </a:cubicBezTo>
                  <a:cubicBezTo>
                    <a:pt x="16969" y="27833"/>
                    <a:pt x="16969" y="28042"/>
                    <a:pt x="17011" y="28251"/>
                  </a:cubicBezTo>
                  <a:cubicBezTo>
                    <a:pt x="17074" y="28293"/>
                    <a:pt x="17136" y="28335"/>
                    <a:pt x="17178" y="28335"/>
                  </a:cubicBezTo>
                  <a:cubicBezTo>
                    <a:pt x="18224" y="28209"/>
                    <a:pt x="19313" y="28126"/>
                    <a:pt x="20170" y="27414"/>
                  </a:cubicBezTo>
                  <a:cubicBezTo>
                    <a:pt x="20463" y="27184"/>
                    <a:pt x="20819" y="27037"/>
                    <a:pt x="21154" y="26828"/>
                  </a:cubicBezTo>
                  <a:cubicBezTo>
                    <a:pt x="21426" y="26640"/>
                    <a:pt x="21719" y="26473"/>
                    <a:pt x="21949" y="26263"/>
                  </a:cubicBezTo>
                  <a:cubicBezTo>
                    <a:pt x="23393" y="25050"/>
                    <a:pt x="24397" y="23522"/>
                    <a:pt x="25108" y="21765"/>
                  </a:cubicBezTo>
                  <a:cubicBezTo>
                    <a:pt x="25548" y="20677"/>
                    <a:pt x="25799" y="19631"/>
                    <a:pt x="26008" y="18563"/>
                  </a:cubicBezTo>
                  <a:cubicBezTo>
                    <a:pt x="26113" y="18061"/>
                    <a:pt x="26238" y="17559"/>
                    <a:pt x="26238" y="17057"/>
                  </a:cubicBezTo>
                  <a:cubicBezTo>
                    <a:pt x="26238" y="14944"/>
                    <a:pt x="26029" y="12830"/>
                    <a:pt x="25276" y="10822"/>
                  </a:cubicBezTo>
                  <a:cubicBezTo>
                    <a:pt x="25129" y="10424"/>
                    <a:pt x="24962" y="10027"/>
                    <a:pt x="24899" y="9629"/>
                  </a:cubicBezTo>
                  <a:cubicBezTo>
                    <a:pt x="24711" y="8457"/>
                    <a:pt x="24230" y="7390"/>
                    <a:pt x="23602" y="6386"/>
                  </a:cubicBezTo>
                  <a:cubicBezTo>
                    <a:pt x="23351" y="6009"/>
                    <a:pt x="23121" y="5591"/>
                    <a:pt x="22890" y="5172"/>
                  </a:cubicBezTo>
                  <a:cubicBezTo>
                    <a:pt x="22263" y="4063"/>
                    <a:pt x="21530" y="3038"/>
                    <a:pt x="20589" y="2159"/>
                  </a:cubicBezTo>
                  <a:cubicBezTo>
                    <a:pt x="19857" y="1469"/>
                    <a:pt x="19041" y="988"/>
                    <a:pt x="18078" y="778"/>
                  </a:cubicBezTo>
                  <a:cubicBezTo>
                    <a:pt x="17450" y="632"/>
                    <a:pt x="16823" y="485"/>
                    <a:pt x="16174" y="360"/>
                  </a:cubicBezTo>
                  <a:cubicBezTo>
                    <a:pt x="15651" y="255"/>
                    <a:pt x="15128" y="151"/>
                    <a:pt x="14605" y="88"/>
                  </a:cubicBezTo>
                  <a:cubicBezTo>
                    <a:pt x="14096" y="27"/>
                    <a:pt x="13588" y="1"/>
                    <a:pt x="130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54"/>
            <p:cNvSpPr/>
            <p:nvPr/>
          </p:nvSpPr>
          <p:spPr>
            <a:xfrm>
              <a:off x="5083475" y="2308050"/>
              <a:ext cx="75350" cy="70650"/>
            </a:xfrm>
            <a:custGeom>
              <a:avLst/>
              <a:gdLst/>
              <a:ahLst/>
              <a:cxnLst/>
              <a:rect l="l" t="t" r="r" b="b"/>
              <a:pathLst>
                <a:path w="3014" h="2826" extrusionOk="0">
                  <a:moveTo>
                    <a:pt x="1" y="1696"/>
                  </a:moveTo>
                  <a:cubicBezTo>
                    <a:pt x="43" y="1528"/>
                    <a:pt x="85" y="1424"/>
                    <a:pt x="105" y="1424"/>
                  </a:cubicBezTo>
                  <a:cubicBezTo>
                    <a:pt x="629" y="1277"/>
                    <a:pt x="984" y="880"/>
                    <a:pt x="1361" y="482"/>
                  </a:cubicBezTo>
                  <a:cubicBezTo>
                    <a:pt x="1696" y="126"/>
                    <a:pt x="2072" y="1"/>
                    <a:pt x="2595" y="106"/>
                  </a:cubicBezTo>
                  <a:cubicBezTo>
                    <a:pt x="2846" y="984"/>
                    <a:pt x="3014" y="1884"/>
                    <a:pt x="2491" y="2784"/>
                  </a:cubicBezTo>
                  <a:cubicBezTo>
                    <a:pt x="2135" y="2826"/>
                    <a:pt x="1863" y="2658"/>
                    <a:pt x="1570" y="2533"/>
                  </a:cubicBezTo>
                  <a:cubicBezTo>
                    <a:pt x="1298" y="2407"/>
                    <a:pt x="1089" y="2156"/>
                    <a:pt x="859" y="2031"/>
                  </a:cubicBezTo>
                  <a:cubicBezTo>
                    <a:pt x="608" y="1905"/>
                    <a:pt x="315" y="1821"/>
                    <a:pt x="1" y="169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54"/>
            <p:cNvSpPr/>
            <p:nvPr/>
          </p:nvSpPr>
          <p:spPr>
            <a:xfrm>
              <a:off x="5227850" y="1732650"/>
              <a:ext cx="100475" cy="197775"/>
            </a:xfrm>
            <a:custGeom>
              <a:avLst/>
              <a:gdLst/>
              <a:ahLst/>
              <a:cxnLst/>
              <a:rect l="l" t="t" r="r" b="b"/>
              <a:pathLst>
                <a:path w="4019" h="7911" extrusionOk="0">
                  <a:moveTo>
                    <a:pt x="3453" y="7910"/>
                  </a:moveTo>
                  <a:cubicBezTo>
                    <a:pt x="2909" y="7324"/>
                    <a:pt x="2428" y="6822"/>
                    <a:pt x="2093" y="6194"/>
                  </a:cubicBezTo>
                  <a:cubicBezTo>
                    <a:pt x="1758" y="5567"/>
                    <a:pt x="1361" y="4981"/>
                    <a:pt x="1068" y="4332"/>
                  </a:cubicBezTo>
                  <a:cubicBezTo>
                    <a:pt x="649" y="3349"/>
                    <a:pt x="294" y="2323"/>
                    <a:pt x="105" y="1215"/>
                  </a:cubicBezTo>
                  <a:cubicBezTo>
                    <a:pt x="22" y="796"/>
                    <a:pt x="1" y="419"/>
                    <a:pt x="273" y="1"/>
                  </a:cubicBezTo>
                  <a:cubicBezTo>
                    <a:pt x="1068" y="22"/>
                    <a:pt x="1675" y="440"/>
                    <a:pt x="2114" y="1110"/>
                  </a:cubicBezTo>
                  <a:cubicBezTo>
                    <a:pt x="2700" y="2010"/>
                    <a:pt x="3202" y="2930"/>
                    <a:pt x="3621" y="3914"/>
                  </a:cubicBezTo>
                  <a:cubicBezTo>
                    <a:pt x="3913" y="4709"/>
                    <a:pt x="4018" y="5483"/>
                    <a:pt x="3893" y="6320"/>
                  </a:cubicBezTo>
                  <a:cubicBezTo>
                    <a:pt x="3872" y="6508"/>
                    <a:pt x="3872" y="6655"/>
                    <a:pt x="3872" y="6843"/>
                  </a:cubicBezTo>
                  <a:cubicBezTo>
                    <a:pt x="3872" y="7220"/>
                    <a:pt x="3746" y="7533"/>
                    <a:pt x="3453" y="79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54"/>
            <p:cNvSpPr/>
            <p:nvPr/>
          </p:nvSpPr>
          <p:spPr>
            <a:xfrm>
              <a:off x="5304225" y="2028200"/>
              <a:ext cx="23575" cy="32975"/>
            </a:xfrm>
            <a:custGeom>
              <a:avLst/>
              <a:gdLst/>
              <a:ahLst/>
              <a:cxnLst/>
              <a:rect l="l" t="t" r="r" b="b"/>
              <a:pathLst>
                <a:path w="943" h="1319" extrusionOk="0">
                  <a:moveTo>
                    <a:pt x="273" y="1"/>
                  </a:moveTo>
                  <a:cubicBezTo>
                    <a:pt x="879" y="147"/>
                    <a:pt x="942" y="231"/>
                    <a:pt x="796" y="649"/>
                  </a:cubicBezTo>
                  <a:cubicBezTo>
                    <a:pt x="796" y="670"/>
                    <a:pt x="775" y="691"/>
                    <a:pt x="775" y="733"/>
                  </a:cubicBezTo>
                  <a:cubicBezTo>
                    <a:pt x="607" y="1152"/>
                    <a:pt x="419" y="1319"/>
                    <a:pt x="273" y="1214"/>
                  </a:cubicBezTo>
                  <a:cubicBezTo>
                    <a:pt x="1" y="1047"/>
                    <a:pt x="42" y="775"/>
                    <a:pt x="63" y="524"/>
                  </a:cubicBezTo>
                  <a:cubicBezTo>
                    <a:pt x="105" y="356"/>
                    <a:pt x="210" y="168"/>
                    <a:pt x="2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54"/>
            <p:cNvSpPr/>
            <p:nvPr/>
          </p:nvSpPr>
          <p:spPr>
            <a:xfrm>
              <a:off x="4720975" y="1537550"/>
              <a:ext cx="710900" cy="2081925"/>
            </a:xfrm>
            <a:custGeom>
              <a:avLst/>
              <a:gdLst/>
              <a:ahLst/>
              <a:cxnLst/>
              <a:rect l="l" t="t" r="r" b="b"/>
              <a:pathLst>
                <a:path w="28436" h="83277" extrusionOk="0">
                  <a:moveTo>
                    <a:pt x="22012" y="83276"/>
                  </a:moveTo>
                  <a:cubicBezTo>
                    <a:pt x="21322" y="83109"/>
                    <a:pt x="20924" y="82774"/>
                    <a:pt x="20569" y="82419"/>
                  </a:cubicBezTo>
                  <a:cubicBezTo>
                    <a:pt x="20025" y="81833"/>
                    <a:pt x="19523" y="81205"/>
                    <a:pt x="19230" y="80452"/>
                  </a:cubicBezTo>
                  <a:cubicBezTo>
                    <a:pt x="19083" y="80054"/>
                    <a:pt x="18895" y="79698"/>
                    <a:pt x="18686" y="79364"/>
                  </a:cubicBezTo>
                  <a:cubicBezTo>
                    <a:pt x="18142" y="78485"/>
                    <a:pt x="17765" y="77585"/>
                    <a:pt x="17451" y="76644"/>
                  </a:cubicBezTo>
                  <a:cubicBezTo>
                    <a:pt x="17054" y="75430"/>
                    <a:pt x="16635" y="74237"/>
                    <a:pt x="16196" y="73045"/>
                  </a:cubicBezTo>
                  <a:cubicBezTo>
                    <a:pt x="15547" y="71371"/>
                    <a:pt x="15212" y="69655"/>
                    <a:pt x="15045" y="67898"/>
                  </a:cubicBezTo>
                  <a:cubicBezTo>
                    <a:pt x="14940" y="66872"/>
                    <a:pt x="14752" y="65868"/>
                    <a:pt x="14585" y="64843"/>
                  </a:cubicBezTo>
                  <a:cubicBezTo>
                    <a:pt x="14501" y="64361"/>
                    <a:pt x="14438" y="63901"/>
                    <a:pt x="14438" y="63420"/>
                  </a:cubicBezTo>
                  <a:cubicBezTo>
                    <a:pt x="14501" y="61788"/>
                    <a:pt x="14585" y="60135"/>
                    <a:pt x="14647" y="58482"/>
                  </a:cubicBezTo>
                  <a:cubicBezTo>
                    <a:pt x="14710" y="57227"/>
                    <a:pt x="15149" y="56055"/>
                    <a:pt x="15652" y="54925"/>
                  </a:cubicBezTo>
                  <a:cubicBezTo>
                    <a:pt x="16593" y="52833"/>
                    <a:pt x="17618" y="50761"/>
                    <a:pt x="18769" y="48773"/>
                  </a:cubicBezTo>
                  <a:cubicBezTo>
                    <a:pt x="18978" y="48418"/>
                    <a:pt x="19146" y="48041"/>
                    <a:pt x="19313" y="47685"/>
                  </a:cubicBezTo>
                  <a:cubicBezTo>
                    <a:pt x="19606" y="46974"/>
                    <a:pt x="19857" y="46242"/>
                    <a:pt x="20150" y="45530"/>
                  </a:cubicBezTo>
                  <a:cubicBezTo>
                    <a:pt x="20820" y="43835"/>
                    <a:pt x="21092" y="42078"/>
                    <a:pt x="20862" y="40257"/>
                  </a:cubicBezTo>
                  <a:cubicBezTo>
                    <a:pt x="20673" y="38625"/>
                    <a:pt x="20339" y="37056"/>
                    <a:pt x="19627" y="35571"/>
                  </a:cubicBezTo>
                  <a:cubicBezTo>
                    <a:pt x="19334" y="34964"/>
                    <a:pt x="19146" y="34315"/>
                    <a:pt x="18916" y="33667"/>
                  </a:cubicBezTo>
                  <a:cubicBezTo>
                    <a:pt x="18769" y="33227"/>
                    <a:pt x="18790" y="33227"/>
                    <a:pt x="18351" y="32809"/>
                  </a:cubicBezTo>
                  <a:cubicBezTo>
                    <a:pt x="18204" y="33164"/>
                    <a:pt x="18079" y="33499"/>
                    <a:pt x="17953" y="33855"/>
                  </a:cubicBezTo>
                  <a:cubicBezTo>
                    <a:pt x="17870" y="34022"/>
                    <a:pt x="17786" y="34231"/>
                    <a:pt x="17681" y="34420"/>
                  </a:cubicBezTo>
                  <a:cubicBezTo>
                    <a:pt x="17556" y="34650"/>
                    <a:pt x="17346" y="34755"/>
                    <a:pt x="17095" y="34692"/>
                  </a:cubicBezTo>
                  <a:cubicBezTo>
                    <a:pt x="16593" y="34524"/>
                    <a:pt x="16049" y="34399"/>
                    <a:pt x="15631" y="34106"/>
                  </a:cubicBezTo>
                  <a:cubicBezTo>
                    <a:pt x="15108" y="33750"/>
                    <a:pt x="14543" y="33499"/>
                    <a:pt x="13978" y="33269"/>
                  </a:cubicBezTo>
                  <a:cubicBezTo>
                    <a:pt x="13643" y="33143"/>
                    <a:pt x="13434" y="32934"/>
                    <a:pt x="13350" y="32599"/>
                  </a:cubicBezTo>
                  <a:cubicBezTo>
                    <a:pt x="13266" y="32327"/>
                    <a:pt x="13329" y="32034"/>
                    <a:pt x="13538" y="31867"/>
                  </a:cubicBezTo>
                  <a:cubicBezTo>
                    <a:pt x="13810" y="31616"/>
                    <a:pt x="14082" y="31302"/>
                    <a:pt x="14501" y="31260"/>
                  </a:cubicBezTo>
                  <a:cubicBezTo>
                    <a:pt x="14836" y="31239"/>
                    <a:pt x="15045" y="30967"/>
                    <a:pt x="15233" y="30737"/>
                  </a:cubicBezTo>
                  <a:cubicBezTo>
                    <a:pt x="15212" y="30507"/>
                    <a:pt x="15024" y="30465"/>
                    <a:pt x="14898" y="30444"/>
                  </a:cubicBezTo>
                  <a:cubicBezTo>
                    <a:pt x="13915" y="30110"/>
                    <a:pt x="12952" y="29775"/>
                    <a:pt x="11969" y="29419"/>
                  </a:cubicBezTo>
                  <a:cubicBezTo>
                    <a:pt x="11551" y="29294"/>
                    <a:pt x="11153" y="29084"/>
                    <a:pt x="10776" y="28833"/>
                  </a:cubicBezTo>
                  <a:cubicBezTo>
                    <a:pt x="10149" y="28352"/>
                    <a:pt x="9500" y="27892"/>
                    <a:pt x="8851" y="27410"/>
                  </a:cubicBezTo>
                  <a:cubicBezTo>
                    <a:pt x="7261" y="26260"/>
                    <a:pt x="6027" y="24774"/>
                    <a:pt x="4792" y="23247"/>
                  </a:cubicBezTo>
                  <a:cubicBezTo>
                    <a:pt x="4604" y="23016"/>
                    <a:pt x="4478" y="22765"/>
                    <a:pt x="4353" y="22493"/>
                  </a:cubicBezTo>
                  <a:lnTo>
                    <a:pt x="2072" y="18497"/>
                  </a:lnTo>
                  <a:cubicBezTo>
                    <a:pt x="1465" y="17430"/>
                    <a:pt x="984" y="16300"/>
                    <a:pt x="775" y="15045"/>
                  </a:cubicBezTo>
                  <a:cubicBezTo>
                    <a:pt x="628" y="14249"/>
                    <a:pt x="398" y="13496"/>
                    <a:pt x="168" y="12743"/>
                  </a:cubicBezTo>
                  <a:cubicBezTo>
                    <a:pt x="43" y="12262"/>
                    <a:pt x="1" y="11822"/>
                    <a:pt x="64" y="11362"/>
                  </a:cubicBezTo>
                  <a:cubicBezTo>
                    <a:pt x="189" y="10316"/>
                    <a:pt x="398" y="9270"/>
                    <a:pt x="838" y="8286"/>
                  </a:cubicBezTo>
                  <a:cubicBezTo>
                    <a:pt x="984" y="8035"/>
                    <a:pt x="1089" y="7742"/>
                    <a:pt x="1152" y="7449"/>
                  </a:cubicBezTo>
                  <a:cubicBezTo>
                    <a:pt x="1465" y="6361"/>
                    <a:pt x="2177" y="5545"/>
                    <a:pt x="2972" y="4771"/>
                  </a:cubicBezTo>
                  <a:cubicBezTo>
                    <a:pt x="3641" y="4101"/>
                    <a:pt x="4353" y="3474"/>
                    <a:pt x="5064" y="2846"/>
                  </a:cubicBezTo>
                  <a:cubicBezTo>
                    <a:pt x="5336" y="2616"/>
                    <a:pt x="5692" y="2428"/>
                    <a:pt x="6027" y="2260"/>
                  </a:cubicBezTo>
                  <a:cubicBezTo>
                    <a:pt x="6759" y="1863"/>
                    <a:pt x="7491" y="1486"/>
                    <a:pt x="8224" y="1130"/>
                  </a:cubicBezTo>
                  <a:cubicBezTo>
                    <a:pt x="8517" y="1005"/>
                    <a:pt x="8789" y="837"/>
                    <a:pt x="9103" y="754"/>
                  </a:cubicBezTo>
                  <a:cubicBezTo>
                    <a:pt x="11509" y="168"/>
                    <a:pt x="13915" y="0"/>
                    <a:pt x="16384" y="314"/>
                  </a:cubicBezTo>
                  <a:cubicBezTo>
                    <a:pt x="17095" y="398"/>
                    <a:pt x="17765" y="607"/>
                    <a:pt x="18455" y="733"/>
                  </a:cubicBezTo>
                  <a:cubicBezTo>
                    <a:pt x="18665" y="796"/>
                    <a:pt x="18832" y="837"/>
                    <a:pt x="19041" y="858"/>
                  </a:cubicBezTo>
                  <a:cubicBezTo>
                    <a:pt x="20401" y="1068"/>
                    <a:pt x="21510" y="1758"/>
                    <a:pt x="22494" y="2679"/>
                  </a:cubicBezTo>
                  <a:cubicBezTo>
                    <a:pt x="23435" y="3557"/>
                    <a:pt x="24168" y="4583"/>
                    <a:pt x="24795" y="5671"/>
                  </a:cubicBezTo>
                  <a:cubicBezTo>
                    <a:pt x="25297" y="6508"/>
                    <a:pt x="25737" y="7386"/>
                    <a:pt x="26239" y="8223"/>
                  </a:cubicBezTo>
                  <a:cubicBezTo>
                    <a:pt x="26469" y="8642"/>
                    <a:pt x="26637" y="9060"/>
                    <a:pt x="26741" y="9521"/>
                  </a:cubicBezTo>
                  <a:cubicBezTo>
                    <a:pt x="26929" y="10232"/>
                    <a:pt x="27076" y="10964"/>
                    <a:pt x="27348" y="11634"/>
                  </a:cubicBezTo>
                  <a:cubicBezTo>
                    <a:pt x="27913" y="13266"/>
                    <a:pt x="28185" y="14940"/>
                    <a:pt x="28331" y="16656"/>
                  </a:cubicBezTo>
                  <a:cubicBezTo>
                    <a:pt x="28436" y="18016"/>
                    <a:pt x="28289" y="19355"/>
                    <a:pt x="27934" y="20694"/>
                  </a:cubicBezTo>
                  <a:cubicBezTo>
                    <a:pt x="27725" y="21531"/>
                    <a:pt x="27515" y="22347"/>
                    <a:pt x="27201" y="23142"/>
                  </a:cubicBezTo>
                  <a:cubicBezTo>
                    <a:pt x="26448" y="25109"/>
                    <a:pt x="25318" y="26804"/>
                    <a:pt x="23707" y="28164"/>
                  </a:cubicBezTo>
                  <a:cubicBezTo>
                    <a:pt x="23477" y="28352"/>
                    <a:pt x="23226" y="28540"/>
                    <a:pt x="22996" y="28687"/>
                  </a:cubicBezTo>
                  <a:cubicBezTo>
                    <a:pt x="22682" y="28896"/>
                    <a:pt x="22326" y="29063"/>
                    <a:pt x="22012" y="29294"/>
                  </a:cubicBezTo>
                  <a:cubicBezTo>
                    <a:pt x="21113" y="30005"/>
                    <a:pt x="20067" y="30256"/>
                    <a:pt x="18978" y="30340"/>
                  </a:cubicBezTo>
                  <a:cubicBezTo>
                    <a:pt x="18706" y="30361"/>
                    <a:pt x="18455" y="30402"/>
                    <a:pt x="18142" y="30444"/>
                  </a:cubicBezTo>
                  <a:cubicBezTo>
                    <a:pt x="18142" y="30612"/>
                    <a:pt x="18100" y="30779"/>
                    <a:pt x="18183" y="30946"/>
                  </a:cubicBezTo>
                  <a:cubicBezTo>
                    <a:pt x="18414" y="31511"/>
                    <a:pt x="18665" y="32097"/>
                    <a:pt x="19146" y="32516"/>
                  </a:cubicBezTo>
                  <a:cubicBezTo>
                    <a:pt x="19418" y="32725"/>
                    <a:pt x="19564" y="33018"/>
                    <a:pt x="19669" y="33332"/>
                  </a:cubicBezTo>
                  <a:cubicBezTo>
                    <a:pt x="19941" y="34085"/>
                    <a:pt x="20234" y="34817"/>
                    <a:pt x="20569" y="35550"/>
                  </a:cubicBezTo>
                  <a:cubicBezTo>
                    <a:pt x="21196" y="36826"/>
                    <a:pt x="21531" y="38186"/>
                    <a:pt x="21719" y="39609"/>
                  </a:cubicBezTo>
                  <a:cubicBezTo>
                    <a:pt x="21824" y="40446"/>
                    <a:pt x="21908" y="41304"/>
                    <a:pt x="21866" y="42162"/>
                  </a:cubicBezTo>
                  <a:cubicBezTo>
                    <a:pt x="21824" y="43375"/>
                    <a:pt x="21552" y="44484"/>
                    <a:pt x="21175" y="45614"/>
                  </a:cubicBezTo>
                  <a:cubicBezTo>
                    <a:pt x="20862" y="46514"/>
                    <a:pt x="20548" y="47392"/>
                    <a:pt x="20171" y="48250"/>
                  </a:cubicBezTo>
                  <a:cubicBezTo>
                    <a:pt x="19941" y="48836"/>
                    <a:pt x="19669" y="49380"/>
                    <a:pt x="19355" y="49924"/>
                  </a:cubicBezTo>
                  <a:cubicBezTo>
                    <a:pt x="18142" y="52079"/>
                    <a:pt x="17095" y="54318"/>
                    <a:pt x="16196" y="56620"/>
                  </a:cubicBezTo>
                  <a:cubicBezTo>
                    <a:pt x="16049" y="57038"/>
                    <a:pt x="15945" y="57457"/>
                    <a:pt x="15882" y="57917"/>
                  </a:cubicBezTo>
                  <a:cubicBezTo>
                    <a:pt x="15589" y="59863"/>
                    <a:pt x="15589" y="61830"/>
                    <a:pt x="15589" y="63817"/>
                  </a:cubicBezTo>
                  <a:cubicBezTo>
                    <a:pt x="15589" y="64152"/>
                    <a:pt x="15673" y="64529"/>
                    <a:pt x="15756" y="64864"/>
                  </a:cubicBezTo>
                  <a:cubicBezTo>
                    <a:pt x="15986" y="65973"/>
                    <a:pt x="16112" y="67061"/>
                    <a:pt x="16258" y="68191"/>
                  </a:cubicBezTo>
                  <a:cubicBezTo>
                    <a:pt x="16405" y="69655"/>
                    <a:pt x="16698" y="71099"/>
                    <a:pt x="17221" y="72480"/>
                  </a:cubicBezTo>
                  <a:cubicBezTo>
                    <a:pt x="17786" y="73986"/>
                    <a:pt x="18288" y="75535"/>
                    <a:pt x="18832" y="77062"/>
                  </a:cubicBezTo>
                  <a:cubicBezTo>
                    <a:pt x="18999" y="77502"/>
                    <a:pt x="19230" y="77920"/>
                    <a:pt x="19439" y="78338"/>
                  </a:cubicBezTo>
                  <a:cubicBezTo>
                    <a:pt x="19732" y="78903"/>
                    <a:pt x="20046" y="79489"/>
                    <a:pt x="20297" y="80054"/>
                  </a:cubicBezTo>
                  <a:cubicBezTo>
                    <a:pt x="20548" y="80619"/>
                    <a:pt x="20820" y="81100"/>
                    <a:pt x="21175" y="81603"/>
                  </a:cubicBezTo>
                  <a:cubicBezTo>
                    <a:pt x="21447" y="82021"/>
                    <a:pt x="21699" y="82439"/>
                    <a:pt x="21950" y="82879"/>
                  </a:cubicBezTo>
                  <a:cubicBezTo>
                    <a:pt x="21908" y="82921"/>
                    <a:pt x="21929" y="83046"/>
                    <a:pt x="22012" y="83276"/>
                  </a:cubicBezTo>
                  <a:close/>
                  <a:moveTo>
                    <a:pt x="15735" y="29838"/>
                  </a:moveTo>
                  <a:cubicBezTo>
                    <a:pt x="16279" y="29712"/>
                    <a:pt x="16614" y="29607"/>
                    <a:pt x="16907" y="29524"/>
                  </a:cubicBezTo>
                  <a:cubicBezTo>
                    <a:pt x="17054" y="29189"/>
                    <a:pt x="17158" y="28896"/>
                    <a:pt x="17326" y="28645"/>
                  </a:cubicBezTo>
                  <a:cubicBezTo>
                    <a:pt x="17367" y="28561"/>
                    <a:pt x="17577" y="28519"/>
                    <a:pt x="17723" y="28540"/>
                  </a:cubicBezTo>
                  <a:cubicBezTo>
                    <a:pt x="17786" y="28540"/>
                    <a:pt x="17932" y="28666"/>
                    <a:pt x="17953" y="28770"/>
                  </a:cubicBezTo>
                  <a:cubicBezTo>
                    <a:pt x="17995" y="28959"/>
                    <a:pt x="17995" y="29168"/>
                    <a:pt x="18037" y="29377"/>
                  </a:cubicBezTo>
                  <a:cubicBezTo>
                    <a:pt x="18100" y="29398"/>
                    <a:pt x="18162" y="29461"/>
                    <a:pt x="18204" y="29461"/>
                  </a:cubicBezTo>
                  <a:cubicBezTo>
                    <a:pt x="19250" y="29314"/>
                    <a:pt x="20339" y="29252"/>
                    <a:pt x="21196" y="28540"/>
                  </a:cubicBezTo>
                  <a:cubicBezTo>
                    <a:pt x="21489" y="28310"/>
                    <a:pt x="21845" y="28143"/>
                    <a:pt x="22180" y="27933"/>
                  </a:cubicBezTo>
                  <a:cubicBezTo>
                    <a:pt x="22452" y="27745"/>
                    <a:pt x="22745" y="27599"/>
                    <a:pt x="22975" y="27389"/>
                  </a:cubicBezTo>
                  <a:cubicBezTo>
                    <a:pt x="24419" y="26155"/>
                    <a:pt x="25423" y="24648"/>
                    <a:pt x="26134" y="22891"/>
                  </a:cubicBezTo>
                  <a:cubicBezTo>
                    <a:pt x="26553" y="21866"/>
                    <a:pt x="26825" y="20819"/>
                    <a:pt x="27034" y="19752"/>
                  </a:cubicBezTo>
                  <a:cubicBezTo>
                    <a:pt x="27139" y="19250"/>
                    <a:pt x="27264" y="18748"/>
                    <a:pt x="27264" y="18267"/>
                  </a:cubicBezTo>
                  <a:cubicBezTo>
                    <a:pt x="27264" y="16133"/>
                    <a:pt x="27055" y="14019"/>
                    <a:pt x="26302" y="12011"/>
                  </a:cubicBezTo>
                  <a:cubicBezTo>
                    <a:pt x="26155" y="11613"/>
                    <a:pt x="25988" y="11215"/>
                    <a:pt x="25925" y="10839"/>
                  </a:cubicBezTo>
                  <a:cubicBezTo>
                    <a:pt x="25737" y="9646"/>
                    <a:pt x="25256" y="8579"/>
                    <a:pt x="24628" y="7596"/>
                  </a:cubicBezTo>
                  <a:cubicBezTo>
                    <a:pt x="24377" y="7198"/>
                    <a:pt x="24147" y="6780"/>
                    <a:pt x="23916" y="6361"/>
                  </a:cubicBezTo>
                  <a:cubicBezTo>
                    <a:pt x="23289" y="5252"/>
                    <a:pt x="22556" y="4248"/>
                    <a:pt x="21615" y="3348"/>
                  </a:cubicBezTo>
                  <a:cubicBezTo>
                    <a:pt x="20883" y="2679"/>
                    <a:pt x="20067" y="2176"/>
                    <a:pt x="19104" y="1967"/>
                  </a:cubicBezTo>
                  <a:cubicBezTo>
                    <a:pt x="18476" y="1842"/>
                    <a:pt x="17849" y="1674"/>
                    <a:pt x="17200" y="1549"/>
                  </a:cubicBezTo>
                  <a:cubicBezTo>
                    <a:pt x="16677" y="1444"/>
                    <a:pt x="16154" y="1340"/>
                    <a:pt x="15631" y="1277"/>
                  </a:cubicBezTo>
                  <a:cubicBezTo>
                    <a:pt x="14061" y="1068"/>
                    <a:pt x="12492" y="1214"/>
                    <a:pt x="10881" y="1423"/>
                  </a:cubicBezTo>
                  <a:cubicBezTo>
                    <a:pt x="9877" y="1549"/>
                    <a:pt x="8851" y="1779"/>
                    <a:pt x="7994" y="2407"/>
                  </a:cubicBezTo>
                  <a:cubicBezTo>
                    <a:pt x="7805" y="2532"/>
                    <a:pt x="7596" y="2658"/>
                    <a:pt x="7366" y="2741"/>
                  </a:cubicBezTo>
                  <a:cubicBezTo>
                    <a:pt x="6257" y="3118"/>
                    <a:pt x="5399" y="3788"/>
                    <a:pt x="4604" y="4604"/>
                  </a:cubicBezTo>
                  <a:cubicBezTo>
                    <a:pt x="4332" y="4897"/>
                    <a:pt x="4018" y="5148"/>
                    <a:pt x="3704" y="5441"/>
                  </a:cubicBezTo>
                  <a:cubicBezTo>
                    <a:pt x="2972" y="6152"/>
                    <a:pt x="2344" y="6905"/>
                    <a:pt x="2051" y="7910"/>
                  </a:cubicBezTo>
                  <a:cubicBezTo>
                    <a:pt x="1947" y="8244"/>
                    <a:pt x="1821" y="8579"/>
                    <a:pt x="1675" y="8893"/>
                  </a:cubicBezTo>
                  <a:cubicBezTo>
                    <a:pt x="1340" y="9688"/>
                    <a:pt x="1193" y="10525"/>
                    <a:pt x="1089" y="11383"/>
                  </a:cubicBezTo>
                  <a:cubicBezTo>
                    <a:pt x="1026" y="11801"/>
                    <a:pt x="1047" y="12199"/>
                    <a:pt x="1193" y="12617"/>
                  </a:cubicBezTo>
                  <a:cubicBezTo>
                    <a:pt x="1403" y="13350"/>
                    <a:pt x="1654" y="14082"/>
                    <a:pt x="1758" y="14835"/>
                  </a:cubicBezTo>
                  <a:cubicBezTo>
                    <a:pt x="1947" y="16028"/>
                    <a:pt x="2449" y="17074"/>
                    <a:pt x="3014" y="18099"/>
                  </a:cubicBezTo>
                  <a:cubicBezTo>
                    <a:pt x="3600" y="19125"/>
                    <a:pt x="4227" y="20150"/>
                    <a:pt x="4771" y="21196"/>
                  </a:cubicBezTo>
                  <a:cubicBezTo>
                    <a:pt x="5315" y="22242"/>
                    <a:pt x="6027" y="23184"/>
                    <a:pt x="6780" y="24084"/>
                  </a:cubicBezTo>
                  <a:cubicBezTo>
                    <a:pt x="8015" y="25632"/>
                    <a:pt x="9605" y="26720"/>
                    <a:pt x="11153" y="27913"/>
                  </a:cubicBezTo>
                  <a:cubicBezTo>
                    <a:pt x="11885" y="28457"/>
                    <a:pt x="12743" y="28666"/>
                    <a:pt x="13538" y="29042"/>
                  </a:cubicBezTo>
                  <a:cubicBezTo>
                    <a:pt x="13685" y="29105"/>
                    <a:pt x="13852" y="29168"/>
                    <a:pt x="14020" y="29252"/>
                  </a:cubicBezTo>
                  <a:cubicBezTo>
                    <a:pt x="14689" y="29461"/>
                    <a:pt x="15338" y="29691"/>
                    <a:pt x="15735" y="29838"/>
                  </a:cubicBezTo>
                  <a:close/>
                  <a:moveTo>
                    <a:pt x="14501" y="32516"/>
                  </a:moveTo>
                  <a:cubicBezTo>
                    <a:pt x="14815" y="32641"/>
                    <a:pt x="15108" y="32725"/>
                    <a:pt x="15338" y="32851"/>
                  </a:cubicBezTo>
                  <a:cubicBezTo>
                    <a:pt x="15589" y="32976"/>
                    <a:pt x="15798" y="33185"/>
                    <a:pt x="16049" y="33353"/>
                  </a:cubicBezTo>
                  <a:cubicBezTo>
                    <a:pt x="16321" y="33499"/>
                    <a:pt x="16614" y="33646"/>
                    <a:pt x="16949" y="33604"/>
                  </a:cubicBezTo>
                  <a:cubicBezTo>
                    <a:pt x="17472" y="32704"/>
                    <a:pt x="17305" y="31804"/>
                    <a:pt x="17054" y="30926"/>
                  </a:cubicBezTo>
                  <a:cubicBezTo>
                    <a:pt x="16530" y="30821"/>
                    <a:pt x="16175" y="30946"/>
                    <a:pt x="15840" y="31302"/>
                  </a:cubicBezTo>
                  <a:cubicBezTo>
                    <a:pt x="15463" y="31679"/>
                    <a:pt x="15129" y="32097"/>
                    <a:pt x="14585" y="32244"/>
                  </a:cubicBezTo>
                  <a:cubicBezTo>
                    <a:pt x="14585" y="32244"/>
                    <a:pt x="14585" y="32348"/>
                    <a:pt x="14501" y="325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54"/>
            <p:cNvSpPr/>
            <p:nvPr/>
          </p:nvSpPr>
          <p:spPr>
            <a:xfrm>
              <a:off x="5204325" y="1705450"/>
              <a:ext cx="147000" cy="253200"/>
            </a:xfrm>
            <a:custGeom>
              <a:avLst/>
              <a:gdLst/>
              <a:ahLst/>
              <a:cxnLst/>
              <a:rect l="l" t="t" r="r" b="b"/>
              <a:pathLst>
                <a:path w="5880" h="10128" extrusionOk="0">
                  <a:moveTo>
                    <a:pt x="5545" y="8956"/>
                  </a:moveTo>
                  <a:cubicBezTo>
                    <a:pt x="5440" y="9186"/>
                    <a:pt x="5357" y="9458"/>
                    <a:pt x="5231" y="9689"/>
                  </a:cubicBezTo>
                  <a:cubicBezTo>
                    <a:pt x="5022" y="10023"/>
                    <a:pt x="4624" y="10128"/>
                    <a:pt x="4310" y="9898"/>
                  </a:cubicBezTo>
                  <a:cubicBezTo>
                    <a:pt x="3536" y="9270"/>
                    <a:pt x="2783" y="8642"/>
                    <a:pt x="2281" y="7743"/>
                  </a:cubicBezTo>
                  <a:cubicBezTo>
                    <a:pt x="1946" y="7178"/>
                    <a:pt x="1549" y="6634"/>
                    <a:pt x="1277" y="6006"/>
                  </a:cubicBezTo>
                  <a:cubicBezTo>
                    <a:pt x="753" y="4876"/>
                    <a:pt x="377" y="3704"/>
                    <a:pt x="126" y="2491"/>
                  </a:cubicBezTo>
                  <a:cubicBezTo>
                    <a:pt x="0" y="1821"/>
                    <a:pt x="105" y="1214"/>
                    <a:pt x="398" y="608"/>
                  </a:cubicBezTo>
                  <a:cubicBezTo>
                    <a:pt x="607" y="189"/>
                    <a:pt x="963" y="1"/>
                    <a:pt x="1423" y="106"/>
                  </a:cubicBezTo>
                  <a:cubicBezTo>
                    <a:pt x="2532" y="398"/>
                    <a:pt x="3432" y="963"/>
                    <a:pt x="4038" y="2010"/>
                  </a:cubicBezTo>
                  <a:cubicBezTo>
                    <a:pt x="4520" y="2847"/>
                    <a:pt x="4938" y="3725"/>
                    <a:pt x="5398" y="4583"/>
                  </a:cubicBezTo>
                  <a:cubicBezTo>
                    <a:pt x="5817" y="5420"/>
                    <a:pt x="5817" y="6278"/>
                    <a:pt x="5859" y="7178"/>
                  </a:cubicBezTo>
                  <a:cubicBezTo>
                    <a:pt x="5880" y="7533"/>
                    <a:pt x="5838" y="7931"/>
                    <a:pt x="5775" y="8287"/>
                  </a:cubicBezTo>
                  <a:cubicBezTo>
                    <a:pt x="5733" y="8517"/>
                    <a:pt x="5629" y="8726"/>
                    <a:pt x="5545" y="8956"/>
                  </a:cubicBezTo>
                  <a:close/>
                  <a:moveTo>
                    <a:pt x="4394" y="8998"/>
                  </a:moveTo>
                  <a:cubicBezTo>
                    <a:pt x="4666" y="8621"/>
                    <a:pt x="4813" y="8329"/>
                    <a:pt x="4813" y="7931"/>
                  </a:cubicBezTo>
                  <a:cubicBezTo>
                    <a:pt x="4813" y="7743"/>
                    <a:pt x="4813" y="7596"/>
                    <a:pt x="4834" y="7408"/>
                  </a:cubicBezTo>
                  <a:cubicBezTo>
                    <a:pt x="4959" y="6571"/>
                    <a:pt x="4854" y="5797"/>
                    <a:pt x="4562" y="5002"/>
                  </a:cubicBezTo>
                  <a:cubicBezTo>
                    <a:pt x="4164" y="4039"/>
                    <a:pt x="3641" y="3098"/>
                    <a:pt x="3055" y="2198"/>
                  </a:cubicBezTo>
                  <a:cubicBezTo>
                    <a:pt x="2637" y="1549"/>
                    <a:pt x="2051" y="1110"/>
                    <a:pt x="1214" y="1089"/>
                  </a:cubicBezTo>
                  <a:cubicBezTo>
                    <a:pt x="942" y="1507"/>
                    <a:pt x="963" y="1884"/>
                    <a:pt x="1046" y="2303"/>
                  </a:cubicBezTo>
                  <a:cubicBezTo>
                    <a:pt x="1256" y="3391"/>
                    <a:pt x="1590" y="4395"/>
                    <a:pt x="2009" y="5420"/>
                  </a:cubicBezTo>
                  <a:cubicBezTo>
                    <a:pt x="2302" y="6069"/>
                    <a:pt x="2699" y="6655"/>
                    <a:pt x="3034" y="7282"/>
                  </a:cubicBezTo>
                  <a:cubicBezTo>
                    <a:pt x="3369" y="7910"/>
                    <a:pt x="3871" y="8412"/>
                    <a:pt x="4394" y="8998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54"/>
            <p:cNvSpPr/>
            <p:nvPr/>
          </p:nvSpPr>
          <p:spPr>
            <a:xfrm>
              <a:off x="5280700" y="2003100"/>
              <a:ext cx="69575" cy="86325"/>
            </a:xfrm>
            <a:custGeom>
              <a:avLst/>
              <a:gdLst/>
              <a:ahLst/>
              <a:cxnLst/>
              <a:rect l="l" t="t" r="r" b="b"/>
              <a:pathLst>
                <a:path w="2783" h="3453" extrusionOk="0">
                  <a:moveTo>
                    <a:pt x="2406" y="2260"/>
                  </a:moveTo>
                  <a:cubicBezTo>
                    <a:pt x="2364" y="2407"/>
                    <a:pt x="2281" y="2595"/>
                    <a:pt x="2239" y="2741"/>
                  </a:cubicBezTo>
                  <a:cubicBezTo>
                    <a:pt x="2155" y="2951"/>
                    <a:pt x="1988" y="3055"/>
                    <a:pt x="1820" y="3160"/>
                  </a:cubicBezTo>
                  <a:cubicBezTo>
                    <a:pt x="1193" y="3453"/>
                    <a:pt x="293" y="3013"/>
                    <a:pt x="167" y="2365"/>
                  </a:cubicBezTo>
                  <a:cubicBezTo>
                    <a:pt x="0" y="1633"/>
                    <a:pt x="251" y="963"/>
                    <a:pt x="607" y="377"/>
                  </a:cubicBezTo>
                  <a:cubicBezTo>
                    <a:pt x="816" y="21"/>
                    <a:pt x="1130" y="0"/>
                    <a:pt x="1507" y="231"/>
                  </a:cubicBezTo>
                  <a:cubicBezTo>
                    <a:pt x="1653" y="314"/>
                    <a:pt x="1779" y="419"/>
                    <a:pt x="1946" y="482"/>
                  </a:cubicBezTo>
                  <a:cubicBezTo>
                    <a:pt x="2574" y="733"/>
                    <a:pt x="2783" y="1130"/>
                    <a:pt x="2595" y="1779"/>
                  </a:cubicBezTo>
                  <a:cubicBezTo>
                    <a:pt x="2553" y="1946"/>
                    <a:pt x="2469" y="2093"/>
                    <a:pt x="2406" y="2260"/>
                  </a:cubicBezTo>
                  <a:close/>
                  <a:moveTo>
                    <a:pt x="1214" y="1005"/>
                  </a:moveTo>
                  <a:cubicBezTo>
                    <a:pt x="1130" y="1172"/>
                    <a:pt x="1025" y="1340"/>
                    <a:pt x="1025" y="1549"/>
                  </a:cubicBezTo>
                  <a:cubicBezTo>
                    <a:pt x="1004" y="1800"/>
                    <a:pt x="983" y="2072"/>
                    <a:pt x="1235" y="2239"/>
                  </a:cubicBezTo>
                  <a:cubicBezTo>
                    <a:pt x="1402" y="2344"/>
                    <a:pt x="1569" y="2177"/>
                    <a:pt x="1737" y="1758"/>
                  </a:cubicBezTo>
                  <a:cubicBezTo>
                    <a:pt x="1737" y="1716"/>
                    <a:pt x="1758" y="1695"/>
                    <a:pt x="1758" y="1674"/>
                  </a:cubicBezTo>
                  <a:cubicBezTo>
                    <a:pt x="1883" y="1235"/>
                    <a:pt x="1841" y="1151"/>
                    <a:pt x="1214" y="1005"/>
                  </a:cubicBezTo>
                  <a:close/>
                </a:path>
              </a:pathLst>
            </a:custGeom>
            <a:solidFill>
              <a:srgbClr val="452A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0" name="Google Shape;1190;p54"/>
          <p:cNvGrpSpPr/>
          <p:nvPr/>
        </p:nvGrpSpPr>
        <p:grpSpPr>
          <a:xfrm>
            <a:off x="7144162" y="3162957"/>
            <a:ext cx="240762" cy="221699"/>
            <a:chOff x="6707925" y="2460900"/>
            <a:chExt cx="240762" cy="221699"/>
          </a:xfrm>
        </p:grpSpPr>
        <p:sp>
          <p:nvSpPr>
            <p:cNvPr id="1191" name="Google Shape;1191;p54"/>
            <p:cNvSpPr/>
            <p:nvPr/>
          </p:nvSpPr>
          <p:spPr>
            <a:xfrm>
              <a:off x="6819101" y="2521038"/>
              <a:ext cx="115601" cy="148965"/>
            </a:xfrm>
            <a:custGeom>
              <a:avLst/>
              <a:gdLst/>
              <a:ahLst/>
              <a:cxnLst/>
              <a:rect l="l" t="t" r="r" b="b"/>
              <a:pathLst>
                <a:path w="11766" h="15158" extrusionOk="0">
                  <a:moveTo>
                    <a:pt x="5859" y="0"/>
                  </a:moveTo>
                  <a:cubicBezTo>
                    <a:pt x="6144" y="451"/>
                    <a:pt x="6429" y="878"/>
                    <a:pt x="6690" y="1329"/>
                  </a:cubicBezTo>
                  <a:cubicBezTo>
                    <a:pt x="7046" y="2016"/>
                    <a:pt x="7473" y="2657"/>
                    <a:pt x="7923" y="3297"/>
                  </a:cubicBezTo>
                  <a:cubicBezTo>
                    <a:pt x="8018" y="3392"/>
                    <a:pt x="8089" y="3535"/>
                    <a:pt x="8160" y="3653"/>
                  </a:cubicBezTo>
                  <a:cubicBezTo>
                    <a:pt x="8398" y="4104"/>
                    <a:pt x="8682" y="4507"/>
                    <a:pt x="9038" y="4887"/>
                  </a:cubicBezTo>
                  <a:cubicBezTo>
                    <a:pt x="9418" y="5314"/>
                    <a:pt x="9750" y="5764"/>
                    <a:pt x="10034" y="6239"/>
                  </a:cubicBezTo>
                  <a:cubicBezTo>
                    <a:pt x="10153" y="6405"/>
                    <a:pt x="10272" y="6571"/>
                    <a:pt x="10414" y="6737"/>
                  </a:cubicBezTo>
                  <a:cubicBezTo>
                    <a:pt x="10770" y="7140"/>
                    <a:pt x="11126" y="7520"/>
                    <a:pt x="11766" y="7425"/>
                  </a:cubicBezTo>
                  <a:cubicBezTo>
                    <a:pt x="11576" y="8065"/>
                    <a:pt x="11363" y="8682"/>
                    <a:pt x="11078" y="9299"/>
                  </a:cubicBezTo>
                  <a:cubicBezTo>
                    <a:pt x="11031" y="9417"/>
                    <a:pt x="10959" y="9512"/>
                    <a:pt x="10912" y="9631"/>
                  </a:cubicBezTo>
                  <a:cubicBezTo>
                    <a:pt x="10414" y="10817"/>
                    <a:pt x="9607" y="11861"/>
                    <a:pt x="8564" y="12596"/>
                  </a:cubicBezTo>
                  <a:cubicBezTo>
                    <a:pt x="7876" y="13118"/>
                    <a:pt x="7188" y="13568"/>
                    <a:pt x="6476" y="13995"/>
                  </a:cubicBezTo>
                  <a:cubicBezTo>
                    <a:pt x="6049" y="14256"/>
                    <a:pt x="5575" y="14470"/>
                    <a:pt x="5100" y="14588"/>
                  </a:cubicBezTo>
                  <a:cubicBezTo>
                    <a:pt x="4152" y="14897"/>
                    <a:pt x="3203" y="15087"/>
                    <a:pt x="2206" y="15158"/>
                  </a:cubicBezTo>
                  <a:cubicBezTo>
                    <a:pt x="2183" y="15158"/>
                    <a:pt x="2135" y="15134"/>
                    <a:pt x="2064" y="15110"/>
                  </a:cubicBezTo>
                  <a:cubicBezTo>
                    <a:pt x="2064" y="15039"/>
                    <a:pt x="2064" y="14968"/>
                    <a:pt x="2112" y="14897"/>
                  </a:cubicBezTo>
                  <a:cubicBezTo>
                    <a:pt x="2278" y="14565"/>
                    <a:pt x="2373" y="14185"/>
                    <a:pt x="2349" y="13829"/>
                  </a:cubicBezTo>
                  <a:cubicBezTo>
                    <a:pt x="2325" y="12928"/>
                    <a:pt x="2349" y="12050"/>
                    <a:pt x="2349" y="11173"/>
                  </a:cubicBezTo>
                  <a:cubicBezTo>
                    <a:pt x="2349" y="10508"/>
                    <a:pt x="2301" y="9844"/>
                    <a:pt x="2183" y="9180"/>
                  </a:cubicBezTo>
                  <a:cubicBezTo>
                    <a:pt x="2112" y="8895"/>
                    <a:pt x="2088" y="8587"/>
                    <a:pt x="2112" y="8302"/>
                  </a:cubicBezTo>
                  <a:cubicBezTo>
                    <a:pt x="2112" y="7211"/>
                    <a:pt x="1874" y="6168"/>
                    <a:pt x="1376" y="5219"/>
                  </a:cubicBezTo>
                  <a:cubicBezTo>
                    <a:pt x="1210" y="4887"/>
                    <a:pt x="1068" y="4531"/>
                    <a:pt x="926" y="4175"/>
                  </a:cubicBezTo>
                  <a:cubicBezTo>
                    <a:pt x="641" y="3416"/>
                    <a:pt x="309" y="2657"/>
                    <a:pt x="0" y="1874"/>
                  </a:cubicBezTo>
                  <a:cubicBezTo>
                    <a:pt x="95" y="1803"/>
                    <a:pt x="190" y="1732"/>
                    <a:pt x="285" y="1684"/>
                  </a:cubicBezTo>
                  <a:cubicBezTo>
                    <a:pt x="1115" y="1257"/>
                    <a:pt x="1969" y="925"/>
                    <a:pt x="2871" y="688"/>
                  </a:cubicBezTo>
                  <a:cubicBezTo>
                    <a:pt x="3725" y="451"/>
                    <a:pt x="4602" y="237"/>
                    <a:pt x="5480" y="24"/>
                  </a:cubicBezTo>
                  <a:cubicBezTo>
                    <a:pt x="5599" y="0"/>
                    <a:pt x="5741" y="0"/>
                    <a:pt x="58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54"/>
            <p:cNvSpPr/>
            <p:nvPr/>
          </p:nvSpPr>
          <p:spPr>
            <a:xfrm>
              <a:off x="6751511" y="2544572"/>
              <a:ext cx="80182" cy="124495"/>
            </a:xfrm>
            <a:custGeom>
              <a:avLst/>
              <a:gdLst/>
              <a:ahLst/>
              <a:cxnLst/>
              <a:rect l="l" t="t" r="r" b="b"/>
              <a:pathLst>
                <a:path w="8161" h="12668" extrusionOk="0">
                  <a:moveTo>
                    <a:pt x="0" y="9371"/>
                  </a:moveTo>
                  <a:cubicBezTo>
                    <a:pt x="24" y="8991"/>
                    <a:pt x="48" y="8635"/>
                    <a:pt x="72" y="8327"/>
                  </a:cubicBezTo>
                  <a:cubicBezTo>
                    <a:pt x="119" y="6738"/>
                    <a:pt x="688" y="5220"/>
                    <a:pt x="1685" y="3986"/>
                  </a:cubicBezTo>
                  <a:cubicBezTo>
                    <a:pt x="2396" y="3132"/>
                    <a:pt x="3108" y="2302"/>
                    <a:pt x="3843" y="1472"/>
                  </a:cubicBezTo>
                  <a:cubicBezTo>
                    <a:pt x="4412" y="879"/>
                    <a:pt x="5077" y="380"/>
                    <a:pt x="5812" y="1"/>
                  </a:cubicBezTo>
                  <a:cubicBezTo>
                    <a:pt x="6025" y="25"/>
                    <a:pt x="6049" y="167"/>
                    <a:pt x="6097" y="286"/>
                  </a:cubicBezTo>
                  <a:cubicBezTo>
                    <a:pt x="6405" y="1068"/>
                    <a:pt x="6713" y="1875"/>
                    <a:pt x="7045" y="2658"/>
                  </a:cubicBezTo>
                  <a:cubicBezTo>
                    <a:pt x="7140" y="2895"/>
                    <a:pt x="7235" y="3108"/>
                    <a:pt x="7330" y="3346"/>
                  </a:cubicBezTo>
                  <a:cubicBezTo>
                    <a:pt x="7710" y="4128"/>
                    <a:pt x="7899" y="4959"/>
                    <a:pt x="7876" y="5836"/>
                  </a:cubicBezTo>
                  <a:cubicBezTo>
                    <a:pt x="7876" y="6240"/>
                    <a:pt x="7923" y="6619"/>
                    <a:pt x="7994" y="7022"/>
                  </a:cubicBezTo>
                  <a:cubicBezTo>
                    <a:pt x="8065" y="7520"/>
                    <a:pt x="8113" y="8019"/>
                    <a:pt x="8137" y="8493"/>
                  </a:cubicBezTo>
                  <a:cubicBezTo>
                    <a:pt x="8160" y="9466"/>
                    <a:pt x="8137" y="10438"/>
                    <a:pt x="8137" y="11387"/>
                  </a:cubicBezTo>
                  <a:cubicBezTo>
                    <a:pt x="8160" y="11814"/>
                    <a:pt x="7923" y="12217"/>
                    <a:pt x="7496" y="12383"/>
                  </a:cubicBezTo>
                  <a:cubicBezTo>
                    <a:pt x="7330" y="12454"/>
                    <a:pt x="7188" y="12573"/>
                    <a:pt x="7022" y="12668"/>
                  </a:cubicBezTo>
                  <a:cubicBezTo>
                    <a:pt x="4365" y="12407"/>
                    <a:pt x="1898" y="11245"/>
                    <a:pt x="0" y="93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54"/>
            <p:cNvSpPr/>
            <p:nvPr/>
          </p:nvSpPr>
          <p:spPr>
            <a:xfrm>
              <a:off x="6719116" y="2501690"/>
              <a:ext cx="83670" cy="125428"/>
            </a:xfrm>
            <a:custGeom>
              <a:avLst/>
              <a:gdLst/>
              <a:ahLst/>
              <a:cxnLst/>
              <a:rect l="l" t="t" r="r" b="b"/>
              <a:pathLst>
                <a:path w="8516" h="12763" extrusionOk="0">
                  <a:moveTo>
                    <a:pt x="2894" y="0"/>
                  </a:moveTo>
                  <a:cubicBezTo>
                    <a:pt x="3511" y="238"/>
                    <a:pt x="4128" y="427"/>
                    <a:pt x="4721" y="665"/>
                  </a:cubicBezTo>
                  <a:cubicBezTo>
                    <a:pt x="5053" y="807"/>
                    <a:pt x="5361" y="949"/>
                    <a:pt x="5669" y="1139"/>
                  </a:cubicBezTo>
                  <a:cubicBezTo>
                    <a:pt x="6239" y="1471"/>
                    <a:pt x="6761" y="1851"/>
                    <a:pt x="7306" y="2206"/>
                  </a:cubicBezTo>
                  <a:cubicBezTo>
                    <a:pt x="7757" y="2562"/>
                    <a:pt x="8184" y="2965"/>
                    <a:pt x="8516" y="3416"/>
                  </a:cubicBezTo>
                  <a:cubicBezTo>
                    <a:pt x="8492" y="3487"/>
                    <a:pt x="8492" y="3535"/>
                    <a:pt x="8469" y="3558"/>
                  </a:cubicBezTo>
                  <a:cubicBezTo>
                    <a:pt x="7330" y="4223"/>
                    <a:pt x="6334" y="5100"/>
                    <a:pt x="5527" y="6144"/>
                  </a:cubicBezTo>
                  <a:cubicBezTo>
                    <a:pt x="5076" y="6713"/>
                    <a:pt x="4602" y="7235"/>
                    <a:pt x="4175" y="7804"/>
                  </a:cubicBezTo>
                  <a:cubicBezTo>
                    <a:pt x="3155" y="9085"/>
                    <a:pt x="2562" y="10675"/>
                    <a:pt x="2515" y="12311"/>
                  </a:cubicBezTo>
                  <a:cubicBezTo>
                    <a:pt x="2515" y="12454"/>
                    <a:pt x="2491" y="12596"/>
                    <a:pt x="2467" y="12762"/>
                  </a:cubicBezTo>
                  <a:cubicBezTo>
                    <a:pt x="2396" y="12738"/>
                    <a:pt x="2325" y="12738"/>
                    <a:pt x="2277" y="12715"/>
                  </a:cubicBezTo>
                  <a:cubicBezTo>
                    <a:pt x="1257" y="11576"/>
                    <a:pt x="570" y="10177"/>
                    <a:pt x="309" y="8658"/>
                  </a:cubicBezTo>
                  <a:cubicBezTo>
                    <a:pt x="237" y="8113"/>
                    <a:pt x="214" y="7567"/>
                    <a:pt x="214" y="7022"/>
                  </a:cubicBezTo>
                  <a:cubicBezTo>
                    <a:pt x="214" y="6784"/>
                    <a:pt x="190" y="6524"/>
                    <a:pt x="143" y="6286"/>
                  </a:cubicBezTo>
                  <a:cubicBezTo>
                    <a:pt x="0" y="5622"/>
                    <a:pt x="48" y="4911"/>
                    <a:pt x="261" y="4246"/>
                  </a:cubicBezTo>
                  <a:cubicBezTo>
                    <a:pt x="522" y="3392"/>
                    <a:pt x="878" y="2562"/>
                    <a:pt x="1352" y="1803"/>
                  </a:cubicBezTo>
                  <a:cubicBezTo>
                    <a:pt x="1684" y="1234"/>
                    <a:pt x="2088" y="736"/>
                    <a:pt x="2538" y="285"/>
                  </a:cubicBezTo>
                  <a:cubicBezTo>
                    <a:pt x="2657" y="166"/>
                    <a:pt x="2776" y="95"/>
                    <a:pt x="2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54"/>
            <p:cNvSpPr/>
            <p:nvPr/>
          </p:nvSpPr>
          <p:spPr>
            <a:xfrm>
              <a:off x="6755471" y="2470923"/>
              <a:ext cx="115139" cy="60380"/>
            </a:xfrm>
            <a:custGeom>
              <a:avLst/>
              <a:gdLst/>
              <a:ahLst/>
              <a:cxnLst/>
              <a:rect l="l" t="t" r="r" b="b"/>
              <a:pathLst>
                <a:path w="11719" h="6144" extrusionOk="0">
                  <a:moveTo>
                    <a:pt x="1" y="2491"/>
                  </a:moveTo>
                  <a:cubicBezTo>
                    <a:pt x="119" y="2301"/>
                    <a:pt x="262" y="2135"/>
                    <a:pt x="451" y="1993"/>
                  </a:cubicBezTo>
                  <a:cubicBezTo>
                    <a:pt x="1376" y="1329"/>
                    <a:pt x="2325" y="736"/>
                    <a:pt x="3464" y="522"/>
                  </a:cubicBezTo>
                  <a:cubicBezTo>
                    <a:pt x="4057" y="403"/>
                    <a:pt x="4650" y="309"/>
                    <a:pt x="5267" y="214"/>
                  </a:cubicBezTo>
                  <a:cubicBezTo>
                    <a:pt x="6548" y="0"/>
                    <a:pt x="7852" y="71"/>
                    <a:pt x="9157" y="95"/>
                  </a:cubicBezTo>
                  <a:cubicBezTo>
                    <a:pt x="9536" y="142"/>
                    <a:pt x="9940" y="190"/>
                    <a:pt x="10319" y="285"/>
                  </a:cubicBezTo>
                  <a:cubicBezTo>
                    <a:pt x="10580" y="712"/>
                    <a:pt x="10485" y="1186"/>
                    <a:pt x="10722" y="1613"/>
                  </a:cubicBezTo>
                  <a:cubicBezTo>
                    <a:pt x="10889" y="2016"/>
                    <a:pt x="11031" y="2420"/>
                    <a:pt x="11126" y="2847"/>
                  </a:cubicBezTo>
                  <a:cubicBezTo>
                    <a:pt x="11268" y="3297"/>
                    <a:pt x="11600" y="3653"/>
                    <a:pt x="11719" y="4128"/>
                  </a:cubicBezTo>
                  <a:cubicBezTo>
                    <a:pt x="9702" y="4673"/>
                    <a:pt x="7662" y="5076"/>
                    <a:pt x="5836" y="6144"/>
                  </a:cubicBezTo>
                  <a:cubicBezTo>
                    <a:pt x="5219" y="5646"/>
                    <a:pt x="4816" y="4958"/>
                    <a:pt x="4128" y="4555"/>
                  </a:cubicBezTo>
                  <a:cubicBezTo>
                    <a:pt x="3464" y="4128"/>
                    <a:pt x="2871" y="3748"/>
                    <a:pt x="2230" y="3369"/>
                  </a:cubicBezTo>
                  <a:cubicBezTo>
                    <a:pt x="1590" y="2965"/>
                    <a:pt x="783" y="2823"/>
                    <a:pt x="1" y="249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54"/>
            <p:cNvSpPr/>
            <p:nvPr/>
          </p:nvSpPr>
          <p:spPr>
            <a:xfrm>
              <a:off x="6889020" y="2520566"/>
              <a:ext cx="48958" cy="64586"/>
            </a:xfrm>
            <a:custGeom>
              <a:avLst/>
              <a:gdLst/>
              <a:ahLst/>
              <a:cxnLst/>
              <a:rect l="l" t="t" r="r" b="b"/>
              <a:pathLst>
                <a:path w="4983" h="6572" extrusionOk="0">
                  <a:moveTo>
                    <a:pt x="4792" y="6571"/>
                  </a:moveTo>
                  <a:cubicBezTo>
                    <a:pt x="4579" y="6571"/>
                    <a:pt x="4389" y="6477"/>
                    <a:pt x="4270" y="6334"/>
                  </a:cubicBezTo>
                  <a:cubicBezTo>
                    <a:pt x="4081" y="6144"/>
                    <a:pt x="3938" y="5955"/>
                    <a:pt x="3796" y="5741"/>
                  </a:cubicBezTo>
                  <a:cubicBezTo>
                    <a:pt x="3416" y="5148"/>
                    <a:pt x="3013" y="4603"/>
                    <a:pt x="2539" y="4081"/>
                  </a:cubicBezTo>
                  <a:cubicBezTo>
                    <a:pt x="2349" y="3867"/>
                    <a:pt x="2207" y="3630"/>
                    <a:pt x="2041" y="3369"/>
                  </a:cubicBezTo>
                  <a:cubicBezTo>
                    <a:pt x="1946" y="3227"/>
                    <a:pt x="1851" y="3037"/>
                    <a:pt x="1756" y="2895"/>
                  </a:cubicBezTo>
                  <a:cubicBezTo>
                    <a:pt x="1116" y="2088"/>
                    <a:pt x="665" y="1163"/>
                    <a:pt x="96" y="309"/>
                  </a:cubicBezTo>
                  <a:cubicBezTo>
                    <a:pt x="72" y="238"/>
                    <a:pt x="24" y="143"/>
                    <a:pt x="1" y="72"/>
                  </a:cubicBezTo>
                  <a:cubicBezTo>
                    <a:pt x="72" y="48"/>
                    <a:pt x="167" y="24"/>
                    <a:pt x="262" y="24"/>
                  </a:cubicBezTo>
                  <a:cubicBezTo>
                    <a:pt x="1068" y="1"/>
                    <a:pt x="1851" y="167"/>
                    <a:pt x="2563" y="499"/>
                  </a:cubicBezTo>
                  <a:cubicBezTo>
                    <a:pt x="3227" y="760"/>
                    <a:pt x="3843" y="1116"/>
                    <a:pt x="4436" y="1495"/>
                  </a:cubicBezTo>
                  <a:cubicBezTo>
                    <a:pt x="4579" y="1590"/>
                    <a:pt x="4697" y="1732"/>
                    <a:pt x="4745" y="1875"/>
                  </a:cubicBezTo>
                  <a:cubicBezTo>
                    <a:pt x="4816" y="2207"/>
                    <a:pt x="4887" y="2539"/>
                    <a:pt x="4935" y="2871"/>
                  </a:cubicBezTo>
                  <a:cubicBezTo>
                    <a:pt x="4982" y="4057"/>
                    <a:pt x="4958" y="5243"/>
                    <a:pt x="4863" y="6429"/>
                  </a:cubicBezTo>
                  <a:cubicBezTo>
                    <a:pt x="4863" y="6477"/>
                    <a:pt x="4816" y="6524"/>
                    <a:pt x="4792" y="657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54"/>
            <p:cNvSpPr/>
            <p:nvPr/>
          </p:nvSpPr>
          <p:spPr>
            <a:xfrm>
              <a:off x="6866883" y="2476278"/>
              <a:ext cx="60365" cy="43605"/>
            </a:xfrm>
            <a:custGeom>
              <a:avLst/>
              <a:gdLst/>
              <a:ahLst/>
              <a:cxnLst/>
              <a:rect l="l" t="t" r="r" b="b"/>
              <a:pathLst>
                <a:path w="6144" h="4437" extrusionOk="0">
                  <a:moveTo>
                    <a:pt x="6073" y="4437"/>
                  </a:moveTo>
                  <a:cubicBezTo>
                    <a:pt x="5361" y="4128"/>
                    <a:pt x="4673" y="3749"/>
                    <a:pt x="3914" y="3606"/>
                  </a:cubicBezTo>
                  <a:cubicBezTo>
                    <a:pt x="3155" y="3464"/>
                    <a:pt x="2372" y="3535"/>
                    <a:pt x="1590" y="3488"/>
                  </a:cubicBezTo>
                  <a:cubicBezTo>
                    <a:pt x="807" y="2491"/>
                    <a:pt x="475" y="1258"/>
                    <a:pt x="0" y="1"/>
                  </a:cubicBezTo>
                  <a:cubicBezTo>
                    <a:pt x="166" y="48"/>
                    <a:pt x="285" y="96"/>
                    <a:pt x="380" y="119"/>
                  </a:cubicBezTo>
                  <a:cubicBezTo>
                    <a:pt x="1969" y="570"/>
                    <a:pt x="3392" y="1424"/>
                    <a:pt x="4531" y="2610"/>
                  </a:cubicBezTo>
                  <a:cubicBezTo>
                    <a:pt x="4934" y="2990"/>
                    <a:pt x="5337" y="3393"/>
                    <a:pt x="5717" y="3796"/>
                  </a:cubicBezTo>
                  <a:cubicBezTo>
                    <a:pt x="5883" y="3938"/>
                    <a:pt x="6025" y="4128"/>
                    <a:pt x="6144" y="4318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54"/>
            <p:cNvSpPr/>
            <p:nvPr/>
          </p:nvSpPr>
          <p:spPr>
            <a:xfrm>
              <a:off x="6707925" y="2460900"/>
              <a:ext cx="240762" cy="221699"/>
            </a:xfrm>
            <a:custGeom>
              <a:avLst/>
              <a:gdLst/>
              <a:ahLst/>
              <a:cxnLst/>
              <a:rect l="l" t="t" r="r" b="b"/>
              <a:pathLst>
                <a:path w="24505" h="22559" extrusionOk="0">
                  <a:moveTo>
                    <a:pt x="12549" y="0"/>
                  </a:moveTo>
                  <a:cubicBezTo>
                    <a:pt x="13498" y="0"/>
                    <a:pt x="14470" y="71"/>
                    <a:pt x="15419" y="237"/>
                  </a:cubicBezTo>
                  <a:cubicBezTo>
                    <a:pt x="16083" y="380"/>
                    <a:pt x="16748" y="617"/>
                    <a:pt x="17412" y="807"/>
                  </a:cubicBezTo>
                  <a:cubicBezTo>
                    <a:pt x="18811" y="1281"/>
                    <a:pt x="20116" y="2064"/>
                    <a:pt x="21183" y="3108"/>
                  </a:cubicBezTo>
                  <a:cubicBezTo>
                    <a:pt x="21681" y="3558"/>
                    <a:pt x="22132" y="4056"/>
                    <a:pt x="22607" y="4531"/>
                  </a:cubicBezTo>
                  <a:cubicBezTo>
                    <a:pt x="23034" y="4958"/>
                    <a:pt x="23389" y="5456"/>
                    <a:pt x="23650" y="6002"/>
                  </a:cubicBezTo>
                  <a:cubicBezTo>
                    <a:pt x="23745" y="6191"/>
                    <a:pt x="23840" y="6381"/>
                    <a:pt x="23887" y="6595"/>
                  </a:cubicBezTo>
                  <a:cubicBezTo>
                    <a:pt x="23935" y="6832"/>
                    <a:pt x="24054" y="7069"/>
                    <a:pt x="24243" y="7235"/>
                  </a:cubicBezTo>
                  <a:cubicBezTo>
                    <a:pt x="24362" y="7354"/>
                    <a:pt x="24409" y="7543"/>
                    <a:pt x="24386" y="7709"/>
                  </a:cubicBezTo>
                  <a:cubicBezTo>
                    <a:pt x="24362" y="7875"/>
                    <a:pt x="24362" y="8042"/>
                    <a:pt x="24386" y="8208"/>
                  </a:cubicBezTo>
                  <a:cubicBezTo>
                    <a:pt x="24480" y="9465"/>
                    <a:pt x="24504" y="10722"/>
                    <a:pt x="24433" y="11955"/>
                  </a:cubicBezTo>
                  <a:cubicBezTo>
                    <a:pt x="24386" y="13402"/>
                    <a:pt x="23935" y="14707"/>
                    <a:pt x="23366" y="15988"/>
                  </a:cubicBezTo>
                  <a:cubicBezTo>
                    <a:pt x="23318" y="16083"/>
                    <a:pt x="23271" y="16154"/>
                    <a:pt x="23247" y="16225"/>
                  </a:cubicBezTo>
                  <a:cubicBezTo>
                    <a:pt x="22678" y="17601"/>
                    <a:pt x="21729" y="18811"/>
                    <a:pt x="20519" y="19665"/>
                  </a:cubicBezTo>
                  <a:cubicBezTo>
                    <a:pt x="19831" y="20187"/>
                    <a:pt x="19120" y="20661"/>
                    <a:pt x="18384" y="21112"/>
                  </a:cubicBezTo>
                  <a:cubicBezTo>
                    <a:pt x="17673" y="21515"/>
                    <a:pt x="16914" y="21823"/>
                    <a:pt x="16107" y="21989"/>
                  </a:cubicBezTo>
                  <a:cubicBezTo>
                    <a:pt x="15467" y="22132"/>
                    <a:pt x="14802" y="22298"/>
                    <a:pt x="14138" y="22393"/>
                  </a:cubicBezTo>
                  <a:cubicBezTo>
                    <a:pt x="12976" y="22559"/>
                    <a:pt x="11790" y="22535"/>
                    <a:pt x="10651" y="22321"/>
                  </a:cubicBezTo>
                  <a:cubicBezTo>
                    <a:pt x="9015" y="21966"/>
                    <a:pt x="7378" y="21491"/>
                    <a:pt x="5955" y="20566"/>
                  </a:cubicBezTo>
                  <a:cubicBezTo>
                    <a:pt x="4887" y="19902"/>
                    <a:pt x="3915" y="19095"/>
                    <a:pt x="3061" y="18194"/>
                  </a:cubicBezTo>
                  <a:cubicBezTo>
                    <a:pt x="2444" y="17577"/>
                    <a:pt x="1922" y="16889"/>
                    <a:pt x="1471" y="16178"/>
                  </a:cubicBezTo>
                  <a:cubicBezTo>
                    <a:pt x="902" y="15158"/>
                    <a:pt x="499" y="14067"/>
                    <a:pt x="285" y="12952"/>
                  </a:cubicBezTo>
                  <a:cubicBezTo>
                    <a:pt x="238" y="12715"/>
                    <a:pt x="214" y="12477"/>
                    <a:pt x="214" y="12264"/>
                  </a:cubicBezTo>
                  <a:cubicBezTo>
                    <a:pt x="214" y="11789"/>
                    <a:pt x="167" y="11339"/>
                    <a:pt x="119" y="10888"/>
                  </a:cubicBezTo>
                  <a:cubicBezTo>
                    <a:pt x="1" y="10176"/>
                    <a:pt x="48" y="9441"/>
                    <a:pt x="262" y="8777"/>
                  </a:cubicBezTo>
                  <a:cubicBezTo>
                    <a:pt x="499" y="8136"/>
                    <a:pt x="712" y="7520"/>
                    <a:pt x="973" y="6903"/>
                  </a:cubicBezTo>
                  <a:cubicBezTo>
                    <a:pt x="1258" y="6286"/>
                    <a:pt x="1424" y="5693"/>
                    <a:pt x="1637" y="5076"/>
                  </a:cubicBezTo>
                  <a:cubicBezTo>
                    <a:pt x="1709" y="4863"/>
                    <a:pt x="1780" y="4673"/>
                    <a:pt x="2041" y="4649"/>
                  </a:cubicBezTo>
                  <a:cubicBezTo>
                    <a:pt x="2183" y="4602"/>
                    <a:pt x="2302" y="4507"/>
                    <a:pt x="2373" y="4389"/>
                  </a:cubicBezTo>
                  <a:cubicBezTo>
                    <a:pt x="3393" y="3155"/>
                    <a:pt x="4626" y="2135"/>
                    <a:pt x="6002" y="1329"/>
                  </a:cubicBezTo>
                  <a:cubicBezTo>
                    <a:pt x="6761" y="878"/>
                    <a:pt x="7591" y="569"/>
                    <a:pt x="8469" y="427"/>
                  </a:cubicBezTo>
                  <a:cubicBezTo>
                    <a:pt x="9821" y="143"/>
                    <a:pt x="11173" y="0"/>
                    <a:pt x="12549" y="0"/>
                  </a:cubicBezTo>
                  <a:close/>
                  <a:moveTo>
                    <a:pt x="17174" y="6120"/>
                  </a:moveTo>
                  <a:cubicBezTo>
                    <a:pt x="17032" y="6120"/>
                    <a:pt x="16914" y="6120"/>
                    <a:pt x="16771" y="6144"/>
                  </a:cubicBezTo>
                  <a:cubicBezTo>
                    <a:pt x="15894" y="6357"/>
                    <a:pt x="15040" y="6571"/>
                    <a:pt x="14162" y="6808"/>
                  </a:cubicBezTo>
                  <a:cubicBezTo>
                    <a:pt x="13261" y="7045"/>
                    <a:pt x="12407" y="7377"/>
                    <a:pt x="11600" y="7804"/>
                  </a:cubicBezTo>
                  <a:cubicBezTo>
                    <a:pt x="11481" y="7852"/>
                    <a:pt x="11387" y="7923"/>
                    <a:pt x="11292" y="7994"/>
                  </a:cubicBezTo>
                  <a:cubicBezTo>
                    <a:pt x="11624" y="8801"/>
                    <a:pt x="11932" y="9536"/>
                    <a:pt x="12241" y="10295"/>
                  </a:cubicBezTo>
                  <a:cubicBezTo>
                    <a:pt x="12383" y="10651"/>
                    <a:pt x="12501" y="11007"/>
                    <a:pt x="12668" y="11339"/>
                  </a:cubicBezTo>
                  <a:cubicBezTo>
                    <a:pt x="13166" y="12288"/>
                    <a:pt x="13427" y="13355"/>
                    <a:pt x="13403" y="14422"/>
                  </a:cubicBezTo>
                  <a:cubicBezTo>
                    <a:pt x="13403" y="14707"/>
                    <a:pt x="13427" y="15015"/>
                    <a:pt x="13474" y="15300"/>
                  </a:cubicBezTo>
                  <a:cubicBezTo>
                    <a:pt x="13593" y="15964"/>
                    <a:pt x="13640" y="16628"/>
                    <a:pt x="13640" y="17316"/>
                  </a:cubicBezTo>
                  <a:lnTo>
                    <a:pt x="13640" y="19949"/>
                  </a:lnTo>
                  <a:cubicBezTo>
                    <a:pt x="13664" y="20329"/>
                    <a:pt x="13593" y="20708"/>
                    <a:pt x="13403" y="21041"/>
                  </a:cubicBezTo>
                  <a:cubicBezTo>
                    <a:pt x="13379" y="21088"/>
                    <a:pt x="13355" y="21159"/>
                    <a:pt x="13355" y="21230"/>
                  </a:cubicBezTo>
                  <a:cubicBezTo>
                    <a:pt x="13427" y="21254"/>
                    <a:pt x="13474" y="21278"/>
                    <a:pt x="13521" y="21278"/>
                  </a:cubicBezTo>
                  <a:cubicBezTo>
                    <a:pt x="14494" y="21207"/>
                    <a:pt x="15467" y="21017"/>
                    <a:pt x="16392" y="20732"/>
                  </a:cubicBezTo>
                  <a:cubicBezTo>
                    <a:pt x="16890" y="20590"/>
                    <a:pt x="17341" y="20400"/>
                    <a:pt x="17768" y="20139"/>
                  </a:cubicBezTo>
                  <a:cubicBezTo>
                    <a:pt x="18479" y="19688"/>
                    <a:pt x="19191" y="19238"/>
                    <a:pt x="19855" y="18716"/>
                  </a:cubicBezTo>
                  <a:cubicBezTo>
                    <a:pt x="20899" y="17981"/>
                    <a:pt x="21729" y="16961"/>
                    <a:pt x="22203" y="15751"/>
                  </a:cubicBezTo>
                  <a:cubicBezTo>
                    <a:pt x="22251" y="15632"/>
                    <a:pt x="22322" y="15537"/>
                    <a:pt x="22369" y="15419"/>
                  </a:cubicBezTo>
                  <a:cubicBezTo>
                    <a:pt x="22654" y="14826"/>
                    <a:pt x="22891" y="14185"/>
                    <a:pt x="23057" y="13545"/>
                  </a:cubicBezTo>
                  <a:cubicBezTo>
                    <a:pt x="22417" y="13663"/>
                    <a:pt x="22061" y="13284"/>
                    <a:pt x="21729" y="12857"/>
                  </a:cubicBezTo>
                  <a:cubicBezTo>
                    <a:pt x="21587" y="12715"/>
                    <a:pt x="21444" y="12549"/>
                    <a:pt x="21349" y="12382"/>
                  </a:cubicBezTo>
                  <a:cubicBezTo>
                    <a:pt x="21041" y="11884"/>
                    <a:pt x="20709" y="11434"/>
                    <a:pt x="20329" y="11007"/>
                  </a:cubicBezTo>
                  <a:cubicBezTo>
                    <a:pt x="19997" y="10651"/>
                    <a:pt x="19689" y="10224"/>
                    <a:pt x="19452" y="9773"/>
                  </a:cubicBezTo>
                  <a:cubicBezTo>
                    <a:pt x="19404" y="9655"/>
                    <a:pt x="19309" y="9536"/>
                    <a:pt x="19214" y="9417"/>
                  </a:cubicBezTo>
                  <a:cubicBezTo>
                    <a:pt x="18764" y="8801"/>
                    <a:pt x="18337" y="8136"/>
                    <a:pt x="17981" y="7449"/>
                  </a:cubicBezTo>
                  <a:cubicBezTo>
                    <a:pt x="17744" y="6998"/>
                    <a:pt x="17459" y="6571"/>
                    <a:pt x="17174" y="6120"/>
                  </a:cubicBezTo>
                  <a:close/>
                  <a:moveTo>
                    <a:pt x="4436" y="17886"/>
                  </a:moveTo>
                  <a:cubicBezTo>
                    <a:pt x="6310" y="19760"/>
                    <a:pt x="8801" y="20946"/>
                    <a:pt x="11481" y="21183"/>
                  </a:cubicBezTo>
                  <a:cubicBezTo>
                    <a:pt x="11648" y="21088"/>
                    <a:pt x="11790" y="20993"/>
                    <a:pt x="11956" y="20898"/>
                  </a:cubicBezTo>
                  <a:cubicBezTo>
                    <a:pt x="12359" y="20732"/>
                    <a:pt x="12620" y="20353"/>
                    <a:pt x="12573" y="19902"/>
                  </a:cubicBezTo>
                  <a:cubicBezTo>
                    <a:pt x="12549" y="18953"/>
                    <a:pt x="12573" y="17981"/>
                    <a:pt x="12573" y="17032"/>
                  </a:cubicBezTo>
                  <a:cubicBezTo>
                    <a:pt x="12573" y="16534"/>
                    <a:pt x="12501" y="16035"/>
                    <a:pt x="12454" y="15537"/>
                  </a:cubicBezTo>
                  <a:cubicBezTo>
                    <a:pt x="12359" y="15158"/>
                    <a:pt x="12335" y="14755"/>
                    <a:pt x="12335" y="14351"/>
                  </a:cubicBezTo>
                  <a:cubicBezTo>
                    <a:pt x="12359" y="13497"/>
                    <a:pt x="12169" y="12643"/>
                    <a:pt x="11790" y="11861"/>
                  </a:cubicBezTo>
                  <a:cubicBezTo>
                    <a:pt x="11671" y="11647"/>
                    <a:pt x="11576" y="11410"/>
                    <a:pt x="11481" y="11173"/>
                  </a:cubicBezTo>
                  <a:cubicBezTo>
                    <a:pt x="11173" y="10390"/>
                    <a:pt x="10865" y="9583"/>
                    <a:pt x="10533" y="8801"/>
                  </a:cubicBezTo>
                  <a:cubicBezTo>
                    <a:pt x="10485" y="8706"/>
                    <a:pt x="10461" y="8563"/>
                    <a:pt x="10248" y="8516"/>
                  </a:cubicBezTo>
                  <a:cubicBezTo>
                    <a:pt x="9513" y="8919"/>
                    <a:pt x="8872" y="9394"/>
                    <a:pt x="8279" y="9987"/>
                  </a:cubicBezTo>
                  <a:cubicBezTo>
                    <a:pt x="7568" y="10817"/>
                    <a:pt x="6832" y="11647"/>
                    <a:pt x="6121" y="12525"/>
                  </a:cubicBezTo>
                  <a:cubicBezTo>
                    <a:pt x="5124" y="13735"/>
                    <a:pt x="4555" y="15253"/>
                    <a:pt x="4508" y="16842"/>
                  </a:cubicBezTo>
                  <a:cubicBezTo>
                    <a:pt x="4484" y="17150"/>
                    <a:pt x="4460" y="17506"/>
                    <a:pt x="4436" y="17886"/>
                  </a:cubicBezTo>
                  <a:close/>
                  <a:moveTo>
                    <a:pt x="4009" y="4151"/>
                  </a:moveTo>
                  <a:cubicBezTo>
                    <a:pt x="3891" y="4246"/>
                    <a:pt x="3796" y="4317"/>
                    <a:pt x="3677" y="4436"/>
                  </a:cubicBezTo>
                  <a:cubicBezTo>
                    <a:pt x="3227" y="4887"/>
                    <a:pt x="2823" y="5385"/>
                    <a:pt x="2491" y="5954"/>
                  </a:cubicBezTo>
                  <a:cubicBezTo>
                    <a:pt x="2041" y="6713"/>
                    <a:pt x="1661" y="7543"/>
                    <a:pt x="1400" y="8397"/>
                  </a:cubicBezTo>
                  <a:cubicBezTo>
                    <a:pt x="1187" y="9062"/>
                    <a:pt x="1139" y="9773"/>
                    <a:pt x="1282" y="10437"/>
                  </a:cubicBezTo>
                  <a:cubicBezTo>
                    <a:pt x="1329" y="10675"/>
                    <a:pt x="1353" y="10935"/>
                    <a:pt x="1376" y="11173"/>
                  </a:cubicBezTo>
                  <a:cubicBezTo>
                    <a:pt x="1353" y="11718"/>
                    <a:pt x="1376" y="12264"/>
                    <a:pt x="1448" y="12809"/>
                  </a:cubicBezTo>
                  <a:cubicBezTo>
                    <a:pt x="1709" y="14328"/>
                    <a:pt x="2396" y="15727"/>
                    <a:pt x="3440" y="16866"/>
                  </a:cubicBezTo>
                  <a:cubicBezTo>
                    <a:pt x="3464" y="16889"/>
                    <a:pt x="3535" y="16889"/>
                    <a:pt x="3606" y="16913"/>
                  </a:cubicBezTo>
                  <a:cubicBezTo>
                    <a:pt x="3606" y="16747"/>
                    <a:pt x="3630" y="16605"/>
                    <a:pt x="3654" y="16462"/>
                  </a:cubicBezTo>
                  <a:cubicBezTo>
                    <a:pt x="3701" y="14826"/>
                    <a:pt x="4294" y="13236"/>
                    <a:pt x="5314" y="11955"/>
                  </a:cubicBezTo>
                  <a:cubicBezTo>
                    <a:pt x="5765" y="11386"/>
                    <a:pt x="6215" y="10864"/>
                    <a:pt x="6666" y="10295"/>
                  </a:cubicBezTo>
                  <a:cubicBezTo>
                    <a:pt x="7473" y="9251"/>
                    <a:pt x="8469" y="8374"/>
                    <a:pt x="9608" y="7709"/>
                  </a:cubicBezTo>
                  <a:cubicBezTo>
                    <a:pt x="9631" y="7709"/>
                    <a:pt x="9655" y="7638"/>
                    <a:pt x="9679" y="7567"/>
                  </a:cubicBezTo>
                  <a:cubicBezTo>
                    <a:pt x="9323" y="7116"/>
                    <a:pt x="8896" y="6713"/>
                    <a:pt x="8445" y="6357"/>
                  </a:cubicBezTo>
                  <a:cubicBezTo>
                    <a:pt x="7900" y="6002"/>
                    <a:pt x="7378" y="5622"/>
                    <a:pt x="6808" y="5290"/>
                  </a:cubicBezTo>
                  <a:cubicBezTo>
                    <a:pt x="6524" y="5100"/>
                    <a:pt x="6192" y="4958"/>
                    <a:pt x="5860" y="4816"/>
                  </a:cubicBezTo>
                  <a:cubicBezTo>
                    <a:pt x="5267" y="4578"/>
                    <a:pt x="4650" y="4389"/>
                    <a:pt x="4033" y="4151"/>
                  </a:cubicBezTo>
                  <a:close/>
                  <a:moveTo>
                    <a:pt x="4840" y="3511"/>
                  </a:moveTo>
                  <a:cubicBezTo>
                    <a:pt x="5599" y="3843"/>
                    <a:pt x="6405" y="3938"/>
                    <a:pt x="7069" y="4341"/>
                  </a:cubicBezTo>
                  <a:cubicBezTo>
                    <a:pt x="7734" y="4768"/>
                    <a:pt x="8327" y="5171"/>
                    <a:pt x="8991" y="5527"/>
                  </a:cubicBezTo>
                  <a:cubicBezTo>
                    <a:pt x="9631" y="5907"/>
                    <a:pt x="10058" y="6618"/>
                    <a:pt x="10675" y="7116"/>
                  </a:cubicBezTo>
                  <a:cubicBezTo>
                    <a:pt x="12501" y="6073"/>
                    <a:pt x="14541" y="5669"/>
                    <a:pt x="16558" y="5124"/>
                  </a:cubicBezTo>
                  <a:cubicBezTo>
                    <a:pt x="16415" y="4626"/>
                    <a:pt x="16107" y="4270"/>
                    <a:pt x="15965" y="3843"/>
                  </a:cubicBezTo>
                  <a:cubicBezTo>
                    <a:pt x="15870" y="3416"/>
                    <a:pt x="15728" y="3013"/>
                    <a:pt x="15561" y="2609"/>
                  </a:cubicBezTo>
                  <a:cubicBezTo>
                    <a:pt x="15324" y="2182"/>
                    <a:pt x="15419" y="1684"/>
                    <a:pt x="15158" y="1257"/>
                  </a:cubicBezTo>
                  <a:cubicBezTo>
                    <a:pt x="14779" y="1186"/>
                    <a:pt x="14375" y="1115"/>
                    <a:pt x="13996" y="1091"/>
                  </a:cubicBezTo>
                  <a:cubicBezTo>
                    <a:pt x="12691" y="1068"/>
                    <a:pt x="11387" y="996"/>
                    <a:pt x="10106" y="1210"/>
                  </a:cubicBezTo>
                  <a:cubicBezTo>
                    <a:pt x="9513" y="1305"/>
                    <a:pt x="8896" y="1400"/>
                    <a:pt x="8303" y="1495"/>
                  </a:cubicBezTo>
                  <a:cubicBezTo>
                    <a:pt x="7188" y="1732"/>
                    <a:pt x="6215" y="2325"/>
                    <a:pt x="5290" y="2989"/>
                  </a:cubicBezTo>
                  <a:cubicBezTo>
                    <a:pt x="5101" y="3131"/>
                    <a:pt x="4958" y="3297"/>
                    <a:pt x="4840" y="3511"/>
                  </a:cubicBezTo>
                  <a:close/>
                  <a:moveTo>
                    <a:pt x="23223" y="12643"/>
                  </a:moveTo>
                  <a:cubicBezTo>
                    <a:pt x="23247" y="12620"/>
                    <a:pt x="23271" y="12549"/>
                    <a:pt x="23271" y="12501"/>
                  </a:cubicBezTo>
                  <a:cubicBezTo>
                    <a:pt x="23366" y="11315"/>
                    <a:pt x="23389" y="10129"/>
                    <a:pt x="23342" y="8943"/>
                  </a:cubicBezTo>
                  <a:cubicBezTo>
                    <a:pt x="23294" y="8611"/>
                    <a:pt x="23223" y="8302"/>
                    <a:pt x="23152" y="7970"/>
                  </a:cubicBezTo>
                  <a:cubicBezTo>
                    <a:pt x="23105" y="7804"/>
                    <a:pt x="22986" y="7662"/>
                    <a:pt x="22844" y="7591"/>
                  </a:cubicBezTo>
                  <a:cubicBezTo>
                    <a:pt x="22251" y="7188"/>
                    <a:pt x="21634" y="6856"/>
                    <a:pt x="20970" y="6595"/>
                  </a:cubicBezTo>
                  <a:cubicBezTo>
                    <a:pt x="20258" y="6239"/>
                    <a:pt x="19452" y="6073"/>
                    <a:pt x="18669" y="6096"/>
                  </a:cubicBezTo>
                  <a:cubicBezTo>
                    <a:pt x="18574" y="6120"/>
                    <a:pt x="18479" y="6120"/>
                    <a:pt x="18408" y="6144"/>
                  </a:cubicBezTo>
                  <a:cubicBezTo>
                    <a:pt x="18432" y="6239"/>
                    <a:pt x="18455" y="6310"/>
                    <a:pt x="18503" y="6405"/>
                  </a:cubicBezTo>
                  <a:cubicBezTo>
                    <a:pt x="19072" y="7259"/>
                    <a:pt x="19523" y="8184"/>
                    <a:pt x="20163" y="8990"/>
                  </a:cubicBezTo>
                  <a:cubicBezTo>
                    <a:pt x="20258" y="9133"/>
                    <a:pt x="20353" y="9299"/>
                    <a:pt x="20448" y="9465"/>
                  </a:cubicBezTo>
                  <a:cubicBezTo>
                    <a:pt x="20614" y="9702"/>
                    <a:pt x="20756" y="9963"/>
                    <a:pt x="20946" y="10176"/>
                  </a:cubicBezTo>
                  <a:cubicBezTo>
                    <a:pt x="21397" y="10698"/>
                    <a:pt x="21824" y="11244"/>
                    <a:pt x="22203" y="11813"/>
                  </a:cubicBezTo>
                  <a:cubicBezTo>
                    <a:pt x="22346" y="12027"/>
                    <a:pt x="22488" y="12240"/>
                    <a:pt x="22678" y="12406"/>
                  </a:cubicBezTo>
                  <a:cubicBezTo>
                    <a:pt x="22796" y="12572"/>
                    <a:pt x="23010" y="12667"/>
                    <a:pt x="23223" y="12643"/>
                  </a:cubicBezTo>
                  <a:close/>
                  <a:moveTo>
                    <a:pt x="22227" y="6002"/>
                  </a:moveTo>
                  <a:lnTo>
                    <a:pt x="22322" y="5907"/>
                  </a:lnTo>
                  <a:cubicBezTo>
                    <a:pt x="22180" y="5717"/>
                    <a:pt x="22061" y="5527"/>
                    <a:pt x="21895" y="5361"/>
                  </a:cubicBezTo>
                  <a:cubicBezTo>
                    <a:pt x="21515" y="4958"/>
                    <a:pt x="21112" y="4555"/>
                    <a:pt x="20709" y="4175"/>
                  </a:cubicBezTo>
                  <a:cubicBezTo>
                    <a:pt x="19570" y="3013"/>
                    <a:pt x="18123" y="2159"/>
                    <a:pt x="16558" y="1708"/>
                  </a:cubicBezTo>
                  <a:cubicBezTo>
                    <a:pt x="16439" y="1684"/>
                    <a:pt x="16344" y="1637"/>
                    <a:pt x="16178" y="1589"/>
                  </a:cubicBezTo>
                  <a:cubicBezTo>
                    <a:pt x="16653" y="2823"/>
                    <a:pt x="16961" y="4056"/>
                    <a:pt x="17744" y="5076"/>
                  </a:cubicBezTo>
                  <a:cubicBezTo>
                    <a:pt x="18550" y="5124"/>
                    <a:pt x="19333" y="5053"/>
                    <a:pt x="20092" y="5195"/>
                  </a:cubicBezTo>
                  <a:cubicBezTo>
                    <a:pt x="20851" y="5337"/>
                    <a:pt x="21539" y="5717"/>
                    <a:pt x="22251" y="6002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8" name="Google Shape;1198;p54"/>
          <p:cNvGrpSpPr/>
          <p:nvPr/>
        </p:nvGrpSpPr>
        <p:grpSpPr>
          <a:xfrm rot="2834949" flipH="1">
            <a:off x="7196419" y="2346732"/>
            <a:ext cx="296620" cy="308120"/>
            <a:chOff x="7653400" y="2205913"/>
            <a:chExt cx="296625" cy="308125"/>
          </a:xfrm>
        </p:grpSpPr>
        <p:sp>
          <p:nvSpPr>
            <p:cNvPr id="1199" name="Google Shape;1199;p54"/>
            <p:cNvSpPr/>
            <p:nvPr/>
          </p:nvSpPr>
          <p:spPr>
            <a:xfrm>
              <a:off x="7774250" y="2463788"/>
              <a:ext cx="175775" cy="50250"/>
            </a:xfrm>
            <a:custGeom>
              <a:avLst/>
              <a:gdLst/>
              <a:ahLst/>
              <a:cxnLst/>
              <a:rect l="l" t="t" r="r" b="b"/>
              <a:pathLst>
                <a:path w="7031" h="2010" extrusionOk="0">
                  <a:moveTo>
                    <a:pt x="1088" y="2009"/>
                  </a:moveTo>
                  <a:cubicBezTo>
                    <a:pt x="795" y="1967"/>
                    <a:pt x="565" y="1905"/>
                    <a:pt x="293" y="1842"/>
                  </a:cubicBezTo>
                  <a:cubicBezTo>
                    <a:pt x="105" y="1779"/>
                    <a:pt x="0" y="1654"/>
                    <a:pt x="0" y="1444"/>
                  </a:cubicBezTo>
                  <a:cubicBezTo>
                    <a:pt x="0" y="1256"/>
                    <a:pt x="167" y="1047"/>
                    <a:pt x="377" y="1047"/>
                  </a:cubicBezTo>
                  <a:cubicBezTo>
                    <a:pt x="900" y="1068"/>
                    <a:pt x="1360" y="858"/>
                    <a:pt x="1862" y="754"/>
                  </a:cubicBezTo>
                  <a:cubicBezTo>
                    <a:pt x="2051" y="712"/>
                    <a:pt x="2260" y="649"/>
                    <a:pt x="2469" y="691"/>
                  </a:cubicBezTo>
                  <a:cubicBezTo>
                    <a:pt x="3013" y="733"/>
                    <a:pt x="3557" y="607"/>
                    <a:pt x="4059" y="440"/>
                  </a:cubicBezTo>
                  <a:cubicBezTo>
                    <a:pt x="4687" y="273"/>
                    <a:pt x="5336" y="210"/>
                    <a:pt x="5963" y="84"/>
                  </a:cubicBezTo>
                  <a:cubicBezTo>
                    <a:pt x="6256" y="1"/>
                    <a:pt x="6549" y="105"/>
                    <a:pt x="6779" y="231"/>
                  </a:cubicBezTo>
                  <a:cubicBezTo>
                    <a:pt x="6947" y="335"/>
                    <a:pt x="7030" y="503"/>
                    <a:pt x="6989" y="649"/>
                  </a:cubicBezTo>
                  <a:cubicBezTo>
                    <a:pt x="6926" y="796"/>
                    <a:pt x="6821" y="921"/>
                    <a:pt x="6717" y="963"/>
                  </a:cubicBezTo>
                  <a:cubicBezTo>
                    <a:pt x="6445" y="1068"/>
                    <a:pt x="6131" y="1172"/>
                    <a:pt x="5817" y="1172"/>
                  </a:cubicBezTo>
                  <a:cubicBezTo>
                    <a:pt x="5043" y="1214"/>
                    <a:pt x="4373" y="1486"/>
                    <a:pt x="3641" y="1591"/>
                  </a:cubicBezTo>
                  <a:cubicBezTo>
                    <a:pt x="3432" y="1633"/>
                    <a:pt x="3243" y="1695"/>
                    <a:pt x="3055" y="1695"/>
                  </a:cubicBezTo>
                  <a:cubicBezTo>
                    <a:pt x="2490" y="1675"/>
                    <a:pt x="1946" y="1758"/>
                    <a:pt x="1381" y="194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54"/>
            <p:cNvSpPr/>
            <p:nvPr/>
          </p:nvSpPr>
          <p:spPr>
            <a:xfrm>
              <a:off x="7747575" y="2299013"/>
              <a:ext cx="115100" cy="84250"/>
            </a:xfrm>
            <a:custGeom>
              <a:avLst/>
              <a:gdLst/>
              <a:ahLst/>
              <a:cxnLst/>
              <a:rect l="l" t="t" r="r" b="b"/>
              <a:pathLst>
                <a:path w="4604" h="3370" extrusionOk="0">
                  <a:moveTo>
                    <a:pt x="3955" y="1"/>
                  </a:moveTo>
                  <a:cubicBezTo>
                    <a:pt x="4143" y="22"/>
                    <a:pt x="4268" y="63"/>
                    <a:pt x="4373" y="84"/>
                  </a:cubicBezTo>
                  <a:cubicBezTo>
                    <a:pt x="4499" y="105"/>
                    <a:pt x="4603" y="315"/>
                    <a:pt x="4520" y="419"/>
                  </a:cubicBezTo>
                  <a:cubicBezTo>
                    <a:pt x="4247" y="838"/>
                    <a:pt x="4038" y="1340"/>
                    <a:pt x="3536" y="1570"/>
                  </a:cubicBezTo>
                  <a:cubicBezTo>
                    <a:pt x="3348" y="1654"/>
                    <a:pt x="3159" y="1737"/>
                    <a:pt x="3013" y="1863"/>
                  </a:cubicBezTo>
                  <a:cubicBezTo>
                    <a:pt x="2427" y="2428"/>
                    <a:pt x="1653" y="2700"/>
                    <a:pt x="1004" y="3160"/>
                  </a:cubicBezTo>
                  <a:cubicBezTo>
                    <a:pt x="900" y="3244"/>
                    <a:pt x="732" y="3307"/>
                    <a:pt x="607" y="3328"/>
                  </a:cubicBezTo>
                  <a:cubicBezTo>
                    <a:pt x="418" y="3369"/>
                    <a:pt x="272" y="3328"/>
                    <a:pt x="126" y="3160"/>
                  </a:cubicBezTo>
                  <a:cubicBezTo>
                    <a:pt x="21" y="3014"/>
                    <a:pt x="0" y="2825"/>
                    <a:pt x="105" y="2700"/>
                  </a:cubicBezTo>
                  <a:cubicBezTo>
                    <a:pt x="377" y="2407"/>
                    <a:pt x="628" y="2072"/>
                    <a:pt x="962" y="1884"/>
                  </a:cubicBezTo>
                  <a:cubicBezTo>
                    <a:pt x="1423" y="1633"/>
                    <a:pt x="1883" y="1382"/>
                    <a:pt x="2260" y="1047"/>
                  </a:cubicBezTo>
                  <a:cubicBezTo>
                    <a:pt x="2615" y="712"/>
                    <a:pt x="3118" y="607"/>
                    <a:pt x="3431" y="210"/>
                  </a:cubicBezTo>
                  <a:cubicBezTo>
                    <a:pt x="3578" y="84"/>
                    <a:pt x="3829" y="63"/>
                    <a:pt x="3955" y="1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54"/>
            <p:cNvSpPr/>
            <p:nvPr/>
          </p:nvSpPr>
          <p:spPr>
            <a:xfrm>
              <a:off x="7653400" y="2205913"/>
              <a:ext cx="36650" cy="138125"/>
            </a:xfrm>
            <a:custGeom>
              <a:avLst/>
              <a:gdLst/>
              <a:ahLst/>
              <a:cxnLst/>
              <a:rect l="l" t="t" r="r" b="b"/>
              <a:pathLst>
                <a:path w="1466" h="5525" extrusionOk="0">
                  <a:moveTo>
                    <a:pt x="1444" y="1277"/>
                  </a:moveTo>
                  <a:cubicBezTo>
                    <a:pt x="1319" y="2365"/>
                    <a:pt x="1214" y="3536"/>
                    <a:pt x="1047" y="4687"/>
                  </a:cubicBezTo>
                  <a:cubicBezTo>
                    <a:pt x="1026" y="4875"/>
                    <a:pt x="942" y="5085"/>
                    <a:pt x="838" y="5231"/>
                  </a:cubicBezTo>
                  <a:cubicBezTo>
                    <a:pt x="754" y="5399"/>
                    <a:pt x="587" y="5524"/>
                    <a:pt x="419" y="5461"/>
                  </a:cubicBezTo>
                  <a:cubicBezTo>
                    <a:pt x="294" y="5399"/>
                    <a:pt x="126" y="5231"/>
                    <a:pt x="84" y="5106"/>
                  </a:cubicBezTo>
                  <a:cubicBezTo>
                    <a:pt x="1" y="4938"/>
                    <a:pt x="1" y="4708"/>
                    <a:pt x="22" y="4499"/>
                  </a:cubicBezTo>
                  <a:cubicBezTo>
                    <a:pt x="105" y="3808"/>
                    <a:pt x="168" y="3097"/>
                    <a:pt x="273" y="2386"/>
                  </a:cubicBezTo>
                  <a:cubicBezTo>
                    <a:pt x="336" y="1842"/>
                    <a:pt x="419" y="1318"/>
                    <a:pt x="503" y="774"/>
                  </a:cubicBezTo>
                  <a:cubicBezTo>
                    <a:pt x="524" y="670"/>
                    <a:pt x="524" y="523"/>
                    <a:pt x="545" y="419"/>
                  </a:cubicBezTo>
                  <a:cubicBezTo>
                    <a:pt x="628" y="168"/>
                    <a:pt x="817" y="0"/>
                    <a:pt x="1026" y="0"/>
                  </a:cubicBezTo>
                  <a:cubicBezTo>
                    <a:pt x="1235" y="0"/>
                    <a:pt x="1382" y="210"/>
                    <a:pt x="1424" y="482"/>
                  </a:cubicBezTo>
                  <a:cubicBezTo>
                    <a:pt x="1465" y="754"/>
                    <a:pt x="1444" y="963"/>
                    <a:pt x="1444" y="1277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2" name="Google Shape;1202;p54"/>
          <p:cNvGrpSpPr/>
          <p:nvPr/>
        </p:nvGrpSpPr>
        <p:grpSpPr>
          <a:xfrm rot="-3550959">
            <a:off x="5673479" y="4353126"/>
            <a:ext cx="301848" cy="127124"/>
            <a:chOff x="7114150" y="4261900"/>
            <a:chExt cx="301850" cy="127125"/>
          </a:xfrm>
        </p:grpSpPr>
        <p:sp>
          <p:nvSpPr>
            <p:cNvPr id="1203" name="Google Shape;1203;p54"/>
            <p:cNvSpPr/>
            <p:nvPr/>
          </p:nvSpPr>
          <p:spPr>
            <a:xfrm>
              <a:off x="7114150" y="4261900"/>
              <a:ext cx="301850" cy="46050"/>
            </a:xfrm>
            <a:custGeom>
              <a:avLst/>
              <a:gdLst/>
              <a:ahLst/>
              <a:cxnLst/>
              <a:rect l="l" t="t" r="r" b="b"/>
              <a:pathLst>
                <a:path w="12074" h="1842" extrusionOk="0">
                  <a:moveTo>
                    <a:pt x="12073" y="1507"/>
                  </a:moveTo>
                  <a:cubicBezTo>
                    <a:pt x="11969" y="1528"/>
                    <a:pt x="11780" y="1653"/>
                    <a:pt x="11697" y="1611"/>
                  </a:cubicBezTo>
                  <a:cubicBezTo>
                    <a:pt x="11278" y="1402"/>
                    <a:pt x="10839" y="1318"/>
                    <a:pt x="10399" y="1214"/>
                  </a:cubicBezTo>
                  <a:cubicBezTo>
                    <a:pt x="9604" y="1026"/>
                    <a:pt x="8830" y="942"/>
                    <a:pt x="8035" y="1005"/>
                  </a:cubicBezTo>
                  <a:cubicBezTo>
                    <a:pt x="6654" y="1088"/>
                    <a:pt x="5231" y="1109"/>
                    <a:pt x="3850" y="1235"/>
                  </a:cubicBezTo>
                  <a:cubicBezTo>
                    <a:pt x="2804" y="1318"/>
                    <a:pt x="1737" y="1465"/>
                    <a:pt x="712" y="1758"/>
                  </a:cubicBezTo>
                  <a:cubicBezTo>
                    <a:pt x="628" y="1779"/>
                    <a:pt x="523" y="1842"/>
                    <a:pt x="461" y="1800"/>
                  </a:cubicBezTo>
                  <a:cubicBezTo>
                    <a:pt x="314" y="1758"/>
                    <a:pt x="168" y="1716"/>
                    <a:pt x="84" y="1590"/>
                  </a:cubicBezTo>
                  <a:cubicBezTo>
                    <a:pt x="0" y="1465"/>
                    <a:pt x="42" y="1277"/>
                    <a:pt x="189" y="1214"/>
                  </a:cubicBezTo>
                  <a:cubicBezTo>
                    <a:pt x="482" y="1046"/>
                    <a:pt x="774" y="858"/>
                    <a:pt x="1088" y="795"/>
                  </a:cubicBezTo>
                  <a:cubicBezTo>
                    <a:pt x="2281" y="502"/>
                    <a:pt x="3515" y="230"/>
                    <a:pt x="4771" y="210"/>
                  </a:cubicBezTo>
                  <a:cubicBezTo>
                    <a:pt x="6110" y="189"/>
                    <a:pt x="7428" y="84"/>
                    <a:pt x="8767" y="21"/>
                  </a:cubicBezTo>
                  <a:cubicBezTo>
                    <a:pt x="9876" y="0"/>
                    <a:pt x="10881" y="293"/>
                    <a:pt x="11759" y="963"/>
                  </a:cubicBezTo>
                  <a:cubicBezTo>
                    <a:pt x="11843" y="1046"/>
                    <a:pt x="11927" y="1130"/>
                    <a:pt x="12010" y="1235"/>
                  </a:cubicBezTo>
                  <a:cubicBezTo>
                    <a:pt x="12073" y="1298"/>
                    <a:pt x="12031" y="1360"/>
                    <a:pt x="12073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54"/>
            <p:cNvSpPr/>
            <p:nvPr/>
          </p:nvSpPr>
          <p:spPr>
            <a:xfrm>
              <a:off x="7211975" y="4349775"/>
              <a:ext cx="192500" cy="39250"/>
            </a:xfrm>
            <a:custGeom>
              <a:avLst/>
              <a:gdLst/>
              <a:ahLst/>
              <a:cxnLst/>
              <a:rect l="l" t="t" r="r" b="b"/>
              <a:pathLst>
                <a:path w="7700" h="1570" extrusionOk="0">
                  <a:moveTo>
                    <a:pt x="7637" y="649"/>
                  </a:moveTo>
                  <a:cubicBezTo>
                    <a:pt x="7281" y="942"/>
                    <a:pt x="6863" y="963"/>
                    <a:pt x="6424" y="984"/>
                  </a:cubicBezTo>
                  <a:cubicBezTo>
                    <a:pt x="5064" y="1068"/>
                    <a:pt x="3704" y="1130"/>
                    <a:pt x="2323" y="1193"/>
                  </a:cubicBezTo>
                  <a:cubicBezTo>
                    <a:pt x="1695" y="1235"/>
                    <a:pt x="1025" y="1235"/>
                    <a:pt x="439" y="1486"/>
                  </a:cubicBezTo>
                  <a:cubicBezTo>
                    <a:pt x="314" y="1549"/>
                    <a:pt x="84" y="1570"/>
                    <a:pt x="42" y="1402"/>
                  </a:cubicBezTo>
                  <a:cubicBezTo>
                    <a:pt x="0" y="1277"/>
                    <a:pt x="42" y="1130"/>
                    <a:pt x="84" y="984"/>
                  </a:cubicBezTo>
                  <a:cubicBezTo>
                    <a:pt x="251" y="649"/>
                    <a:pt x="565" y="524"/>
                    <a:pt x="879" y="419"/>
                  </a:cubicBezTo>
                  <a:cubicBezTo>
                    <a:pt x="1214" y="314"/>
                    <a:pt x="1590" y="252"/>
                    <a:pt x="1946" y="231"/>
                  </a:cubicBezTo>
                  <a:cubicBezTo>
                    <a:pt x="3473" y="126"/>
                    <a:pt x="4980" y="42"/>
                    <a:pt x="6507" y="0"/>
                  </a:cubicBezTo>
                  <a:cubicBezTo>
                    <a:pt x="6737" y="0"/>
                    <a:pt x="6989" y="21"/>
                    <a:pt x="7240" y="84"/>
                  </a:cubicBezTo>
                  <a:cubicBezTo>
                    <a:pt x="7553" y="105"/>
                    <a:pt x="7700" y="314"/>
                    <a:pt x="7637" y="64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54"/>
          <p:cNvGrpSpPr/>
          <p:nvPr/>
        </p:nvGrpSpPr>
        <p:grpSpPr>
          <a:xfrm flipH="1">
            <a:off x="6895881" y="4740992"/>
            <a:ext cx="643950" cy="195675"/>
            <a:chOff x="806663" y="3241275"/>
            <a:chExt cx="643950" cy="195675"/>
          </a:xfrm>
        </p:grpSpPr>
        <p:sp>
          <p:nvSpPr>
            <p:cNvPr id="1206" name="Google Shape;1206;p54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54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1208" name="Google Shape;1208;p54"/>
          <p:cNvCxnSpPr/>
          <p:nvPr/>
        </p:nvCxnSpPr>
        <p:spPr>
          <a:xfrm>
            <a:off x="1009650" y="3781425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09" name="Google Shape;1209;p54"/>
          <p:cNvCxnSpPr/>
          <p:nvPr/>
        </p:nvCxnSpPr>
        <p:spPr>
          <a:xfrm>
            <a:off x="1009650" y="4081463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10" name="Google Shape;1210;p54"/>
          <p:cNvCxnSpPr/>
          <p:nvPr/>
        </p:nvCxnSpPr>
        <p:spPr>
          <a:xfrm>
            <a:off x="1009650" y="4381500"/>
            <a:ext cx="3429000" cy="0"/>
          </a:xfrm>
          <a:prstGeom prst="straightConnector1">
            <a:avLst/>
          </a:prstGeom>
          <a:noFill/>
          <a:ln w="9525" cap="flat" cmpd="sng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Rectangle 5"/>
          <p:cNvSpPr/>
          <p:nvPr/>
        </p:nvSpPr>
        <p:spPr>
          <a:xfrm>
            <a:off x="546522" y="917266"/>
            <a:ext cx="6126704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GDMN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GDĐT,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ngoài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căn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cứ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thì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KHGD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điểm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lấy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làm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9" name="Google Shape;1219;p55"/>
          <p:cNvGrpSpPr/>
          <p:nvPr/>
        </p:nvGrpSpPr>
        <p:grpSpPr>
          <a:xfrm>
            <a:off x="7702579" y="3423406"/>
            <a:ext cx="1295691" cy="1442375"/>
            <a:chOff x="6275286" y="2206081"/>
            <a:chExt cx="1943236" cy="2097369"/>
          </a:xfrm>
        </p:grpSpPr>
        <p:sp>
          <p:nvSpPr>
            <p:cNvPr id="1220" name="Google Shape;1220;p55"/>
            <p:cNvSpPr/>
            <p:nvPr/>
          </p:nvSpPr>
          <p:spPr>
            <a:xfrm flipH="1">
              <a:off x="7241524" y="2420625"/>
              <a:ext cx="254778" cy="230078"/>
            </a:xfrm>
            <a:custGeom>
              <a:avLst/>
              <a:gdLst/>
              <a:ahLst/>
              <a:cxnLst/>
              <a:rect l="l" t="t" r="r" b="b"/>
              <a:pathLst>
                <a:path w="8747" h="7899" extrusionOk="0">
                  <a:moveTo>
                    <a:pt x="7826" y="1"/>
                  </a:moveTo>
                  <a:cubicBezTo>
                    <a:pt x="6717" y="1"/>
                    <a:pt x="6068" y="608"/>
                    <a:pt x="5524" y="1507"/>
                  </a:cubicBezTo>
                  <a:cubicBezTo>
                    <a:pt x="5273" y="1926"/>
                    <a:pt x="5064" y="2344"/>
                    <a:pt x="4855" y="2763"/>
                  </a:cubicBezTo>
                  <a:cubicBezTo>
                    <a:pt x="4855" y="2763"/>
                    <a:pt x="4855" y="2805"/>
                    <a:pt x="4834" y="2805"/>
                  </a:cubicBezTo>
                  <a:cubicBezTo>
                    <a:pt x="4750" y="2700"/>
                    <a:pt x="4687" y="2595"/>
                    <a:pt x="4625" y="2512"/>
                  </a:cubicBezTo>
                  <a:cubicBezTo>
                    <a:pt x="4255" y="2001"/>
                    <a:pt x="3664" y="1491"/>
                    <a:pt x="2999" y="1491"/>
                  </a:cubicBezTo>
                  <a:cubicBezTo>
                    <a:pt x="2874" y="1491"/>
                    <a:pt x="2746" y="1509"/>
                    <a:pt x="2616" y="1549"/>
                  </a:cubicBezTo>
                  <a:cubicBezTo>
                    <a:pt x="1967" y="1717"/>
                    <a:pt x="1256" y="2302"/>
                    <a:pt x="1465" y="3077"/>
                  </a:cubicBezTo>
                  <a:cubicBezTo>
                    <a:pt x="1612" y="3600"/>
                    <a:pt x="1779" y="4081"/>
                    <a:pt x="2135" y="4478"/>
                  </a:cubicBezTo>
                  <a:lnTo>
                    <a:pt x="963" y="4541"/>
                  </a:lnTo>
                  <a:cubicBezTo>
                    <a:pt x="1" y="4583"/>
                    <a:pt x="879" y="5211"/>
                    <a:pt x="503" y="6090"/>
                  </a:cubicBezTo>
                  <a:cubicBezTo>
                    <a:pt x="126" y="6906"/>
                    <a:pt x="754" y="7743"/>
                    <a:pt x="1549" y="7868"/>
                  </a:cubicBezTo>
                  <a:cubicBezTo>
                    <a:pt x="1658" y="7889"/>
                    <a:pt x="1740" y="7899"/>
                    <a:pt x="1801" y="7899"/>
                  </a:cubicBezTo>
                  <a:cubicBezTo>
                    <a:pt x="2221" y="7899"/>
                    <a:pt x="1679" y="7455"/>
                    <a:pt x="2428" y="7345"/>
                  </a:cubicBezTo>
                  <a:cubicBezTo>
                    <a:pt x="3348" y="7219"/>
                    <a:pt x="4436" y="6989"/>
                    <a:pt x="5273" y="6571"/>
                  </a:cubicBezTo>
                  <a:cubicBezTo>
                    <a:pt x="5315" y="6529"/>
                    <a:pt x="5357" y="6529"/>
                    <a:pt x="5378" y="6508"/>
                  </a:cubicBezTo>
                  <a:cubicBezTo>
                    <a:pt x="5441" y="6508"/>
                    <a:pt x="5524" y="6508"/>
                    <a:pt x="5566" y="6487"/>
                  </a:cubicBezTo>
                  <a:cubicBezTo>
                    <a:pt x="5880" y="6424"/>
                    <a:pt x="6110" y="6299"/>
                    <a:pt x="6361" y="6090"/>
                  </a:cubicBezTo>
                  <a:cubicBezTo>
                    <a:pt x="6386" y="6098"/>
                    <a:pt x="6407" y="6102"/>
                    <a:pt x="6425" y="6102"/>
                  </a:cubicBezTo>
                  <a:cubicBezTo>
                    <a:pt x="6592" y="6102"/>
                    <a:pt x="6515" y="5778"/>
                    <a:pt x="6780" y="5608"/>
                  </a:cubicBezTo>
                  <a:cubicBezTo>
                    <a:pt x="8244" y="4751"/>
                    <a:pt x="8747" y="2616"/>
                    <a:pt x="8161" y="984"/>
                  </a:cubicBezTo>
                  <a:cubicBezTo>
                    <a:pt x="8035" y="608"/>
                    <a:pt x="8244" y="1"/>
                    <a:pt x="7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55"/>
            <p:cNvSpPr/>
            <p:nvPr/>
          </p:nvSpPr>
          <p:spPr>
            <a:xfrm flipH="1">
              <a:off x="7163506" y="3565285"/>
              <a:ext cx="639931" cy="353113"/>
            </a:xfrm>
            <a:custGeom>
              <a:avLst/>
              <a:gdLst/>
              <a:ahLst/>
              <a:cxnLst/>
              <a:rect l="l" t="t" r="r" b="b"/>
              <a:pathLst>
                <a:path w="21970" h="12123" extrusionOk="0">
                  <a:moveTo>
                    <a:pt x="5165" y="1"/>
                  </a:moveTo>
                  <a:cubicBezTo>
                    <a:pt x="4831" y="1"/>
                    <a:pt x="4530" y="127"/>
                    <a:pt x="4289" y="351"/>
                  </a:cubicBezTo>
                  <a:cubicBezTo>
                    <a:pt x="4232" y="341"/>
                    <a:pt x="4174" y="335"/>
                    <a:pt x="4117" y="335"/>
                  </a:cubicBezTo>
                  <a:cubicBezTo>
                    <a:pt x="3944" y="335"/>
                    <a:pt x="3771" y="382"/>
                    <a:pt x="3599" y="477"/>
                  </a:cubicBezTo>
                  <a:cubicBezTo>
                    <a:pt x="0" y="2171"/>
                    <a:pt x="5649" y="6963"/>
                    <a:pt x="7198" y="7821"/>
                  </a:cubicBezTo>
                  <a:cubicBezTo>
                    <a:pt x="10682" y="9804"/>
                    <a:pt x="14573" y="12123"/>
                    <a:pt x="18677" y="12123"/>
                  </a:cubicBezTo>
                  <a:cubicBezTo>
                    <a:pt x="19033" y="12123"/>
                    <a:pt x="19392" y="12105"/>
                    <a:pt x="19752" y="12068"/>
                  </a:cubicBezTo>
                  <a:cubicBezTo>
                    <a:pt x="21572" y="11901"/>
                    <a:pt x="21970" y="8449"/>
                    <a:pt x="21405" y="8030"/>
                  </a:cubicBezTo>
                  <a:cubicBezTo>
                    <a:pt x="20275" y="7235"/>
                    <a:pt x="17576" y="7695"/>
                    <a:pt x="16404" y="6963"/>
                  </a:cubicBezTo>
                  <a:cubicBezTo>
                    <a:pt x="15023" y="6126"/>
                    <a:pt x="13684" y="5289"/>
                    <a:pt x="12240" y="4557"/>
                  </a:cubicBezTo>
                  <a:cubicBezTo>
                    <a:pt x="11717" y="4285"/>
                    <a:pt x="11362" y="3803"/>
                    <a:pt x="10838" y="3511"/>
                  </a:cubicBezTo>
                  <a:cubicBezTo>
                    <a:pt x="10315" y="3218"/>
                    <a:pt x="9876" y="2715"/>
                    <a:pt x="9395" y="2360"/>
                  </a:cubicBezTo>
                  <a:cubicBezTo>
                    <a:pt x="8516" y="1648"/>
                    <a:pt x="7637" y="937"/>
                    <a:pt x="6591" y="560"/>
                  </a:cubicBezTo>
                  <a:cubicBezTo>
                    <a:pt x="6319" y="309"/>
                    <a:pt x="5921" y="163"/>
                    <a:pt x="5482" y="37"/>
                  </a:cubicBezTo>
                  <a:cubicBezTo>
                    <a:pt x="5374" y="13"/>
                    <a:pt x="5268" y="1"/>
                    <a:pt x="5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55"/>
            <p:cNvSpPr/>
            <p:nvPr/>
          </p:nvSpPr>
          <p:spPr>
            <a:xfrm flipH="1">
              <a:off x="7076364" y="3217052"/>
              <a:ext cx="566821" cy="583977"/>
            </a:xfrm>
            <a:custGeom>
              <a:avLst/>
              <a:gdLst/>
              <a:ahLst/>
              <a:cxnLst/>
              <a:rect l="l" t="t" r="r" b="b"/>
              <a:pathLst>
                <a:path w="19460" h="20049" extrusionOk="0">
                  <a:moveTo>
                    <a:pt x="10889" y="1"/>
                  </a:moveTo>
                  <a:cubicBezTo>
                    <a:pt x="10525" y="1"/>
                    <a:pt x="10154" y="156"/>
                    <a:pt x="9856" y="527"/>
                  </a:cubicBezTo>
                  <a:cubicBezTo>
                    <a:pt x="9521" y="946"/>
                    <a:pt x="9165" y="1343"/>
                    <a:pt x="8831" y="1762"/>
                  </a:cubicBezTo>
                  <a:cubicBezTo>
                    <a:pt x="7952" y="2682"/>
                    <a:pt x="7115" y="3624"/>
                    <a:pt x="6278" y="4565"/>
                  </a:cubicBezTo>
                  <a:cubicBezTo>
                    <a:pt x="6090" y="4775"/>
                    <a:pt x="5901" y="5005"/>
                    <a:pt x="5713" y="5235"/>
                  </a:cubicBezTo>
                  <a:cubicBezTo>
                    <a:pt x="4876" y="6156"/>
                    <a:pt x="4039" y="7097"/>
                    <a:pt x="3265" y="8039"/>
                  </a:cubicBezTo>
                  <a:cubicBezTo>
                    <a:pt x="3160" y="8164"/>
                    <a:pt x="3077" y="8290"/>
                    <a:pt x="3035" y="8436"/>
                  </a:cubicBezTo>
                  <a:cubicBezTo>
                    <a:pt x="2951" y="8457"/>
                    <a:pt x="2847" y="8478"/>
                    <a:pt x="2763" y="8499"/>
                  </a:cubicBezTo>
                  <a:cubicBezTo>
                    <a:pt x="1047" y="9106"/>
                    <a:pt x="1" y="11700"/>
                    <a:pt x="963" y="12767"/>
                  </a:cubicBezTo>
                  <a:cubicBezTo>
                    <a:pt x="2135" y="14044"/>
                    <a:pt x="4458" y="15655"/>
                    <a:pt x="5776" y="16764"/>
                  </a:cubicBezTo>
                  <a:cubicBezTo>
                    <a:pt x="6341" y="17266"/>
                    <a:pt x="7554" y="17266"/>
                    <a:pt x="8224" y="17580"/>
                  </a:cubicBezTo>
                  <a:cubicBezTo>
                    <a:pt x="8556" y="17667"/>
                    <a:pt x="8709" y="17713"/>
                    <a:pt x="8675" y="17713"/>
                  </a:cubicBezTo>
                  <a:cubicBezTo>
                    <a:pt x="8660" y="17713"/>
                    <a:pt x="8608" y="17704"/>
                    <a:pt x="8517" y="17684"/>
                  </a:cubicBezTo>
                  <a:lnTo>
                    <a:pt x="8517" y="17684"/>
                  </a:lnTo>
                  <a:lnTo>
                    <a:pt x="8914" y="17915"/>
                  </a:lnTo>
                  <a:cubicBezTo>
                    <a:pt x="9103" y="18019"/>
                    <a:pt x="9312" y="18103"/>
                    <a:pt x="9521" y="18187"/>
                  </a:cubicBezTo>
                  <a:cubicBezTo>
                    <a:pt x="9668" y="18333"/>
                    <a:pt x="9877" y="18480"/>
                    <a:pt x="10086" y="18542"/>
                  </a:cubicBezTo>
                  <a:cubicBezTo>
                    <a:pt x="10274" y="18626"/>
                    <a:pt x="10484" y="18689"/>
                    <a:pt x="10693" y="18689"/>
                  </a:cubicBezTo>
                  <a:cubicBezTo>
                    <a:pt x="11049" y="18940"/>
                    <a:pt x="11509" y="19128"/>
                    <a:pt x="11990" y="19170"/>
                  </a:cubicBezTo>
                  <a:cubicBezTo>
                    <a:pt x="12660" y="19233"/>
                    <a:pt x="12869" y="19170"/>
                    <a:pt x="13497" y="19463"/>
                  </a:cubicBezTo>
                  <a:cubicBezTo>
                    <a:pt x="14250" y="19840"/>
                    <a:pt x="14773" y="20049"/>
                    <a:pt x="15631" y="20049"/>
                  </a:cubicBezTo>
                  <a:cubicBezTo>
                    <a:pt x="16175" y="20049"/>
                    <a:pt x="17075" y="19902"/>
                    <a:pt x="17221" y="19379"/>
                  </a:cubicBezTo>
                  <a:cubicBezTo>
                    <a:pt x="17388" y="18814"/>
                    <a:pt x="17912" y="17789"/>
                    <a:pt x="17744" y="17224"/>
                  </a:cubicBezTo>
                  <a:cubicBezTo>
                    <a:pt x="17598" y="16596"/>
                    <a:pt x="17828" y="16220"/>
                    <a:pt x="17891" y="15467"/>
                  </a:cubicBezTo>
                  <a:cubicBezTo>
                    <a:pt x="17912" y="15195"/>
                    <a:pt x="17932" y="14943"/>
                    <a:pt x="17953" y="14651"/>
                  </a:cubicBezTo>
                  <a:cubicBezTo>
                    <a:pt x="18058" y="14211"/>
                    <a:pt x="18142" y="13772"/>
                    <a:pt x="18225" y="13291"/>
                  </a:cubicBezTo>
                  <a:cubicBezTo>
                    <a:pt x="18330" y="12684"/>
                    <a:pt x="17995" y="12140"/>
                    <a:pt x="18100" y="11575"/>
                  </a:cubicBezTo>
                  <a:cubicBezTo>
                    <a:pt x="18121" y="11512"/>
                    <a:pt x="18121" y="11428"/>
                    <a:pt x="18142" y="11386"/>
                  </a:cubicBezTo>
                  <a:cubicBezTo>
                    <a:pt x="18142" y="11366"/>
                    <a:pt x="18100" y="11114"/>
                    <a:pt x="18121" y="11094"/>
                  </a:cubicBezTo>
                  <a:cubicBezTo>
                    <a:pt x="18121" y="11052"/>
                    <a:pt x="18204" y="10842"/>
                    <a:pt x="18225" y="10801"/>
                  </a:cubicBezTo>
                  <a:cubicBezTo>
                    <a:pt x="18351" y="10340"/>
                    <a:pt x="18204" y="10382"/>
                    <a:pt x="18267" y="9733"/>
                  </a:cubicBezTo>
                  <a:cubicBezTo>
                    <a:pt x="18309" y="9587"/>
                    <a:pt x="18309" y="9420"/>
                    <a:pt x="18267" y="9273"/>
                  </a:cubicBezTo>
                  <a:cubicBezTo>
                    <a:pt x="18414" y="8645"/>
                    <a:pt x="18539" y="8018"/>
                    <a:pt x="18728" y="7390"/>
                  </a:cubicBezTo>
                  <a:cubicBezTo>
                    <a:pt x="19062" y="6114"/>
                    <a:pt x="19460" y="4921"/>
                    <a:pt x="18958" y="3707"/>
                  </a:cubicBezTo>
                  <a:cubicBezTo>
                    <a:pt x="18677" y="3000"/>
                    <a:pt x="18030" y="2616"/>
                    <a:pt x="17370" y="2616"/>
                  </a:cubicBezTo>
                  <a:cubicBezTo>
                    <a:pt x="16996" y="2616"/>
                    <a:pt x="16618" y="2739"/>
                    <a:pt x="16300" y="2996"/>
                  </a:cubicBezTo>
                  <a:cubicBezTo>
                    <a:pt x="15861" y="3331"/>
                    <a:pt x="15422" y="3979"/>
                    <a:pt x="14899" y="4105"/>
                  </a:cubicBezTo>
                  <a:cubicBezTo>
                    <a:pt x="14761" y="4138"/>
                    <a:pt x="14622" y="4153"/>
                    <a:pt x="14481" y="4153"/>
                  </a:cubicBezTo>
                  <a:cubicBezTo>
                    <a:pt x="13832" y="4153"/>
                    <a:pt x="13165" y="3833"/>
                    <a:pt x="12597" y="3540"/>
                  </a:cubicBezTo>
                  <a:cubicBezTo>
                    <a:pt x="12409" y="3435"/>
                    <a:pt x="12241" y="3373"/>
                    <a:pt x="12074" y="3352"/>
                  </a:cubicBezTo>
                  <a:cubicBezTo>
                    <a:pt x="12409" y="2891"/>
                    <a:pt x="12450" y="2368"/>
                    <a:pt x="12262" y="1887"/>
                  </a:cubicBezTo>
                  <a:cubicBezTo>
                    <a:pt x="12618" y="923"/>
                    <a:pt x="11775" y="1"/>
                    <a:pt x="108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55"/>
            <p:cNvSpPr/>
            <p:nvPr/>
          </p:nvSpPr>
          <p:spPr>
            <a:xfrm flipH="1">
              <a:off x="7894830" y="3625984"/>
              <a:ext cx="106694" cy="173250"/>
            </a:xfrm>
            <a:custGeom>
              <a:avLst/>
              <a:gdLst/>
              <a:ahLst/>
              <a:cxnLst/>
              <a:rect l="l" t="t" r="r" b="b"/>
              <a:pathLst>
                <a:path w="3663" h="5948" extrusionOk="0">
                  <a:moveTo>
                    <a:pt x="1456" y="1"/>
                  </a:moveTo>
                  <a:cubicBezTo>
                    <a:pt x="1058" y="1"/>
                    <a:pt x="1007" y="502"/>
                    <a:pt x="942" y="1175"/>
                  </a:cubicBezTo>
                  <a:cubicBezTo>
                    <a:pt x="880" y="1929"/>
                    <a:pt x="1" y="2912"/>
                    <a:pt x="168" y="3644"/>
                  </a:cubicBezTo>
                  <a:cubicBezTo>
                    <a:pt x="357" y="4544"/>
                    <a:pt x="817" y="5611"/>
                    <a:pt x="1779" y="5883"/>
                  </a:cubicBezTo>
                  <a:cubicBezTo>
                    <a:pt x="1945" y="5925"/>
                    <a:pt x="2108" y="5948"/>
                    <a:pt x="2267" y="5948"/>
                  </a:cubicBezTo>
                  <a:cubicBezTo>
                    <a:pt x="2671" y="5948"/>
                    <a:pt x="3042" y="5799"/>
                    <a:pt x="3328" y="5423"/>
                  </a:cubicBezTo>
                  <a:cubicBezTo>
                    <a:pt x="3621" y="4984"/>
                    <a:pt x="3662" y="4251"/>
                    <a:pt x="3286" y="3833"/>
                  </a:cubicBezTo>
                  <a:cubicBezTo>
                    <a:pt x="3258" y="3833"/>
                    <a:pt x="3249" y="3823"/>
                    <a:pt x="3258" y="3823"/>
                  </a:cubicBezTo>
                  <a:cubicBezTo>
                    <a:pt x="3263" y="3823"/>
                    <a:pt x="3272" y="3826"/>
                    <a:pt x="3286" y="3833"/>
                  </a:cubicBezTo>
                  <a:cubicBezTo>
                    <a:pt x="3244" y="3762"/>
                    <a:pt x="3211" y="3701"/>
                    <a:pt x="3181" y="3637"/>
                  </a:cubicBezTo>
                  <a:lnTo>
                    <a:pt x="3181" y="3637"/>
                  </a:lnTo>
                  <a:cubicBezTo>
                    <a:pt x="3180" y="3607"/>
                    <a:pt x="3118" y="3387"/>
                    <a:pt x="3118" y="3372"/>
                  </a:cubicBezTo>
                  <a:lnTo>
                    <a:pt x="3035" y="2891"/>
                  </a:lnTo>
                  <a:cubicBezTo>
                    <a:pt x="2930" y="2243"/>
                    <a:pt x="2972" y="1531"/>
                    <a:pt x="2700" y="903"/>
                  </a:cubicBezTo>
                  <a:lnTo>
                    <a:pt x="2700" y="924"/>
                  </a:lnTo>
                  <a:cubicBezTo>
                    <a:pt x="2574" y="652"/>
                    <a:pt x="2302" y="359"/>
                    <a:pt x="1968" y="171"/>
                  </a:cubicBezTo>
                  <a:cubicBezTo>
                    <a:pt x="1947" y="171"/>
                    <a:pt x="1947" y="150"/>
                    <a:pt x="1926" y="150"/>
                  </a:cubicBezTo>
                  <a:cubicBezTo>
                    <a:pt x="1730" y="47"/>
                    <a:pt x="1577" y="1"/>
                    <a:pt x="14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55"/>
            <p:cNvSpPr/>
            <p:nvPr/>
          </p:nvSpPr>
          <p:spPr>
            <a:xfrm flipH="1">
              <a:off x="7017866" y="4195227"/>
              <a:ext cx="211495" cy="102500"/>
            </a:xfrm>
            <a:custGeom>
              <a:avLst/>
              <a:gdLst/>
              <a:ahLst/>
              <a:cxnLst/>
              <a:rect l="l" t="t" r="r" b="b"/>
              <a:pathLst>
                <a:path w="7261" h="3519" extrusionOk="0">
                  <a:moveTo>
                    <a:pt x="1802" y="0"/>
                  </a:moveTo>
                  <a:cubicBezTo>
                    <a:pt x="1773" y="0"/>
                    <a:pt x="1745" y="1"/>
                    <a:pt x="1716" y="2"/>
                  </a:cubicBezTo>
                  <a:cubicBezTo>
                    <a:pt x="1632" y="2"/>
                    <a:pt x="1569" y="2"/>
                    <a:pt x="1507" y="44"/>
                  </a:cubicBezTo>
                  <a:cubicBezTo>
                    <a:pt x="293" y="107"/>
                    <a:pt x="0" y="1823"/>
                    <a:pt x="900" y="2471"/>
                  </a:cubicBezTo>
                  <a:cubicBezTo>
                    <a:pt x="1611" y="2953"/>
                    <a:pt x="2427" y="3204"/>
                    <a:pt x="3180" y="3287"/>
                  </a:cubicBezTo>
                  <a:cubicBezTo>
                    <a:pt x="3836" y="3366"/>
                    <a:pt x="4475" y="3519"/>
                    <a:pt x="5108" y="3519"/>
                  </a:cubicBezTo>
                  <a:cubicBezTo>
                    <a:pt x="5485" y="3519"/>
                    <a:pt x="5860" y="3465"/>
                    <a:pt x="6235" y="3308"/>
                  </a:cubicBezTo>
                  <a:cubicBezTo>
                    <a:pt x="7219" y="2890"/>
                    <a:pt x="7261" y="1237"/>
                    <a:pt x="6173" y="902"/>
                  </a:cubicBezTo>
                  <a:cubicBezTo>
                    <a:pt x="5377" y="630"/>
                    <a:pt x="4540" y="609"/>
                    <a:pt x="3724" y="484"/>
                  </a:cubicBezTo>
                  <a:cubicBezTo>
                    <a:pt x="3411" y="421"/>
                    <a:pt x="3034" y="379"/>
                    <a:pt x="2678" y="295"/>
                  </a:cubicBezTo>
                  <a:cubicBezTo>
                    <a:pt x="2465" y="121"/>
                    <a:pt x="2162" y="0"/>
                    <a:pt x="18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55"/>
            <p:cNvSpPr/>
            <p:nvPr/>
          </p:nvSpPr>
          <p:spPr>
            <a:xfrm flipH="1">
              <a:off x="6589414" y="2620052"/>
              <a:ext cx="982471" cy="749130"/>
            </a:xfrm>
            <a:custGeom>
              <a:avLst/>
              <a:gdLst/>
              <a:ahLst/>
              <a:cxnLst/>
              <a:rect l="l" t="t" r="r" b="b"/>
              <a:pathLst>
                <a:path w="33730" h="25719" extrusionOk="0">
                  <a:moveTo>
                    <a:pt x="13546" y="0"/>
                  </a:moveTo>
                  <a:cubicBezTo>
                    <a:pt x="12635" y="0"/>
                    <a:pt x="11719" y="113"/>
                    <a:pt x="10818" y="352"/>
                  </a:cubicBezTo>
                  <a:cubicBezTo>
                    <a:pt x="5483" y="1753"/>
                    <a:pt x="1" y="7047"/>
                    <a:pt x="2052" y="12738"/>
                  </a:cubicBezTo>
                  <a:cubicBezTo>
                    <a:pt x="2072" y="13010"/>
                    <a:pt x="2114" y="13282"/>
                    <a:pt x="2240" y="13575"/>
                  </a:cubicBezTo>
                  <a:cubicBezTo>
                    <a:pt x="2344" y="15145"/>
                    <a:pt x="2805" y="16714"/>
                    <a:pt x="3767" y="18158"/>
                  </a:cubicBezTo>
                  <a:cubicBezTo>
                    <a:pt x="4772" y="19664"/>
                    <a:pt x="6655" y="20710"/>
                    <a:pt x="8433" y="21631"/>
                  </a:cubicBezTo>
                  <a:cubicBezTo>
                    <a:pt x="8433" y="21840"/>
                    <a:pt x="9145" y="22342"/>
                    <a:pt x="9145" y="22531"/>
                  </a:cubicBezTo>
                  <a:cubicBezTo>
                    <a:pt x="9082" y="23932"/>
                    <a:pt x="9563" y="24895"/>
                    <a:pt x="11049" y="25481"/>
                  </a:cubicBezTo>
                  <a:cubicBezTo>
                    <a:pt x="11456" y="25641"/>
                    <a:pt x="11787" y="25718"/>
                    <a:pt x="12073" y="25718"/>
                  </a:cubicBezTo>
                  <a:cubicBezTo>
                    <a:pt x="12681" y="25718"/>
                    <a:pt x="13082" y="25368"/>
                    <a:pt x="13580" y="24728"/>
                  </a:cubicBezTo>
                  <a:cubicBezTo>
                    <a:pt x="13873" y="24330"/>
                    <a:pt x="13873" y="23932"/>
                    <a:pt x="13706" y="23619"/>
                  </a:cubicBezTo>
                  <a:cubicBezTo>
                    <a:pt x="14313" y="23619"/>
                    <a:pt x="14920" y="23535"/>
                    <a:pt x="15526" y="23514"/>
                  </a:cubicBezTo>
                  <a:cubicBezTo>
                    <a:pt x="15655" y="23511"/>
                    <a:pt x="15783" y="23509"/>
                    <a:pt x="15911" y="23509"/>
                  </a:cubicBezTo>
                  <a:cubicBezTo>
                    <a:pt x="16905" y="23509"/>
                    <a:pt x="17894" y="23598"/>
                    <a:pt x="18892" y="23598"/>
                  </a:cubicBezTo>
                  <a:cubicBezTo>
                    <a:pt x="19378" y="23598"/>
                    <a:pt x="19867" y="23577"/>
                    <a:pt x="20360" y="23514"/>
                  </a:cubicBezTo>
                  <a:cubicBezTo>
                    <a:pt x="21762" y="23305"/>
                    <a:pt x="23331" y="22782"/>
                    <a:pt x="24586" y="22070"/>
                  </a:cubicBezTo>
                  <a:cubicBezTo>
                    <a:pt x="24670" y="22049"/>
                    <a:pt x="24733" y="22008"/>
                    <a:pt x="24775" y="21966"/>
                  </a:cubicBezTo>
                  <a:cubicBezTo>
                    <a:pt x="26156" y="21484"/>
                    <a:pt x="27474" y="20396"/>
                    <a:pt x="28018" y="19225"/>
                  </a:cubicBezTo>
                  <a:cubicBezTo>
                    <a:pt x="28436" y="18346"/>
                    <a:pt x="28729" y="17425"/>
                    <a:pt x="28876" y="16484"/>
                  </a:cubicBezTo>
                  <a:cubicBezTo>
                    <a:pt x="28947" y="17216"/>
                    <a:pt x="29491" y="17491"/>
                    <a:pt x="30077" y="17491"/>
                  </a:cubicBezTo>
                  <a:cubicBezTo>
                    <a:pt x="30178" y="17491"/>
                    <a:pt x="30281" y="17482"/>
                    <a:pt x="30382" y="17467"/>
                  </a:cubicBezTo>
                  <a:cubicBezTo>
                    <a:pt x="30947" y="17362"/>
                    <a:pt x="31993" y="16295"/>
                    <a:pt x="32433" y="15877"/>
                  </a:cubicBezTo>
                  <a:cubicBezTo>
                    <a:pt x="33353" y="15040"/>
                    <a:pt x="33730" y="13910"/>
                    <a:pt x="33562" y="12696"/>
                  </a:cubicBezTo>
                  <a:cubicBezTo>
                    <a:pt x="33442" y="11832"/>
                    <a:pt x="32511" y="10408"/>
                    <a:pt x="31640" y="10408"/>
                  </a:cubicBezTo>
                  <a:cubicBezTo>
                    <a:pt x="31604" y="10408"/>
                    <a:pt x="31568" y="10411"/>
                    <a:pt x="31533" y="10416"/>
                  </a:cubicBezTo>
                  <a:cubicBezTo>
                    <a:pt x="30717" y="10520"/>
                    <a:pt x="29754" y="11860"/>
                    <a:pt x="29587" y="12592"/>
                  </a:cubicBezTo>
                  <a:cubicBezTo>
                    <a:pt x="29607" y="12523"/>
                    <a:pt x="29646" y="12496"/>
                    <a:pt x="29694" y="12496"/>
                  </a:cubicBezTo>
                  <a:cubicBezTo>
                    <a:pt x="29852" y="12496"/>
                    <a:pt x="30105" y="12784"/>
                    <a:pt x="30089" y="12864"/>
                  </a:cubicBezTo>
                  <a:cubicBezTo>
                    <a:pt x="30068" y="12864"/>
                    <a:pt x="30068" y="12906"/>
                    <a:pt x="30068" y="12906"/>
                  </a:cubicBezTo>
                  <a:lnTo>
                    <a:pt x="30026" y="12927"/>
                  </a:lnTo>
                  <a:lnTo>
                    <a:pt x="29796" y="13073"/>
                  </a:lnTo>
                  <a:cubicBezTo>
                    <a:pt x="29713" y="13136"/>
                    <a:pt x="29671" y="13178"/>
                    <a:pt x="29587" y="13241"/>
                  </a:cubicBezTo>
                  <a:cubicBezTo>
                    <a:pt x="29542" y="13247"/>
                    <a:pt x="29509" y="13249"/>
                    <a:pt x="29483" y="13249"/>
                  </a:cubicBezTo>
                  <a:cubicBezTo>
                    <a:pt x="29394" y="13249"/>
                    <a:pt x="29405" y="13219"/>
                    <a:pt x="29379" y="13219"/>
                  </a:cubicBezTo>
                  <a:cubicBezTo>
                    <a:pt x="29365" y="13219"/>
                    <a:pt x="29338" y="13229"/>
                    <a:pt x="29273" y="13261"/>
                  </a:cubicBezTo>
                  <a:cubicBezTo>
                    <a:pt x="29273" y="13178"/>
                    <a:pt x="29252" y="13136"/>
                    <a:pt x="29252" y="13052"/>
                  </a:cubicBezTo>
                  <a:cubicBezTo>
                    <a:pt x="29252" y="13010"/>
                    <a:pt x="29231" y="12927"/>
                    <a:pt x="29231" y="12864"/>
                  </a:cubicBezTo>
                  <a:cubicBezTo>
                    <a:pt x="29336" y="12006"/>
                    <a:pt x="29357" y="11169"/>
                    <a:pt x="29231" y="10353"/>
                  </a:cubicBezTo>
                  <a:cubicBezTo>
                    <a:pt x="28855" y="8303"/>
                    <a:pt x="27599" y="4850"/>
                    <a:pt x="24775" y="4746"/>
                  </a:cubicBezTo>
                  <a:cubicBezTo>
                    <a:pt x="24679" y="4738"/>
                    <a:pt x="24585" y="4735"/>
                    <a:pt x="24493" y="4735"/>
                  </a:cubicBezTo>
                  <a:cubicBezTo>
                    <a:pt x="24042" y="4735"/>
                    <a:pt x="23633" y="4819"/>
                    <a:pt x="23268" y="4976"/>
                  </a:cubicBezTo>
                  <a:cubicBezTo>
                    <a:pt x="21073" y="1970"/>
                    <a:pt x="17352" y="0"/>
                    <a:pt x="135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55"/>
            <p:cNvSpPr/>
            <p:nvPr/>
          </p:nvSpPr>
          <p:spPr>
            <a:xfrm flipH="1">
              <a:off x="7488343" y="2783101"/>
              <a:ext cx="165269" cy="155949"/>
            </a:xfrm>
            <a:custGeom>
              <a:avLst/>
              <a:gdLst/>
              <a:ahLst/>
              <a:cxnLst/>
              <a:rect l="l" t="t" r="r" b="b"/>
              <a:pathLst>
                <a:path w="5674" h="5354" extrusionOk="0">
                  <a:moveTo>
                    <a:pt x="2148" y="0"/>
                  </a:moveTo>
                  <a:cubicBezTo>
                    <a:pt x="1627" y="0"/>
                    <a:pt x="1131" y="344"/>
                    <a:pt x="924" y="821"/>
                  </a:cubicBezTo>
                  <a:cubicBezTo>
                    <a:pt x="0" y="3010"/>
                    <a:pt x="1717" y="5353"/>
                    <a:pt x="3984" y="5353"/>
                  </a:cubicBezTo>
                  <a:cubicBezTo>
                    <a:pt x="4079" y="5353"/>
                    <a:pt x="4175" y="5349"/>
                    <a:pt x="4272" y="5341"/>
                  </a:cubicBezTo>
                  <a:cubicBezTo>
                    <a:pt x="5109" y="5278"/>
                    <a:pt x="5674" y="4420"/>
                    <a:pt x="5569" y="3625"/>
                  </a:cubicBezTo>
                  <a:cubicBezTo>
                    <a:pt x="5527" y="3290"/>
                    <a:pt x="5360" y="2977"/>
                    <a:pt x="5109" y="2746"/>
                  </a:cubicBezTo>
                  <a:cubicBezTo>
                    <a:pt x="4774" y="1617"/>
                    <a:pt x="3518" y="487"/>
                    <a:pt x="2640" y="110"/>
                  </a:cubicBezTo>
                  <a:cubicBezTo>
                    <a:pt x="2479" y="35"/>
                    <a:pt x="2312" y="0"/>
                    <a:pt x="21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55"/>
            <p:cNvSpPr/>
            <p:nvPr/>
          </p:nvSpPr>
          <p:spPr>
            <a:xfrm flipH="1">
              <a:off x="6735693" y="3023771"/>
              <a:ext cx="176775" cy="185717"/>
            </a:xfrm>
            <a:custGeom>
              <a:avLst/>
              <a:gdLst/>
              <a:ahLst/>
              <a:cxnLst/>
              <a:rect l="l" t="t" r="r" b="b"/>
              <a:pathLst>
                <a:path w="6069" h="6376" extrusionOk="0">
                  <a:moveTo>
                    <a:pt x="3013" y="1"/>
                  </a:moveTo>
                  <a:cubicBezTo>
                    <a:pt x="2276" y="1"/>
                    <a:pt x="1688" y="386"/>
                    <a:pt x="1319" y="970"/>
                  </a:cubicBezTo>
                  <a:lnTo>
                    <a:pt x="1298" y="991"/>
                  </a:lnTo>
                  <a:cubicBezTo>
                    <a:pt x="1088" y="1200"/>
                    <a:pt x="900" y="1409"/>
                    <a:pt x="754" y="1660"/>
                  </a:cubicBezTo>
                  <a:cubicBezTo>
                    <a:pt x="736" y="1712"/>
                    <a:pt x="451" y="2200"/>
                    <a:pt x="466" y="2200"/>
                  </a:cubicBezTo>
                  <a:cubicBezTo>
                    <a:pt x="468" y="2200"/>
                    <a:pt x="479" y="2186"/>
                    <a:pt x="501" y="2154"/>
                  </a:cubicBezTo>
                  <a:lnTo>
                    <a:pt x="501" y="2154"/>
                  </a:lnTo>
                  <a:cubicBezTo>
                    <a:pt x="238" y="2549"/>
                    <a:pt x="0" y="3096"/>
                    <a:pt x="0" y="3564"/>
                  </a:cubicBezTo>
                  <a:cubicBezTo>
                    <a:pt x="0" y="4841"/>
                    <a:pt x="461" y="5950"/>
                    <a:pt x="1821" y="6180"/>
                  </a:cubicBezTo>
                  <a:cubicBezTo>
                    <a:pt x="2009" y="6222"/>
                    <a:pt x="2260" y="6263"/>
                    <a:pt x="2532" y="6263"/>
                  </a:cubicBezTo>
                  <a:cubicBezTo>
                    <a:pt x="2759" y="6344"/>
                    <a:pt x="3011" y="6375"/>
                    <a:pt x="3269" y="6375"/>
                  </a:cubicBezTo>
                  <a:cubicBezTo>
                    <a:pt x="3344" y="6375"/>
                    <a:pt x="3419" y="6373"/>
                    <a:pt x="3495" y="6368"/>
                  </a:cubicBezTo>
                  <a:cubicBezTo>
                    <a:pt x="4541" y="6263"/>
                    <a:pt x="5273" y="5489"/>
                    <a:pt x="5712" y="4610"/>
                  </a:cubicBezTo>
                  <a:cubicBezTo>
                    <a:pt x="6068" y="3878"/>
                    <a:pt x="6068" y="3167"/>
                    <a:pt x="5859" y="2393"/>
                  </a:cubicBezTo>
                  <a:cubicBezTo>
                    <a:pt x="5545" y="1284"/>
                    <a:pt x="4938" y="426"/>
                    <a:pt x="3808" y="154"/>
                  </a:cubicBezTo>
                  <a:cubicBezTo>
                    <a:pt x="3620" y="70"/>
                    <a:pt x="3390" y="28"/>
                    <a:pt x="3181" y="7"/>
                  </a:cubicBezTo>
                  <a:cubicBezTo>
                    <a:pt x="3124" y="3"/>
                    <a:pt x="3068" y="1"/>
                    <a:pt x="30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55"/>
            <p:cNvSpPr/>
            <p:nvPr/>
          </p:nvSpPr>
          <p:spPr>
            <a:xfrm flipH="1">
              <a:off x="6890507" y="3072732"/>
              <a:ext cx="641" cy="1223"/>
            </a:xfrm>
            <a:custGeom>
              <a:avLst/>
              <a:gdLst/>
              <a:ahLst/>
              <a:cxnLst/>
              <a:rect l="l" t="t" r="r" b="b"/>
              <a:pathLst>
                <a:path w="22" h="42" extrusionOk="0">
                  <a:moveTo>
                    <a:pt x="22" y="0"/>
                  </a:moveTo>
                  <a:lnTo>
                    <a:pt x="11" y="21"/>
                  </a:lnTo>
                  <a:cubicBezTo>
                    <a:pt x="16" y="16"/>
                    <a:pt x="22" y="11"/>
                    <a:pt x="22" y="0"/>
                  </a:cubicBezTo>
                  <a:close/>
                  <a:moveTo>
                    <a:pt x="11" y="21"/>
                  </a:moveTo>
                  <a:cubicBezTo>
                    <a:pt x="6" y="26"/>
                    <a:pt x="1" y="31"/>
                    <a:pt x="1" y="42"/>
                  </a:cubicBezTo>
                  <a:lnTo>
                    <a:pt x="11" y="21"/>
                  </a:lnTo>
                  <a:close/>
                </a:path>
              </a:pathLst>
            </a:custGeom>
            <a:solidFill>
              <a:srgbClr val="F9B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55"/>
            <p:cNvSpPr/>
            <p:nvPr/>
          </p:nvSpPr>
          <p:spPr>
            <a:xfrm flipH="1">
              <a:off x="7298206" y="2893198"/>
              <a:ext cx="198708" cy="183562"/>
            </a:xfrm>
            <a:custGeom>
              <a:avLst/>
              <a:gdLst/>
              <a:ahLst/>
              <a:cxnLst/>
              <a:rect l="l" t="t" r="r" b="b"/>
              <a:pathLst>
                <a:path w="6822" h="6302" extrusionOk="0">
                  <a:moveTo>
                    <a:pt x="3573" y="1"/>
                  </a:moveTo>
                  <a:cubicBezTo>
                    <a:pt x="2517" y="1"/>
                    <a:pt x="1344" y="383"/>
                    <a:pt x="775" y="1352"/>
                  </a:cubicBezTo>
                  <a:cubicBezTo>
                    <a:pt x="1" y="2712"/>
                    <a:pt x="335" y="4365"/>
                    <a:pt x="1612" y="5243"/>
                  </a:cubicBezTo>
                  <a:cubicBezTo>
                    <a:pt x="2360" y="5778"/>
                    <a:pt x="3264" y="6301"/>
                    <a:pt x="4104" y="6301"/>
                  </a:cubicBezTo>
                  <a:cubicBezTo>
                    <a:pt x="4416" y="6301"/>
                    <a:pt x="4719" y="6229"/>
                    <a:pt x="5001" y="6059"/>
                  </a:cubicBezTo>
                  <a:cubicBezTo>
                    <a:pt x="5524" y="5850"/>
                    <a:pt x="5985" y="5474"/>
                    <a:pt x="6278" y="5013"/>
                  </a:cubicBezTo>
                  <a:cubicBezTo>
                    <a:pt x="6738" y="4218"/>
                    <a:pt x="6822" y="3339"/>
                    <a:pt x="6717" y="2419"/>
                  </a:cubicBezTo>
                  <a:cubicBezTo>
                    <a:pt x="6592" y="1080"/>
                    <a:pt x="5127" y="117"/>
                    <a:pt x="3892" y="13"/>
                  </a:cubicBezTo>
                  <a:cubicBezTo>
                    <a:pt x="3788" y="5"/>
                    <a:pt x="3681" y="1"/>
                    <a:pt x="3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55"/>
            <p:cNvSpPr/>
            <p:nvPr/>
          </p:nvSpPr>
          <p:spPr>
            <a:xfrm flipH="1">
              <a:off x="6739628" y="2535324"/>
              <a:ext cx="751402" cy="368900"/>
            </a:xfrm>
            <a:custGeom>
              <a:avLst/>
              <a:gdLst/>
              <a:ahLst/>
              <a:cxnLst/>
              <a:rect l="l" t="t" r="r" b="b"/>
              <a:pathLst>
                <a:path w="25797" h="12665" extrusionOk="0">
                  <a:moveTo>
                    <a:pt x="15458" y="1"/>
                  </a:moveTo>
                  <a:cubicBezTo>
                    <a:pt x="14924" y="1"/>
                    <a:pt x="14380" y="99"/>
                    <a:pt x="13922" y="268"/>
                  </a:cubicBezTo>
                  <a:cubicBezTo>
                    <a:pt x="13860" y="293"/>
                    <a:pt x="13589" y="300"/>
                    <a:pt x="13235" y="300"/>
                  </a:cubicBezTo>
                  <a:cubicBezTo>
                    <a:pt x="12859" y="300"/>
                    <a:pt x="12389" y="293"/>
                    <a:pt x="11975" y="293"/>
                  </a:cubicBezTo>
                  <a:cubicBezTo>
                    <a:pt x="11464" y="293"/>
                    <a:pt x="11037" y="303"/>
                    <a:pt x="10972" y="352"/>
                  </a:cubicBezTo>
                  <a:cubicBezTo>
                    <a:pt x="10927" y="350"/>
                    <a:pt x="10882" y="349"/>
                    <a:pt x="10837" y="349"/>
                  </a:cubicBezTo>
                  <a:cubicBezTo>
                    <a:pt x="9696" y="349"/>
                    <a:pt x="8631" y="1096"/>
                    <a:pt x="7624" y="1377"/>
                  </a:cubicBezTo>
                  <a:cubicBezTo>
                    <a:pt x="6390" y="1712"/>
                    <a:pt x="5218" y="2633"/>
                    <a:pt x="4130" y="3386"/>
                  </a:cubicBezTo>
                  <a:cubicBezTo>
                    <a:pt x="2623" y="4223"/>
                    <a:pt x="1305" y="5897"/>
                    <a:pt x="552" y="7257"/>
                  </a:cubicBezTo>
                  <a:cubicBezTo>
                    <a:pt x="1" y="8249"/>
                    <a:pt x="2206" y="9176"/>
                    <a:pt x="3758" y="9176"/>
                  </a:cubicBezTo>
                  <a:cubicBezTo>
                    <a:pt x="3974" y="9176"/>
                    <a:pt x="4178" y="9158"/>
                    <a:pt x="4360" y="9119"/>
                  </a:cubicBezTo>
                  <a:cubicBezTo>
                    <a:pt x="4527" y="9056"/>
                    <a:pt x="4674" y="9035"/>
                    <a:pt x="4841" y="8973"/>
                  </a:cubicBezTo>
                  <a:cubicBezTo>
                    <a:pt x="4862" y="9015"/>
                    <a:pt x="4883" y="9015"/>
                    <a:pt x="4925" y="9015"/>
                  </a:cubicBezTo>
                  <a:cubicBezTo>
                    <a:pt x="5155" y="9266"/>
                    <a:pt x="5469" y="9433"/>
                    <a:pt x="5846" y="9454"/>
                  </a:cubicBezTo>
                  <a:cubicBezTo>
                    <a:pt x="5939" y="9459"/>
                    <a:pt x="6033" y="9461"/>
                    <a:pt x="6127" y="9461"/>
                  </a:cubicBezTo>
                  <a:cubicBezTo>
                    <a:pt x="8192" y="9461"/>
                    <a:pt x="10283" y="8392"/>
                    <a:pt x="12164" y="7592"/>
                  </a:cubicBezTo>
                  <a:cubicBezTo>
                    <a:pt x="13734" y="6922"/>
                    <a:pt x="15429" y="6085"/>
                    <a:pt x="16537" y="4725"/>
                  </a:cubicBezTo>
                  <a:cubicBezTo>
                    <a:pt x="17374" y="5583"/>
                    <a:pt x="17521" y="7257"/>
                    <a:pt x="18316" y="8136"/>
                  </a:cubicBezTo>
                  <a:cubicBezTo>
                    <a:pt x="19509" y="9475"/>
                    <a:pt x="21350" y="9977"/>
                    <a:pt x="22584" y="11274"/>
                  </a:cubicBezTo>
                  <a:cubicBezTo>
                    <a:pt x="23108" y="11854"/>
                    <a:pt x="24130" y="12664"/>
                    <a:pt x="24825" y="12664"/>
                  </a:cubicBezTo>
                  <a:cubicBezTo>
                    <a:pt x="25437" y="12664"/>
                    <a:pt x="25796" y="12039"/>
                    <a:pt x="25346" y="10082"/>
                  </a:cubicBezTo>
                  <a:cubicBezTo>
                    <a:pt x="24154" y="4872"/>
                    <a:pt x="21559" y="3784"/>
                    <a:pt x="19027" y="1419"/>
                  </a:cubicBezTo>
                  <a:cubicBezTo>
                    <a:pt x="18847" y="1254"/>
                    <a:pt x="18633" y="1175"/>
                    <a:pt x="18427" y="1175"/>
                  </a:cubicBezTo>
                  <a:cubicBezTo>
                    <a:pt x="18346" y="1175"/>
                    <a:pt x="18267" y="1187"/>
                    <a:pt x="18190" y="1210"/>
                  </a:cubicBezTo>
                  <a:cubicBezTo>
                    <a:pt x="17835" y="917"/>
                    <a:pt x="17458" y="645"/>
                    <a:pt x="17061" y="394"/>
                  </a:cubicBezTo>
                  <a:cubicBezTo>
                    <a:pt x="16622" y="120"/>
                    <a:pt x="16046" y="1"/>
                    <a:pt x="15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55"/>
            <p:cNvSpPr/>
            <p:nvPr/>
          </p:nvSpPr>
          <p:spPr>
            <a:xfrm flipH="1">
              <a:off x="7337189" y="2213596"/>
              <a:ext cx="561869" cy="409766"/>
            </a:xfrm>
            <a:custGeom>
              <a:avLst/>
              <a:gdLst/>
              <a:ahLst/>
              <a:cxnLst/>
              <a:rect l="l" t="t" r="r" b="b"/>
              <a:pathLst>
                <a:path w="19290" h="14068" extrusionOk="0">
                  <a:moveTo>
                    <a:pt x="15973" y="10031"/>
                  </a:moveTo>
                  <a:cubicBezTo>
                    <a:pt x="15936" y="10085"/>
                    <a:pt x="15927" y="10108"/>
                    <a:pt x="15931" y="10108"/>
                  </a:cubicBezTo>
                  <a:cubicBezTo>
                    <a:pt x="15936" y="10108"/>
                    <a:pt x="15958" y="10079"/>
                    <a:pt x="15973" y="10031"/>
                  </a:cubicBezTo>
                  <a:close/>
                  <a:moveTo>
                    <a:pt x="12024" y="1"/>
                  </a:moveTo>
                  <a:cubicBezTo>
                    <a:pt x="11894" y="1"/>
                    <a:pt x="11763" y="6"/>
                    <a:pt x="11632" y="16"/>
                  </a:cubicBezTo>
                  <a:cubicBezTo>
                    <a:pt x="10544" y="99"/>
                    <a:pt x="9560" y="581"/>
                    <a:pt x="8702" y="1292"/>
                  </a:cubicBezTo>
                  <a:cubicBezTo>
                    <a:pt x="7823" y="1794"/>
                    <a:pt x="6777" y="2150"/>
                    <a:pt x="6212" y="3071"/>
                  </a:cubicBezTo>
                  <a:cubicBezTo>
                    <a:pt x="5417" y="3573"/>
                    <a:pt x="4790" y="4326"/>
                    <a:pt x="3848" y="4556"/>
                  </a:cubicBezTo>
                  <a:cubicBezTo>
                    <a:pt x="3701" y="4365"/>
                    <a:pt x="3548" y="4308"/>
                    <a:pt x="3389" y="4308"/>
                  </a:cubicBezTo>
                  <a:cubicBezTo>
                    <a:pt x="3153" y="4308"/>
                    <a:pt x="2901" y="4433"/>
                    <a:pt x="2630" y="4433"/>
                  </a:cubicBezTo>
                  <a:cubicBezTo>
                    <a:pt x="2484" y="4433"/>
                    <a:pt x="2332" y="4396"/>
                    <a:pt x="2174" y="4284"/>
                  </a:cubicBezTo>
                  <a:cubicBezTo>
                    <a:pt x="1634" y="3905"/>
                    <a:pt x="1115" y="3728"/>
                    <a:pt x="753" y="3728"/>
                  </a:cubicBezTo>
                  <a:cubicBezTo>
                    <a:pt x="177" y="3728"/>
                    <a:pt x="1" y="4178"/>
                    <a:pt x="772" y="4975"/>
                  </a:cubicBezTo>
                  <a:cubicBezTo>
                    <a:pt x="1191" y="5372"/>
                    <a:pt x="940" y="6711"/>
                    <a:pt x="1295" y="7109"/>
                  </a:cubicBezTo>
                  <a:cubicBezTo>
                    <a:pt x="1337" y="7151"/>
                    <a:pt x="1379" y="7213"/>
                    <a:pt x="1400" y="7255"/>
                  </a:cubicBezTo>
                  <a:cubicBezTo>
                    <a:pt x="1400" y="7862"/>
                    <a:pt x="1714" y="8490"/>
                    <a:pt x="2404" y="8762"/>
                  </a:cubicBezTo>
                  <a:cubicBezTo>
                    <a:pt x="2446" y="8783"/>
                    <a:pt x="2488" y="8783"/>
                    <a:pt x="2530" y="8804"/>
                  </a:cubicBezTo>
                  <a:cubicBezTo>
                    <a:pt x="3137" y="9536"/>
                    <a:pt x="3743" y="10268"/>
                    <a:pt x="4371" y="11001"/>
                  </a:cubicBezTo>
                  <a:cubicBezTo>
                    <a:pt x="4805" y="11529"/>
                    <a:pt x="5273" y="12176"/>
                    <a:pt x="5774" y="12176"/>
                  </a:cubicBezTo>
                  <a:cubicBezTo>
                    <a:pt x="5829" y="12176"/>
                    <a:pt x="5885" y="12168"/>
                    <a:pt x="5940" y="12151"/>
                  </a:cubicBezTo>
                  <a:cubicBezTo>
                    <a:pt x="6882" y="12967"/>
                    <a:pt x="7991" y="13532"/>
                    <a:pt x="9183" y="13909"/>
                  </a:cubicBezTo>
                  <a:cubicBezTo>
                    <a:pt x="9569" y="14028"/>
                    <a:pt x="9974" y="14068"/>
                    <a:pt x="10383" y="14068"/>
                  </a:cubicBezTo>
                  <a:cubicBezTo>
                    <a:pt x="11126" y="14068"/>
                    <a:pt x="11885" y="13936"/>
                    <a:pt x="12573" y="13909"/>
                  </a:cubicBezTo>
                  <a:cubicBezTo>
                    <a:pt x="13264" y="13909"/>
                    <a:pt x="13912" y="13763"/>
                    <a:pt x="14456" y="13449"/>
                  </a:cubicBezTo>
                  <a:cubicBezTo>
                    <a:pt x="15168" y="13072"/>
                    <a:pt x="15189" y="12256"/>
                    <a:pt x="16214" y="11524"/>
                  </a:cubicBezTo>
                  <a:cubicBezTo>
                    <a:pt x="16109" y="10917"/>
                    <a:pt x="16088" y="10373"/>
                    <a:pt x="15502" y="9996"/>
                  </a:cubicBezTo>
                  <a:cubicBezTo>
                    <a:pt x="15607" y="9871"/>
                    <a:pt x="15712" y="9724"/>
                    <a:pt x="15795" y="9578"/>
                  </a:cubicBezTo>
                  <a:cubicBezTo>
                    <a:pt x="16014" y="9747"/>
                    <a:pt x="16006" y="9930"/>
                    <a:pt x="15973" y="10031"/>
                  </a:cubicBezTo>
                  <a:lnTo>
                    <a:pt x="15973" y="10031"/>
                  </a:lnTo>
                  <a:cubicBezTo>
                    <a:pt x="15991" y="10005"/>
                    <a:pt x="16015" y="9973"/>
                    <a:pt x="16046" y="9934"/>
                  </a:cubicBezTo>
                  <a:cubicBezTo>
                    <a:pt x="16209" y="9740"/>
                    <a:pt x="16471" y="9678"/>
                    <a:pt x="16775" y="9678"/>
                  </a:cubicBezTo>
                  <a:cubicBezTo>
                    <a:pt x="17326" y="9678"/>
                    <a:pt x="18018" y="9882"/>
                    <a:pt x="18520" y="9882"/>
                  </a:cubicBezTo>
                  <a:cubicBezTo>
                    <a:pt x="18882" y="9882"/>
                    <a:pt x="19145" y="9776"/>
                    <a:pt x="19185" y="9410"/>
                  </a:cubicBezTo>
                  <a:cubicBezTo>
                    <a:pt x="19290" y="8490"/>
                    <a:pt x="18222" y="4849"/>
                    <a:pt x="17678" y="4117"/>
                  </a:cubicBezTo>
                  <a:cubicBezTo>
                    <a:pt x="17448" y="3803"/>
                    <a:pt x="17197" y="3238"/>
                    <a:pt x="16842" y="3050"/>
                  </a:cubicBezTo>
                  <a:cubicBezTo>
                    <a:pt x="15976" y="1220"/>
                    <a:pt x="14074" y="1"/>
                    <a:pt x="120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55"/>
            <p:cNvSpPr/>
            <p:nvPr/>
          </p:nvSpPr>
          <p:spPr>
            <a:xfrm flipH="1">
              <a:off x="6928585" y="2950460"/>
              <a:ext cx="421446" cy="250555"/>
            </a:xfrm>
            <a:custGeom>
              <a:avLst/>
              <a:gdLst/>
              <a:ahLst/>
              <a:cxnLst/>
              <a:rect l="l" t="t" r="r" b="b"/>
              <a:pathLst>
                <a:path w="14469" h="8602" extrusionOk="0">
                  <a:moveTo>
                    <a:pt x="853" y="1"/>
                  </a:moveTo>
                  <a:cubicBezTo>
                    <a:pt x="771" y="1"/>
                    <a:pt x="689" y="42"/>
                    <a:pt x="649" y="139"/>
                  </a:cubicBezTo>
                  <a:cubicBezTo>
                    <a:pt x="0" y="1729"/>
                    <a:pt x="607" y="3570"/>
                    <a:pt x="1486" y="4972"/>
                  </a:cubicBezTo>
                  <a:cubicBezTo>
                    <a:pt x="2385" y="6395"/>
                    <a:pt x="3683" y="7546"/>
                    <a:pt x="5273" y="8069"/>
                  </a:cubicBezTo>
                  <a:cubicBezTo>
                    <a:pt x="6294" y="8412"/>
                    <a:pt x="7398" y="8602"/>
                    <a:pt x="8493" y="8602"/>
                  </a:cubicBezTo>
                  <a:cubicBezTo>
                    <a:pt x="10742" y="8602"/>
                    <a:pt x="12954" y="7800"/>
                    <a:pt x="14333" y="5872"/>
                  </a:cubicBezTo>
                  <a:cubicBezTo>
                    <a:pt x="14468" y="5661"/>
                    <a:pt x="14289" y="5450"/>
                    <a:pt x="14108" y="5450"/>
                  </a:cubicBezTo>
                  <a:cubicBezTo>
                    <a:pt x="14038" y="5450"/>
                    <a:pt x="13967" y="5482"/>
                    <a:pt x="13914" y="5558"/>
                  </a:cubicBezTo>
                  <a:cubicBezTo>
                    <a:pt x="12688" y="7274"/>
                    <a:pt x="10718" y="7971"/>
                    <a:pt x="8706" y="7971"/>
                  </a:cubicBezTo>
                  <a:cubicBezTo>
                    <a:pt x="7628" y="7971"/>
                    <a:pt x="6538" y="7771"/>
                    <a:pt x="5545" y="7420"/>
                  </a:cubicBezTo>
                  <a:cubicBezTo>
                    <a:pt x="4101" y="6918"/>
                    <a:pt x="2929" y="5893"/>
                    <a:pt x="2113" y="4617"/>
                  </a:cubicBezTo>
                  <a:cubicBezTo>
                    <a:pt x="1277" y="3277"/>
                    <a:pt x="963" y="1792"/>
                    <a:pt x="1088" y="244"/>
                  </a:cubicBezTo>
                  <a:cubicBezTo>
                    <a:pt x="1114" y="103"/>
                    <a:pt x="983" y="1"/>
                    <a:pt x="8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55"/>
            <p:cNvSpPr/>
            <p:nvPr/>
          </p:nvSpPr>
          <p:spPr>
            <a:xfrm flipH="1">
              <a:off x="6914272" y="2951247"/>
              <a:ext cx="36584" cy="49837"/>
            </a:xfrm>
            <a:custGeom>
              <a:avLst/>
              <a:gdLst/>
              <a:ahLst/>
              <a:cxnLst/>
              <a:rect l="l" t="t" r="r" b="b"/>
              <a:pathLst>
                <a:path w="1256" h="1711" extrusionOk="0">
                  <a:moveTo>
                    <a:pt x="838" y="1"/>
                  </a:moveTo>
                  <a:cubicBezTo>
                    <a:pt x="703" y="1"/>
                    <a:pt x="576" y="56"/>
                    <a:pt x="502" y="175"/>
                  </a:cubicBezTo>
                  <a:cubicBezTo>
                    <a:pt x="398" y="342"/>
                    <a:pt x="293" y="593"/>
                    <a:pt x="209" y="802"/>
                  </a:cubicBezTo>
                  <a:cubicBezTo>
                    <a:pt x="195" y="830"/>
                    <a:pt x="153" y="896"/>
                    <a:pt x="152" y="905"/>
                  </a:cubicBezTo>
                  <a:lnTo>
                    <a:pt x="152" y="905"/>
                  </a:lnTo>
                  <a:cubicBezTo>
                    <a:pt x="93" y="976"/>
                    <a:pt x="63" y="1049"/>
                    <a:pt x="63" y="1137"/>
                  </a:cubicBezTo>
                  <a:cubicBezTo>
                    <a:pt x="0" y="1346"/>
                    <a:pt x="126" y="1556"/>
                    <a:pt x="377" y="1681"/>
                  </a:cubicBezTo>
                  <a:cubicBezTo>
                    <a:pt x="424" y="1701"/>
                    <a:pt x="477" y="1711"/>
                    <a:pt x="532" y="1711"/>
                  </a:cubicBezTo>
                  <a:cubicBezTo>
                    <a:pt x="649" y="1711"/>
                    <a:pt x="773" y="1669"/>
                    <a:pt x="858" y="1598"/>
                  </a:cubicBezTo>
                  <a:cubicBezTo>
                    <a:pt x="1067" y="1451"/>
                    <a:pt x="1214" y="1242"/>
                    <a:pt x="1235" y="970"/>
                  </a:cubicBezTo>
                  <a:cubicBezTo>
                    <a:pt x="1256" y="865"/>
                    <a:pt x="1256" y="802"/>
                    <a:pt x="1256" y="719"/>
                  </a:cubicBezTo>
                  <a:lnTo>
                    <a:pt x="1256" y="530"/>
                  </a:lnTo>
                  <a:lnTo>
                    <a:pt x="1256" y="489"/>
                  </a:lnTo>
                  <a:cubicBezTo>
                    <a:pt x="1256" y="279"/>
                    <a:pt x="1172" y="112"/>
                    <a:pt x="1004" y="28"/>
                  </a:cubicBezTo>
                  <a:cubicBezTo>
                    <a:pt x="950" y="10"/>
                    <a:pt x="893" y="1"/>
                    <a:pt x="8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55"/>
            <p:cNvSpPr/>
            <p:nvPr/>
          </p:nvSpPr>
          <p:spPr>
            <a:xfrm flipH="1">
              <a:off x="7239701" y="2900247"/>
              <a:ext cx="29" cy="1252"/>
            </a:xfrm>
            <a:custGeom>
              <a:avLst/>
              <a:gdLst/>
              <a:ahLst/>
              <a:cxnLst/>
              <a:rect l="l" t="t" r="r" b="b"/>
              <a:pathLst>
                <a:path w="1" h="43" extrusionOk="0">
                  <a:moveTo>
                    <a:pt x="0" y="1"/>
                  </a:moveTo>
                  <a:cubicBezTo>
                    <a:pt x="0" y="43"/>
                    <a:pt x="0" y="43"/>
                    <a:pt x="0" y="1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55"/>
            <p:cNvSpPr/>
            <p:nvPr/>
          </p:nvSpPr>
          <p:spPr>
            <a:xfrm flipH="1">
              <a:off x="7211068" y="2887227"/>
              <a:ext cx="40254" cy="47187"/>
            </a:xfrm>
            <a:custGeom>
              <a:avLst/>
              <a:gdLst/>
              <a:ahLst/>
              <a:cxnLst/>
              <a:rect l="l" t="t" r="r" b="b"/>
              <a:pathLst>
                <a:path w="1382" h="1620" extrusionOk="0">
                  <a:moveTo>
                    <a:pt x="382" y="541"/>
                  </a:moveTo>
                  <a:cubicBezTo>
                    <a:pt x="381" y="545"/>
                    <a:pt x="379" y="549"/>
                    <a:pt x="377" y="552"/>
                  </a:cubicBezTo>
                  <a:cubicBezTo>
                    <a:pt x="379" y="549"/>
                    <a:pt x="381" y="545"/>
                    <a:pt x="382" y="541"/>
                  </a:cubicBezTo>
                  <a:close/>
                  <a:moveTo>
                    <a:pt x="869" y="0"/>
                  </a:moveTo>
                  <a:cubicBezTo>
                    <a:pt x="652" y="0"/>
                    <a:pt x="428" y="157"/>
                    <a:pt x="398" y="406"/>
                  </a:cubicBezTo>
                  <a:lnTo>
                    <a:pt x="398" y="448"/>
                  </a:lnTo>
                  <a:cubicBezTo>
                    <a:pt x="398" y="448"/>
                    <a:pt x="398" y="427"/>
                    <a:pt x="440" y="385"/>
                  </a:cubicBezTo>
                  <a:lnTo>
                    <a:pt x="440" y="385"/>
                  </a:lnTo>
                  <a:cubicBezTo>
                    <a:pt x="402" y="423"/>
                    <a:pt x="399" y="497"/>
                    <a:pt x="382" y="541"/>
                  </a:cubicBezTo>
                  <a:lnTo>
                    <a:pt x="382" y="541"/>
                  </a:lnTo>
                  <a:cubicBezTo>
                    <a:pt x="397" y="507"/>
                    <a:pt x="403" y="494"/>
                    <a:pt x="404" y="494"/>
                  </a:cubicBezTo>
                  <a:lnTo>
                    <a:pt x="404" y="494"/>
                  </a:lnTo>
                  <a:cubicBezTo>
                    <a:pt x="407" y="494"/>
                    <a:pt x="371" y="591"/>
                    <a:pt x="357" y="636"/>
                  </a:cubicBezTo>
                  <a:cubicBezTo>
                    <a:pt x="336" y="636"/>
                    <a:pt x="336" y="657"/>
                    <a:pt x="294" y="699"/>
                  </a:cubicBezTo>
                  <a:lnTo>
                    <a:pt x="189" y="803"/>
                  </a:lnTo>
                  <a:cubicBezTo>
                    <a:pt x="64" y="950"/>
                    <a:pt x="1" y="1159"/>
                    <a:pt x="64" y="1347"/>
                  </a:cubicBezTo>
                  <a:cubicBezTo>
                    <a:pt x="126" y="1473"/>
                    <a:pt x="294" y="1619"/>
                    <a:pt x="461" y="1619"/>
                  </a:cubicBezTo>
                  <a:cubicBezTo>
                    <a:pt x="670" y="1619"/>
                    <a:pt x="859" y="1599"/>
                    <a:pt x="1005" y="1452"/>
                  </a:cubicBezTo>
                  <a:cubicBezTo>
                    <a:pt x="1110" y="1306"/>
                    <a:pt x="1214" y="1180"/>
                    <a:pt x="1277" y="1034"/>
                  </a:cubicBezTo>
                  <a:cubicBezTo>
                    <a:pt x="1340" y="824"/>
                    <a:pt x="1382" y="615"/>
                    <a:pt x="1319" y="406"/>
                  </a:cubicBezTo>
                  <a:cubicBezTo>
                    <a:pt x="1319" y="343"/>
                    <a:pt x="1319" y="301"/>
                    <a:pt x="1298" y="259"/>
                  </a:cubicBezTo>
                  <a:cubicBezTo>
                    <a:pt x="1235" y="197"/>
                    <a:pt x="1214" y="134"/>
                    <a:pt x="1131" y="92"/>
                  </a:cubicBezTo>
                  <a:cubicBezTo>
                    <a:pt x="1055" y="29"/>
                    <a:pt x="963" y="0"/>
                    <a:pt x="8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55"/>
            <p:cNvSpPr/>
            <p:nvPr/>
          </p:nvSpPr>
          <p:spPr>
            <a:xfrm flipH="1">
              <a:off x="7036127" y="2206081"/>
              <a:ext cx="862407" cy="453981"/>
            </a:xfrm>
            <a:custGeom>
              <a:avLst/>
              <a:gdLst/>
              <a:ahLst/>
              <a:cxnLst/>
              <a:rect l="l" t="t" r="r" b="b"/>
              <a:pathLst>
                <a:path w="29608" h="15586" extrusionOk="0">
                  <a:moveTo>
                    <a:pt x="12231" y="831"/>
                  </a:moveTo>
                  <a:cubicBezTo>
                    <a:pt x="13049" y="831"/>
                    <a:pt x="13880" y="953"/>
                    <a:pt x="14627" y="1341"/>
                  </a:cubicBezTo>
                  <a:cubicBezTo>
                    <a:pt x="15443" y="1801"/>
                    <a:pt x="16133" y="2429"/>
                    <a:pt x="16698" y="3161"/>
                  </a:cubicBezTo>
                  <a:cubicBezTo>
                    <a:pt x="17305" y="3956"/>
                    <a:pt x="17912" y="4856"/>
                    <a:pt x="18267" y="5818"/>
                  </a:cubicBezTo>
                  <a:cubicBezTo>
                    <a:pt x="18602" y="6823"/>
                    <a:pt x="18790" y="7827"/>
                    <a:pt x="19020" y="8852"/>
                  </a:cubicBezTo>
                  <a:cubicBezTo>
                    <a:pt x="19020" y="8915"/>
                    <a:pt x="19041" y="8936"/>
                    <a:pt x="19062" y="8957"/>
                  </a:cubicBezTo>
                  <a:cubicBezTo>
                    <a:pt x="18853" y="9355"/>
                    <a:pt x="18707" y="9752"/>
                    <a:pt x="18623" y="10192"/>
                  </a:cubicBezTo>
                  <a:cubicBezTo>
                    <a:pt x="18184" y="9773"/>
                    <a:pt x="17493" y="9166"/>
                    <a:pt x="16886" y="9104"/>
                  </a:cubicBezTo>
                  <a:cubicBezTo>
                    <a:pt x="16855" y="9101"/>
                    <a:pt x="16823" y="9099"/>
                    <a:pt x="16792" y="9099"/>
                  </a:cubicBezTo>
                  <a:cubicBezTo>
                    <a:pt x="15875" y="9099"/>
                    <a:pt x="15179" y="10262"/>
                    <a:pt x="15422" y="11112"/>
                  </a:cubicBezTo>
                  <a:cubicBezTo>
                    <a:pt x="15505" y="11342"/>
                    <a:pt x="15631" y="11552"/>
                    <a:pt x="15798" y="11719"/>
                  </a:cubicBezTo>
                  <a:cubicBezTo>
                    <a:pt x="15463" y="11803"/>
                    <a:pt x="15150" y="11970"/>
                    <a:pt x="14857" y="12221"/>
                  </a:cubicBezTo>
                  <a:cubicBezTo>
                    <a:pt x="14585" y="12451"/>
                    <a:pt x="14334" y="12974"/>
                    <a:pt x="14585" y="13288"/>
                  </a:cubicBezTo>
                  <a:cubicBezTo>
                    <a:pt x="14668" y="13372"/>
                    <a:pt x="14752" y="13477"/>
                    <a:pt x="14857" y="13539"/>
                  </a:cubicBezTo>
                  <a:cubicBezTo>
                    <a:pt x="14836" y="13539"/>
                    <a:pt x="14794" y="13560"/>
                    <a:pt x="14794" y="13560"/>
                  </a:cubicBezTo>
                  <a:cubicBezTo>
                    <a:pt x="14761" y="13478"/>
                    <a:pt x="14689" y="13422"/>
                    <a:pt x="14579" y="13422"/>
                  </a:cubicBezTo>
                  <a:cubicBezTo>
                    <a:pt x="14549" y="13422"/>
                    <a:pt x="14516" y="13426"/>
                    <a:pt x="14480" y="13435"/>
                  </a:cubicBezTo>
                  <a:cubicBezTo>
                    <a:pt x="13485" y="13673"/>
                    <a:pt x="12462" y="13836"/>
                    <a:pt x="11448" y="13836"/>
                  </a:cubicBezTo>
                  <a:cubicBezTo>
                    <a:pt x="10948" y="13836"/>
                    <a:pt x="10451" y="13796"/>
                    <a:pt x="9961" y="13707"/>
                  </a:cubicBezTo>
                  <a:cubicBezTo>
                    <a:pt x="8496" y="13456"/>
                    <a:pt x="7031" y="12870"/>
                    <a:pt x="5776" y="12075"/>
                  </a:cubicBezTo>
                  <a:cubicBezTo>
                    <a:pt x="4437" y="11196"/>
                    <a:pt x="3223" y="10150"/>
                    <a:pt x="2491" y="8727"/>
                  </a:cubicBezTo>
                  <a:cubicBezTo>
                    <a:pt x="2072" y="7911"/>
                    <a:pt x="1759" y="7053"/>
                    <a:pt x="1487" y="6174"/>
                  </a:cubicBezTo>
                  <a:cubicBezTo>
                    <a:pt x="1361" y="5756"/>
                    <a:pt x="1173" y="5400"/>
                    <a:pt x="1089" y="4982"/>
                  </a:cubicBezTo>
                  <a:cubicBezTo>
                    <a:pt x="1068" y="4835"/>
                    <a:pt x="1068" y="4668"/>
                    <a:pt x="1026" y="4542"/>
                  </a:cubicBezTo>
                  <a:lnTo>
                    <a:pt x="1026" y="4542"/>
                  </a:lnTo>
                  <a:cubicBezTo>
                    <a:pt x="1382" y="4668"/>
                    <a:pt x="1696" y="4961"/>
                    <a:pt x="2093" y="5086"/>
                  </a:cubicBezTo>
                  <a:cubicBezTo>
                    <a:pt x="2479" y="5233"/>
                    <a:pt x="2896" y="5299"/>
                    <a:pt x="3303" y="5299"/>
                  </a:cubicBezTo>
                  <a:cubicBezTo>
                    <a:pt x="3361" y="5299"/>
                    <a:pt x="3418" y="5298"/>
                    <a:pt x="3474" y="5295"/>
                  </a:cubicBezTo>
                  <a:cubicBezTo>
                    <a:pt x="4500" y="5191"/>
                    <a:pt x="5336" y="4626"/>
                    <a:pt x="6048" y="3914"/>
                  </a:cubicBezTo>
                  <a:cubicBezTo>
                    <a:pt x="6759" y="3203"/>
                    <a:pt x="7429" y="2429"/>
                    <a:pt x="8266" y="1864"/>
                  </a:cubicBezTo>
                  <a:cubicBezTo>
                    <a:pt x="9165" y="1278"/>
                    <a:pt x="10212" y="985"/>
                    <a:pt x="11258" y="881"/>
                  </a:cubicBezTo>
                  <a:cubicBezTo>
                    <a:pt x="11576" y="851"/>
                    <a:pt x="11902" y="831"/>
                    <a:pt x="12231" y="831"/>
                  </a:cubicBezTo>
                  <a:close/>
                  <a:moveTo>
                    <a:pt x="12031" y="0"/>
                  </a:moveTo>
                  <a:cubicBezTo>
                    <a:pt x="11976" y="0"/>
                    <a:pt x="11920" y="1"/>
                    <a:pt x="11865" y="2"/>
                  </a:cubicBezTo>
                  <a:cubicBezTo>
                    <a:pt x="10756" y="64"/>
                    <a:pt x="9563" y="253"/>
                    <a:pt x="8559" y="734"/>
                  </a:cubicBezTo>
                  <a:cubicBezTo>
                    <a:pt x="7617" y="1215"/>
                    <a:pt x="6822" y="1927"/>
                    <a:pt x="6090" y="2680"/>
                  </a:cubicBezTo>
                  <a:cubicBezTo>
                    <a:pt x="5357" y="3412"/>
                    <a:pt x="4541" y="4354"/>
                    <a:pt x="3453" y="4458"/>
                  </a:cubicBezTo>
                  <a:cubicBezTo>
                    <a:pt x="3370" y="4464"/>
                    <a:pt x="3288" y="4467"/>
                    <a:pt x="3207" y="4467"/>
                  </a:cubicBezTo>
                  <a:cubicBezTo>
                    <a:pt x="2697" y="4467"/>
                    <a:pt x="2231" y="4350"/>
                    <a:pt x="1779" y="4061"/>
                  </a:cubicBezTo>
                  <a:cubicBezTo>
                    <a:pt x="1414" y="3817"/>
                    <a:pt x="1005" y="3689"/>
                    <a:pt x="577" y="3689"/>
                  </a:cubicBezTo>
                  <a:cubicBezTo>
                    <a:pt x="490" y="3689"/>
                    <a:pt x="403" y="3695"/>
                    <a:pt x="315" y="3705"/>
                  </a:cubicBezTo>
                  <a:cubicBezTo>
                    <a:pt x="126" y="3726"/>
                    <a:pt x="1" y="3914"/>
                    <a:pt x="22" y="4082"/>
                  </a:cubicBezTo>
                  <a:cubicBezTo>
                    <a:pt x="126" y="4312"/>
                    <a:pt x="168" y="4479"/>
                    <a:pt x="273" y="4626"/>
                  </a:cubicBezTo>
                  <a:cubicBezTo>
                    <a:pt x="398" y="4793"/>
                    <a:pt x="378" y="5002"/>
                    <a:pt x="419" y="5212"/>
                  </a:cubicBezTo>
                  <a:cubicBezTo>
                    <a:pt x="524" y="5672"/>
                    <a:pt x="712" y="6091"/>
                    <a:pt x="838" y="6530"/>
                  </a:cubicBezTo>
                  <a:cubicBezTo>
                    <a:pt x="1110" y="7451"/>
                    <a:pt x="1424" y="8329"/>
                    <a:pt x="1863" y="9166"/>
                  </a:cubicBezTo>
                  <a:cubicBezTo>
                    <a:pt x="2637" y="10652"/>
                    <a:pt x="3893" y="11844"/>
                    <a:pt x="5316" y="12786"/>
                  </a:cubicBezTo>
                  <a:cubicBezTo>
                    <a:pt x="7070" y="13930"/>
                    <a:pt x="9336" y="14819"/>
                    <a:pt x="11530" y="14819"/>
                  </a:cubicBezTo>
                  <a:cubicBezTo>
                    <a:pt x="12345" y="14819"/>
                    <a:pt x="13150" y="14696"/>
                    <a:pt x="13915" y="14418"/>
                  </a:cubicBezTo>
                  <a:lnTo>
                    <a:pt x="13915" y="14418"/>
                  </a:lnTo>
                  <a:cubicBezTo>
                    <a:pt x="13706" y="15088"/>
                    <a:pt x="14417" y="15402"/>
                    <a:pt x="14940" y="15506"/>
                  </a:cubicBezTo>
                  <a:cubicBezTo>
                    <a:pt x="15167" y="15551"/>
                    <a:pt x="15360" y="15586"/>
                    <a:pt x="15576" y="15586"/>
                  </a:cubicBezTo>
                  <a:cubicBezTo>
                    <a:pt x="15660" y="15586"/>
                    <a:pt x="15747" y="15581"/>
                    <a:pt x="15840" y="15569"/>
                  </a:cubicBezTo>
                  <a:cubicBezTo>
                    <a:pt x="15890" y="15566"/>
                    <a:pt x="15942" y="15565"/>
                    <a:pt x="15994" y="15565"/>
                  </a:cubicBezTo>
                  <a:cubicBezTo>
                    <a:pt x="16198" y="15565"/>
                    <a:pt x="16413" y="15581"/>
                    <a:pt x="16626" y="15581"/>
                  </a:cubicBezTo>
                  <a:cubicBezTo>
                    <a:pt x="16808" y="15581"/>
                    <a:pt x="16988" y="15570"/>
                    <a:pt x="17158" y="15527"/>
                  </a:cubicBezTo>
                  <a:cubicBezTo>
                    <a:pt x="17514" y="15443"/>
                    <a:pt x="17870" y="15297"/>
                    <a:pt x="18184" y="15067"/>
                  </a:cubicBezTo>
                  <a:cubicBezTo>
                    <a:pt x="18225" y="15123"/>
                    <a:pt x="18286" y="15150"/>
                    <a:pt x="18346" y="15150"/>
                  </a:cubicBezTo>
                  <a:cubicBezTo>
                    <a:pt x="18377" y="15150"/>
                    <a:pt x="18407" y="15143"/>
                    <a:pt x="18435" y="15130"/>
                  </a:cubicBezTo>
                  <a:cubicBezTo>
                    <a:pt x="18937" y="14837"/>
                    <a:pt x="19293" y="14397"/>
                    <a:pt x="19753" y="14021"/>
                  </a:cubicBezTo>
                  <a:cubicBezTo>
                    <a:pt x="20129" y="13686"/>
                    <a:pt x="20590" y="13414"/>
                    <a:pt x="21050" y="13142"/>
                  </a:cubicBezTo>
                  <a:cubicBezTo>
                    <a:pt x="21971" y="12681"/>
                    <a:pt x="22933" y="12368"/>
                    <a:pt x="23938" y="12096"/>
                  </a:cubicBezTo>
                  <a:cubicBezTo>
                    <a:pt x="24942" y="11803"/>
                    <a:pt x="26051" y="11803"/>
                    <a:pt x="27097" y="11761"/>
                  </a:cubicBezTo>
                  <a:cubicBezTo>
                    <a:pt x="27348" y="11719"/>
                    <a:pt x="27620" y="11719"/>
                    <a:pt x="27871" y="11698"/>
                  </a:cubicBezTo>
                  <a:cubicBezTo>
                    <a:pt x="28039" y="11698"/>
                    <a:pt x="28227" y="11761"/>
                    <a:pt x="28373" y="11782"/>
                  </a:cubicBezTo>
                  <a:cubicBezTo>
                    <a:pt x="28496" y="11805"/>
                    <a:pt x="28622" y="11814"/>
                    <a:pt x="28749" y="11814"/>
                  </a:cubicBezTo>
                  <a:cubicBezTo>
                    <a:pt x="28967" y="11814"/>
                    <a:pt x="29187" y="11787"/>
                    <a:pt x="29399" y="11761"/>
                  </a:cubicBezTo>
                  <a:cubicBezTo>
                    <a:pt x="29608" y="11719"/>
                    <a:pt x="29545" y="11405"/>
                    <a:pt x="29336" y="11405"/>
                  </a:cubicBezTo>
                  <a:cubicBezTo>
                    <a:pt x="29279" y="11411"/>
                    <a:pt x="29219" y="11414"/>
                    <a:pt x="29158" y="11414"/>
                  </a:cubicBezTo>
                  <a:cubicBezTo>
                    <a:pt x="28810" y="11414"/>
                    <a:pt x="28400" y="11320"/>
                    <a:pt x="28080" y="11196"/>
                  </a:cubicBezTo>
                  <a:cubicBezTo>
                    <a:pt x="27982" y="11169"/>
                    <a:pt x="27860" y="11161"/>
                    <a:pt x="27732" y="11161"/>
                  </a:cubicBezTo>
                  <a:cubicBezTo>
                    <a:pt x="27561" y="11161"/>
                    <a:pt x="27378" y="11175"/>
                    <a:pt x="27223" y="11175"/>
                  </a:cubicBezTo>
                  <a:lnTo>
                    <a:pt x="26469" y="11175"/>
                  </a:lnTo>
                  <a:cubicBezTo>
                    <a:pt x="25360" y="11175"/>
                    <a:pt x="24314" y="11259"/>
                    <a:pt x="23268" y="11552"/>
                  </a:cubicBezTo>
                  <a:cubicBezTo>
                    <a:pt x="22264" y="11824"/>
                    <a:pt x="21259" y="12179"/>
                    <a:pt x="20339" y="12702"/>
                  </a:cubicBezTo>
                  <a:cubicBezTo>
                    <a:pt x="19920" y="12933"/>
                    <a:pt x="19481" y="13246"/>
                    <a:pt x="19083" y="13602"/>
                  </a:cubicBezTo>
                  <a:cubicBezTo>
                    <a:pt x="19022" y="13529"/>
                    <a:pt x="18940" y="13484"/>
                    <a:pt x="18850" y="13484"/>
                  </a:cubicBezTo>
                  <a:cubicBezTo>
                    <a:pt x="18784" y="13484"/>
                    <a:pt x="18714" y="13508"/>
                    <a:pt x="18644" y="13560"/>
                  </a:cubicBezTo>
                  <a:cubicBezTo>
                    <a:pt x="18142" y="13958"/>
                    <a:pt x="17514" y="14544"/>
                    <a:pt x="16865" y="14606"/>
                  </a:cubicBezTo>
                  <a:cubicBezTo>
                    <a:pt x="16544" y="14633"/>
                    <a:pt x="16162" y="14669"/>
                    <a:pt x="15825" y="14669"/>
                  </a:cubicBezTo>
                  <a:cubicBezTo>
                    <a:pt x="15635" y="14669"/>
                    <a:pt x="15460" y="14657"/>
                    <a:pt x="15317" y="14627"/>
                  </a:cubicBezTo>
                  <a:cubicBezTo>
                    <a:pt x="15171" y="14606"/>
                    <a:pt x="14982" y="14585"/>
                    <a:pt x="14836" y="14523"/>
                  </a:cubicBezTo>
                  <a:cubicBezTo>
                    <a:pt x="14857" y="14502"/>
                    <a:pt x="14899" y="14481"/>
                    <a:pt x="14940" y="14439"/>
                  </a:cubicBezTo>
                  <a:cubicBezTo>
                    <a:pt x="15317" y="14188"/>
                    <a:pt x="15777" y="14000"/>
                    <a:pt x="16049" y="13644"/>
                  </a:cubicBezTo>
                  <a:cubicBezTo>
                    <a:pt x="16154" y="13539"/>
                    <a:pt x="16154" y="13351"/>
                    <a:pt x="16112" y="13184"/>
                  </a:cubicBezTo>
                  <a:cubicBezTo>
                    <a:pt x="16007" y="12953"/>
                    <a:pt x="15819" y="12870"/>
                    <a:pt x="15589" y="12828"/>
                  </a:cubicBezTo>
                  <a:cubicBezTo>
                    <a:pt x="15568" y="12828"/>
                    <a:pt x="15505" y="12807"/>
                    <a:pt x="15484" y="12807"/>
                  </a:cubicBezTo>
                  <a:cubicBezTo>
                    <a:pt x="15568" y="12723"/>
                    <a:pt x="15652" y="12661"/>
                    <a:pt x="15715" y="12619"/>
                  </a:cubicBezTo>
                  <a:cubicBezTo>
                    <a:pt x="15945" y="12430"/>
                    <a:pt x="16405" y="12430"/>
                    <a:pt x="16677" y="12430"/>
                  </a:cubicBezTo>
                  <a:cubicBezTo>
                    <a:pt x="16949" y="12430"/>
                    <a:pt x="17200" y="12430"/>
                    <a:pt x="17472" y="12451"/>
                  </a:cubicBezTo>
                  <a:cubicBezTo>
                    <a:pt x="17556" y="12451"/>
                    <a:pt x="17619" y="12493"/>
                    <a:pt x="17681" y="12493"/>
                  </a:cubicBezTo>
                  <a:cubicBezTo>
                    <a:pt x="17688" y="12493"/>
                    <a:pt x="17695" y="12494"/>
                    <a:pt x="17702" y="12494"/>
                  </a:cubicBezTo>
                  <a:cubicBezTo>
                    <a:pt x="18207" y="12494"/>
                    <a:pt x="18302" y="11718"/>
                    <a:pt x="17786" y="11677"/>
                  </a:cubicBezTo>
                  <a:cubicBezTo>
                    <a:pt x="17660" y="11656"/>
                    <a:pt x="17493" y="11656"/>
                    <a:pt x="17347" y="11614"/>
                  </a:cubicBezTo>
                  <a:cubicBezTo>
                    <a:pt x="16865" y="11552"/>
                    <a:pt x="16342" y="11300"/>
                    <a:pt x="16196" y="10840"/>
                  </a:cubicBezTo>
                  <a:cubicBezTo>
                    <a:pt x="16091" y="10505"/>
                    <a:pt x="16300" y="10129"/>
                    <a:pt x="16510" y="9899"/>
                  </a:cubicBezTo>
                  <a:cubicBezTo>
                    <a:pt x="16604" y="9789"/>
                    <a:pt x="16707" y="9747"/>
                    <a:pt x="16813" y="9747"/>
                  </a:cubicBezTo>
                  <a:cubicBezTo>
                    <a:pt x="16990" y="9747"/>
                    <a:pt x="17176" y="9864"/>
                    <a:pt x="17347" y="9982"/>
                  </a:cubicBezTo>
                  <a:cubicBezTo>
                    <a:pt x="17598" y="10192"/>
                    <a:pt x="19083" y="11091"/>
                    <a:pt x="18728" y="11489"/>
                  </a:cubicBezTo>
                  <a:cubicBezTo>
                    <a:pt x="18511" y="11737"/>
                    <a:pt x="18753" y="12030"/>
                    <a:pt x="19012" y="12030"/>
                  </a:cubicBezTo>
                  <a:cubicBezTo>
                    <a:pt x="19103" y="12030"/>
                    <a:pt x="19196" y="11994"/>
                    <a:pt x="19272" y="11907"/>
                  </a:cubicBezTo>
                  <a:cubicBezTo>
                    <a:pt x="19690" y="11447"/>
                    <a:pt x="19355" y="10882"/>
                    <a:pt x="18958" y="10464"/>
                  </a:cubicBezTo>
                  <a:cubicBezTo>
                    <a:pt x="19000" y="10443"/>
                    <a:pt x="19000" y="10422"/>
                    <a:pt x="19000" y="10401"/>
                  </a:cubicBezTo>
                  <a:cubicBezTo>
                    <a:pt x="19125" y="9627"/>
                    <a:pt x="19585" y="8936"/>
                    <a:pt x="20046" y="8329"/>
                  </a:cubicBezTo>
                  <a:cubicBezTo>
                    <a:pt x="20185" y="8130"/>
                    <a:pt x="20533" y="7572"/>
                    <a:pt x="20836" y="7572"/>
                  </a:cubicBezTo>
                  <a:cubicBezTo>
                    <a:pt x="20852" y="7572"/>
                    <a:pt x="20867" y="7573"/>
                    <a:pt x="20883" y="7576"/>
                  </a:cubicBezTo>
                  <a:cubicBezTo>
                    <a:pt x="21176" y="7639"/>
                    <a:pt x="21448" y="7932"/>
                    <a:pt x="21531" y="8246"/>
                  </a:cubicBezTo>
                  <a:cubicBezTo>
                    <a:pt x="21699" y="8831"/>
                    <a:pt x="21615" y="9417"/>
                    <a:pt x="21448" y="10003"/>
                  </a:cubicBezTo>
                  <a:cubicBezTo>
                    <a:pt x="21364" y="10296"/>
                    <a:pt x="21280" y="10610"/>
                    <a:pt x="21113" y="10840"/>
                  </a:cubicBezTo>
                  <a:cubicBezTo>
                    <a:pt x="20945" y="11070"/>
                    <a:pt x="20653" y="11154"/>
                    <a:pt x="20506" y="11384"/>
                  </a:cubicBezTo>
                  <a:cubicBezTo>
                    <a:pt x="20401" y="11552"/>
                    <a:pt x="20401" y="11782"/>
                    <a:pt x="20590" y="11886"/>
                  </a:cubicBezTo>
                  <a:cubicBezTo>
                    <a:pt x="20713" y="11963"/>
                    <a:pt x="20832" y="11997"/>
                    <a:pt x="20946" y="11997"/>
                  </a:cubicBezTo>
                  <a:cubicBezTo>
                    <a:pt x="21641" y="11997"/>
                    <a:pt x="22141" y="10731"/>
                    <a:pt x="22285" y="10192"/>
                  </a:cubicBezTo>
                  <a:cubicBezTo>
                    <a:pt x="22494" y="9355"/>
                    <a:pt x="22578" y="8434"/>
                    <a:pt x="22159" y="7639"/>
                  </a:cubicBezTo>
                  <a:cubicBezTo>
                    <a:pt x="21929" y="7220"/>
                    <a:pt x="21427" y="6886"/>
                    <a:pt x="20945" y="6865"/>
                  </a:cubicBezTo>
                  <a:cubicBezTo>
                    <a:pt x="20933" y="6864"/>
                    <a:pt x="20920" y="6864"/>
                    <a:pt x="20907" y="6864"/>
                  </a:cubicBezTo>
                  <a:cubicBezTo>
                    <a:pt x="20464" y="6864"/>
                    <a:pt x="20102" y="7210"/>
                    <a:pt x="19878" y="7576"/>
                  </a:cubicBezTo>
                  <a:cubicBezTo>
                    <a:pt x="19711" y="7806"/>
                    <a:pt x="19565" y="8036"/>
                    <a:pt x="19397" y="8308"/>
                  </a:cubicBezTo>
                  <a:cubicBezTo>
                    <a:pt x="19293" y="7304"/>
                    <a:pt x="19167" y="6279"/>
                    <a:pt x="18832" y="5337"/>
                  </a:cubicBezTo>
                  <a:cubicBezTo>
                    <a:pt x="18497" y="4354"/>
                    <a:pt x="17870" y="3454"/>
                    <a:pt x="17242" y="2617"/>
                  </a:cubicBezTo>
                  <a:cubicBezTo>
                    <a:pt x="16635" y="1864"/>
                    <a:pt x="15945" y="1194"/>
                    <a:pt x="15087" y="713"/>
                  </a:cubicBezTo>
                  <a:cubicBezTo>
                    <a:pt x="14152" y="196"/>
                    <a:pt x="13103" y="0"/>
                    <a:pt x="12031" y="0"/>
                  </a:cubicBezTo>
                  <a:close/>
                </a:path>
              </a:pathLst>
            </a:custGeom>
            <a:solidFill>
              <a:srgbClr val="4631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55"/>
            <p:cNvSpPr/>
            <p:nvPr/>
          </p:nvSpPr>
          <p:spPr>
            <a:xfrm flipH="1">
              <a:off x="6466825" y="2532761"/>
              <a:ext cx="1542010" cy="1770690"/>
            </a:xfrm>
            <a:custGeom>
              <a:avLst/>
              <a:gdLst/>
              <a:ahLst/>
              <a:cxnLst/>
              <a:rect l="l" t="t" r="r" b="b"/>
              <a:pathLst>
                <a:path w="52940" h="60791" extrusionOk="0">
                  <a:moveTo>
                    <a:pt x="14229" y="8823"/>
                  </a:moveTo>
                  <a:cubicBezTo>
                    <a:pt x="14337" y="8823"/>
                    <a:pt x="14455" y="8845"/>
                    <a:pt x="14585" y="8893"/>
                  </a:cubicBezTo>
                  <a:cubicBezTo>
                    <a:pt x="15024" y="9040"/>
                    <a:pt x="15484" y="9249"/>
                    <a:pt x="15798" y="9605"/>
                  </a:cubicBezTo>
                  <a:cubicBezTo>
                    <a:pt x="16112" y="9981"/>
                    <a:pt x="16154" y="10274"/>
                    <a:pt x="16070" y="10735"/>
                  </a:cubicBezTo>
                  <a:cubicBezTo>
                    <a:pt x="16028" y="10944"/>
                    <a:pt x="16154" y="11111"/>
                    <a:pt x="16342" y="11153"/>
                  </a:cubicBezTo>
                  <a:cubicBezTo>
                    <a:pt x="16217" y="11676"/>
                    <a:pt x="16196" y="12241"/>
                    <a:pt x="16154" y="12785"/>
                  </a:cubicBezTo>
                  <a:cubicBezTo>
                    <a:pt x="16133" y="13204"/>
                    <a:pt x="16154" y="13643"/>
                    <a:pt x="16196" y="14082"/>
                  </a:cubicBezTo>
                  <a:cubicBezTo>
                    <a:pt x="16154" y="14061"/>
                    <a:pt x="16112" y="14061"/>
                    <a:pt x="16091" y="14041"/>
                  </a:cubicBezTo>
                  <a:lnTo>
                    <a:pt x="16091" y="14041"/>
                  </a:lnTo>
                  <a:cubicBezTo>
                    <a:pt x="16102" y="14042"/>
                    <a:pt x="16111" y="14043"/>
                    <a:pt x="16117" y="14043"/>
                  </a:cubicBezTo>
                  <a:cubicBezTo>
                    <a:pt x="16188" y="14043"/>
                    <a:pt x="15906" y="13936"/>
                    <a:pt x="15945" y="13936"/>
                  </a:cubicBezTo>
                  <a:cubicBezTo>
                    <a:pt x="15840" y="13915"/>
                    <a:pt x="15777" y="13852"/>
                    <a:pt x="15673" y="13831"/>
                  </a:cubicBezTo>
                  <a:cubicBezTo>
                    <a:pt x="15505" y="13748"/>
                    <a:pt x="15359" y="13643"/>
                    <a:pt x="15191" y="13517"/>
                  </a:cubicBezTo>
                  <a:cubicBezTo>
                    <a:pt x="14898" y="13287"/>
                    <a:pt x="14543" y="13036"/>
                    <a:pt x="14313" y="12764"/>
                  </a:cubicBezTo>
                  <a:cubicBezTo>
                    <a:pt x="13685" y="11969"/>
                    <a:pt x="13120" y="11132"/>
                    <a:pt x="13266" y="10086"/>
                  </a:cubicBezTo>
                  <a:cubicBezTo>
                    <a:pt x="13355" y="9484"/>
                    <a:pt x="13638" y="8823"/>
                    <a:pt x="14229" y="8823"/>
                  </a:cubicBezTo>
                  <a:close/>
                  <a:moveTo>
                    <a:pt x="44589" y="13371"/>
                  </a:moveTo>
                  <a:lnTo>
                    <a:pt x="44589" y="13371"/>
                  </a:lnTo>
                  <a:cubicBezTo>
                    <a:pt x="44777" y="13413"/>
                    <a:pt x="44966" y="13413"/>
                    <a:pt x="45112" y="13434"/>
                  </a:cubicBezTo>
                  <a:cubicBezTo>
                    <a:pt x="45133" y="13413"/>
                    <a:pt x="45175" y="13413"/>
                    <a:pt x="45196" y="13413"/>
                  </a:cubicBezTo>
                  <a:cubicBezTo>
                    <a:pt x="44987" y="13601"/>
                    <a:pt x="44819" y="13831"/>
                    <a:pt x="44694" y="14082"/>
                  </a:cubicBezTo>
                  <a:cubicBezTo>
                    <a:pt x="44673" y="13852"/>
                    <a:pt x="44610" y="13622"/>
                    <a:pt x="44589" y="13371"/>
                  </a:cubicBezTo>
                  <a:close/>
                  <a:moveTo>
                    <a:pt x="46491" y="13721"/>
                  </a:moveTo>
                  <a:cubicBezTo>
                    <a:pt x="47663" y="13721"/>
                    <a:pt x="48147" y="14941"/>
                    <a:pt x="48167" y="16007"/>
                  </a:cubicBezTo>
                  <a:cubicBezTo>
                    <a:pt x="48209" y="17158"/>
                    <a:pt x="47728" y="18372"/>
                    <a:pt x="46807" y="19104"/>
                  </a:cubicBezTo>
                  <a:cubicBezTo>
                    <a:pt x="46326" y="19502"/>
                    <a:pt x="45698" y="19983"/>
                    <a:pt x="45070" y="20025"/>
                  </a:cubicBezTo>
                  <a:cubicBezTo>
                    <a:pt x="44984" y="20031"/>
                    <a:pt x="44899" y="20033"/>
                    <a:pt x="44814" y="20033"/>
                  </a:cubicBezTo>
                  <a:cubicBezTo>
                    <a:pt x="44609" y="20033"/>
                    <a:pt x="44411" y="20019"/>
                    <a:pt x="44233" y="20004"/>
                  </a:cubicBezTo>
                  <a:cubicBezTo>
                    <a:pt x="44589" y="19020"/>
                    <a:pt x="44882" y="18016"/>
                    <a:pt x="44924" y="16991"/>
                  </a:cubicBezTo>
                  <a:lnTo>
                    <a:pt x="44924" y="16363"/>
                  </a:lnTo>
                  <a:cubicBezTo>
                    <a:pt x="44966" y="16321"/>
                    <a:pt x="44987" y="16258"/>
                    <a:pt x="44987" y="16217"/>
                  </a:cubicBezTo>
                  <a:cubicBezTo>
                    <a:pt x="45028" y="15275"/>
                    <a:pt x="45175" y="13789"/>
                    <a:pt x="46347" y="13727"/>
                  </a:cubicBezTo>
                  <a:cubicBezTo>
                    <a:pt x="46396" y="13723"/>
                    <a:pt x="46444" y="13721"/>
                    <a:pt x="46491" y="13721"/>
                  </a:cubicBezTo>
                  <a:close/>
                  <a:moveTo>
                    <a:pt x="24440" y="25528"/>
                  </a:moveTo>
                  <a:lnTo>
                    <a:pt x="24440" y="25528"/>
                  </a:lnTo>
                  <a:cubicBezTo>
                    <a:pt x="25151" y="25946"/>
                    <a:pt x="25883" y="26302"/>
                    <a:pt x="26637" y="26595"/>
                  </a:cubicBezTo>
                  <a:cubicBezTo>
                    <a:pt x="27348" y="26804"/>
                    <a:pt x="28059" y="26992"/>
                    <a:pt x="28771" y="27097"/>
                  </a:cubicBezTo>
                  <a:cubicBezTo>
                    <a:pt x="28603" y="27620"/>
                    <a:pt x="28038" y="27976"/>
                    <a:pt x="27557" y="28164"/>
                  </a:cubicBezTo>
                  <a:cubicBezTo>
                    <a:pt x="27374" y="28229"/>
                    <a:pt x="27194" y="28259"/>
                    <a:pt x="27018" y="28259"/>
                  </a:cubicBezTo>
                  <a:cubicBezTo>
                    <a:pt x="26572" y="28259"/>
                    <a:pt x="26154" y="28067"/>
                    <a:pt x="25779" y="27766"/>
                  </a:cubicBezTo>
                  <a:cubicBezTo>
                    <a:pt x="25276" y="27411"/>
                    <a:pt x="24607" y="26804"/>
                    <a:pt x="24502" y="26176"/>
                  </a:cubicBezTo>
                  <a:cubicBezTo>
                    <a:pt x="24481" y="25967"/>
                    <a:pt x="24440" y="25737"/>
                    <a:pt x="24440" y="25528"/>
                  </a:cubicBezTo>
                  <a:close/>
                  <a:moveTo>
                    <a:pt x="22598" y="24335"/>
                  </a:moveTo>
                  <a:cubicBezTo>
                    <a:pt x="22828" y="24502"/>
                    <a:pt x="23059" y="24628"/>
                    <a:pt x="23268" y="24774"/>
                  </a:cubicBezTo>
                  <a:cubicBezTo>
                    <a:pt x="23435" y="24879"/>
                    <a:pt x="23624" y="24984"/>
                    <a:pt x="23791" y="25109"/>
                  </a:cubicBezTo>
                  <a:lnTo>
                    <a:pt x="23791" y="25151"/>
                  </a:lnTo>
                  <a:cubicBezTo>
                    <a:pt x="23707" y="25632"/>
                    <a:pt x="23749" y="26113"/>
                    <a:pt x="23896" y="26595"/>
                  </a:cubicBezTo>
                  <a:cubicBezTo>
                    <a:pt x="24188" y="27432"/>
                    <a:pt x="25067" y="28185"/>
                    <a:pt x="25800" y="28603"/>
                  </a:cubicBezTo>
                  <a:cubicBezTo>
                    <a:pt x="26188" y="28818"/>
                    <a:pt x="26586" y="28923"/>
                    <a:pt x="26982" y="28923"/>
                  </a:cubicBezTo>
                  <a:cubicBezTo>
                    <a:pt x="27397" y="28923"/>
                    <a:pt x="27809" y="28807"/>
                    <a:pt x="28206" y="28582"/>
                  </a:cubicBezTo>
                  <a:cubicBezTo>
                    <a:pt x="28729" y="28290"/>
                    <a:pt x="29189" y="27766"/>
                    <a:pt x="29294" y="27160"/>
                  </a:cubicBezTo>
                  <a:cubicBezTo>
                    <a:pt x="30047" y="27264"/>
                    <a:pt x="30800" y="27327"/>
                    <a:pt x="31554" y="27327"/>
                  </a:cubicBezTo>
                  <a:cubicBezTo>
                    <a:pt x="31533" y="27411"/>
                    <a:pt x="31512" y="27515"/>
                    <a:pt x="31512" y="27578"/>
                  </a:cubicBezTo>
                  <a:cubicBezTo>
                    <a:pt x="31428" y="27955"/>
                    <a:pt x="31386" y="28310"/>
                    <a:pt x="31323" y="28687"/>
                  </a:cubicBezTo>
                  <a:cubicBezTo>
                    <a:pt x="31198" y="29419"/>
                    <a:pt x="31114" y="30194"/>
                    <a:pt x="31010" y="30926"/>
                  </a:cubicBezTo>
                  <a:cubicBezTo>
                    <a:pt x="30863" y="32244"/>
                    <a:pt x="30675" y="33520"/>
                    <a:pt x="30633" y="34839"/>
                  </a:cubicBezTo>
                  <a:cubicBezTo>
                    <a:pt x="30591" y="35487"/>
                    <a:pt x="30528" y="36136"/>
                    <a:pt x="30424" y="36785"/>
                  </a:cubicBezTo>
                  <a:cubicBezTo>
                    <a:pt x="30361" y="37098"/>
                    <a:pt x="30340" y="37391"/>
                    <a:pt x="30319" y="37705"/>
                  </a:cubicBezTo>
                  <a:cubicBezTo>
                    <a:pt x="30277" y="37977"/>
                    <a:pt x="30173" y="38228"/>
                    <a:pt x="30152" y="38500"/>
                  </a:cubicBezTo>
                  <a:cubicBezTo>
                    <a:pt x="30110" y="39044"/>
                    <a:pt x="30173" y="39651"/>
                    <a:pt x="30068" y="40174"/>
                  </a:cubicBezTo>
                  <a:cubicBezTo>
                    <a:pt x="29984" y="40530"/>
                    <a:pt x="29984" y="40927"/>
                    <a:pt x="29942" y="41283"/>
                  </a:cubicBezTo>
                  <a:cubicBezTo>
                    <a:pt x="29922" y="41681"/>
                    <a:pt x="29901" y="42183"/>
                    <a:pt x="29670" y="42497"/>
                  </a:cubicBezTo>
                  <a:cubicBezTo>
                    <a:pt x="29420" y="42882"/>
                    <a:pt x="28938" y="43001"/>
                    <a:pt x="28488" y="43001"/>
                  </a:cubicBezTo>
                  <a:cubicBezTo>
                    <a:pt x="28449" y="43001"/>
                    <a:pt x="28411" y="43000"/>
                    <a:pt x="28373" y="42999"/>
                  </a:cubicBezTo>
                  <a:cubicBezTo>
                    <a:pt x="27745" y="42957"/>
                    <a:pt x="27118" y="42831"/>
                    <a:pt x="26490" y="42727"/>
                  </a:cubicBezTo>
                  <a:cubicBezTo>
                    <a:pt x="25946" y="42622"/>
                    <a:pt x="25360" y="42622"/>
                    <a:pt x="24816" y="42518"/>
                  </a:cubicBezTo>
                  <a:cubicBezTo>
                    <a:pt x="23582" y="42308"/>
                    <a:pt x="22473" y="41848"/>
                    <a:pt x="21343" y="41283"/>
                  </a:cubicBezTo>
                  <a:cubicBezTo>
                    <a:pt x="20192" y="40697"/>
                    <a:pt x="19125" y="39965"/>
                    <a:pt x="17995" y="39337"/>
                  </a:cubicBezTo>
                  <a:cubicBezTo>
                    <a:pt x="17388" y="38981"/>
                    <a:pt x="16844" y="38668"/>
                    <a:pt x="16300" y="38249"/>
                  </a:cubicBezTo>
                  <a:cubicBezTo>
                    <a:pt x="16196" y="38186"/>
                    <a:pt x="16070" y="38103"/>
                    <a:pt x="16007" y="38019"/>
                  </a:cubicBezTo>
                  <a:cubicBezTo>
                    <a:pt x="16091" y="37852"/>
                    <a:pt x="16007" y="37621"/>
                    <a:pt x="15777" y="37580"/>
                  </a:cubicBezTo>
                  <a:cubicBezTo>
                    <a:pt x="15401" y="37496"/>
                    <a:pt x="15024" y="37245"/>
                    <a:pt x="14752" y="37015"/>
                  </a:cubicBezTo>
                  <a:cubicBezTo>
                    <a:pt x="14501" y="36847"/>
                    <a:pt x="14208" y="36659"/>
                    <a:pt x="14020" y="36387"/>
                  </a:cubicBezTo>
                  <a:cubicBezTo>
                    <a:pt x="13852" y="36157"/>
                    <a:pt x="13517" y="35906"/>
                    <a:pt x="13434" y="35613"/>
                  </a:cubicBezTo>
                  <a:lnTo>
                    <a:pt x="13434" y="35529"/>
                  </a:lnTo>
                  <a:cubicBezTo>
                    <a:pt x="13517" y="35466"/>
                    <a:pt x="13580" y="35383"/>
                    <a:pt x="13580" y="35278"/>
                  </a:cubicBezTo>
                  <a:cubicBezTo>
                    <a:pt x="13622" y="35194"/>
                    <a:pt x="13685" y="35152"/>
                    <a:pt x="13706" y="35090"/>
                  </a:cubicBezTo>
                  <a:cubicBezTo>
                    <a:pt x="13831" y="34901"/>
                    <a:pt x="13936" y="34713"/>
                    <a:pt x="14061" y="34546"/>
                  </a:cubicBezTo>
                  <a:cubicBezTo>
                    <a:pt x="14585" y="33730"/>
                    <a:pt x="15108" y="32893"/>
                    <a:pt x="15673" y="32098"/>
                  </a:cubicBezTo>
                  <a:cubicBezTo>
                    <a:pt x="16217" y="31323"/>
                    <a:pt x="16865" y="30570"/>
                    <a:pt x="17493" y="29838"/>
                  </a:cubicBezTo>
                  <a:cubicBezTo>
                    <a:pt x="18623" y="28499"/>
                    <a:pt x="19815" y="27243"/>
                    <a:pt x="20945" y="25904"/>
                  </a:cubicBezTo>
                  <a:cubicBezTo>
                    <a:pt x="21092" y="25716"/>
                    <a:pt x="22201" y="24419"/>
                    <a:pt x="22598" y="24335"/>
                  </a:cubicBezTo>
                  <a:close/>
                  <a:moveTo>
                    <a:pt x="2105" y="37949"/>
                  </a:moveTo>
                  <a:cubicBezTo>
                    <a:pt x="2167" y="37949"/>
                    <a:pt x="2227" y="37970"/>
                    <a:pt x="2281" y="38019"/>
                  </a:cubicBezTo>
                  <a:cubicBezTo>
                    <a:pt x="2302" y="38040"/>
                    <a:pt x="2323" y="38082"/>
                    <a:pt x="2344" y="38082"/>
                  </a:cubicBezTo>
                  <a:cubicBezTo>
                    <a:pt x="2344" y="38103"/>
                    <a:pt x="2386" y="38103"/>
                    <a:pt x="2386" y="38124"/>
                  </a:cubicBezTo>
                  <a:cubicBezTo>
                    <a:pt x="2721" y="38626"/>
                    <a:pt x="2846" y="39191"/>
                    <a:pt x="3035" y="39756"/>
                  </a:cubicBezTo>
                  <a:cubicBezTo>
                    <a:pt x="3244" y="40383"/>
                    <a:pt x="3432" y="41032"/>
                    <a:pt x="3537" y="41681"/>
                  </a:cubicBezTo>
                  <a:cubicBezTo>
                    <a:pt x="3579" y="42057"/>
                    <a:pt x="3704" y="42580"/>
                    <a:pt x="3537" y="42936"/>
                  </a:cubicBezTo>
                  <a:cubicBezTo>
                    <a:pt x="3395" y="43209"/>
                    <a:pt x="3099" y="43305"/>
                    <a:pt x="2789" y="43305"/>
                  </a:cubicBezTo>
                  <a:cubicBezTo>
                    <a:pt x="2505" y="43305"/>
                    <a:pt x="2210" y="43224"/>
                    <a:pt x="2009" y="43124"/>
                  </a:cubicBezTo>
                  <a:cubicBezTo>
                    <a:pt x="1507" y="42894"/>
                    <a:pt x="1089" y="42538"/>
                    <a:pt x="984" y="41974"/>
                  </a:cubicBezTo>
                  <a:cubicBezTo>
                    <a:pt x="880" y="41471"/>
                    <a:pt x="880" y="40969"/>
                    <a:pt x="963" y="40446"/>
                  </a:cubicBezTo>
                  <a:cubicBezTo>
                    <a:pt x="1026" y="39965"/>
                    <a:pt x="1026" y="39400"/>
                    <a:pt x="1193" y="38940"/>
                  </a:cubicBezTo>
                  <a:cubicBezTo>
                    <a:pt x="1283" y="38689"/>
                    <a:pt x="1739" y="37949"/>
                    <a:pt x="2105" y="37949"/>
                  </a:cubicBezTo>
                  <a:close/>
                  <a:moveTo>
                    <a:pt x="12639" y="35759"/>
                  </a:moveTo>
                  <a:cubicBezTo>
                    <a:pt x="12743" y="36261"/>
                    <a:pt x="13162" y="36743"/>
                    <a:pt x="13517" y="37098"/>
                  </a:cubicBezTo>
                  <a:cubicBezTo>
                    <a:pt x="13831" y="37412"/>
                    <a:pt x="14208" y="37705"/>
                    <a:pt x="14626" y="37914"/>
                  </a:cubicBezTo>
                  <a:cubicBezTo>
                    <a:pt x="14647" y="38019"/>
                    <a:pt x="14731" y="38124"/>
                    <a:pt x="14857" y="38165"/>
                  </a:cubicBezTo>
                  <a:cubicBezTo>
                    <a:pt x="15066" y="38249"/>
                    <a:pt x="15212" y="38417"/>
                    <a:pt x="15401" y="38563"/>
                  </a:cubicBezTo>
                  <a:cubicBezTo>
                    <a:pt x="15610" y="38751"/>
                    <a:pt x="15840" y="38898"/>
                    <a:pt x="16049" y="39065"/>
                  </a:cubicBezTo>
                  <a:cubicBezTo>
                    <a:pt x="16489" y="39379"/>
                    <a:pt x="16970" y="39630"/>
                    <a:pt x="17430" y="39902"/>
                  </a:cubicBezTo>
                  <a:cubicBezTo>
                    <a:pt x="18476" y="40488"/>
                    <a:pt x="19460" y="41158"/>
                    <a:pt x="20506" y="41722"/>
                  </a:cubicBezTo>
                  <a:cubicBezTo>
                    <a:pt x="21573" y="42308"/>
                    <a:pt x="22661" y="42852"/>
                    <a:pt x="23875" y="43145"/>
                  </a:cubicBezTo>
                  <a:cubicBezTo>
                    <a:pt x="24481" y="43292"/>
                    <a:pt x="25067" y="43396"/>
                    <a:pt x="25695" y="43459"/>
                  </a:cubicBezTo>
                  <a:cubicBezTo>
                    <a:pt x="26281" y="43522"/>
                    <a:pt x="26825" y="43647"/>
                    <a:pt x="27411" y="43731"/>
                  </a:cubicBezTo>
                  <a:cubicBezTo>
                    <a:pt x="27684" y="43765"/>
                    <a:pt x="28013" y="43799"/>
                    <a:pt x="28341" y="43799"/>
                  </a:cubicBezTo>
                  <a:cubicBezTo>
                    <a:pt x="28415" y="43799"/>
                    <a:pt x="28489" y="43798"/>
                    <a:pt x="28561" y="43794"/>
                  </a:cubicBezTo>
                  <a:lnTo>
                    <a:pt x="28561" y="43794"/>
                  </a:lnTo>
                  <a:cubicBezTo>
                    <a:pt x="28499" y="43878"/>
                    <a:pt x="28478" y="43961"/>
                    <a:pt x="28415" y="44066"/>
                  </a:cubicBezTo>
                  <a:cubicBezTo>
                    <a:pt x="28310" y="44338"/>
                    <a:pt x="28394" y="44631"/>
                    <a:pt x="28310" y="44924"/>
                  </a:cubicBezTo>
                  <a:cubicBezTo>
                    <a:pt x="28206" y="45426"/>
                    <a:pt x="28059" y="45907"/>
                    <a:pt x="27892" y="46409"/>
                  </a:cubicBezTo>
                  <a:cubicBezTo>
                    <a:pt x="27787" y="46723"/>
                    <a:pt x="27641" y="47267"/>
                    <a:pt x="27306" y="47414"/>
                  </a:cubicBezTo>
                  <a:cubicBezTo>
                    <a:pt x="27189" y="47462"/>
                    <a:pt x="27068" y="47479"/>
                    <a:pt x="26944" y="47479"/>
                  </a:cubicBezTo>
                  <a:cubicBezTo>
                    <a:pt x="26802" y="47479"/>
                    <a:pt x="26656" y="47457"/>
                    <a:pt x="26511" y="47435"/>
                  </a:cubicBezTo>
                  <a:cubicBezTo>
                    <a:pt x="26448" y="47388"/>
                    <a:pt x="26397" y="47364"/>
                    <a:pt x="26340" y="47364"/>
                  </a:cubicBezTo>
                  <a:cubicBezTo>
                    <a:pt x="26321" y="47364"/>
                    <a:pt x="26302" y="47367"/>
                    <a:pt x="26281" y="47372"/>
                  </a:cubicBezTo>
                  <a:cubicBezTo>
                    <a:pt x="26093" y="47330"/>
                    <a:pt x="25904" y="47246"/>
                    <a:pt x="25758" y="47204"/>
                  </a:cubicBezTo>
                  <a:cubicBezTo>
                    <a:pt x="25130" y="46995"/>
                    <a:pt x="24440" y="46849"/>
                    <a:pt x="23854" y="46598"/>
                  </a:cubicBezTo>
                  <a:cubicBezTo>
                    <a:pt x="23352" y="46368"/>
                    <a:pt x="22807" y="46263"/>
                    <a:pt x="22243" y="46158"/>
                  </a:cubicBezTo>
                  <a:cubicBezTo>
                    <a:pt x="21050" y="45907"/>
                    <a:pt x="19899" y="45489"/>
                    <a:pt x="18748" y="45070"/>
                  </a:cubicBezTo>
                  <a:cubicBezTo>
                    <a:pt x="18142" y="44861"/>
                    <a:pt x="17577" y="44631"/>
                    <a:pt x="16991" y="44338"/>
                  </a:cubicBezTo>
                  <a:cubicBezTo>
                    <a:pt x="16530" y="44108"/>
                    <a:pt x="16049" y="43815"/>
                    <a:pt x="15547" y="43647"/>
                  </a:cubicBezTo>
                  <a:cubicBezTo>
                    <a:pt x="15066" y="43459"/>
                    <a:pt x="14501" y="43292"/>
                    <a:pt x="14082" y="42978"/>
                  </a:cubicBezTo>
                  <a:cubicBezTo>
                    <a:pt x="13664" y="42664"/>
                    <a:pt x="13245" y="42329"/>
                    <a:pt x="12890" y="41974"/>
                  </a:cubicBezTo>
                  <a:cubicBezTo>
                    <a:pt x="12450" y="41555"/>
                    <a:pt x="12053" y="41053"/>
                    <a:pt x="11634" y="40614"/>
                  </a:cubicBezTo>
                  <a:cubicBezTo>
                    <a:pt x="11216" y="40174"/>
                    <a:pt x="10860" y="39693"/>
                    <a:pt x="10546" y="39191"/>
                  </a:cubicBezTo>
                  <a:cubicBezTo>
                    <a:pt x="10358" y="38877"/>
                    <a:pt x="10149" y="38605"/>
                    <a:pt x="10065" y="38228"/>
                  </a:cubicBezTo>
                  <a:cubicBezTo>
                    <a:pt x="10023" y="37998"/>
                    <a:pt x="9939" y="37768"/>
                    <a:pt x="9856" y="37517"/>
                  </a:cubicBezTo>
                  <a:cubicBezTo>
                    <a:pt x="9793" y="37308"/>
                    <a:pt x="9647" y="36994"/>
                    <a:pt x="9688" y="36785"/>
                  </a:cubicBezTo>
                  <a:cubicBezTo>
                    <a:pt x="9730" y="36659"/>
                    <a:pt x="9939" y="36638"/>
                    <a:pt x="10044" y="36596"/>
                  </a:cubicBezTo>
                  <a:cubicBezTo>
                    <a:pt x="10567" y="36492"/>
                    <a:pt x="11090" y="36387"/>
                    <a:pt x="11592" y="36178"/>
                  </a:cubicBezTo>
                  <a:cubicBezTo>
                    <a:pt x="11927" y="36031"/>
                    <a:pt x="12262" y="35864"/>
                    <a:pt x="12639" y="35759"/>
                  </a:cubicBezTo>
                  <a:close/>
                  <a:moveTo>
                    <a:pt x="31000" y="57850"/>
                  </a:moveTo>
                  <a:cubicBezTo>
                    <a:pt x="31052" y="57850"/>
                    <a:pt x="31104" y="57852"/>
                    <a:pt x="31156" y="57855"/>
                  </a:cubicBezTo>
                  <a:cubicBezTo>
                    <a:pt x="31700" y="57876"/>
                    <a:pt x="32642" y="58085"/>
                    <a:pt x="32746" y="58754"/>
                  </a:cubicBezTo>
                  <a:cubicBezTo>
                    <a:pt x="32830" y="59215"/>
                    <a:pt x="32516" y="59549"/>
                    <a:pt x="32119" y="59675"/>
                  </a:cubicBezTo>
                  <a:cubicBezTo>
                    <a:pt x="31802" y="59787"/>
                    <a:pt x="31459" y="59834"/>
                    <a:pt x="31109" y="59834"/>
                  </a:cubicBezTo>
                  <a:cubicBezTo>
                    <a:pt x="30418" y="59834"/>
                    <a:pt x="29696" y="59653"/>
                    <a:pt x="29085" y="59445"/>
                  </a:cubicBezTo>
                  <a:cubicBezTo>
                    <a:pt x="28624" y="59319"/>
                    <a:pt x="28038" y="59173"/>
                    <a:pt x="27620" y="58901"/>
                  </a:cubicBezTo>
                  <a:cubicBezTo>
                    <a:pt x="27390" y="58712"/>
                    <a:pt x="27411" y="58399"/>
                    <a:pt x="27306" y="58127"/>
                  </a:cubicBezTo>
                  <a:cubicBezTo>
                    <a:pt x="27376" y="58120"/>
                    <a:pt x="27448" y="58117"/>
                    <a:pt x="27519" y="58117"/>
                  </a:cubicBezTo>
                  <a:cubicBezTo>
                    <a:pt x="27662" y="58117"/>
                    <a:pt x="27801" y="58127"/>
                    <a:pt x="27913" y="58127"/>
                  </a:cubicBezTo>
                  <a:cubicBezTo>
                    <a:pt x="28269" y="58127"/>
                    <a:pt x="28645" y="58127"/>
                    <a:pt x="28980" y="58106"/>
                  </a:cubicBezTo>
                  <a:cubicBezTo>
                    <a:pt x="29660" y="58086"/>
                    <a:pt x="30322" y="57850"/>
                    <a:pt x="31000" y="57850"/>
                  </a:cubicBezTo>
                  <a:close/>
                  <a:moveTo>
                    <a:pt x="34554" y="0"/>
                  </a:moveTo>
                  <a:cubicBezTo>
                    <a:pt x="34491" y="0"/>
                    <a:pt x="34426" y="7"/>
                    <a:pt x="34357" y="22"/>
                  </a:cubicBezTo>
                  <a:cubicBezTo>
                    <a:pt x="34127" y="43"/>
                    <a:pt x="34127" y="398"/>
                    <a:pt x="34357" y="440"/>
                  </a:cubicBezTo>
                  <a:cubicBezTo>
                    <a:pt x="34692" y="461"/>
                    <a:pt x="34901" y="712"/>
                    <a:pt x="35173" y="880"/>
                  </a:cubicBezTo>
                  <a:cubicBezTo>
                    <a:pt x="35571" y="1089"/>
                    <a:pt x="35968" y="1298"/>
                    <a:pt x="36324" y="1507"/>
                  </a:cubicBezTo>
                  <a:cubicBezTo>
                    <a:pt x="37036" y="1926"/>
                    <a:pt x="37663" y="2428"/>
                    <a:pt x="38333" y="2867"/>
                  </a:cubicBezTo>
                  <a:cubicBezTo>
                    <a:pt x="39442" y="3600"/>
                    <a:pt x="40341" y="4541"/>
                    <a:pt x="41053" y="5629"/>
                  </a:cubicBezTo>
                  <a:cubicBezTo>
                    <a:pt x="41764" y="6738"/>
                    <a:pt x="42287" y="7931"/>
                    <a:pt x="42643" y="9186"/>
                  </a:cubicBezTo>
                  <a:cubicBezTo>
                    <a:pt x="42936" y="10170"/>
                    <a:pt x="43103" y="11132"/>
                    <a:pt x="43250" y="12136"/>
                  </a:cubicBezTo>
                  <a:cubicBezTo>
                    <a:pt x="41367" y="11613"/>
                    <a:pt x="39567" y="10797"/>
                    <a:pt x="38061" y="9542"/>
                  </a:cubicBezTo>
                  <a:cubicBezTo>
                    <a:pt x="37015" y="8705"/>
                    <a:pt x="36115" y="7701"/>
                    <a:pt x="35383" y="6550"/>
                  </a:cubicBezTo>
                  <a:cubicBezTo>
                    <a:pt x="34985" y="5964"/>
                    <a:pt x="34671" y="5336"/>
                    <a:pt x="34420" y="4646"/>
                  </a:cubicBezTo>
                  <a:cubicBezTo>
                    <a:pt x="34148" y="3997"/>
                    <a:pt x="33709" y="3390"/>
                    <a:pt x="33604" y="2679"/>
                  </a:cubicBezTo>
                  <a:cubicBezTo>
                    <a:pt x="33567" y="2475"/>
                    <a:pt x="33398" y="2382"/>
                    <a:pt x="33230" y="2382"/>
                  </a:cubicBezTo>
                  <a:cubicBezTo>
                    <a:pt x="33021" y="2382"/>
                    <a:pt x="32814" y="2528"/>
                    <a:pt x="32872" y="2784"/>
                  </a:cubicBezTo>
                  <a:cubicBezTo>
                    <a:pt x="32997" y="3579"/>
                    <a:pt x="33437" y="4227"/>
                    <a:pt x="33730" y="4960"/>
                  </a:cubicBezTo>
                  <a:cubicBezTo>
                    <a:pt x="34002" y="5650"/>
                    <a:pt x="34315" y="6320"/>
                    <a:pt x="34692" y="6947"/>
                  </a:cubicBezTo>
                  <a:cubicBezTo>
                    <a:pt x="35466" y="8203"/>
                    <a:pt x="36408" y="9333"/>
                    <a:pt x="37559" y="10253"/>
                  </a:cubicBezTo>
                  <a:cubicBezTo>
                    <a:pt x="39253" y="11634"/>
                    <a:pt x="41325" y="12660"/>
                    <a:pt x="43480" y="13078"/>
                  </a:cubicBezTo>
                  <a:cubicBezTo>
                    <a:pt x="43543" y="13141"/>
                    <a:pt x="43626" y="13204"/>
                    <a:pt x="43731" y="13225"/>
                  </a:cubicBezTo>
                  <a:cubicBezTo>
                    <a:pt x="43794" y="13748"/>
                    <a:pt x="43878" y="14271"/>
                    <a:pt x="43940" y="14815"/>
                  </a:cubicBezTo>
                  <a:cubicBezTo>
                    <a:pt x="44045" y="16070"/>
                    <a:pt x="44003" y="17305"/>
                    <a:pt x="43668" y="18518"/>
                  </a:cubicBezTo>
                  <a:cubicBezTo>
                    <a:pt x="43543" y="18958"/>
                    <a:pt x="43375" y="19397"/>
                    <a:pt x="43208" y="19815"/>
                  </a:cubicBezTo>
                  <a:cubicBezTo>
                    <a:pt x="42999" y="19899"/>
                    <a:pt x="42894" y="20108"/>
                    <a:pt x="42999" y="20297"/>
                  </a:cubicBezTo>
                  <a:cubicBezTo>
                    <a:pt x="42790" y="20778"/>
                    <a:pt x="42518" y="21280"/>
                    <a:pt x="42225" y="21719"/>
                  </a:cubicBezTo>
                  <a:cubicBezTo>
                    <a:pt x="40116" y="25082"/>
                    <a:pt x="35780" y="26140"/>
                    <a:pt x="31907" y="26140"/>
                  </a:cubicBezTo>
                  <a:cubicBezTo>
                    <a:pt x="31322" y="26140"/>
                    <a:pt x="30748" y="26116"/>
                    <a:pt x="30194" y="26072"/>
                  </a:cubicBezTo>
                  <a:cubicBezTo>
                    <a:pt x="29043" y="25967"/>
                    <a:pt x="27892" y="25841"/>
                    <a:pt x="26825" y="25423"/>
                  </a:cubicBezTo>
                  <a:cubicBezTo>
                    <a:pt x="26072" y="25130"/>
                    <a:pt x="25339" y="24732"/>
                    <a:pt x="24628" y="24314"/>
                  </a:cubicBezTo>
                  <a:cubicBezTo>
                    <a:pt x="24628" y="24230"/>
                    <a:pt x="24628" y="24168"/>
                    <a:pt x="24607" y="24084"/>
                  </a:cubicBezTo>
                  <a:cubicBezTo>
                    <a:pt x="24552" y="23974"/>
                    <a:pt x="24449" y="23913"/>
                    <a:pt x="24341" y="23913"/>
                  </a:cubicBezTo>
                  <a:cubicBezTo>
                    <a:pt x="24325" y="23913"/>
                    <a:pt x="24309" y="23914"/>
                    <a:pt x="24293" y="23916"/>
                  </a:cubicBezTo>
                  <a:cubicBezTo>
                    <a:pt x="24209" y="23916"/>
                    <a:pt x="24126" y="23958"/>
                    <a:pt x="24084" y="24000"/>
                  </a:cubicBezTo>
                  <a:cubicBezTo>
                    <a:pt x="23812" y="23833"/>
                    <a:pt x="23582" y="23686"/>
                    <a:pt x="23331" y="23540"/>
                  </a:cubicBezTo>
                  <a:cubicBezTo>
                    <a:pt x="22305" y="22912"/>
                    <a:pt x="21259" y="22159"/>
                    <a:pt x="20443" y="21301"/>
                  </a:cubicBezTo>
                  <a:cubicBezTo>
                    <a:pt x="19983" y="20820"/>
                    <a:pt x="19460" y="20401"/>
                    <a:pt x="18999" y="19878"/>
                  </a:cubicBezTo>
                  <a:cubicBezTo>
                    <a:pt x="18644" y="19418"/>
                    <a:pt x="18330" y="18937"/>
                    <a:pt x="18058" y="18372"/>
                  </a:cubicBezTo>
                  <a:cubicBezTo>
                    <a:pt x="17577" y="17221"/>
                    <a:pt x="17367" y="16028"/>
                    <a:pt x="17200" y="14794"/>
                  </a:cubicBezTo>
                  <a:cubicBezTo>
                    <a:pt x="17116" y="14166"/>
                    <a:pt x="17054" y="13517"/>
                    <a:pt x="17074" y="12890"/>
                  </a:cubicBezTo>
                  <a:cubicBezTo>
                    <a:pt x="17095" y="12325"/>
                    <a:pt x="17116" y="11760"/>
                    <a:pt x="17263" y="11216"/>
                  </a:cubicBezTo>
                  <a:cubicBezTo>
                    <a:pt x="17388" y="10651"/>
                    <a:pt x="17618" y="10128"/>
                    <a:pt x="17828" y="9605"/>
                  </a:cubicBezTo>
                  <a:cubicBezTo>
                    <a:pt x="17953" y="9249"/>
                    <a:pt x="18121" y="8893"/>
                    <a:pt x="18309" y="8517"/>
                  </a:cubicBezTo>
                  <a:cubicBezTo>
                    <a:pt x="18330" y="8517"/>
                    <a:pt x="18330" y="8538"/>
                    <a:pt x="18351" y="8538"/>
                  </a:cubicBezTo>
                  <a:cubicBezTo>
                    <a:pt x="19690" y="9040"/>
                    <a:pt x="21134" y="9375"/>
                    <a:pt x="22556" y="9437"/>
                  </a:cubicBezTo>
                  <a:cubicBezTo>
                    <a:pt x="22749" y="9443"/>
                    <a:pt x="22941" y="9445"/>
                    <a:pt x="23132" y="9445"/>
                  </a:cubicBezTo>
                  <a:cubicBezTo>
                    <a:pt x="24458" y="9445"/>
                    <a:pt x="25757" y="9319"/>
                    <a:pt x="27055" y="9082"/>
                  </a:cubicBezTo>
                  <a:cubicBezTo>
                    <a:pt x="28561" y="8831"/>
                    <a:pt x="29942" y="8287"/>
                    <a:pt x="31177" y="7429"/>
                  </a:cubicBezTo>
                  <a:cubicBezTo>
                    <a:pt x="31805" y="6968"/>
                    <a:pt x="32391" y="6508"/>
                    <a:pt x="32997" y="6006"/>
                  </a:cubicBezTo>
                  <a:cubicBezTo>
                    <a:pt x="33311" y="5755"/>
                    <a:pt x="33813" y="5504"/>
                    <a:pt x="33730" y="5022"/>
                  </a:cubicBezTo>
                  <a:cubicBezTo>
                    <a:pt x="33719" y="4928"/>
                    <a:pt x="33646" y="4881"/>
                    <a:pt x="33573" y="4881"/>
                  </a:cubicBezTo>
                  <a:cubicBezTo>
                    <a:pt x="33499" y="4881"/>
                    <a:pt x="33426" y="4928"/>
                    <a:pt x="33416" y="5022"/>
                  </a:cubicBezTo>
                  <a:cubicBezTo>
                    <a:pt x="33374" y="5294"/>
                    <a:pt x="32976" y="5483"/>
                    <a:pt x="32746" y="5608"/>
                  </a:cubicBezTo>
                  <a:cubicBezTo>
                    <a:pt x="32453" y="5776"/>
                    <a:pt x="32181" y="5985"/>
                    <a:pt x="31930" y="6173"/>
                  </a:cubicBezTo>
                  <a:cubicBezTo>
                    <a:pt x="31344" y="6550"/>
                    <a:pt x="30779" y="6927"/>
                    <a:pt x="30173" y="7261"/>
                  </a:cubicBezTo>
                  <a:cubicBezTo>
                    <a:pt x="28938" y="7910"/>
                    <a:pt x="27662" y="8266"/>
                    <a:pt x="26302" y="8433"/>
                  </a:cubicBezTo>
                  <a:cubicBezTo>
                    <a:pt x="25321" y="8569"/>
                    <a:pt x="24330" y="8672"/>
                    <a:pt x="23344" y="8672"/>
                  </a:cubicBezTo>
                  <a:cubicBezTo>
                    <a:pt x="22962" y="8672"/>
                    <a:pt x="22580" y="8656"/>
                    <a:pt x="22201" y="8621"/>
                  </a:cubicBezTo>
                  <a:cubicBezTo>
                    <a:pt x="20966" y="8496"/>
                    <a:pt x="19774" y="8161"/>
                    <a:pt x="18539" y="7994"/>
                  </a:cubicBezTo>
                  <a:cubicBezTo>
                    <a:pt x="19062" y="7031"/>
                    <a:pt x="19732" y="6173"/>
                    <a:pt x="20506" y="5357"/>
                  </a:cubicBezTo>
                  <a:cubicBezTo>
                    <a:pt x="20726" y="5101"/>
                    <a:pt x="20449" y="4748"/>
                    <a:pt x="20166" y="4748"/>
                  </a:cubicBezTo>
                  <a:cubicBezTo>
                    <a:pt x="20125" y="4748"/>
                    <a:pt x="20085" y="4756"/>
                    <a:pt x="20046" y="4771"/>
                  </a:cubicBezTo>
                  <a:cubicBezTo>
                    <a:pt x="18309" y="5566"/>
                    <a:pt x="17472" y="7659"/>
                    <a:pt x="16802" y="9333"/>
                  </a:cubicBezTo>
                  <a:cubicBezTo>
                    <a:pt x="16781" y="9375"/>
                    <a:pt x="16761" y="9437"/>
                    <a:pt x="16761" y="9479"/>
                  </a:cubicBezTo>
                  <a:cubicBezTo>
                    <a:pt x="16677" y="9270"/>
                    <a:pt x="16551" y="9061"/>
                    <a:pt x="16363" y="8893"/>
                  </a:cubicBezTo>
                  <a:cubicBezTo>
                    <a:pt x="15924" y="8475"/>
                    <a:pt x="15401" y="8077"/>
                    <a:pt x="14815" y="7889"/>
                  </a:cubicBezTo>
                  <a:cubicBezTo>
                    <a:pt x="14593" y="7824"/>
                    <a:pt x="14377" y="7793"/>
                    <a:pt x="14171" y="7793"/>
                  </a:cubicBezTo>
                  <a:cubicBezTo>
                    <a:pt x="13308" y="7793"/>
                    <a:pt x="12616" y="8337"/>
                    <a:pt x="12346" y="9249"/>
                  </a:cubicBezTo>
                  <a:cubicBezTo>
                    <a:pt x="11948" y="10609"/>
                    <a:pt x="12408" y="11864"/>
                    <a:pt x="13245" y="12973"/>
                  </a:cubicBezTo>
                  <a:cubicBezTo>
                    <a:pt x="13622" y="13434"/>
                    <a:pt x="14124" y="13852"/>
                    <a:pt x="14585" y="14229"/>
                  </a:cubicBezTo>
                  <a:cubicBezTo>
                    <a:pt x="14815" y="14396"/>
                    <a:pt x="15087" y="14564"/>
                    <a:pt x="15401" y="14668"/>
                  </a:cubicBezTo>
                  <a:cubicBezTo>
                    <a:pt x="15486" y="14693"/>
                    <a:pt x="15560" y="14703"/>
                    <a:pt x="15627" y="14703"/>
                  </a:cubicBezTo>
                  <a:cubicBezTo>
                    <a:pt x="15790" y="14703"/>
                    <a:pt x="15920" y="14644"/>
                    <a:pt x="16112" y="14585"/>
                  </a:cubicBezTo>
                  <a:cubicBezTo>
                    <a:pt x="16133" y="14585"/>
                    <a:pt x="16154" y="14564"/>
                    <a:pt x="16154" y="14564"/>
                  </a:cubicBezTo>
                  <a:cubicBezTo>
                    <a:pt x="16217" y="15129"/>
                    <a:pt x="16321" y="15735"/>
                    <a:pt x="16426" y="16279"/>
                  </a:cubicBezTo>
                  <a:cubicBezTo>
                    <a:pt x="16656" y="17493"/>
                    <a:pt x="17012" y="18644"/>
                    <a:pt x="17681" y="19690"/>
                  </a:cubicBezTo>
                  <a:cubicBezTo>
                    <a:pt x="18309" y="20736"/>
                    <a:pt x="19292" y="21615"/>
                    <a:pt x="20213" y="22431"/>
                  </a:cubicBezTo>
                  <a:cubicBezTo>
                    <a:pt x="20506" y="22703"/>
                    <a:pt x="20820" y="22954"/>
                    <a:pt x="21155" y="23226"/>
                  </a:cubicBezTo>
                  <a:cubicBezTo>
                    <a:pt x="21007" y="23236"/>
                    <a:pt x="20859" y="23240"/>
                    <a:pt x="20710" y="23240"/>
                  </a:cubicBezTo>
                  <a:cubicBezTo>
                    <a:pt x="19266" y="23240"/>
                    <a:pt x="17817" y="22797"/>
                    <a:pt x="16489" y="22284"/>
                  </a:cubicBezTo>
                  <a:cubicBezTo>
                    <a:pt x="15735" y="21992"/>
                    <a:pt x="14961" y="21699"/>
                    <a:pt x="14271" y="21280"/>
                  </a:cubicBezTo>
                  <a:cubicBezTo>
                    <a:pt x="13601" y="20862"/>
                    <a:pt x="12932" y="20422"/>
                    <a:pt x="12304" y="19941"/>
                  </a:cubicBezTo>
                  <a:cubicBezTo>
                    <a:pt x="11007" y="18979"/>
                    <a:pt x="9856" y="17828"/>
                    <a:pt x="8956" y="16468"/>
                  </a:cubicBezTo>
                  <a:cubicBezTo>
                    <a:pt x="8517" y="15756"/>
                    <a:pt x="7994" y="15129"/>
                    <a:pt x="7575" y="14438"/>
                  </a:cubicBezTo>
                  <a:cubicBezTo>
                    <a:pt x="7345" y="14061"/>
                    <a:pt x="7157" y="13664"/>
                    <a:pt x="6968" y="13245"/>
                  </a:cubicBezTo>
                  <a:cubicBezTo>
                    <a:pt x="7010" y="13204"/>
                    <a:pt x="7010" y="13183"/>
                    <a:pt x="7031" y="13120"/>
                  </a:cubicBezTo>
                  <a:cubicBezTo>
                    <a:pt x="7073" y="13015"/>
                    <a:pt x="7115" y="12890"/>
                    <a:pt x="7115" y="12764"/>
                  </a:cubicBezTo>
                  <a:cubicBezTo>
                    <a:pt x="7115" y="12680"/>
                    <a:pt x="7115" y="12576"/>
                    <a:pt x="7136" y="12492"/>
                  </a:cubicBezTo>
                  <a:lnTo>
                    <a:pt x="7136" y="12471"/>
                  </a:lnTo>
                  <a:cubicBezTo>
                    <a:pt x="7387" y="12157"/>
                    <a:pt x="7450" y="11551"/>
                    <a:pt x="7491" y="11132"/>
                  </a:cubicBezTo>
                  <a:cubicBezTo>
                    <a:pt x="7554" y="10672"/>
                    <a:pt x="7575" y="10191"/>
                    <a:pt x="7533" y="9688"/>
                  </a:cubicBezTo>
                  <a:cubicBezTo>
                    <a:pt x="7506" y="9531"/>
                    <a:pt x="7380" y="9460"/>
                    <a:pt x="7251" y="9460"/>
                  </a:cubicBezTo>
                  <a:cubicBezTo>
                    <a:pt x="7090" y="9460"/>
                    <a:pt x="6924" y="9574"/>
                    <a:pt x="6947" y="9772"/>
                  </a:cubicBezTo>
                  <a:cubicBezTo>
                    <a:pt x="7010" y="10253"/>
                    <a:pt x="6947" y="10714"/>
                    <a:pt x="6864" y="11195"/>
                  </a:cubicBezTo>
                  <a:cubicBezTo>
                    <a:pt x="6822" y="11425"/>
                    <a:pt x="6738" y="11655"/>
                    <a:pt x="6696" y="11927"/>
                  </a:cubicBezTo>
                  <a:lnTo>
                    <a:pt x="6654" y="11948"/>
                  </a:lnTo>
                  <a:lnTo>
                    <a:pt x="6592" y="12095"/>
                  </a:lnTo>
                  <a:cubicBezTo>
                    <a:pt x="6508" y="11990"/>
                    <a:pt x="6424" y="11927"/>
                    <a:pt x="6382" y="11781"/>
                  </a:cubicBezTo>
                  <a:cubicBezTo>
                    <a:pt x="6278" y="11572"/>
                    <a:pt x="6173" y="11341"/>
                    <a:pt x="6090" y="11111"/>
                  </a:cubicBezTo>
                  <a:cubicBezTo>
                    <a:pt x="5964" y="10609"/>
                    <a:pt x="5880" y="10086"/>
                    <a:pt x="5797" y="9584"/>
                  </a:cubicBezTo>
                  <a:cubicBezTo>
                    <a:pt x="5778" y="9447"/>
                    <a:pt x="5677" y="9386"/>
                    <a:pt x="5574" y="9386"/>
                  </a:cubicBezTo>
                  <a:cubicBezTo>
                    <a:pt x="5439" y="9386"/>
                    <a:pt x="5301" y="9490"/>
                    <a:pt x="5336" y="9667"/>
                  </a:cubicBezTo>
                  <a:cubicBezTo>
                    <a:pt x="5378" y="10295"/>
                    <a:pt x="5378" y="10923"/>
                    <a:pt x="5546" y="11551"/>
                  </a:cubicBezTo>
                  <a:cubicBezTo>
                    <a:pt x="5608" y="11864"/>
                    <a:pt x="5755" y="12262"/>
                    <a:pt x="5964" y="12555"/>
                  </a:cubicBezTo>
                  <a:lnTo>
                    <a:pt x="5964" y="12576"/>
                  </a:lnTo>
                  <a:cubicBezTo>
                    <a:pt x="5901" y="12555"/>
                    <a:pt x="5818" y="12555"/>
                    <a:pt x="5776" y="12513"/>
                  </a:cubicBezTo>
                  <a:cubicBezTo>
                    <a:pt x="5462" y="12388"/>
                    <a:pt x="5190" y="12095"/>
                    <a:pt x="4876" y="11990"/>
                  </a:cubicBezTo>
                  <a:cubicBezTo>
                    <a:pt x="4625" y="11927"/>
                    <a:pt x="4457" y="11613"/>
                    <a:pt x="4248" y="11446"/>
                  </a:cubicBezTo>
                  <a:cubicBezTo>
                    <a:pt x="4039" y="11300"/>
                    <a:pt x="3872" y="11195"/>
                    <a:pt x="3600" y="11132"/>
                  </a:cubicBezTo>
                  <a:cubicBezTo>
                    <a:pt x="3588" y="11130"/>
                    <a:pt x="3577" y="11129"/>
                    <a:pt x="3566" y="11129"/>
                  </a:cubicBezTo>
                  <a:cubicBezTo>
                    <a:pt x="3382" y="11129"/>
                    <a:pt x="3317" y="11449"/>
                    <a:pt x="3495" y="11509"/>
                  </a:cubicBezTo>
                  <a:cubicBezTo>
                    <a:pt x="3830" y="11613"/>
                    <a:pt x="3997" y="12053"/>
                    <a:pt x="4206" y="12304"/>
                  </a:cubicBezTo>
                  <a:cubicBezTo>
                    <a:pt x="4395" y="12576"/>
                    <a:pt x="4667" y="12764"/>
                    <a:pt x="4939" y="12932"/>
                  </a:cubicBezTo>
                  <a:cubicBezTo>
                    <a:pt x="5274" y="13204"/>
                    <a:pt x="5692" y="13434"/>
                    <a:pt x="6110" y="13497"/>
                  </a:cubicBezTo>
                  <a:cubicBezTo>
                    <a:pt x="6278" y="13936"/>
                    <a:pt x="6508" y="14354"/>
                    <a:pt x="6738" y="14752"/>
                  </a:cubicBezTo>
                  <a:cubicBezTo>
                    <a:pt x="7178" y="15505"/>
                    <a:pt x="7742" y="16175"/>
                    <a:pt x="8203" y="16907"/>
                  </a:cubicBezTo>
                  <a:cubicBezTo>
                    <a:pt x="8684" y="17639"/>
                    <a:pt x="9144" y="18330"/>
                    <a:pt x="9772" y="18937"/>
                  </a:cubicBezTo>
                  <a:cubicBezTo>
                    <a:pt x="10421" y="19564"/>
                    <a:pt x="11090" y="20150"/>
                    <a:pt x="11781" y="20673"/>
                  </a:cubicBezTo>
                  <a:cubicBezTo>
                    <a:pt x="12492" y="21196"/>
                    <a:pt x="13224" y="21719"/>
                    <a:pt x="13978" y="22138"/>
                  </a:cubicBezTo>
                  <a:cubicBezTo>
                    <a:pt x="14752" y="22556"/>
                    <a:pt x="15547" y="22849"/>
                    <a:pt x="16342" y="23163"/>
                  </a:cubicBezTo>
                  <a:cubicBezTo>
                    <a:pt x="17705" y="23668"/>
                    <a:pt x="19162" y="24078"/>
                    <a:pt x="20627" y="24078"/>
                  </a:cubicBezTo>
                  <a:cubicBezTo>
                    <a:pt x="20984" y="24078"/>
                    <a:pt x="21342" y="24053"/>
                    <a:pt x="21699" y="24000"/>
                  </a:cubicBezTo>
                  <a:cubicBezTo>
                    <a:pt x="21866" y="23979"/>
                    <a:pt x="21971" y="23896"/>
                    <a:pt x="22012" y="23791"/>
                  </a:cubicBezTo>
                  <a:cubicBezTo>
                    <a:pt x="22075" y="23812"/>
                    <a:pt x="22117" y="23854"/>
                    <a:pt x="22138" y="23896"/>
                  </a:cubicBezTo>
                  <a:cubicBezTo>
                    <a:pt x="21573" y="24168"/>
                    <a:pt x="20820" y="24900"/>
                    <a:pt x="20652" y="25046"/>
                  </a:cubicBezTo>
                  <a:cubicBezTo>
                    <a:pt x="19292" y="26427"/>
                    <a:pt x="18016" y="27871"/>
                    <a:pt x="16740" y="29336"/>
                  </a:cubicBezTo>
                  <a:cubicBezTo>
                    <a:pt x="15945" y="30235"/>
                    <a:pt x="15212" y="31135"/>
                    <a:pt x="14543" y="32119"/>
                  </a:cubicBezTo>
                  <a:cubicBezTo>
                    <a:pt x="14187" y="32600"/>
                    <a:pt x="13873" y="33102"/>
                    <a:pt x="13538" y="33604"/>
                  </a:cubicBezTo>
                  <a:cubicBezTo>
                    <a:pt x="13329" y="33918"/>
                    <a:pt x="13078" y="34253"/>
                    <a:pt x="12869" y="34588"/>
                  </a:cubicBezTo>
                  <a:cubicBezTo>
                    <a:pt x="12199" y="34755"/>
                    <a:pt x="11613" y="35069"/>
                    <a:pt x="10986" y="35299"/>
                  </a:cubicBezTo>
                  <a:cubicBezTo>
                    <a:pt x="10421" y="35508"/>
                    <a:pt x="9772" y="35466"/>
                    <a:pt x="9270" y="35801"/>
                  </a:cubicBezTo>
                  <a:cubicBezTo>
                    <a:pt x="8726" y="36157"/>
                    <a:pt x="8810" y="36785"/>
                    <a:pt x="8956" y="37349"/>
                  </a:cubicBezTo>
                  <a:cubicBezTo>
                    <a:pt x="9040" y="37663"/>
                    <a:pt x="9165" y="37977"/>
                    <a:pt x="9228" y="38312"/>
                  </a:cubicBezTo>
                  <a:cubicBezTo>
                    <a:pt x="9270" y="38647"/>
                    <a:pt x="9458" y="38919"/>
                    <a:pt x="9647" y="39191"/>
                  </a:cubicBezTo>
                  <a:cubicBezTo>
                    <a:pt x="10044" y="39881"/>
                    <a:pt x="10525" y="40488"/>
                    <a:pt x="11048" y="41074"/>
                  </a:cubicBezTo>
                  <a:cubicBezTo>
                    <a:pt x="10714" y="41325"/>
                    <a:pt x="10316" y="41492"/>
                    <a:pt x="9960" y="41681"/>
                  </a:cubicBezTo>
                  <a:cubicBezTo>
                    <a:pt x="9521" y="41911"/>
                    <a:pt x="9040" y="42015"/>
                    <a:pt x="8517" y="42078"/>
                  </a:cubicBezTo>
                  <a:cubicBezTo>
                    <a:pt x="8456" y="42084"/>
                    <a:pt x="8400" y="42087"/>
                    <a:pt x="8348" y="42087"/>
                  </a:cubicBezTo>
                  <a:cubicBezTo>
                    <a:pt x="8029" y="42087"/>
                    <a:pt x="7872" y="41972"/>
                    <a:pt x="7638" y="41702"/>
                  </a:cubicBezTo>
                  <a:cubicBezTo>
                    <a:pt x="7282" y="41325"/>
                    <a:pt x="6843" y="41032"/>
                    <a:pt x="6487" y="40655"/>
                  </a:cubicBezTo>
                  <a:cubicBezTo>
                    <a:pt x="5859" y="40007"/>
                    <a:pt x="5148" y="39442"/>
                    <a:pt x="4562" y="38751"/>
                  </a:cubicBezTo>
                  <a:cubicBezTo>
                    <a:pt x="4039" y="38124"/>
                    <a:pt x="3516" y="37559"/>
                    <a:pt x="2721" y="37391"/>
                  </a:cubicBezTo>
                  <a:cubicBezTo>
                    <a:pt x="2679" y="37370"/>
                    <a:pt x="2679" y="37349"/>
                    <a:pt x="2658" y="37349"/>
                  </a:cubicBezTo>
                  <a:cubicBezTo>
                    <a:pt x="2507" y="37212"/>
                    <a:pt x="2293" y="37120"/>
                    <a:pt x="2087" y="37120"/>
                  </a:cubicBezTo>
                  <a:cubicBezTo>
                    <a:pt x="1979" y="37120"/>
                    <a:pt x="1873" y="37145"/>
                    <a:pt x="1779" y="37203"/>
                  </a:cubicBezTo>
                  <a:cubicBezTo>
                    <a:pt x="1528" y="37349"/>
                    <a:pt x="1214" y="37517"/>
                    <a:pt x="1068" y="37768"/>
                  </a:cubicBezTo>
                  <a:cubicBezTo>
                    <a:pt x="628" y="38396"/>
                    <a:pt x="461" y="38981"/>
                    <a:pt x="356" y="39756"/>
                  </a:cubicBezTo>
                  <a:cubicBezTo>
                    <a:pt x="126" y="41283"/>
                    <a:pt x="1" y="42831"/>
                    <a:pt x="1382" y="43647"/>
                  </a:cubicBezTo>
                  <a:cubicBezTo>
                    <a:pt x="1814" y="43902"/>
                    <a:pt x="2284" y="44071"/>
                    <a:pt x="2756" y="44071"/>
                  </a:cubicBezTo>
                  <a:cubicBezTo>
                    <a:pt x="3061" y="44071"/>
                    <a:pt x="3367" y="44000"/>
                    <a:pt x="3662" y="43836"/>
                  </a:cubicBezTo>
                  <a:cubicBezTo>
                    <a:pt x="4227" y="43543"/>
                    <a:pt x="4353" y="42894"/>
                    <a:pt x="4311" y="42308"/>
                  </a:cubicBezTo>
                  <a:cubicBezTo>
                    <a:pt x="4269" y="41492"/>
                    <a:pt x="4039" y="40697"/>
                    <a:pt x="3788" y="39902"/>
                  </a:cubicBezTo>
                  <a:cubicBezTo>
                    <a:pt x="3662" y="39505"/>
                    <a:pt x="3558" y="39128"/>
                    <a:pt x="3411" y="38730"/>
                  </a:cubicBezTo>
                  <a:lnTo>
                    <a:pt x="3411" y="38730"/>
                  </a:lnTo>
                  <a:cubicBezTo>
                    <a:pt x="3872" y="39149"/>
                    <a:pt x="4185" y="39693"/>
                    <a:pt x="4604" y="40090"/>
                  </a:cubicBezTo>
                  <a:cubicBezTo>
                    <a:pt x="4960" y="40425"/>
                    <a:pt x="5336" y="40760"/>
                    <a:pt x="5692" y="41137"/>
                  </a:cubicBezTo>
                  <a:cubicBezTo>
                    <a:pt x="6069" y="41534"/>
                    <a:pt x="6445" y="41953"/>
                    <a:pt x="6864" y="42287"/>
                  </a:cubicBezTo>
                  <a:cubicBezTo>
                    <a:pt x="7178" y="42538"/>
                    <a:pt x="7450" y="42894"/>
                    <a:pt x="7847" y="42999"/>
                  </a:cubicBezTo>
                  <a:cubicBezTo>
                    <a:pt x="7983" y="43040"/>
                    <a:pt x="8126" y="43056"/>
                    <a:pt x="8273" y="43056"/>
                  </a:cubicBezTo>
                  <a:cubicBezTo>
                    <a:pt x="8577" y="43056"/>
                    <a:pt x="8897" y="42986"/>
                    <a:pt x="9207" y="42915"/>
                  </a:cubicBezTo>
                  <a:cubicBezTo>
                    <a:pt x="9751" y="42790"/>
                    <a:pt x="10170" y="42538"/>
                    <a:pt x="10672" y="42287"/>
                  </a:cubicBezTo>
                  <a:cubicBezTo>
                    <a:pt x="10986" y="42120"/>
                    <a:pt x="11258" y="41953"/>
                    <a:pt x="11509" y="41743"/>
                  </a:cubicBezTo>
                  <a:cubicBezTo>
                    <a:pt x="11634" y="41890"/>
                    <a:pt x="11781" y="42057"/>
                    <a:pt x="11927" y="42183"/>
                  </a:cubicBezTo>
                  <a:cubicBezTo>
                    <a:pt x="12660" y="42936"/>
                    <a:pt x="13455" y="43689"/>
                    <a:pt x="14438" y="44087"/>
                  </a:cubicBezTo>
                  <a:cubicBezTo>
                    <a:pt x="14919" y="44296"/>
                    <a:pt x="15442" y="44463"/>
                    <a:pt x="15924" y="44715"/>
                  </a:cubicBezTo>
                  <a:cubicBezTo>
                    <a:pt x="16426" y="45007"/>
                    <a:pt x="16970" y="45238"/>
                    <a:pt x="17493" y="45447"/>
                  </a:cubicBezTo>
                  <a:cubicBezTo>
                    <a:pt x="18623" y="45886"/>
                    <a:pt x="19774" y="46263"/>
                    <a:pt x="20924" y="46619"/>
                  </a:cubicBezTo>
                  <a:cubicBezTo>
                    <a:pt x="21510" y="46807"/>
                    <a:pt x="22117" y="46891"/>
                    <a:pt x="22724" y="47016"/>
                  </a:cubicBezTo>
                  <a:cubicBezTo>
                    <a:pt x="23017" y="47100"/>
                    <a:pt x="23268" y="47184"/>
                    <a:pt x="23540" y="47309"/>
                  </a:cubicBezTo>
                  <a:cubicBezTo>
                    <a:pt x="23791" y="47435"/>
                    <a:pt x="24105" y="47497"/>
                    <a:pt x="24398" y="47560"/>
                  </a:cubicBezTo>
                  <a:cubicBezTo>
                    <a:pt x="24921" y="47728"/>
                    <a:pt x="25444" y="47916"/>
                    <a:pt x="25967" y="48062"/>
                  </a:cubicBezTo>
                  <a:lnTo>
                    <a:pt x="25967" y="48920"/>
                  </a:lnTo>
                  <a:cubicBezTo>
                    <a:pt x="25967" y="49339"/>
                    <a:pt x="26051" y="49757"/>
                    <a:pt x="26072" y="50176"/>
                  </a:cubicBezTo>
                  <a:cubicBezTo>
                    <a:pt x="26155" y="51096"/>
                    <a:pt x="26155" y="52017"/>
                    <a:pt x="26281" y="52896"/>
                  </a:cubicBezTo>
                  <a:cubicBezTo>
                    <a:pt x="26385" y="53795"/>
                    <a:pt x="26281" y="54737"/>
                    <a:pt x="26365" y="55658"/>
                  </a:cubicBezTo>
                  <a:cubicBezTo>
                    <a:pt x="26385" y="56076"/>
                    <a:pt x="26469" y="56495"/>
                    <a:pt x="26490" y="56892"/>
                  </a:cubicBezTo>
                  <a:lnTo>
                    <a:pt x="26490" y="57248"/>
                  </a:lnTo>
                  <a:cubicBezTo>
                    <a:pt x="26385" y="57269"/>
                    <a:pt x="26281" y="57352"/>
                    <a:pt x="26218" y="57457"/>
                  </a:cubicBezTo>
                  <a:cubicBezTo>
                    <a:pt x="26051" y="57792"/>
                    <a:pt x="26155" y="58148"/>
                    <a:pt x="26365" y="58440"/>
                  </a:cubicBezTo>
                  <a:cubicBezTo>
                    <a:pt x="26511" y="59277"/>
                    <a:pt x="27034" y="59759"/>
                    <a:pt x="27850" y="60031"/>
                  </a:cubicBezTo>
                  <a:cubicBezTo>
                    <a:pt x="28457" y="60240"/>
                    <a:pt x="29022" y="60449"/>
                    <a:pt x="29650" y="60596"/>
                  </a:cubicBezTo>
                  <a:cubicBezTo>
                    <a:pt x="30129" y="60698"/>
                    <a:pt x="30693" y="60791"/>
                    <a:pt x="31251" y="60791"/>
                  </a:cubicBezTo>
                  <a:cubicBezTo>
                    <a:pt x="32058" y="60791"/>
                    <a:pt x="32855" y="60598"/>
                    <a:pt x="33374" y="59968"/>
                  </a:cubicBezTo>
                  <a:cubicBezTo>
                    <a:pt x="33855" y="59361"/>
                    <a:pt x="33939" y="58545"/>
                    <a:pt x="33520" y="57876"/>
                  </a:cubicBezTo>
                  <a:cubicBezTo>
                    <a:pt x="33060" y="57143"/>
                    <a:pt x="32160" y="56767"/>
                    <a:pt x="31302" y="56746"/>
                  </a:cubicBezTo>
                  <a:cubicBezTo>
                    <a:pt x="31273" y="56745"/>
                    <a:pt x="31243" y="56745"/>
                    <a:pt x="31214" y="56745"/>
                  </a:cubicBezTo>
                  <a:cubicBezTo>
                    <a:pt x="30327" y="56745"/>
                    <a:pt x="29494" y="57040"/>
                    <a:pt x="28603" y="57080"/>
                  </a:cubicBezTo>
                  <a:cubicBezTo>
                    <a:pt x="28269" y="57101"/>
                    <a:pt x="27829" y="57080"/>
                    <a:pt x="27411" y="57164"/>
                  </a:cubicBezTo>
                  <a:cubicBezTo>
                    <a:pt x="27411" y="56976"/>
                    <a:pt x="27411" y="56767"/>
                    <a:pt x="27369" y="56578"/>
                  </a:cubicBezTo>
                  <a:lnTo>
                    <a:pt x="27222" y="55323"/>
                  </a:lnTo>
                  <a:cubicBezTo>
                    <a:pt x="27139" y="54423"/>
                    <a:pt x="27201" y="53502"/>
                    <a:pt x="27097" y="52582"/>
                  </a:cubicBezTo>
                  <a:cubicBezTo>
                    <a:pt x="26992" y="51703"/>
                    <a:pt x="26929" y="50782"/>
                    <a:pt x="26804" y="49862"/>
                  </a:cubicBezTo>
                  <a:cubicBezTo>
                    <a:pt x="26720" y="49318"/>
                    <a:pt x="26720" y="48732"/>
                    <a:pt x="26678" y="48188"/>
                  </a:cubicBezTo>
                  <a:lnTo>
                    <a:pt x="26678" y="48188"/>
                  </a:lnTo>
                  <a:cubicBezTo>
                    <a:pt x="26764" y="48194"/>
                    <a:pt x="26852" y="48198"/>
                    <a:pt x="26939" y="48198"/>
                  </a:cubicBezTo>
                  <a:cubicBezTo>
                    <a:pt x="27170" y="48198"/>
                    <a:pt x="27396" y="48169"/>
                    <a:pt x="27578" y="48062"/>
                  </a:cubicBezTo>
                  <a:cubicBezTo>
                    <a:pt x="28289" y="47665"/>
                    <a:pt x="28624" y="46744"/>
                    <a:pt x="28771" y="45991"/>
                  </a:cubicBezTo>
                  <a:cubicBezTo>
                    <a:pt x="28833" y="45468"/>
                    <a:pt x="29022" y="44966"/>
                    <a:pt x="29001" y="44443"/>
                  </a:cubicBezTo>
                  <a:cubicBezTo>
                    <a:pt x="28980" y="44171"/>
                    <a:pt x="29106" y="43899"/>
                    <a:pt x="29210" y="43647"/>
                  </a:cubicBezTo>
                  <a:cubicBezTo>
                    <a:pt x="29629" y="43543"/>
                    <a:pt x="29984" y="43355"/>
                    <a:pt x="30235" y="42978"/>
                  </a:cubicBezTo>
                  <a:cubicBezTo>
                    <a:pt x="30696" y="42287"/>
                    <a:pt x="30675" y="41450"/>
                    <a:pt x="30758" y="40634"/>
                  </a:cubicBezTo>
                  <a:cubicBezTo>
                    <a:pt x="30800" y="40132"/>
                    <a:pt x="30821" y="39630"/>
                    <a:pt x="30821" y="39149"/>
                  </a:cubicBezTo>
                  <a:cubicBezTo>
                    <a:pt x="30821" y="38626"/>
                    <a:pt x="30968" y="38103"/>
                    <a:pt x="31010" y="37580"/>
                  </a:cubicBezTo>
                  <a:cubicBezTo>
                    <a:pt x="31072" y="36910"/>
                    <a:pt x="31219" y="36261"/>
                    <a:pt x="31282" y="35592"/>
                  </a:cubicBezTo>
                  <a:cubicBezTo>
                    <a:pt x="31323" y="34985"/>
                    <a:pt x="31323" y="34357"/>
                    <a:pt x="31386" y="33751"/>
                  </a:cubicBezTo>
                  <a:cubicBezTo>
                    <a:pt x="31491" y="32453"/>
                    <a:pt x="31637" y="31135"/>
                    <a:pt x="31763" y="29838"/>
                  </a:cubicBezTo>
                  <a:cubicBezTo>
                    <a:pt x="31826" y="29210"/>
                    <a:pt x="31909" y="28603"/>
                    <a:pt x="31951" y="27976"/>
                  </a:cubicBezTo>
                  <a:cubicBezTo>
                    <a:pt x="31951" y="27892"/>
                    <a:pt x="31972" y="27808"/>
                    <a:pt x="31972" y="27704"/>
                  </a:cubicBezTo>
                  <a:lnTo>
                    <a:pt x="32035" y="27766"/>
                  </a:lnTo>
                  <a:cubicBezTo>
                    <a:pt x="32328" y="28018"/>
                    <a:pt x="32558" y="28310"/>
                    <a:pt x="32851" y="28582"/>
                  </a:cubicBezTo>
                  <a:cubicBezTo>
                    <a:pt x="33186" y="28896"/>
                    <a:pt x="33583" y="29147"/>
                    <a:pt x="33918" y="29440"/>
                  </a:cubicBezTo>
                  <a:cubicBezTo>
                    <a:pt x="34546" y="29963"/>
                    <a:pt x="35194" y="30403"/>
                    <a:pt x="35906" y="30800"/>
                  </a:cubicBezTo>
                  <a:cubicBezTo>
                    <a:pt x="37412" y="31575"/>
                    <a:pt x="39191" y="31972"/>
                    <a:pt x="40927" y="32098"/>
                  </a:cubicBezTo>
                  <a:cubicBezTo>
                    <a:pt x="41288" y="32126"/>
                    <a:pt x="41646" y="32141"/>
                    <a:pt x="42000" y="32141"/>
                  </a:cubicBezTo>
                  <a:cubicBezTo>
                    <a:pt x="43476" y="32141"/>
                    <a:pt x="44896" y="31881"/>
                    <a:pt x="46263" y="31240"/>
                  </a:cubicBezTo>
                  <a:cubicBezTo>
                    <a:pt x="47100" y="30842"/>
                    <a:pt x="47874" y="30361"/>
                    <a:pt x="48648" y="29838"/>
                  </a:cubicBezTo>
                  <a:cubicBezTo>
                    <a:pt x="49213" y="29419"/>
                    <a:pt x="49820" y="28959"/>
                    <a:pt x="50071" y="28290"/>
                  </a:cubicBezTo>
                  <a:cubicBezTo>
                    <a:pt x="50385" y="28018"/>
                    <a:pt x="50636" y="27494"/>
                    <a:pt x="50866" y="27306"/>
                  </a:cubicBezTo>
                  <a:cubicBezTo>
                    <a:pt x="51180" y="27034"/>
                    <a:pt x="51536" y="26846"/>
                    <a:pt x="51787" y="26511"/>
                  </a:cubicBezTo>
                  <a:cubicBezTo>
                    <a:pt x="52017" y="26197"/>
                    <a:pt x="52268" y="25821"/>
                    <a:pt x="52665" y="25695"/>
                  </a:cubicBezTo>
                  <a:cubicBezTo>
                    <a:pt x="52939" y="25597"/>
                    <a:pt x="52811" y="25208"/>
                    <a:pt x="52572" y="25208"/>
                  </a:cubicBezTo>
                  <a:cubicBezTo>
                    <a:pt x="52555" y="25208"/>
                    <a:pt x="52537" y="25210"/>
                    <a:pt x="52519" y="25214"/>
                  </a:cubicBezTo>
                  <a:cubicBezTo>
                    <a:pt x="52101" y="25256"/>
                    <a:pt x="51808" y="25465"/>
                    <a:pt x="51515" y="25758"/>
                  </a:cubicBezTo>
                  <a:cubicBezTo>
                    <a:pt x="51389" y="25883"/>
                    <a:pt x="51264" y="26051"/>
                    <a:pt x="51117" y="26197"/>
                  </a:cubicBezTo>
                  <a:cubicBezTo>
                    <a:pt x="51054" y="26302"/>
                    <a:pt x="50845" y="26365"/>
                    <a:pt x="50741" y="26427"/>
                  </a:cubicBezTo>
                  <a:cubicBezTo>
                    <a:pt x="50552" y="26574"/>
                    <a:pt x="50385" y="26699"/>
                    <a:pt x="50238" y="26846"/>
                  </a:cubicBezTo>
                  <a:cubicBezTo>
                    <a:pt x="50280" y="26511"/>
                    <a:pt x="50385" y="26218"/>
                    <a:pt x="50448" y="25883"/>
                  </a:cubicBezTo>
                  <a:cubicBezTo>
                    <a:pt x="50489" y="25444"/>
                    <a:pt x="50489" y="24753"/>
                    <a:pt x="50845" y="24419"/>
                  </a:cubicBezTo>
                  <a:cubicBezTo>
                    <a:pt x="51030" y="24234"/>
                    <a:pt x="50877" y="23968"/>
                    <a:pt x="50680" y="23968"/>
                  </a:cubicBezTo>
                  <a:cubicBezTo>
                    <a:pt x="50632" y="23968"/>
                    <a:pt x="50581" y="23984"/>
                    <a:pt x="50531" y="24021"/>
                  </a:cubicBezTo>
                  <a:cubicBezTo>
                    <a:pt x="50029" y="24356"/>
                    <a:pt x="49736" y="25172"/>
                    <a:pt x="49694" y="25758"/>
                  </a:cubicBezTo>
                  <a:lnTo>
                    <a:pt x="49694" y="25821"/>
                  </a:lnTo>
                  <a:cubicBezTo>
                    <a:pt x="49694" y="25813"/>
                    <a:pt x="49688" y="25805"/>
                    <a:pt x="49680" y="25805"/>
                  </a:cubicBezTo>
                  <a:cubicBezTo>
                    <a:pt x="49666" y="25805"/>
                    <a:pt x="49645" y="25826"/>
                    <a:pt x="49632" y="25904"/>
                  </a:cubicBezTo>
                  <a:cubicBezTo>
                    <a:pt x="49611" y="26009"/>
                    <a:pt x="49548" y="26113"/>
                    <a:pt x="49527" y="26218"/>
                  </a:cubicBezTo>
                  <a:cubicBezTo>
                    <a:pt x="49485" y="26427"/>
                    <a:pt x="49443" y="26637"/>
                    <a:pt x="49422" y="26846"/>
                  </a:cubicBezTo>
                  <a:cubicBezTo>
                    <a:pt x="49422" y="26950"/>
                    <a:pt x="49401" y="27076"/>
                    <a:pt x="49401" y="27181"/>
                  </a:cubicBezTo>
                  <a:cubicBezTo>
                    <a:pt x="49339" y="27118"/>
                    <a:pt x="49297" y="27055"/>
                    <a:pt x="49234" y="26971"/>
                  </a:cubicBezTo>
                  <a:cubicBezTo>
                    <a:pt x="49067" y="26699"/>
                    <a:pt x="48920" y="26385"/>
                    <a:pt x="48816" y="26030"/>
                  </a:cubicBezTo>
                  <a:cubicBezTo>
                    <a:pt x="48606" y="25360"/>
                    <a:pt x="48564" y="24649"/>
                    <a:pt x="48334" y="23979"/>
                  </a:cubicBezTo>
                  <a:cubicBezTo>
                    <a:pt x="48298" y="23869"/>
                    <a:pt x="48201" y="23819"/>
                    <a:pt x="48103" y="23819"/>
                  </a:cubicBezTo>
                  <a:cubicBezTo>
                    <a:pt x="47978" y="23819"/>
                    <a:pt x="47853" y="23901"/>
                    <a:pt x="47853" y="24042"/>
                  </a:cubicBezTo>
                  <a:cubicBezTo>
                    <a:pt x="47832" y="24858"/>
                    <a:pt x="47916" y="25695"/>
                    <a:pt x="48146" y="26448"/>
                  </a:cubicBezTo>
                  <a:cubicBezTo>
                    <a:pt x="48292" y="26971"/>
                    <a:pt x="48648" y="27913"/>
                    <a:pt x="49213" y="28185"/>
                  </a:cubicBezTo>
                  <a:cubicBezTo>
                    <a:pt x="48899" y="28708"/>
                    <a:pt x="48292" y="29022"/>
                    <a:pt x="47811" y="29336"/>
                  </a:cubicBezTo>
                  <a:cubicBezTo>
                    <a:pt x="47079" y="29838"/>
                    <a:pt x="46284" y="30214"/>
                    <a:pt x="45447" y="30507"/>
                  </a:cubicBezTo>
                  <a:cubicBezTo>
                    <a:pt x="44317" y="30894"/>
                    <a:pt x="43197" y="31080"/>
                    <a:pt x="42043" y="31080"/>
                  </a:cubicBezTo>
                  <a:cubicBezTo>
                    <a:pt x="41573" y="31080"/>
                    <a:pt x="41098" y="31049"/>
                    <a:pt x="40613" y="30989"/>
                  </a:cubicBezTo>
                  <a:cubicBezTo>
                    <a:pt x="39065" y="30800"/>
                    <a:pt x="37454" y="30466"/>
                    <a:pt x="36094" y="29650"/>
                  </a:cubicBezTo>
                  <a:cubicBezTo>
                    <a:pt x="34901" y="28938"/>
                    <a:pt x="33939" y="27955"/>
                    <a:pt x="32851" y="27160"/>
                  </a:cubicBezTo>
                  <a:cubicBezTo>
                    <a:pt x="33165" y="27139"/>
                    <a:pt x="33479" y="27139"/>
                    <a:pt x="33792" y="27076"/>
                  </a:cubicBezTo>
                  <a:cubicBezTo>
                    <a:pt x="35906" y="26909"/>
                    <a:pt x="38124" y="26323"/>
                    <a:pt x="39965" y="25235"/>
                  </a:cubicBezTo>
                  <a:cubicBezTo>
                    <a:pt x="40844" y="24712"/>
                    <a:pt x="41681" y="24084"/>
                    <a:pt x="42329" y="23268"/>
                  </a:cubicBezTo>
                  <a:cubicBezTo>
                    <a:pt x="42957" y="22515"/>
                    <a:pt x="43438" y="21636"/>
                    <a:pt x="43815" y="20757"/>
                  </a:cubicBezTo>
                  <a:cubicBezTo>
                    <a:pt x="44095" y="20849"/>
                    <a:pt x="44387" y="20891"/>
                    <a:pt x="44681" y="20891"/>
                  </a:cubicBezTo>
                  <a:cubicBezTo>
                    <a:pt x="45725" y="20891"/>
                    <a:pt x="46800" y="20357"/>
                    <a:pt x="47518" y="19606"/>
                  </a:cubicBezTo>
                  <a:cubicBezTo>
                    <a:pt x="48648" y="18455"/>
                    <a:pt x="49276" y="16865"/>
                    <a:pt x="49004" y="15233"/>
                  </a:cubicBezTo>
                  <a:cubicBezTo>
                    <a:pt x="48878" y="14459"/>
                    <a:pt x="48564" y="13664"/>
                    <a:pt x="47874" y="13204"/>
                  </a:cubicBezTo>
                  <a:cubicBezTo>
                    <a:pt x="47459" y="12912"/>
                    <a:pt x="46965" y="12733"/>
                    <a:pt x="46467" y="12733"/>
                  </a:cubicBezTo>
                  <a:cubicBezTo>
                    <a:pt x="46287" y="12733"/>
                    <a:pt x="46106" y="12756"/>
                    <a:pt x="45928" y="12806"/>
                  </a:cubicBezTo>
                  <a:cubicBezTo>
                    <a:pt x="45740" y="12848"/>
                    <a:pt x="45551" y="12932"/>
                    <a:pt x="45426" y="13015"/>
                  </a:cubicBezTo>
                  <a:cubicBezTo>
                    <a:pt x="45510" y="12827"/>
                    <a:pt x="45426" y="12597"/>
                    <a:pt x="45133" y="12534"/>
                  </a:cubicBezTo>
                  <a:cubicBezTo>
                    <a:pt x="44882" y="12492"/>
                    <a:pt x="44589" y="12429"/>
                    <a:pt x="44317" y="12388"/>
                  </a:cubicBezTo>
                  <a:cubicBezTo>
                    <a:pt x="44212" y="12053"/>
                    <a:pt x="44108" y="11676"/>
                    <a:pt x="43982" y="11341"/>
                  </a:cubicBezTo>
                  <a:cubicBezTo>
                    <a:pt x="43878" y="10504"/>
                    <a:pt x="43689" y="9667"/>
                    <a:pt x="43459" y="8872"/>
                  </a:cubicBezTo>
                  <a:cubicBezTo>
                    <a:pt x="43062" y="7512"/>
                    <a:pt x="42476" y="6215"/>
                    <a:pt x="41660" y="5064"/>
                  </a:cubicBezTo>
                  <a:cubicBezTo>
                    <a:pt x="41241" y="4458"/>
                    <a:pt x="40802" y="3914"/>
                    <a:pt x="40237" y="3411"/>
                  </a:cubicBezTo>
                  <a:cubicBezTo>
                    <a:pt x="39714" y="2909"/>
                    <a:pt x="39149" y="2553"/>
                    <a:pt x="38542" y="2135"/>
                  </a:cubicBezTo>
                  <a:cubicBezTo>
                    <a:pt x="37810" y="1612"/>
                    <a:pt x="37036" y="1131"/>
                    <a:pt x="36220" y="712"/>
                  </a:cubicBezTo>
                  <a:cubicBezTo>
                    <a:pt x="35864" y="545"/>
                    <a:pt x="35487" y="356"/>
                    <a:pt x="35152" y="168"/>
                  </a:cubicBezTo>
                  <a:cubicBezTo>
                    <a:pt x="34944" y="72"/>
                    <a:pt x="34760" y="0"/>
                    <a:pt x="345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38" name="Google Shape;1238;p55"/>
            <p:cNvGrpSpPr/>
            <p:nvPr/>
          </p:nvGrpSpPr>
          <p:grpSpPr>
            <a:xfrm>
              <a:off x="6275286" y="3032888"/>
              <a:ext cx="393164" cy="280715"/>
              <a:chOff x="6275286" y="3032888"/>
              <a:chExt cx="393164" cy="280715"/>
            </a:xfrm>
          </p:grpSpPr>
          <p:sp>
            <p:nvSpPr>
              <p:cNvPr id="1239" name="Google Shape;1239;p55"/>
              <p:cNvSpPr/>
              <p:nvPr/>
            </p:nvSpPr>
            <p:spPr>
              <a:xfrm flipH="1">
                <a:off x="6347502" y="3055425"/>
                <a:ext cx="320948" cy="250545"/>
              </a:xfrm>
              <a:custGeom>
                <a:avLst/>
                <a:gdLst/>
                <a:ahLst/>
                <a:cxnLst/>
                <a:rect l="l" t="t" r="r" b="b"/>
                <a:pathLst>
                  <a:path w="30779" h="24313" extrusionOk="0">
                    <a:moveTo>
                      <a:pt x="10872" y="1"/>
                    </a:moveTo>
                    <a:cubicBezTo>
                      <a:pt x="10668" y="1"/>
                      <a:pt x="10450" y="66"/>
                      <a:pt x="10232" y="216"/>
                    </a:cubicBezTo>
                    <a:cubicBezTo>
                      <a:pt x="9039" y="1053"/>
                      <a:pt x="8830" y="2267"/>
                      <a:pt x="8830" y="3627"/>
                    </a:cubicBezTo>
                    <a:cubicBezTo>
                      <a:pt x="8830" y="5426"/>
                      <a:pt x="8621" y="7268"/>
                      <a:pt x="8684" y="9067"/>
                    </a:cubicBezTo>
                    <a:cubicBezTo>
                      <a:pt x="8767" y="12017"/>
                      <a:pt x="9751" y="14968"/>
                      <a:pt x="12220" y="16746"/>
                    </a:cubicBezTo>
                    <a:cubicBezTo>
                      <a:pt x="13517" y="17688"/>
                      <a:pt x="15212" y="17855"/>
                      <a:pt x="16739" y="18085"/>
                    </a:cubicBezTo>
                    <a:cubicBezTo>
                      <a:pt x="17473" y="18198"/>
                      <a:pt x="18139" y="18429"/>
                      <a:pt x="18874" y="18429"/>
                    </a:cubicBezTo>
                    <a:cubicBezTo>
                      <a:pt x="18956" y="18429"/>
                      <a:pt x="19040" y="18426"/>
                      <a:pt x="19124" y="18420"/>
                    </a:cubicBezTo>
                    <a:cubicBezTo>
                      <a:pt x="19438" y="18399"/>
                      <a:pt x="19752" y="18357"/>
                      <a:pt x="20024" y="18274"/>
                    </a:cubicBezTo>
                    <a:cubicBezTo>
                      <a:pt x="20484" y="18462"/>
                      <a:pt x="20924" y="18587"/>
                      <a:pt x="21342" y="18734"/>
                    </a:cubicBezTo>
                    <a:cubicBezTo>
                      <a:pt x="22388" y="19090"/>
                      <a:pt x="23623" y="19571"/>
                      <a:pt x="24523" y="19968"/>
                    </a:cubicBezTo>
                    <a:cubicBezTo>
                      <a:pt x="24962" y="20157"/>
                      <a:pt x="25548" y="20408"/>
                      <a:pt x="26050" y="20701"/>
                    </a:cubicBezTo>
                    <a:cubicBezTo>
                      <a:pt x="25862" y="20680"/>
                      <a:pt x="25715" y="20680"/>
                      <a:pt x="25569" y="20680"/>
                    </a:cubicBezTo>
                    <a:cubicBezTo>
                      <a:pt x="24293" y="20680"/>
                      <a:pt x="23037" y="20408"/>
                      <a:pt x="21782" y="20282"/>
                    </a:cubicBezTo>
                    <a:cubicBezTo>
                      <a:pt x="18769" y="19947"/>
                      <a:pt x="15923" y="19110"/>
                      <a:pt x="12994" y="18420"/>
                    </a:cubicBezTo>
                    <a:cubicBezTo>
                      <a:pt x="10357" y="17792"/>
                      <a:pt x="7344" y="17353"/>
                      <a:pt x="5106" y="15763"/>
                    </a:cubicBezTo>
                    <a:cubicBezTo>
                      <a:pt x="4771" y="15553"/>
                      <a:pt x="4499" y="15323"/>
                      <a:pt x="4185" y="15114"/>
                    </a:cubicBezTo>
                    <a:cubicBezTo>
                      <a:pt x="4785" y="14770"/>
                      <a:pt x="5439" y="14581"/>
                      <a:pt x="6096" y="14581"/>
                    </a:cubicBezTo>
                    <a:cubicBezTo>
                      <a:pt x="6515" y="14581"/>
                      <a:pt x="6936" y="14658"/>
                      <a:pt x="7344" y="14821"/>
                    </a:cubicBezTo>
                    <a:cubicBezTo>
                      <a:pt x="7484" y="14875"/>
                      <a:pt x="7618" y="14899"/>
                      <a:pt x="7747" y="14899"/>
                    </a:cubicBezTo>
                    <a:cubicBezTo>
                      <a:pt x="8873" y="14899"/>
                      <a:pt x="9511" y="13020"/>
                      <a:pt x="8328" y="12457"/>
                    </a:cubicBezTo>
                    <a:cubicBezTo>
                      <a:pt x="7467" y="12051"/>
                      <a:pt x="6240" y="11783"/>
                      <a:pt x="5002" y="11783"/>
                    </a:cubicBezTo>
                    <a:cubicBezTo>
                      <a:pt x="3052" y="11783"/>
                      <a:pt x="1075" y="12447"/>
                      <a:pt x="461" y="14277"/>
                    </a:cubicBezTo>
                    <a:cubicBezTo>
                      <a:pt x="0" y="15700"/>
                      <a:pt x="837" y="16934"/>
                      <a:pt x="1988" y="17750"/>
                    </a:cubicBezTo>
                    <a:cubicBezTo>
                      <a:pt x="3390" y="18734"/>
                      <a:pt x="4750" y="19550"/>
                      <a:pt x="6382" y="20199"/>
                    </a:cubicBezTo>
                    <a:cubicBezTo>
                      <a:pt x="8056" y="20889"/>
                      <a:pt x="9834" y="21287"/>
                      <a:pt x="11592" y="21705"/>
                    </a:cubicBezTo>
                    <a:cubicBezTo>
                      <a:pt x="13601" y="22165"/>
                      <a:pt x="15588" y="22772"/>
                      <a:pt x="17597" y="23212"/>
                    </a:cubicBezTo>
                    <a:cubicBezTo>
                      <a:pt x="19396" y="23609"/>
                      <a:pt x="21280" y="23630"/>
                      <a:pt x="23100" y="24028"/>
                    </a:cubicBezTo>
                    <a:cubicBezTo>
                      <a:pt x="23895" y="24216"/>
                      <a:pt x="24732" y="24237"/>
                      <a:pt x="25569" y="24258"/>
                    </a:cubicBezTo>
                    <a:cubicBezTo>
                      <a:pt x="26047" y="24258"/>
                      <a:pt x="26553" y="24312"/>
                      <a:pt x="27050" y="24312"/>
                    </a:cubicBezTo>
                    <a:cubicBezTo>
                      <a:pt x="27424" y="24312"/>
                      <a:pt x="27793" y="24282"/>
                      <a:pt x="28142" y="24174"/>
                    </a:cubicBezTo>
                    <a:cubicBezTo>
                      <a:pt x="29544" y="23756"/>
                      <a:pt x="30632" y="22793"/>
                      <a:pt x="30674" y="21245"/>
                    </a:cubicBezTo>
                    <a:cubicBezTo>
                      <a:pt x="30779" y="20031"/>
                      <a:pt x="29691" y="18943"/>
                      <a:pt x="28707" y="18253"/>
                    </a:cubicBezTo>
                    <a:cubicBezTo>
                      <a:pt x="27326" y="17206"/>
                      <a:pt x="25653" y="16474"/>
                      <a:pt x="23979" y="15867"/>
                    </a:cubicBezTo>
                    <a:cubicBezTo>
                      <a:pt x="24606" y="15261"/>
                      <a:pt x="25192" y="14612"/>
                      <a:pt x="25736" y="13963"/>
                    </a:cubicBezTo>
                    <a:cubicBezTo>
                      <a:pt x="26699" y="12833"/>
                      <a:pt x="27870" y="11369"/>
                      <a:pt x="28331" y="9925"/>
                    </a:cubicBezTo>
                    <a:cubicBezTo>
                      <a:pt x="28639" y="8892"/>
                      <a:pt x="27723" y="7609"/>
                      <a:pt x="26617" y="7609"/>
                    </a:cubicBezTo>
                    <a:cubicBezTo>
                      <a:pt x="26445" y="7609"/>
                      <a:pt x="26269" y="7640"/>
                      <a:pt x="26092" y="7707"/>
                    </a:cubicBezTo>
                    <a:cubicBezTo>
                      <a:pt x="24962" y="8147"/>
                      <a:pt x="23874" y="8649"/>
                      <a:pt x="22640" y="8670"/>
                    </a:cubicBezTo>
                    <a:cubicBezTo>
                      <a:pt x="22607" y="8671"/>
                      <a:pt x="22575" y="8671"/>
                      <a:pt x="22543" y="8671"/>
                    </a:cubicBezTo>
                    <a:cubicBezTo>
                      <a:pt x="21305" y="8671"/>
                      <a:pt x="20185" y="7901"/>
                      <a:pt x="19124" y="7330"/>
                    </a:cubicBezTo>
                    <a:cubicBezTo>
                      <a:pt x="17409" y="6473"/>
                      <a:pt x="14626" y="5782"/>
                      <a:pt x="13935" y="3690"/>
                    </a:cubicBezTo>
                    <a:cubicBezTo>
                      <a:pt x="13660" y="2828"/>
                      <a:pt x="12901" y="2421"/>
                      <a:pt x="12140" y="2421"/>
                    </a:cubicBezTo>
                    <a:cubicBezTo>
                      <a:pt x="11977" y="2421"/>
                      <a:pt x="11813" y="2439"/>
                      <a:pt x="11655" y="2476"/>
                    </a:cubicBezTo>
                    <a:cubicBezTo>
                      <a:pt x="11655" y="2330"/>
                      <a:pt x="11697" y="2225"/>
                      <a:pt x="11738" y="2183"/>
                    </a:cubicBezTo>
                    <a:cubicBezTo>
                      <a:pt x="12476" y="1359"/>
                      <a:pt x="11807" y="1"/>
                      <a:pt x="108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0" name="Google Shape;1240;p55"/>
              <p:cNvSpPr/>
              <p:nvPr/>
            </p:nvSpPr>
            <p:spPr>
              <a:xfrm flipH="1">
                <a:off x="6399184" y="3180671"/>
                <a:ext cx="218143" cy="102269"/>
              </a:xfrm>
              <a:custGeom>
                <a:avLst/>
                <a:gdLst/>
                <a:ahLst/>
                <a:cxnLst/>
                <a:rect l="l" t="t" r="r" b="b"/>
                <a:pathLst>
                  <a:path w="22096" h="10359" extrusionOk="0">
                    <a:moveTo>
                      <a:pt x="14354" y="9772"/>
                    </a:moveTo>
                    <a:lnTo>
                      <a:pt x="14354" y="9772"/>
                    </a:lnTo>
                    <a:cubicBezTo>
                      <a:pt x="14520" y="9796"/>
                      <a:pt x="14585" y="9805"/>
                      <a:pt x="14588" y="9805"/>
                    </a:cubicBezTo>
                    <a:cubicBezTo>
                      <a:pt x="14592" y="9805"/>
                      <a:pt x="14528" y="9795"/>
                      <a:pt x="14442" y="9783"/>
                    </a:cubicBezTo>
                    <a:lnTo>
                      <a:pt x="14442" y="9783"/>
                    </a:lnTo>
                    <a:cubicBezTo>
                      <a:pt x="14413" y="9779"/>
                      <a:pt x="14383" y="9776"/>
                      <a:pt x="14354" y="9772"/>
                    </a:cubicBezTo>
                    <a:close/>
                    <a:moveTo>
                      <a:pt x="2637" y="1"/>
                    </a:moveTo>
                    <a:cubicBezTo>
                      <a:pt x="1905" y="1"/>
                      <a:pt x="1131" y="524"/>
                      <a:pt x="775" y="1131"/>
                    </a:cubicBezTo>
                    <a:cubicBezTo>
                      <a:pt x="1" y="2449"/>
                      <a:pt x="712" y="4018"/>
                      <a:pt x="1800" y="4897"/>
                    </a:cubicBezTo>
                    <a:cubicBezTo>
                      <a:pt x="3035" y="5922"/>
                      <a:pt x="4436" y="6529"/>
                      <a:pt x="5943" y="7073"/>
                    </a:cubicBezTo>
                    <a:cubicBezTo>
                      <a:pt x="7512" y="7659"/>
                      <a:pt x="8998" y="8245"/>
                      <a:pt x="10588" y="8726"/>
                    </a:cubicBezTo>
                    <a:cubicBezTo>
                      <a:pt x="11320" y="8935"/>
                      <a:pt x="12032" y="9145"/>
                      <a:pt x="12764" y="9354"/>
                    </a:cubicBezTo>
                    <a:lnTo>
                      <a:pt x="14019" y="9751"/>
                    </a:lnTo>
                    <a:cubicBezTo>
                      <a:pt x="13995" y="9742"/>
                      <a:pt x="14001" y="9738"/>
                      <a:pt x="14027" y="9738"/>
                    </a:cubicBezTo>
                    <a:cubicBezTo>
                      <a:pt x="14095" y="9738"/>
                      <a:pt x="14299" y="9764"/>
                      <a:pt x="14442" y="9783"/>
                    </a:cubicBezTo>
                    <a:lnTo>
                      <a:pt x="14442" y="9783"/>
                    </a:lnTo>
                    <a:cubicBezTo>
                      <a:pt x="15269" y="9891"/>
                      <a:pt x="16077" y="10090"/>
                      <a:pt x="16886" y="10191"/>
                    </a:cubicBezTo>
                    <a:cubicBezTo>
                      <a:pt x="17469" y="10278"/>
                      <a:pt x="18146" y="10359"/>
                      <a:pt x="18814" y="10359"/>
                    </a:cubicBezTo>
                    <a:cubicBezTo>
                      <a:pt x="20400" y="10359"/>
                      <a:pt x="21936" y="9901"/>
                      <a:pt x="22054" y="7973"/>
                    </a:cubicBezTo>
                    <a:cubicBezTo>
                      <a:pt x="22096" y="6867"/>
                      <a:pt x="21106" y="6227"/>
                      <a:pt x="20152" y="6227"/>
                    </a:cubicBezTo>
                    <a:cubicBezTo>
                      <a:pt x="19661" y="6227"/>
                      <a:pt x="19180" y="6397"/>
                      <a:pt x="18853" y="6759"/>
                    </a:cubicBezTo>
                    <a:cubicBezTo>
                      <a:pt x="18727" y="6759"/>
                      <a:pt x="18560" y="6759"/>
                      <a:pt x="18434" y="6738"/>
                    </a:cubicBezTo>
                    <a:cubicBezTo>
                      <a:pt x="17890" y="6717"/>
                      <a:pt x="17346" y="6634"/>
                      <a:pt x="16823" y="6529"/>
                    </a:cubicBezTo>
                    <a:cubicBezTo>
                      <a:pt x="15568" y="6320"/>
                      <a:pt x="14459" y="6048"/>
                      <a:pt x="13287" y="5713"/>
                    </a:cubicBezTo>
                    <a:cubicBezTo>
                      <a:pt x="11237" y="5106"/>
                      <a:pt x="9249" y="4479"/>
                      <a:pt x="7261" y="3746"/>
                    </a:cubicBezTo>
                    <a:cubicBezTo>
                      <a:pt x="6320" y="3411"/>
                      <a:pt x="5420" y="3119"/>
                      <a:pt x="4541" y="2575"/>
                    </a:cubicBezTo>
                    <a:lnTo>
                      <a:pt x="4164" y="2323"/>
                    </a:lnTo>
                    <a:cubicBezTo>
                      <a:pt x="4750" y="1863"/>
                      <a:pt x="4750" y="922"/>
                      <a:pt x="4081" y="524"/>
                    </a:cubicBezTo>
                    <a:cubicBezTo>
                      <a:pt x="3558" y="231"/>
                      <a:pt x="3286" y="1"/>
                      <a:pt x="263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1" name="Google Shape;1241;p55"/>
              <p:cNvSpPr/>
              <p:nvPr/>
            </p:nvSpPr>
            <p:spPr>
              <a:xfrm flipH="1">
                <a:off x="6285918" y="3119218"/>
                <a:ext cx="122370" cy="97728"/>
              </a:xfrm>
              <a:custGeom>
                <a:avLst/>
                <a:gdLst/>
                <a:ahLst/>
                <a:cxnLst/>
                <a:rect l="l" t="t" r="r" b="b"/>
                <a:pathLst>
                  <a:path w="12395" h="9899" extrusionOk="0">
                    <a:moveTo>
                      <a:pt x="7048" y="1"/>
                    </a:moveTo>
                    <a:cubicBezTo>
                      <a:pt x="6907" y="1"/>
                      <a:pt x="6768" y="4"/>
                      <a:pt x="6633" y="12"/>
                    </a:cubicBezTo>
                    <a:cubicBezTo>
                      <a:pt x="5189" y="95"/>
                      <a:pt x="2281" y="765"/>
                      <a:pt x="2888" y="2794"/>
                    </a:cubicBezTo>
                    <a:cubicBezTo>
                      <a:pt x="3053" y="3358"/>
                      <a:pt x="3511" y="3618"/>
                      <a:pt x="3970" y="3618"/>
                    </a:cubicBezTo>
                    <a:cubicBezTo>
                      <a:pt x="4381" y="3618"/>
                      <a:pt x="4794" y="3410"/>
                      <a:pt x="5001" y="3025"/>
                    </a:cubicBezTo>
                    <a:cubicBezTo>
                      <a:pt x="5043" y="3004"/>
                      <a:pt x="5127" y="3004"/>
                      <a:pt x="5231" y="2962"/>
                    </a:cubicBezTo>
                    <a:cubicBezTo>
                      <a:pt x="5440" y="2920"/>
                      <a:pt x="5650" y="2899"/>
                      <a:pt x="5901" y="2857"/>
                    </a:cubicBezTo>
                    <a:cubicBezTo>
                      <a:pt x="6036" y="2845"/>
                      <a:pt x="6169" y="2840"/>
                      <a:pt x="6301" y="2840"/>
                    </a:cubicBezTo>
                    <a:cubicBezTo>
                      <a:pt x="6622" y="2840"/>
                      <a:pt x="6941" y="2869"/>
                      <a:pt x="7282" y="2899"/>
                    </a:cubicBezTo>
                    <a:cubicBezTo>
                      <a:pt x="8726" y="3004"/>
                      <a:pt x="9521" y="3736"/>
                      <a:pt x="8349" y="4908"/>
                    </a:cubicBezTo>
                    <a:cubicBezTo>
                      <a:pt x="7407" y="5828"/>
                      <a:pt x="5713" y="6393"/>
                      <a:pt x="4457" y="6561"/>
                    </a:cubicBezTo>
                    <a:cubicBezTo>
                      <a:pt x="4366" y="6570"/>
                      <a:pt x="4275" y="6575"/>
                      <a:pt x="4183" y="6575"/>
                    </a:cubicBezTo>
                    <a:cubicBezTo>
                      <a:pt x="3399" y="6575"/>
                      <a:pt x="2578" y="6256"/>
                      <a:pt x="1823" y="6256"/>
                    </a:cubicBezTo>
                    <a:cubicBezTo>
                      <a:pt x="1341" y="6256"/>
                      <a:pt x="885" y="6386"/>
                      <a:pt x="482" y="6812"/>
                    </a:cubicBezTo>
                    <a:cubicBezTo>
                      <a:pt x="84" y="7230"/>
                      <a:pt x="0" y="7816"/>
                      <a:pt x="293" y="8339"/>
                    </a:cubicBezTo>
                    <a:cubicBezTo>
                      <a:pt x="954" y="9496"/>
                      <a:pt x="2263" y="9898"/>
                      <a:pt x="3655" y="9898"/>
                    </a:cubicBezTo>
                    <a:cubicBezTo>
                      <a:pt x="5083" y="9898"/>
                      <a:pt x="6600" y="9475"/>
                      <a:pt x="7596" y="9009"/>
                    </a:cubicBezTo>
                    <a:cubicBezTo>
                      <a:pt x="9876" y="7963"/>
                      <a:pt x="11990" y="6665"/>
                      <a:pt x="12178" y="3903"/>
                    </a:cubicBezTo>
                    <a:cubicBezTo>
                      <a:pt x="12395" y="1004"/>
                      <a:pt x="9376" y="1"/>
                      <a:pt x="70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2" name="Google Shape;1242;p55"/>
              <p:cNvSpPr/>
              <p:nvPr/>
            </p:nvSpPr>
            <p:spPr>
              <a:xfrm flipH="1">
                <a:off x="6337427" y="3032900"/>
                <a:ext cx="226848" cy="115002"/>
              </a:xfrm>
              <a:custGeom>
                <a:avLst/>
                <a:gdLst/>
                <a:ahLst/>
                <a:cxnLst/>
                <a:rect l="l" t="t" r="r" b="b"/>
                <a:pathLst>
                  <a:path w="21176" h="10391" extrusionOk="0">
                    <a:moveTo>
                      <a:pt x="3058" y="0"/>
                    </a:moveTo>
                    <a:cubicBezTo>
                      <a:pt x="2809" y="0"/>
                      <a:pt x="2551" y="21"/>
                      <a:pt x="2281" y="68"/>
                    </a:cubicBezTo>
                    <a:cubicBezTo>
                      <a:pt x="837" y="298"/>
                      <a:pt x="0" y="1763"/>
                      <a:pt x="691" y="3102"/>
                    </a:cubicBezTo>
                    <a:cubicBezTo>
                      <a:pt x="1360" y="4441"/>
                      <a:pt x="2679" y="5299"/>
                      <a:pt x="3913" y="6052"/>
                    </a:cubicBezTo>
                    <a:cubicBezTo>
                      <a:pt x="5273" y="6889"/>
                      <a:pt x="6633" y="7726"/>
                      <a:pt x="8098" y="8375"/>
                    </a:cubicBezTo>
                    <a:cubicBezTo>
                      <a:pt x="8495" y="8563"/>
                      <a:pt x="8851" y="8689"/>
                      <a:pt x="9249" y="8856"/>
                    </a:cubicBezTo>
                    <a:cubicBezTo>
                      <a:pt x="9793" y="9086"/>
                      <a:pt x="10337" y="9295"/>
                      <a:pt x="10776" y="9463"/>
                    </a:cubicBezTo>
                    <a:cubicBezTo>
                      <a:pt x="12009" y="9905"/>
                      <a:pt x="13827" y="10391"/>
                      <a:pt x="15485" y="10391"/>
                    </a:cubicBezTo>
                    <a:cubicBezTo>
                      <a:pt x="16415" y="10391"/>
                      <a:pt x="17295" y="10238"/>
                      <a:pt x="17995" y="9839"/>
                    </a:cubicBezTo>
                    <a:cubicBezTo>
                      <a:pt x="21175" y="8124"/>
                      <a:pt x="17764" y="4964"/>
                      <a:pt x="15881" y="4023"/>
                    </a:cubicBezTo>
                    <a:cubicBezTo>
                      <a:pt x="12952" y="2558"/>
                      <a:pt x="9960" y="1449"/>
                      <a:pt x="6738" y="821"/>
                    </a:cubicBezTo>
                    <a:cubicBezTo>
                      <a:pt x="5421" y="558"/>
                      <a:pt x="4355" y="0"/>
                      <a:pt x="30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3" name="Google Shape;1243;p55"/>
              <p:cNvSpPr/>
              <p:nvPr/>
            </p:nvSpPr>
            <p:spPr>
              <a:xfrm flipH="1">
                <a:off x="6275286" y="3032888"/>
                <a:ext cx="388769" cy="280715"/>
              </a:xfrm>
              <a:custGeom>
                <a:avLst/>
                <a:gdLst/>
                <a:ahLst/>
                <a:cxnLst/>
                <a:rect l="l" t="t" r="r" b="b"/>
                <a:pathLst>
                  <a:path w="39379" h="28434" extrusionOk="0">
                    <a:moveTo>
                      <a:pt x="17327" y="688"/>
                    </a:moveTo>
                    <a:cubicBezTo>
                      <a:pt x="17639" y="688"/>
                      <a:pt x="17952" y="699"/>
                      <a:pt x="18267" y="722"/>
                    </a:cubicBezTo>
                    <a:cubicBezTo>
                      <a:pt x="20003" y="868"/>
                      <a:pt x="21761" y="1412"/>
                      <a:pt x="23372" y="2061"/>
                    </a:cubicBezTo>
                    <a:cubicBezTo>
                      <a:pt x="24858" y="2668"/>
                      <a:pt x="26281" y="3484"/>
                      <a:pt x="27641" y="4321"/>
                    </a:cubicBezTo>
                    <a:cubicBezTo>
                      <a:pt x="28812" y="5053"/>
                      <a:pt x="30026" y="5953"/>
                      <a:pt x="30695" y="7208"/>
                    </a:cubicBezTo>
                    <a:cubicBezTo>
                      <a:pt x="31511" y="8694"/>
                      <a:pt x="30340" y="9845"/>
                      <a:pt x="29001" y="10347"/>
                    </a:cubicBezTo>
                    <a:cubicBezTo>
                      <a:pt x="28136" y="10690"/>
                      <a:pt x="27209" y="10826"/>
                      <a:pt x="26284" y="10826"/>
                    </a:cubicBezTo>
                    <a:cubicBezTo>
                      <a:pt x="25798" y="10826"/>
                      <a:pt x="25312" y="10788"/>
                      <a:pt x="24837" y="10723"/>
                    </a:cubicBezTo>
                    <a:cubicBezTo>
                      <a:pt x="23414" y="10556"/>
                      <a:pt x="22033" y="10117"/>
                      <a:pt x="20694" y="9614"/>
                    </a:cubicBezTo>
                    <a:cubicBezTo>
                      <a:pt x="19292" y="9091"/>
                      <a:pt x="17869" y="8526"/>
                      <a:pt x="16509" y="7899"/>
                    </a:cubicBezTo>
                    <a:cubicBezTo>
                      <a:pt x="15630" y="7480"/>
                      <a:pt x="14773" y="6957"/>
                      <a:pt x="13977" y="6371"/>
                    </a:cubicBezTo>
                    <a:cubicBezTo>
                      <a:pt x="13266" y="5848"/>
                      <a:pt x="12408" y="5095"/>
                      <a:pt x="12053" y="4258"/>
                    </a:cubicBezTo>
                    <a:cubicBezTo>
                      <a:pt x="11739" y="3630"/>
                      <a:pt x="11467" y="2459"/>
                      <a:pt x="12073" y="1873"/>
                    </a:cubicBezTo>
                    <a:cubicBezTo>
                      <a:pt x="12387" y="1559"/>
                      <a:pt x="12827" y="1392"/>
                      <a:pt x="13287" y="1224"/>
                    </a:cubicBezTo>
                    <a:cubicBezTo>
                      <a:pt x="14616" y="900"/>
                      <a:pt x="15959" y="688"/>
                      <a:pt x="17327" y="688"/>
                    </a:cubicBezTo>
                    <a:close/>
                    <a:moveTo>
                      <a:pt x="33162" y="11743"/>
                    </a:moveTo>
                    <a:cubicBezTo>
                      <a:pt x="33504" y="11743"/>
                      <a:pt x="33844" y="11791"/>
                      <a:pt x="34169" y="11895"/>
                    </a:cubicBezTo>
                    <a:cubicBezTo>
                      <a:pt x="35215" y="12209"/>
                      <a:pt x="35508" y="13213"/>
                      <a:pt x="34776" y="13967"/>
                    </a:cubicBezTo>
                    <a:cubicBezTo>
                      <a:pt x="34169" y="14615"/>
                      <a:pt x="33374" y="15013"/>
                      <a:pt x="32537" y="15243"/>
                    </a:cubicBezTo>
                    <a:cubicBezTo>
                      <a:pt x="31972" y="15410"/>
                      <a:pt x="31428" y="15515"/>
                      <a:pt x="30863" y="15578"/>
                    </a:cubicBezTo>
                    <a:cubicBezTo>
                      <a:pt x="30755" y="15594"/>
                      <a:pt x="30649" y="15600"/>
                      <a:pt x="30544" y="15600"/>
                    </a:cubicBezTo>
                    <a:cubicBezTo>
                      <a:pt x="30239" y="15600"/>
                      <a:pt x="29939" y="15546"/>
                      <a:pt x="29628" y="15515"/>
                    </a:cubicBezTo>
                    <a:cubicBezTo>
                      <a:pt x="29984" y="14678"/>
                      <a:pt x="30277" y="13841"/>
                      <a:pt x="30507" y="12920"/>
                    </a:cubicBezTo>
                    <a:cubicBezTo>
                      <a:pt x="30570" y="12732"/>
                      <a:pt x="30612" y="12544"/>
                      <a:pt x="30675" y="12397"/>
                    </a:cubicBezTo>
                    <a:cubicBezTo>
                      <a:pt x="30695" y="12439"/>
                      <a:pt x="30716" y="12523"/>
                      <a:pt x="30779" y="12586"/>
                    </a:cubicBezTo>
                    <a:cubicBezTo>
                      <a:pt x="30835" y="12659"/>
                      <a:pt x="30906" y="12689"/>
                      <a:pt x="30979" y="12689"/>
                    </a:cubicBezTo>
                    <a:cubicBezTo>
                      <a:pt x="31177" y="12689"/>
                      <a:pt x="31384" y="12460"/>
                      <a:pt x="31323" y="12230"/>
                    </a:cubicBezTo>
                    <a:cubicBezTo>
                      <a:pt x="31323" y="12230"/>
                      <a:pt x="31323" y="12209"/>
                      <a:pt x="31344" y="12209"/>
                    </a:cubicBezTo>
                    <a:cubicBezTo>
                      <a:pt x="31407" y="12125"/>
                      <a:pt x="31553" y="12083"/>
                      <a:pt x="31637" y="12021"/>
                    </a:cubicBezTo>
                    <a:cubicBezTo>
                      <a:pt x="31783" y="11958"/>
                      <a:pt x="31951" y="11895"/>
                      <a:pt x="32139" y="11874"/>
                    </a:cubicBezTo>
                    <a:cubicBezTo>
                      <a:pt x="32474" y="11791"/>
                      <a:pt x="32819" y="11743"/>
                      <a:pt x="33162" y="11743"/>
                    </a:cubicBezTo>
                    <a:close/>
                    <a:moveTo>
                      <a:pt x="34875" y="9581"/>
                    </a:moveTo>
                    <a:cubicBezTo>
                      <a:pt x="35182" y="9581"/>
                      <a:pt x="35469" y="9594"/>
                      <a:pt x="35717" y="9614"/>
                    </a:cubicBezTo>
                    <a:cubicBezTo>
                      <a:pt x="37726" y="9803"/>
                      <a:pt x="38772" y="12523"/>
                      <a:pt x="37809" y="14176"/>
                    </a:cubicBezTo>
                    <a:cubicBezTo>
                      <a:pt x="36931" y="15724"/>
                      <a:pt x="35110" y="16729"/>
                      <a:pt x="33478" y="17314"/>
                    </a:cubicBezTo>
                    <a:cubicBezTo>
                      <a:pt x="32952" y="17501"/>
                      <a:pt x="32381" y="17584"/>
                      <a:pt x="31807" y="17584"/>
                    </a:cubicBezTo>
                    <a:cubicBezTo>
                      <a:pt x="31354" y="17584"/>
                      <a:pt x="30899" y="17532"/>
                      <a:pt x="30465" y="17440"/>
                    </a:cubicBezTo>
                    <a:cubicBezTo>
                      <a:pt x="30047" y="17335"/>
                      <a:pt x="29649" y="17210"/>
                      <a:pt x="29231" y="17084"/>
                    </a:cubicBezTo>
                    <a:cubicBezTo>
                      <a:pt x="29105" y="17021"/>
                      <a:pt x="29001" y="16980"/>
                      <a:pt x="28875" y="16917"/>
                    </a:cubicBezTo>
                    <a:cubicBezTo>
                      <a:pt x="28938" y="16791"/>
                      <a:pt x="29001" y="16666"/>
                      <a:pt x="29084" y="16519"/>
                    </a:cubicBezTo>
                    <a:cubicBezTo>
                      <a:pt x="29445" y="16767"/>
                      <a:pt x="29915" y="16859"/>
                      <a:pt x="30419" y="16859"/>
                    </a:cubicBezTo>
                    <a:cubicBezTo>
                      <a:pt x="31410" y="16859"/>
                      <a:pt x="32534" y="16504"/>
                      <a:pt x="33227" y="16268"/>
                    </a:cubicBezTo>
                    <a:cubicBezTo>
                      <a:pt x="34462" y="15850"/>
                      <a:pt x="35801" y="14929"/>
                      <a:pt x="36219" y="13674"/>
                    </a:cubicBezTo>
                    <a:cubicBezTo>
                      <a:pt x="36784" y="11958"/>
                      <a:pt x="34943" y="10807"/>
                      <a:pt x="33478" y="10723"/>
                    </a:cubicBezTo>
                    <a:cubicBezTo>
                      <a:pt x="33451" y="10722"/>
                      <a:pt x="33421" y="10722"/>
                      <a:pt x="33388" y="10722"/>
                    </a:cubicBezTo>
                    <a:cubicBezTo>
                      <a:pt x="32828" y="10722"/>
                      <a:pt x="31559" y="10896"/>
                      <a:pt x="30926" y="11351"/>
                    </a:cubicBezTo>
                    <a:cubicBezTo>
                      <a:pt x="30967" y="11247"/>
                      <a:pt x="30988" y="11142"/>
                      <a:pt x="31030" y="11037"/>
                    </a:cubicBezTo>
                    <a:cubicBezTo>
                      <a:pt x="31073" y="11049"/>
                      <a:pt x="31114" y="11056"/>
                      <a:pt x="31152" y="11056"/>
                    </a:cubicBezTo>
                    <a:cubicBezTo>
                      <a:pt x="31246" y="11056"/>
                      <a:pt x="31327" y="11016"/>
                      <a:pt x="31386" y="10912"/>
                    </a:cubicBezTo>
                    <a:cubicBezTo>
                      <a:pt x="31927" y="9829"/>
                      <a:pt x="33577" y="9581"/>
                      <a:pt x="34875" y="9581"/>
                    </a:cubicBezTo>
                    <a:close/>
                    <a:moveTo>
                      <a:pt x="10692" y="4216"/>
                    </a:moveTo>
                    <a:cubicBezTo>
                      <a:pt x="10839" y="4677"/>
                      <a:pt x="11090" y="5158"/>
                      <a:pt x="11362" y="5534"/>
                    </a:cubicBezTo>
                    <a:cubicBezTo>
                      <a:pt x="13245" y="8150"/>
                      <a:pt x="16488" y="9280"/>
                      <a:pt x="19355" y="10410"/>
                    </a:cubicBezTo>
                    <a:cubicBezTo>
                      <a:pt x="21458" y="11247"/>
                      <a:pt x="23715" y="11918"/>
                      <a:pt x="25989" y="11918"/>
                    </a:cubicBezTo>
                    <a:cubicBezTo>
                      <a:pt x="26497" y="11918"/>
                      <a:pt x="27006" y="11884"/>
                      <a:pt x="27515" y="11811"/>
                    </a:cubicBezTo>
                    <a:cubicBezTo>
                      <a:pt x="28603" y="11665"/>
                      <a:pt x="29754" y="11288"/>
                      <a:pt x="30654" y="10556"/>
                    </a:cubicBezTo>
                    <a:lnTo>
                      <a:pt x="30654" y="10556"/>
                    </a:lnTo>
                    <a:cubicBezTo>
                      <a:pt x="30403" y="11058"/>
                      <a:pt x="30172" y="11539"/>
                      <a:pt x="29963" y="12063"/>
                    </a:cubicBezTo>
                    <a:cubicBezTo>
                      <a:pt x="29419" y="13444"/>
                      <a:pt x="28896" y="14804"/>
                      <a:pt x="28101" y="16080"/>
                    </a:cubicBezTo>
                    <a:cubicBezTo>
                      <a:pt x="27306" y="17398"/>
                      <a:pt x="26385" y="18486"/>
                      <a:pt x="25234" y="19490"/>
                    </a:cubicBezTo>
                    <a:cubicBezTo>
                      <a:pt x="24711" y="19930"/>
                      <a:pt x="24209" y="20390"/>
                      <a:pt x="23665" y="20788"/>
                    </a:cubicBezTo>
                    <a:cubicBezTo>
                      <a:pt x="23560" y="20871"/>
                      <a:pt x="23456" y="20913"/>
                      <a:pt x="23330" y="20976"/>
                    </a:cubicBezTo>
                    <a:lnTo>
                      <a:pt x="23288" y="20976"/>
                    </a:lnTo>
                    <a:cubicBezTo>
                      <a:pt x="22968" y="20822"/>
                      <a:pt x="22694" y="20762"/>
                      <a:pt x="22406" y="20762"/>
                    </a:cubicBezTo>
                    <a:cubicBezTo>
                      <a:pt x="22187" y="20762"/>
                      <a:pt x="21960" y="20796"/>
                      <a:pt x="21698" y="20850"/>
                    </a:cubicBezTo>
                    <a:cubicBezTo>
                      <a:pt x="21205" y="20933"/>
                      <a:pt x="20711" y="20989"/>
                      <a:pt x="20207" y="20989"/>
                    </a:cubicBezTo>
                    <a:cubicBezTo>
                      <a:pt x="20071" y="20989"/>
                      <a:pt x="19933" y="20985"/>
                      <a:pt x="19794" y="20976"/>
                    </a:cubicBezTo>
                    <a:cubicBezTo>
                      <a:pt x="18413" y="20871"/>
                      <a:pt x="17053" y="20495"/>
                      <a:pt x="15693" y="20181"/>
                    </a:cubicBezTo>
                    <a:cubicBezTo>
                      <a:pt x="14333" y="19867"/>
                      <a:pt x="13203" y="19114"/>
                      <a:pt x="11990" y="18402"/>
                    </a:cubicBezTo>
                    <a:cubicBezTo>
                      <a:pt x="11822" y="18298"/>
                      <a:pt x="11404" y="18089"/>
                      <a:pt x="11027" y="17837"/>
                    </a:cubicBezTo>
                    <a:cubicBezTo>
                      <a:pt x="10630" y="16666"/>
                      <a:pt x="10148" y="15536"/>
                      <a:pt x="9939" y="14280"/>
                    </a:cubicBezTo>
                    <a:cubicBezTo>
                      <a:pt x="9688" y="12858"/>
                      <a:pt x="9667" y="11351"/>
                      <a:pt x="9793" y="9866"/>
                    </a:cubicBezTo>
                    <a:cubicBezTo>
                      <a:pt x="9897" y="8317"/>
                      <a:pt x="10086" y="6748"/>
                      <a:pt x="10420" y="5221"/>
                    </a:cubicBezTo>
                    <a:cubicBezTo>
                      <a:pt x="10504" y="4886"/>
                      <a:pt x="10588" y="4551"/>
                      <a:pt x="10692" y="4216"/>
                    </a:cubicBezTo>
                    <a:close/>
                    <a:moveTo>
                      <a:pt x="9010" y="17088"/>
                    </a:moveTo>
                    <a:cubicBezTo>
                      <a:pt x="9131" y="17088"/>
                      <a:pt x="9252" y="17093"/>
                      <a:pt x="9374" y="17105"/>
                    </a:cubicBezTo>
                    <a:cubicBezTo>
                      <a:pt x="9646" y="17775"/>
                      <a:pt x="10002" y="18402"/>
                      <a:pt x="10504" y="18905"/>
                    </a:cubicBezTo>
                    <a:cubicBezTo>
                      <a:pt x="10598" y="18999"/>
                      <a:pt x="10719" y="19041"/>
                      <a:pt x="10836" y="19041"/>
                    </a:cubicBezTo>
                    <a:cubicBezTo>
                      <a:pt x="10954" y="19041"/>
                      <a:pt x="11069" y="18999"/>
                      <a:pt x="11153" y="18925"/>
                    </a:cubicBezTo>
                    <a:cubicBezTo>
                      <a:pt x="12157" y="19867"/>
                      <a:pt x="13308" y="20662"/>
                      <a:pt x="14563" y="21164"/>
                    </a:cubicBezTo>
                    <a:cubicBezTo>
                      <a:pt x="16049" y="21750"/>
                      <a:pt x="17723" y="22064"/>
                      <a:pt x="19313" y="22252"/>
                    </a:cubicBezTo>
                    <a:cubicBezTo>
                      <a:pt x="19667" y="22293"/>
                      <a:pt x="20056" y="22322"/>
                      <a:pt x="20453" y="22322"/>
                    </a:cubicBezTo>
                    <a:cubicBezTo>
                      <a:pt x="21066" y="22322"/>
                      <a:pt x="21696" y="22254"/>
                      <a:pt x="22242" y="22064"/>
                    </a:cubicBezTo>
                    <a:cubicBezTo>
                      <a:pt x="22334" y="22192"/>
                      <a:pt x="22473" y="22256"/>
                      <a:pt x="22633" y="22256"/>
                    </a:cubicBezTo>
                    <a:cubicBezTo>
                      <a:pt x="22656" y="22256"/>
                      <a:pt x="22679" y="22255"/>
                      <a:pt x="22703" y="22252"/>
                    </a:cubicBezTo>
                    <a:cubicBezTo>
                      <a:pt x="22776" y="22246"/>
                      <a:pt x="22846" y="22244"/>
                      <a:pt x="22915" y="22244"/>
                    </a:cubicBezTo>
                    <a:cubicBezTo>
                      <a:pt x="23082" y="22244"/>
                      <a:pt x="23243" y="22258"/>
                      <a:pt x="23435" y="22273"/>
                    </a:cubicBezTo>
                    <a:cubicBezTo>
                      <a:pt x="23454" y="22274"/>
                      <a:pt x="23473" y="22275"/>
                      <a:pt x="23491" y="22275"/>
                    </a:cubicBezTo>
                    <a:cubicBezTo>
                      <a:pt x="23796" y="22275"/>
                      <a:pt x="24015" y="22116"/>
                      <a:pt x="24272" y="21938"/>
                    </a:cubicBezTo>
                    <a:cubicBezTo>
                      <a:pt x="24544" y="21750"/>
                      <a:pt x="24816" y="21541"/>
                      <a:pt x="25067" y="21311"/>
                    </a:cubicBezTo>
                    <a:cubicBezTo>
                      <a:pt x="25255" y="21499"/>
                      <a:pt x="25444" y="21625"/>
                      <a:pt x="25653" y="21813"/>
                    </a:cubicBezTo>
                    <a:cubicBezTo>
                      <a:pt x="25925" y="22022"/>
                      <a:pt x="26406" y="22336"/>
                      <a:pt x="26427" y="22755"/>
                    </a:cubicBezTo>
                    <a:cubicBezTo>
                      <a:pt x="26448" y="23027"/>
                      <a:pt x="25799" y="23340"/>
                      <a:pt x="25590" y="23487"/>
                    </a:cubicBezTo>
                    <a:cubicBezTo>
                      <a:pt x="25088" y="23801"/>
                      <a:pt x="24523" y="23863"/>
                      <a:pt x="23937" y="23926"/>
                    </a:cubicBezTo>
                    <a:cubicBezTo>
                      <a:pt x="23654" y="23959"/>
                      <a:pt x="23372" y="23974"/>
                      <a:pt x="23090" y="23974"/>
                    </a:cubicBezTo>
                    <a:cubicBezTo>
                      <a:pt x="20880" y="23974"/>
                      <a:pt x="18735" y="23035"/>
                      <a:pt x="16656" y="22441"/>
                    </a:cubicBezTo>
                    <a:cubicBezTo>
                      <a:pt x="14040" y="21666"/>
                      <a:pt x="11425" y="20704"/>
                      <a:pt x="9081" y="19302"/>
                    </a:cubicBezTo>
                    <a:cubicBezTo>
                      <a:pt x="8558" y="18988"/>
                      <a:pt x="8077" y="18612"/>
                      <a:pt x="7596" y="18235"/>
                    </a:cubicBezTo>
                    <a:cubicBezTo>
                      <a:pt x="7345" y="18005"/>
                      <a:pt x="7135" y="17754"/>
                      <a:pt x="6947" y="17482"/>
                    </a:cubicBezTo>
                    <a:cubicBezTo>
                      <a:pt x="6926" y="17461"/>
                      <a:pt x="6926" y="17440"/>
                      <a:pt x="6884" y="17419"/>
                    </a:cubicBezTo>
                    <a:cubicBezTo>
                      <a:pt x="7261" y="17231"/>
                      <a:pt x="7700" y="17210"/>
                      <a:pt x="8119" y="17147"/>
                    </a:cubicBezTo>
                    <a:cubicBezTo>
                      <a:pt x="8430" y="17117"/>
                      <a:pt x="8719" y="17088"/>
                      <a:pt x="9010" y="17088"/>
                    </a:cubicBezTo>
                    <a:close/>
                    <a:moveTo>
                      <a:pt x="7969" y="15054"/>
                    </a:moveTo>
                    <a:cubicBezTo>
                      <a:pt x="8217" y="15054"/>
                      <a:pt x="8457" y="15096"/>
                      <a:pt x="8684" y="15264"/>
                    </a:cubicBezTo>
                    <a:cubicBezTo>
                      <a:pt x="8726" y="15306"/>
                      <a:pt x="8747" y="15306"/>
                      <a:pt x="8809" y="15306"/>
                    </a:cubicBezTo>
                    <a:cubicBezTo>
                      <a:pt x="8893" y="15620"/>
                      <a:pt x="8935" y="15933"/>
                      <a:pt x="9040" y="16247"/>
                    </a:cubicBezTo>
                    <a:cubicBezTo>
                      <a:pt x="8872" y="16226"/>
                      <a:pt x="8705" y="16216"/>
                      <a:pt x="8535" y="16216"/>
                    </a:cubicBezTo>
                    <a:cubicBezTo>
                      <a:pt x="8365" y="16216"/>
                      <a:pt x="8192" y="16226"/>
                      <a:pt x="8014" y="16247"/>
                    </a:cubicBezTo>
                    <a:cubicBezTo>
                      <a:pt x="7470" y="16268"/>
                      <a:pt x="6905" y="16268"/>
                      <a:pt x="6382" y="16457"/>
                    </a:cubicBezTo>
                    <a:cubicBezTo>
                      <a:pt x="5064" y="16980"/>
                      <a:pt x="6006" y="18256"/>
                      <a:pt x="6654" y="18884"/>
                    </a:cubicBezTo>
                    <a:cubicBezTo>
                      <a:pt x="7805" y="20014"/>
                      <a:pt x="9332" y="20850"/>
                      <a:pt x="10797" y="21499"/>
                    </a:cubicBezTo>
                    <a:cubicBezTo>
                      <a:pt x="12492" y="22273"/>
                      <a:pt x="14249" y="22901"/>
                      <a:pt x="16028" y="23466"/>
                    </a:cubicBezTo>
                    <a:cubicBezTo>
                      <a:pt x="18340" y="24169"/>
                      <a:pt x="20745" y="25128"/>
                      <a:pt x="23201" y="25128"/>
                    </a:cubicBezTo>
                    <a:cubicBezTo>
                      <a:pt x="23813" y="25128"/>
                      <a:pt x="24428" y="25068"/>
                      <a:pt x="25046" y="24931"/>
                    </a:cubicBezTo>
                    <a:cubicBezTo>
                      <a:pt x="26071" y="24679"/>
                      <a:pt x="27452" y="23947"/>
                      <a:pt x="27620" y="22796"/>
                    </a:cubicBezTo>
                    <a:cubicBezTo>
                      <a:pt x="27745" y="21897"/>
                      <a:pt x="26783" y="21018"/>
                      <a:pt x="25946" y="20474"/>
                    </a:cubicBezTo>
                    <a:cubicBezTo>
                      <a:pt x="26092" y="20327"/>
                      <a:pt x="26281" y="20160"/>
                      <a:pt x="26427" y="20014"/>
                    </a:cubicBezTo>
                    <a:cubicBezTo>
                      <a:pt x="27201" y="20327"/>
                      <a:pt x="27975" y="20599"/>
                      <a:pt x="28708" y="20997"/>
                    </a:cubicBezTo>
                    <a:cubicBezTo>
                      <a:pt x="29398" y="21394"/>
                      <a:pt x="30047" y="21918"/>
                      <a:pt x="30612" y="22420"/>
                    </a:cubicBezTo>
                    <a:cubicBezTo>
                      <a:pt x="31553" y="23194"/>
                      <a:pt x="32558" y="24742"/>
                      <a:pt x="31763" y="25935"/>
                    </a:cubicBezTo>
                    <a:cubicBezTo>
                      <a:pt x="31386" y="26625"/>
                      <a:pt x="30486" y="26918"/>
                      <a:pt x="29817" y="27128"/>
                    </a:cubicBezTo>
                    <a:cubicBezTo>
                      <a:pt x="29521" y="27215"/>
                      <a:pt x="29193" y="27245"/>
                      <a:pt x="28855" y="27245"/>
                    </a:cubicBezTo>
                    <a:cubicBezTo>
                      <a:pt x="28307" y="27245"/>
                      <a:pt x="27735" y="27166"/>
                      <a:pt x="27243" y="27128"/>
                    </a:cubicBezTo>
                    <a:cubicBezTo>
                      <a:pt x="25590" y="26960"/>
                      <a:pt x="23874" y="26667"/>
                      <a:pt x="22284" y="26291"/>
                    </a:cubicBezTo>
                    <a:cubicBezTo>
                      <a:pt x="18643" y="25370"/>
                      <a:pt x="14982" y="24533"/>
                      <a:pt x="11362" y="23529"/>
                    </a:cubicBezTo>
                    <a:cubicBezTo>
                      <a:pt x="8182" y="22650"/>
                      <a:pt x="4792" y="21374"/>
                      <a:pt x="2365" y="19009"/>
                    </a:cubicBezTo>
                    <a:cubicBezTo>
                      <a:pt x="1884" y="18549"/>
                      <a:pt x="1465" y="17984"/>
                      <a:pt x="1361" y="17314"/>
                    </a:cubicBezTo>
                    <a:cubicBezTo>
                      <a:pt x="1193" y="16373"/>
                      <a:pt x="2197" y="15933"/>
                      <a:pt x="2888" y="15661"/>
                    </a:cubicBezTo>
                    <a:cubicBezTo>
                      <a:pt x="3725" y="15327"/>
                      <a:pt x="4666" y="15222"/>
                      <a:pt x="5566" y="15138"/>
                    </a:cubicBezTo>
                    <a:cubicBezTo>
                      <a:pt x="6089" y="15096"/>
                      <a:pt x="6591" y="15096"/>
                      <a:pt x="7115" y="15096"/>
                    </a:cubicBezTo>
                    <a:cubicBezTo>
                      <a:pt x="7142" y="15098"/>
                      <a:pt x="7169" y="15098"/>
                      <a:pt x="7196" y="15098"/>
                    </a:cubicBezTo>
                    <a:cubicBezTo>
                      <a:pt x="7456" y="15098"/>
                      <a:pt x="7717" y="15054"/>
                      <a:pt x="7969" y="15054"/>
                    </a:cubicBezTo>
                    <a:close/>
                    <a:moveTo>
                      <a:pt x="14137" y="0"/>
                    </a:moveTo>
                    <a:cubicBezTo>
                      <a:pt x="13589" y="0"/>
                      <a:pt x="12987" y="87"/>
                      <a:pt x="12429" y="262"/>
                    </a:cubicBezTo>
                    <a:cubicBezTo>
                      <a:pt x="12387" y="262"/>
                      <a:pt x="12325" y="283"/>
                      <a:pt x="12283" y="303"/>
                    </a:cubicBezTo>
                    <a:cubicBezTo>
                      <a:pt x="11634" y="575"/>
                      <a:pt x="11048" y="1015"/>
                      <a:pt x="10755" y="1643"/>
                    </a:cubicBezTo>
                    <a:cubicBezTo>
                      <a:pt x="10692" y="1831"/>
                      <a:pt x="10609" y="2040"/>
                      <a:pt x="10546" y="2249"/>
                    </a:cubicBezTo>
                    <a:cubicBezTo>
                      <a:pt x="9228" y="4342"/>
                      <a:pt x="8830" y="6957"/>
                      <a:pt x="8579" y="9405"/>
                    </a:cubicBezTo>
                    <a:cubicBezTo>
                      <a:pt x="8391" y="11058"/>
                      <a:pt x="8391" y="12732"/>
                      <a:pt x="8642" y="14385"/>
                    </a:cubicBezTo>
                    <a:cubicBezTo>
                      <a:pt x="8663" y="14490"/>
                      <a:pt x="8663" y="14594"/>
                      <a:pt x="8705" y="14720"/>
                    </a:cubicBezTo>
                    <a:cubicBezTo>
                      <a:pt x="8436" y="14490"/>
                      <a:pt x="8115" y="14382"/>
                      <a:pt x="7708" y="14382"/>
                    </a:cubicBezTo>
                    <a:cubicBezTo>
                      <a:pt x="7671" y="14382"/>
                      <a:pt x="7634" y="14383"/>
                      <a:pt x="7596" y="14385"/>
                    </a:cubicBezTo>
                    <a:cubicBezTo>
                      <a:pt x="7465" y="14391"/>
                      <a:pt x="7334" y="14394"/>
                      <a:pt x="7202" y="14394"/>
                    </a:cubicBezTo>
                    <a:cubicBezTo>
                      <a:pt x="6629" y="14394"/>
                      <a:pt x="6042" y="14346"/>
                      <a:pt x="5458" y="14346"/>
                    </a:cubicBezTo>
                    <a:cubicBezTo>
                      <a:pt x="5270" y="14346"/>
                      <a:pt x="5083" y="14351"/>
                      <a:pt x="4897" y="14364"/>
                    </a:cubicBezTo>
                    <a:cubicBezTo>
                      <a:pt x="3578" y="14427"/>
                      <a:pt x="2135" y="14699"/>
                      <a:pt x="1047" y="15536"/>
                    </a:cubicBezTo>
                    <a:cubicBezTo>
                      <a:pt x="1" y="16352"/>
                      <a:pt x="168" y="17775"/>
                      <a:pt x="796" y="18779"/>
                    </a:cubicBezTo>
                    <a:cubicBezTo>
                      <a:pt x="1486" y="19846"/>
                      <a:pt x="2574" y="20599"/>
                      <a:pt x="3599" y="21332"/>
                    </a:cubicBezTo>
                    <a:cubicBezTo>
                      <a:pt x="6591" y="23487"/>
                      <a:pt x="10253" y="24428"/>
                      <a:pt x="13726" y="25391"/>
                    </a:cubicBezTo>
                    <a:cubicBezTo>
                      <a:pt x="17221" y="26353"/>
                      <a:pt x="20778" y="27232"/>
                      <a:pt x="24377" y="27902"/>
                    </a:cubicBezTo>
                    <a:cubicBezTo>
                      <a:pt x="25815" y="28182"/>
                      <a:pt x="27282" y="28434"/>
                      <a:pt x="28767" y="28434"/>
                    </a:cubicBezTo>
                    <a:cubicBezTo>
                      <a:pt x="29053" y="28434"/>
                      <a:pt x="29341" y="28424"/>
                      <a:pt x="29628" y="28404"/>
                    </a:cubicBezTo>
                    <a:cubicBezTo>
                      <a:pt x="30465" y="28341"/>
                      <a:pt x="31323" y="27881"/>
                      <a:pt x="32014" y="27441"/>
                    </a:cubicBezTo>
                    <a:cubicBezTo>
                      <a:pt x="32767" y="26939"/>
                      <a:pt x="33185" y="26228"/>
                      <a:pt x="33290" y="25391"/>
                    </a:cubicBezTo>
                    <a:cubicBezTo>
                      <a:pt x="33499" y="23863"/>
                      <a:pt x="32558" y="22483"/>
                      <a:pt x="31491" y="21541"/>
                    </a:cubicBezTo>
                    <a:cubicBezTo>
                      <a:pt x="30277" y="20474"/>
                      <a:pt x="28917" y="19595"/>
                      <a:pt x="27369" y="19093"/>
                    </a:cubicBezTo>
                    <a:cubicBezTo>
                      <a:pt x="27662" y="18758"/>
                      <a:pt x="27934" y="18402"/>
                      <a:pt x="28185" y="18068"/>
                    </a:cubicBezTo>
                    <a:cubicBezTo>
                      <a:pt x="28666" y="18465"/>
                      <a:pt x="29503" y="18612"/>
                      <a:pt x="30026" y="18758"/>
                    </a:cubicBezTo>
                    <a:cubicBezTo>
                      <a:pt x="30576" y="18902"/>
                      <a:pt x="31137" y="18973"/>
                      <a:pt x="31699" y="18973"/>
                    </a:cubicBezTo>
                    <a:cubicBezTo>
                      <a:pt x="32441" y="18973"/>
                      <a:pt x="33182" y="18850"/>
                      <a:pt x="33897" y="18612"/>
                    </a:cubicBezTo>
                    <a:cubicBezTo>
                      <a:pt x="34985" y="18256"/>
                      <a:pt x="36010" y="17586"/>
                      <a:pt x="36931" y="16896"/>
                    </a:cubicBezTo>
                    <a:cubicBezTo>
                      <a:pt x="37789" y="16205"/>
                      <a:pt x="38751" y="15222"/>
                      <a:pt x="39065" y="14113"/>
                    </a:cubicBezTo>
                    <a:cubicBezTo>
                      <a:pt x="39379" y="13046"/>
                      <a:pt x="39232" y="11895"/>
                      <a:pt x="38814" y="10870"/>
                    </a:cubicBezTo>
                    <a:cubicBezTo>
                      <a:pt x="38291" y="9656"/>
                      <a:pt x="37265" y="8882"/>
                      <a:pt x="35947" y="8652"/>
                    </a:cubicBezTo>
                    <a:cubicBezTo>
                      <a:pt x="35686" y="8611"/>
                      <a:pt x="35410" y="8593"/>
                      <a:pt x="35129" y="8593"/>
                    </a:cubicBezTo>
                    <a:cubicBezTo>
                      <a:pt x="34396" y="8593"/>
                      <a:pt x="33626" y="8716"/>
                      <a:pt x="32976" y="8882"/>
                    </a:cubicBezTo>
                    <a:cubicBezTo>
                      <a:pt x="32453" y="9029"/>
                      <a:pt x="31972" y="9196"/>
                      <a:pt x="31574" y="9489"/>
                    </a:cubicBezTo>
                    <a:cubicBezTo>
                      <a:pt x="32035" y="8610"/>
                      <a:pt x="31951" y="7606"/>
                      <a:pt x="31428" y="6664"/>
                    </a:cubicBezTo>
                    <a:cubicBezTo>
                      <a:pt x="30695" y="5388"/>
                      <a:pt x="29461" y="4425"/>
                      <a:pt x="28226" y="3651"/>
                    </a:cubicBezTo>
                    <a:cubicBezTo>
                      <a:pt x="26825" y="2772"/>
                      <a:pt x="25339" y="1977"/>
                      <a:pt x="23791" y="1350"/>
                    </a:cubicBezTo>
                    <a:cubicBezTo>
                      <a:pt x="22472" y="827"/>
                      <a:pt x="21133" y="429"/>
                      <a:pt x="19731" y="199"/>
                    </a:cubicBezTo>
                    <a:cubicBezTo>
                      <a:pt x="19711" y="157"/>
                      <a:pt x="19648" y="115"/>
                      <a:pt x="19606" y="115"/>
                    </a:cubicBezTo>
                    <a:cubicBezTo>
                      <a:pt x="19104" y="52"/>
                      <a:pt x="18643" y="11"/>
                      <a:pt x="18120" y="11"/>
                    </a:cubicBezTo>
                    <a:cubicBezTo>
                      <a:pt x="17995" y="4"/>
                      <a:pt x="17874" y="1"/>
                      <a:pt x="17755" y="1"/>
                    </a:cubicBezTo>
                    <a:cubicBezTo>
                      <a:pt x="17516" y="1"/>
                      <a:pt x="17283" y="11"/>
                      <a:pt x="17032" y="11"/>
                    </a:cubicBezTo>
                    <a:lnTo>
                      <a:pt x="16258" y="11"/>
                    </a:lnTo>
                    <a:cubicBezTo>
                      <a:pt x="16049" y="11"/>
                      <a:pt x="15843" y="7"/>
                      <a:pt x="15638" y="7"/>
                    </a:cubicBezTo>
                    <a:cubicBezTo>
                      <a:pt x="15330" y="7"/>
                      <a:pt x="15024" y="15"/>
                      <a:pt x="14710" y="52"/>
                    </a:cubicBezTo>
                    <a:lnTo>
                      <a:pt x="14584" y="52"/>
                    </a:lnTo>
                    <a:cubicBezTo>
                      <a:pt x="14521" y="11"/>
                      <a:pt x="14501" y="11"/>
                      <a:pt x="14459" y="11"/>
                    </a:cubicBezTo>
                    <a:cubicBezTo>
                      <a:pt x="14354" y="4"/>
                      <a:pt x="14247" y="0"/>
                      <a:pt x="141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44" name="Google Shape;1244;p55"/>
            <p:cNvGrpSpPr/>
            <p:nvPr/>
          </p:nvGrpSpPr>
          <p:grpSpPr>
            <a:xfrm rot="3440865">
              <a:off x="7932671" y="3929172"/>
              <a:ext cx="301828" cy="127116"/>
              <a:chOff x="7114150" y="4261900"/>
              <a:chExt cx="301850" cy="127125"/>
            </a:xfrm>
          </p:grpSpPr>
          <p:sp>
            <p:nvSpPr>
              <p:cNvPr id="1245" name="Google Shape;1245;p55"/>
              <p:cNvSpPr/>
              <p:nvPr/>
            </p:nvSpPr>
            <p:spPr>
              <a:xfrm>
                <a:off x="7114150" y="4261900"/>
                <a:ext cx="301850" cy="46050"/>
              </a:xfrm>
              <a:custGeom>
                <a:avLst/>
                <a:gdLst/>
                <a:ahLst/>
                <a:cxnLst/>
                <a:rect l="l" t="t" r="r" b="b"/>
                <a:pathLst>
                  <a:path w="12074" h="1842" extrusionOk="0">
                    <a:moveTo>
                      <a:pt x="12073" y="1507"/>
                    </a:moveTo>
                    <a:cubicBezTo>
                      <a:pt x="11969" y="1528"/>
                      <a:pt x="11780" y="1653"/>
                      <a:pt x="11697" y="1611"/>
                    </a:cubicBezTo>
                    <a:cubicBezTo>
                      <a:pt x="11278" y="1402"/>
                      <a:pt x="10839" y="1318"/>
                      <a:pt x="10399" y="1214"/>
                    </a:cubicBezTo>
                    <a:cubicBezTo>
                      <a:pt x="9604" y="1026"/>
                      <a:pt x="8830" y="942"/>
                      <a:pt x="8035" y="1005"/>
                    </a:cubicBezTo>
                    <a:cubicBezTo>
                      <a:pt x="6654" y="1088"/>
                      <a:pt x="5231" y="1109"/>
                      <a:pt x="3850" y="1235"/>
                    </a:cubicBezTo>
                    <a:cubicBezTo>
                      <a:pt x="2804" y="1318"/>
                      <a:pt x="1737" y="1465"/>
                      <a:pt x="712" y="1758"/>
                    </a:cubicBezTo>
                    <a:cubicBezTo>
                      <a:pt x="628" y="1779"/>
                      <a:pt x="523" y="1842"/>
                      <a:pt x="461" y="1800"/>
                    </a:cubicBezTo>
                    <a:cubicBezTo>
                      <a:pt x="314" y="1758"/>
                      <a:pt x="168" y="1716"/>
                      <a:pt x="84" y="1590"/>
                    </a:cubicBezTo>
                    <a:cubicBezTo>
                      <a:pt x="0" y="1465"/>
                      <a:pt x="42" y="1277"/>
                      <a:pt x="189" y="1214"/>
                    </a:cubicBezTo>
                    <a:cubicBezTo>
                      <a:pt x="482" y="1046"/>
                      <a:pt x="774" y="858"/>
                      <a:pt x="1088" y="795"/>
                    </a:cubicBezTo>
                    <a:cubicBezTo>
                      <a:pt x="2281" y="502"/>
                      <a:pt x="3515" y="230"/>
                      <a:pt x="4771" y="210"/>
                    </a:cubicBezTo>
                    <a:cubicBezTo>
                      <a:pt x="6110" y="189"/>
                      <a:pt x="7428" y="84"/>
                      <a:pt x="8767" y="21"/>
                    </a:cubicBezTo>
                    <a:cubicBezTo>
                      <a:pt x="9876" y="0"/>
                      <a:pt x="10881" y="293"/>
                      <a:pt x="11759" y="963"/>
                    </a:cubicBezTo>
                    <a:cubicBezTo>
                      <a:pt x="11843" y="1046"/>
                      <a:pt x="11927" y="1130"/>
                      <a:pt x="12010" y="1235"/>
                    </a:cubicBezTo>
                    <a:cubicBezTo>
                      <a:pt x="12073" y="1298"/>
                      <a:pt x="12031" y="1360"/>
                      <a:pt x="12073" y="150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6" name="Google Shape;1246;p55"/>
              <p:cNvSpPr/>
              <p:nvPr/>
            </p:nvSpPr>
            <p:spPr>
              <a:xfrm>
                <a:off x="7211975" y="4349775"/>
                <a:ext cx="192500" cy="39250"/>
              </a:xfrm>
              <a:custGeom>
                <a:avLst/>
                <a:gdLst/>
                <a:ahLst/>
                <a:cxnLst/>
                <a:rect l="l" t="t" r="r" b="b"/>
                <a:pathLst>
                  <a:path w="7700" h="1570" extrusionOk="0">
                    <a:moveTo>
                      <a:pt x="7637" y="649"/>
                    </a:moveTo>
                    <a:cubicBezTo>
                      <a:pt x="7281" y="942"/>
                      <a:pt x="6863" y="963"/>
                      <a:pt x="6424" y="984"/>
                    </a:cubicBezTo>
                    <a:cubicBezTo>
                      <a:pt x="5064" y="1068"/>
                      <a:pt x="3704" y="1130"/>
                      <a:pt x="2323" y="1193"/>
                    </a:cubicBezTo>
                    <a:cubicBezTo>
                      <a:pt x="1695" y="1235"/>
                      <a:pt x="1025" y="1235"/>
                      <a:pt x="439" y="1486"/>
                    </a:cubicBezTo>
                    <a:cubicBezTo>
                      <a:pt x="314" y="1549"/>
                      <a:pt x="84" y="1570"/>
                      <a:pt x="42" y="1402"/>
                    </a:cubicBezTo>
                    <a:cubicBezTo>
                      <a:pt x="0" y="1277"/>
                      <a:pt x="42" y="1130"/>
                      <a:pt x="84" y="984"/>
                    </a:cubicBezTo>
                    <a:cubicBezTo>
                      <a:pt x="251" y="649"/>
                      <a:pt x="565" y="524"/>
                      <a:pt x="879" y="419"/>
                    </a:cubicBezTo>
                    <a:cubicBezTo>
                      <a:pt x="1214" y="314"/>
                      <a:pt x="1590" y="252"/>
                      <a:pt x="1946" y="231"/>
                    </a:cubicBezTo>
                    <a:cubicBezTo>
                      <a:pt x="3473" y="126"/>
                      <a:pt x="4980" y="42"/>
                      <a:pt x="6507" y="0"/>
                    </a:cubicBezTo>
                    <a:cubicBezTo>
                      <a:pt x="6737" y="0"/>
                      <a:pt x="6989" y="21"/>
                      <a:pt x="7240" y="84"/>
                    </a:cubicBezTo>
                    <a:cubicBezTo>
                      <a:pt x="7553" y="105"/>
                      <a:pt x="7700" y="314"/>
                      <a:pt x="7637" y="64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907349" y="1006925"/>
            <a:ext cx="732903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GD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nghiệm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2" name="Google Shape;1287;p56"/>
          <p:cNvGrpSpPr/>
          <p:nvPr/>
        </p:nvGrpSpPr>
        <p:grpSpPr>
          <a:xfrm flipH="1">
            <a:off x="456675" y="237700"/>
            <a:ext cx="836975" cy="698350"/>
            <a:chOff x="7181850" y="1833225"/>
            <a:chExt cx="836975" cy="698350"/>
          </a:xfrm>
        </p:grpSpPr>
        <p:sp>
          <p:nvSpPr>
            <p:cNvPr id="53" name="Google Shape;1288;p56"/>
            <p:cNvSpPr/>
            <p:nvPr/>
          </p:nvSpPr>
          <p:spPr>
            <a:xfrm flipH="1">
              <a:off x="7873375" y="1833225"/>
              <a:ext cx="145450" cy="260525"/>
            </a:xfrm>
            <a:custGeom>
              <a:avLst/>
              <a:gdLst/>
              <a:ahLst/>
              <a:cxnLst/>
              <a:rect l="l" t="t" r="r" b="b"/>
              <a:pathLst>
                <a:path w="5818" h="10421" extrusionOk="0">
                  <a:moveTo>
                    <a:pt x="2762" y="5378"/>
                  </a:moveTo>
                  <a:cubicBezTo>
                    <a:pt x="2553" y="4687"/>
                    <a:pt x="2344" y="4059"/>
                    <a:pt x="2156" y="3453"/>
                  </a:cubicBezTo>
                  <a:cubicBezTo>
                    <a:pt x="2051" y="3097"/>
                    <a:pt x="1925" y="2720"/>
                    <a:pt x="1821" y="2365"/>
                  </a:cubicBezTo>
                  <a:cubicBezTo>
                    <a:pt x="1549" y="1569"/>
                    <a:pt x="1758" y="879"/>
                    <a:pt x="2093" y="168"/>
                  </a:cubicBezTo>
                  <a:cubicBezTo>
                    <a:pt x="2135" y="105"/>
                    <a:pt x="2177" y="84"/>
                    <a:pt x="2239" y="63"/>
                  </a:cubicBezTo>
                  <a:cubicBezTo>
                    <a:pt x="2260" y="42"/>
                    <a:pt x="2281" y="42"/>
                    <a:pt x="2386" y="0"/>
                  </a:cubicBezTo>
                  <a:cubicBezTo>
                    <a:pt x="2469" y="63"/>
                    <a:pt x="2595" y="105"/>
                    <a:pt x="2700" y="209"/>
                  </a:cubicBezTo>
                  <a:cubicBezTo>
                    <a:pt x="3097" y="565"/>
                    <a:pt x="3537" y="774"/>
                    <a:pt x="4060" y="712"/>
                  </a:cubicBezTo>
                  <a:cubicBezTo>
                    <a:pt x="4666" y="691"/>
                    <a:pt x="5210" y="921"/>
                    <a:pt x="5754" y="1151"/>
                  </a:cubicBezTo>
                  <a:cubicBezTo>
                    <a:pt x="5817" y="1821"/>
                    <a:pt x="5734" y="2469"/>
                    <a:pt x="5692" y="3118"/>
                  </a:cubicBezTo>
                  <a:cubicBezTo>
                    <a:pt x="5190" y="2992"/>
                    <a:pt x="4771" y="2825"/>
                    <a:pt x="4332" y="2762"/>
                  </a:cubicBezTo>
                  <a:cubicBezTo>
                    <a:pt x="3871" y="2699"/>
                    <a:pt x="3432" y="2762"/>
                    <a:pt x="2930" y="2762"/>
                  </a:cubicBezTo>
                  <a:cubicBezTo>
                    <a:pt x="2972" y="2930"/>
                    <a:pt x="2993" y="3097"/>
                    <a:pt x="3013" y="3243"/>
                  </a:cubicBezTo>
                  <a:cubicBezTo>
                    <a:pt x="3223" y="3871"/>
                    <a:pt x="3432" y="4478"/>
                    <a:pt x="3641" y="5085"/>
                  </a:cubicBezTo>
                  <a:cubicBezTo>
                    <a:pt x="3746" y="5378"/>
                    <a:pt x="3871" y="5608"/>
                    <a:pt x="4039" y="5859"/>
                  </a:cubicBezTo>
                  <a:cubicBezTo>
                    <a:pt x="4520" y="6570"/>
                    <a:pt x="4687" y="7365"/>
                    <a:pt x="4332" y="8202"/>
                  </a:cubicBezTo>
                  <a:cubicBezTo>
                    <a:pt x="4081" y="8725"/>
                    <a:pt x="3725" y="9144"/>
                    <a:pt x="3202" y="9374"/>
                  </a:cubicBezTo>
                  <a:cubicBezTo>
                    <a:pt x="2909" y="9500"/>
                    <a:pt x="2679" y="9625"/>
                    <a:pt x="2469" y="9813"/>
                  </a:cubicBezTo>
                  <a:cubicBezTo>
                    <a:pt x="1758" y="10420"/>
                    <a:pt x="607" y="10190"/>
                    <a:pt x="272" y="9311"/>
                  </a:cubicBezTo>
                  <a:cubicBezTo>
                    <a:pt x="0" y="8663"/>
                    <a:pt x="63" y="7993"/>
                    <a:pt x="189" y="7323"/>
                  </a:cubicBezTo>
                  <a:cubicBezTo>
                    <a:pt x="252" y="7114"/>
                    <a:pt x="419" y="6947"/>
                    <a:pt x="607" y="6779"/>
                  </a:cubicBezTo>
                  <a:cubicBezTo>
                    <a:pt x="1151" y="6382"/>
                    <a:pt x="1653" y="5922"/>
                    <a:pt x="2302" y="5691"/>
                  </a:cubicBezTo>
                  <a:cubicBezTo>
                    <a:pt x="2469" y="5608"/>
                    <a:pt x="2574" y="5503"/>
                    <a:pt x="2762" y="537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89;p56"/>
            <p:cNvSpPr/>
            <p:nvPr/>
          </p:nvSpPr>
          <p:spPr>
            <a:xfrm>
              <a:off x="7829950" y="2123525"/>
              <a:ext cx="62800" cy="156950"/>
            </a:xfrm>
            <a:custGeom>
              <a:avLst/>
              <a:gdLst/>
              <a:ahLst/>
              <a:cxnLst/>
              <a:rect l="l" t="t" r="r" b="b"/>
              <a:pathLst>
                <a:path w="2512" h="6278" extrusionOk="0">
                  <a:moveTo>
                    <a:pt x="1465" y="4813"/>
                  </a:moveTo>
                  <a:cubicBezTo>
                    <a:pt x="1068" y="4353"/>
                    <a:pt x="733" y="3872"/>
                    <a:pt x="336" y="3432"/>
                  </a:cubicBezTo>
                  <a:cubicBezTo>
                    <a:pt x="126" y="3202"/>
                    <a:pt x="22" y="2930"/>
                    <a:pt x="22" y="2616"/>
                  </a:cubicBezTo>
                  <a:cubicBezTo>
                    <a:pt x="22" y="2072"/>
                    <a:pt x="1" y="1486"/>
                    <a:pt x="419" y="1047"/>
                  </a:cubicBezTo>
                  <a:cubicBezTo>
                    <a:pt x="566" y="901"/>
                    <a:pt x="629" y="629"/>
                    <a:pt x="754" y="440"/>
                  </a:cubicBezTo>
                  <a:cubicBezTo>
                    <a:pt x="963" y="105"/>
                    <a:pt x="1298" y="1"/>
                    <a:pt x="1675" y="168"/>
                  </a:cubicBezTo>
                  <a:cubicBezTo>
                    <a:pt x="1947" y="294"/>
                    <a:pt x="2051" y="608"/>
                    <a:pt x="1800" y="796"/>
                  </a:cubicBezTo>
                  <a:cubicBezTo>
                    <a:pt x="1465" y="1026"/>
                    <a:pt x="1298" y="1361"/>
                    <a:pt x="1152" y="1717"/>
                  </a:cubicBezTo>
                  <a:cubicBezTo>
                    <a:pt x="901" y="2198"/>
                    <a:pt x="901" y="2658"/>
                    <a:pt x="1319" y="3056"/>
                  </a:cubicBezTo>
                  <a:cubicBezTo>
                    <a:pt x="1675" y="3432"/>
                    <a:pt x="1947" y="3830"/>
                    <a:pt x="2240" y="4248"/>
                  </a:cubicBezTo>
                  <a:cubicBezTo>
                    <a:pt x="2512" y="4604"/>
                    <a:pt x="2470" y="5022"/>
                    <a:pt x="2344" y="5420"/>
                  </a:cubicBezTo>
                  <a:cubicBezTo>
                    <a:pt x="2344" y="5441"/>
                    <a:pt x="2323" y="5462"/>
                    <a:pt x="2302" y="5504"/>
                  </a:cubicBezTo>
                  <a:cubicBezTo>
                    <a:pt x="2051" y="5901"/>
                    <a:pt x="901" y="6278"/>
                    <a:pt x="482" y="6110"/>
                  </a:cubicBezTo>
                  <a:cubicBezTo>
                    <a:pt x="377" y="6048"/>
                    <a:pt x="252" y="5901"/>
                    <a:pt x="231" y="5797"/>
                  </a:cubicBezTo>
                  <a:cubicBezTo>
                    <a:pt x="231" y="5692"/>
                    <a:pt x="336" y="5504"/>
                    <a:pt x="461" y="5441"/>
                  </a:cubicBezTo>
                  <a:cubicBezTo>
                    <a:pt x="838" y="5336"/>
                    <a:pt x="1152" y="5169"/>
                    <a:pt x="1465" y="481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90;p56"/>
            <p:cNvSpPr/>
            <p:nvPr/>
          </p:nvSpPr>
          <p:spPr>
            <a:xfrm>
              <a:off x="7212700" y="2062325"/>
              <a:ext cx="471875" cy="436850"/>
            </a:xfrm>
            <a:custGeom>
              <a:avLst/>
              <a:gdLst/>
              <a:ahLst/>
              <a:cxnLst/>
              <a:rect l="l" t="t" r="r" b="b"/>
              <a:pathLst>
                <a:path w="18875" h="17474" extrusionOk="0">
                  <a:moveTo>
                    <a:pt x="4102" y="1"/>
                  </a:moveTo>
                  <a:lnTo>
                    <a:pt x="4102" y="1"/>
                  </a:lnTo>
                  <a:cubicBezTo>
                    <a:pt x="4186" y="1716"/>
                    <a:pt x="3935" y="3286"/>
                    <a:pt x="4353" y="4792"/>
                  </a:cubicBezTo>
                  <a:cubicBezTo>
                    <a:pt x="4437" y="4834"/>
                    <a:pt x="4458" y="4855"/>
                    <a:pt x="4500" y="4855"/>
                  </a:cubicBezTo>
                  <a:cubicBezTo>
                    <a:pt x="4918" y="4960"/>
                    <a:pt x="5357" y="5064"/>
                    <a:pt x="5776" y="5169"/>
                  </a:cubicBezTo>
                  <a:cubicBezTo>
                    <a:pt x="6006" y="5232"/>
                    <a:pt x="6132" y="5420"/>
                    <a:pt x="6111" y="5629"/>
                  </a:cubicBezTo>
                  <a:cubicBezTo>
                    <a:pt x="6090" y="5838"/>
                    <a:pt x="5922" y="5901"/>
                    <a:pt x="5755" y="5901"/>
                  </a:cubicBezTo>
                  <a:cubicBezTo>
                    <a:pt x="5483" y="5901"/>
                    <a:pt x="5232" y="5859"/>
                    <a:pt x="4960" y="5838"/>
                  </a:cubicBezTo>
                  <a:cubicBezTo>
                    <a:pt x="4881" y="5812"/>
                    <a:pt x="4810" y="5745"/>
                    <a:pt x="4722" y="5745"/>
                  </a:cubicBezTo>
                  <a:cubicBezTo>
                    <a:pt x="4670" y="5745"/>
                    <a:pt x="4611" y="5768"/>
                    <a:pt x="4541" y="5838"/>
                  </a:cubicBezTo>
                  <a:cubicBezTo>
                    <a:pt x="4667" y="6424"/>
                    <a:pt x="4625" y="7094"/>
                    <a:pt x="4876" y="7680"/>
                  </a:cubicBezTo>
                  <a:cubicBezTo>
                    <a:pt x="5064" y="7722"/>
                    <a:pt x="5274" y="7680"/>
                    <a:pt x="5399" y="7763"/>
                  </a:cubicBezTo>
                  <a:cubicBezTo>
                    <a:pt x="5588" y="7847"/>
                    <a:pt x="5755" y="7973"/>
                    <a:pt x="5880" y="8140"/>
                  </a:cubicBezTo>
                  <a:cubicBezTo>
                    <a:pt x="6027" y="8349"/>
                    <a:pt x="5880" y="8600"/>
                    <a:pt x="5608" y="8663"/>
                  </a:cubicBezTo>
                  <a:cubicBezTo>
                    <a:pt x="5600" y="8664"/>
                    <a:pt x="5592" y="8665"/>
                    <a:pt x="5584" y="8665"/>
                  </a:cubicBezTo>
                  <a:cubicBezTo>
                    <a:pt x="5483" y="8665"/>
                    <a:pt x="5368" y="8596"/>
                    <a:pt x="5248" y="8596"/>
                  </a:cubicBezTo>
                  <a:cubicBezTo>
                    <a:pt x="5174" y="8596"/>
                    <a:pt x="5098" y="8622"/>
                    <a:pt x="5023" y="8705"/>
                  </a:cubicBezTo>
                  <a:cubicBezTo>
                    <a:pt x="5064" y="8998"/>
                    <a:pt x="4981" y="9333"/>
                    <a:pt x="5190" y="9626"/>
                  </a:cubicBezTo>
                  <a:cubicBezTo>
                    <a:pt x="5483" y="9709"/>
                    <a:pt x="5755" y="9814"/>
                    <a:pt x="6027" y="9877"/>
                  </a:cubicBezTo>
                  <a:cubicBezTo>
                    <a:pt x="6215" y="9939"/>
                    <a:pt x="6445" y="9939"/>
                    <a:pt x="6634" y="10023"/>
                  </a:cubicBezTo>
                  <a:cubicBezTo>
                    <a:pt x="6717" y="10044"/>
                    <a:pt x="6801" y="10191"/>
                    <a:pt x="6801" y="10274"/>
                  </a:cubicBezTo>
                  <a:cubicBezTo>
                    <a:pt x="6801" y="10379"/>
                    <a:pt x="6717" y="10504"/>
                    <a:pt x="6613" y="10546"/>
                  </a:cubicBezTo>
                  <a:cubicBezTo>
                    <a:pt x="6487" y="10588"/>
                    <a:pt x="6320" y="10609"/>
                    <a:pt x="6194" y="10609"/>
                  </a:cubicBezTo>
                  <a:lnTo>
                    <a:pt x="5357" y="10609"/>
                  </a:lnTo>
                  <a:cubicBezTo>
                    <a:pt x="5462" y="11069"/>
                    <a:pt x="5567" y="11446"/>
                    <a:pt x="5671" y="11844"/>
                  </a:cubicBezTo>
                  <a:cubicBezTo>
                    <a:pt x="5776" y="12283"/>
                    <a:pt x="5985" y="12680"/>
                    <a:pt x="6341" y="12952"/>
                  </a:cubicBezTo>
                  <a:cubicBezTo>
                    <a:pt x="6425" y="12994"/>
                    <a:pt x="6508" y="13057"/>
                    <a:pt x="6550" y="13099"/>
                  </a:cubicBezTo>
                  <a:cubicBezTo>
                    <a:pt x="6738" y="13308"/>
                    <a:pt x="6613" y="13685"/>
                    <a:pt x="6320" y="13706"/>
                  </a:cubicBezTo>
                  <a:cubicBezTo>
                    <a:pt x="6281" y="13712"/>
                    <a:pt x="6234" y="13717"/>
                    <a:pt x="6186" y="13717"/>
                  </a:cubicBezTo>
                  <a:cubicBezTo>
                    <a:pt x="6077" y="13717"/>
                    <a:pt x="5959" y="13694"/>
                    <a:pt x="5901" y="13622"/>
                  </a:cubicBezTo>
                  <a:cubicBezTo>
                    <a:pt x="5666" y="13342"/>
                    <a:pt x="5358" y="13301"/>
                    <a:pt x="5050" y="13301"/>
                  </a:cubicBezTo>
                  <a:cubicBezTo>
                    <a:pt x="4920" y="13301"/>
                    <a:pt x="4791" y="13308"/>
                    <a:pt x="4667" y="13308"/>
                  </a:cubicBezTo>
                  <a:lnTo>
                    <a:pt x="2993" y="13308"/>
                  </a:lnTo>
                  <a:cubicBezTo>
                    <a:pt x="2365" y="13308"/>
                    <a:pt x="1779" y="13266"/>
                    <a:pt x="1173" y="13099"/>
                  </a:cubicBezTo>
                  <a:cubicBezTo>
                    <a:pt x="796" y="12994"/>
                    <a:pt x="440" y="12952"/>
                    <a:pt x="22" y="12869"/>
                  </a:cubicBezTo>
                  <a:cubicBezTo>
                    <a:pt x="22" y="13099"/>
                    <a:pt x="1" y="13266"/>
                    <a:pt x="22" y="13434"/>
                  </a:cubicBezTo>
                  <a:lnTo>
                    <a:pt x="336" y="15003"/>
                  </a:lnTo>
                  <a:cubicBezTo>
                    <a:pt x="482" y="15735"/>
                    <a:pt x="629" y="16489"/>
                    <a:pt x="754" y="17242"/>
                  </a:cubicBezTo>
                  <a:cubicBezTo>
                    <a:pt x="810" y="17242"/>
                    <a:pt x="856" y="17251"/>
                    <a:pt x="894" y="17251"/>
                  </a:cubicBezTo>
                  <a:cubicBezTo>
                    <a:pt x="912" y="17251"/>
                    <a:pt x="929" y="17249"/>
                    <a:pt x="943" y="17242"/>
                  </a:cubicBezTo>
                  <a:cubicBezTo>
                    <a:pt x="1675" y="16781"/>
                    <a:pt x="2554" y="16719"/>
                    <a:pt x="3244" y="16196"/>
                  </a:cubicBezTo>
                  <a:cubicBezTo>
                    <a:pt x="3307" y="16133"/>
                    <a:pt x="3391" y="16112"/>
                    <a:pt x="3474" y="16091"/>
                  </a:cubicBezTo>
                  <a:cubicBezTo>
                    <a:pt x="3935" y="15924"/>
                    <a:pt x="4416" y="15777"/>
                    <a:pt x="4876" y="15631"/>
                  </a:cubicBezTo>
                  <a:cubicBezTo>
                    <a:pt x="5022" y="15594"/>
                    <a:pt x="5167" y="15574"/>
                    <a:pt x="5306" y="15574"/>
                  </a:cubicBezTo>
                  <a:cubicBezTo>
                    <a:pt x="5644" y="15574"/>
                    <a:pt x="5951" y="15696"/>
                    <a:pt x="6173" y="16007"/>
                  </a:cubicBezTo>
                  <a:cubicBezTo>
                    <a:pt x="6425" y="16363"/>
                    <a:pt x="6759" y="16572"/>
                    <a:pt x="7136" y="16740"/>
                  </a:cubicBezTo>
                  <a:cubicBezTo>
                    <a:pt x="8248" y="17184"/>
                    <a:pt x="9399" y="17473"/>
                    <a:pt x="10608" y="17473"/>
                  </a:cubicBezTo>
                  <a:cubicBezTo>
                    <a:pt x="10650" y="17473"/>
                    <a:pt x="10693" y="17473"/>
                    <a:pt x="10735" y="17472"/>
                  </a:cubicBezTo>
                  <a:cubicBezTo>
                    <a:pt x="11258" y="17472"/>
                    <a:pt x="11823" y="17472"/>
                    <a:pt x="12304" y="17346"/>
                  </a:cubicBezTo>
                  <a:cubicBezTo>
                    <a:pt x="12764" y="17242"/>
                    <a:pt x="13183" y="17158"/>
                    <a:pt x="13622" y="17158"/>
                  </a:cubicBezTo>
                  <a:cubicBezTo>
                    <a:pt x="13662" y="17159"/>
                    <a:pt x="13701" y="17159"/>
                    <a:pt x="13741" y="17159"/>
                  </a:cubicBezTo>
                  <a:cubicBezTo>
                    <a:pt x="14717" y="17159"/>
                    <a:pt x="15584" y="16910"/>
                    <a:pt x="16489" y="16468"/>
                  </a:cubicBezTo>
                  <a:cubicBezTo>
                    <a:pt x="17326" y="16091"/>
                    <a:pt x="17912" y="15421"/>
                    <a:pt x="18539" y="14836"/>
                  </a:cubicBezTo>
                  <a:cubicBezTo>
                    <a:pt x="18769" y="14626"/>
                    <a:pt x="18874" y="14312"/>
                    <a:pt x="18790" y="14020"/>
                  </a:cubicBezTo>
                  <a:cubicBezTo>
                    <a:pt x="18560" y="13538"/>
                    <a:pt x="18560" y="12869"/>
                    <a:pt x="18037" y="12325"/>
                  </a:cubicBezTo>
                  <a:cubicBezTo>
                    <a:pt x="17987" y="12331"/>
                    <a:pt x="17939" y="12334"/>
                    <a:pt x="17890" y="12334"/>
                  </a:cubicBezTo>
                  <a:cubicBezTo>
                    <a:pt x="17452" y="12334"/>
                    <a:pt x="17073" y="12091"/>
                    <a:pt x="16677" y="11864"/>
                  </a:cubicBezTo>
                  <a:cubicBezTo>
                    <a:pt x="15849" y="11429"/>
                    <a:pt x="14991" y="11225"/>
                    <a:pt x="14103" y="11225"/>
                  </a:cubicBezTo>
                  <a:cubicBezTo>
                    <a:pt x="13712" y="11225"/>
                    <a:pt x="13314" y="11265"/>
                    <a:pt x="12911" y="11341"/>
                  </a:cubicBezTo>
                  <a:cubicBezTo>
                    <a:pt x="12702" y="11383"/>
                    <a:pt x="12498" y="11409"/>
                    <a:pt x="12299" y="11409"/>
                  </a:cubicBezTo>
                  <a:cubicBezTo>
                    <a:pt x="12100" y="11409"/>
                    <a:pt x="11906" y="11383"/>
                    <a:pt x="11718" y="11320"/>
                  </a:cubicBezTo>
                  <a:lnTo>
                    <a:pt x="11090" y="10232"/>
                  </a:lnTo>
                  <a:cubicBezTo>
                    <a:pt x="10630" y="9416"/>
                    <a:pt x="10212" y="8600"/>
                    <a:pt x="9772" y="7826"/>
                  </a:cubicBezTo>
                  <a:cubicBezTo>
                    <a:pt x="8998" y="6466"/>
                    <a:pt x="8182" y="5148"/>
                    <a:pt x="7366" y="3788"/>
                  </a:cubicBezTo>
                  <a:cubicBezTo>
                    <a:pt x="6969" y="3139"/>
                    <a:pt x="6508" y="2532"/>
                    <a:pt x="5964" y="1988"/>
                  </a:cubicBezTo>
                  <a:cubicBezTo>
                    <a:pt x="5671" y="1696"/>
                    <a:pt x="5399" y="1361"/>
                    <a:pt x="5169" y="1047"/>
                  </a:cubicBezTo>
                  <a:cubicBezTo>
                    <a:pt x="4918" y="712"/>
                    <a:pt x="4625" y="356"/>
                    <a:pt x="4102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91;p56"/>
            <p:cNvSpPr/>
            <p:nvPr/>
          </p:nvSpPr>
          <p:spPr>
            <a:xfrm>
              <a:off x="7458575" y="2029375"/>
              <a:ext cx="100450" cy="299750"/>
            </a:xfrm>
            <a:custGeom>
              <a:avLst/>
              <a:gdLst/>
              <a:ahLst/>
              <a:cxnLst/>
              <a:rect l="l" t="t" r="r" b="b"/>
              <a:pathLst>
                <a:path w="4018" h="11990" extrusionOk="0">
                  <a:moveTo>
                    <a:pt x="523" y="1"/>
                  </a:moveTo>
                  <a:cubicBezTo>
                    <a:pt x="147" y="1465"/>
                    <a:pt x="21" y="2888"/>
                    <a:pt x="167" y="4290"/>
                  </a:cubicBezTo>
                  <a:cubicBezTo>
                    <a:pt x="251" y="4353"/>
                    <a:pt x="314" y="4374"/>
                    <a:pt x="356" y="4395"/>
                  </a:cubicBezTo>
                  <a:cubicBezTo>
                    <a:pt x="565" y="4478"/>
                    <a:pt x="837" y="4562"/>
                    <a:pt x="774" y="4876"/>
                  </a:cubicBezTo>
                  <a:cubicBezTo>
                    <a:pt x="753" y="5211"/>
                    <a:pt x="460" y="5127"/>
                    <a:pt x="251" y="5190"/>
                  </a:cubicBezTo>
                  <a:cubicBezTo>
                    <a:pt x="230" y="5190"/>
                    <a:pt x="209" y="5211"/>
                    <a:pt x="167" y="5231"/>
                  </a:cubicBezTo>
                  <a:lnTo>
                    <a:pt x="167" y="5922"/>
                  </a:lnTo>
                  <a:cubicBezTo>
                    <a:pt x="335" y="5943"/>
                    <a:pt x="460" y="5922"/>
                    <a:pt x="544" y="5964"/>
                  </a:cubicBezTo>
                  <a:cubicBezTo>
                    <a:pt x="670" y="6027"/>
                    <a:pt x="795" y="6110"/>
                    <a:pt x="879" y="6215"/>
                  </a:cubicBezTo>
                  <a:cubicBezTo>
                    <a:pt x="942" y="6278"/>
                    <a:pt x="942" y="6445"/>
                    <a:pt x="879" y="6529"/>
                  </a:cubicBezTo>
                  <a:cubicBezTo>
                    <a:pt x="879" y="6583"/>
                    <a:pt x="769" y="6637"/>
                    <a:pt x="672" y="6637"/>
                  </a:cubicBezTo>
                  <a:cubicBezTo>
                    <a:pt x="657" y="6637"/>
                    <a:pt x="642" y="6636"/>
                    <a:pt x="628" y="6633"/>
                  </a:cubicBezTo>
                  <a:cubicBezTo>
                    <a:pt x="460" y="6591"/>
                    <a:pt x="335" y="6529"/>
                    <a:pt x="167" y="6466"/>
                  </a:cubicBezTo>
                  <a:lnTo>
                    <a:pt x="167" y="6466"/>
                  </a:lnTo>
                  <a:cubicBezTo>
                    <a:pt x="0" y="7219"/>
                    <a:pt x="126" y="7826"/>
                    <a:pt x="523" y="8433"/>
                  </a:cubicBezTo>
                  <a:cubicBezTo>
                    <a:pt x="1255" y="9584"/>
                    <a:pt x="1883" y="10818"/>
                    <a:pt x="2532" y="11990"/>
                  </a:cubicBezTo>
                  <a:cubicBezTo>
                    <a:pt x="3034" y="11885"/>
                    <a:pt x="3473" y="11801"/>
                    <a:pt x="4017" y="11697"/>
                  </a:cubicBezTo>
                  <a:cubicBezTo>
                    <a:pt x="3934" y="11341"/>
                    <a:pt x="3871" y="10985"/>
                    <a:pt x="3787" y="10651"/>
                  </a:cubicBezTo>
                  <a:cubicBezTo>
                    <a:pt x="3557" y="9709"/>
                    <a:pt x="3285" y="8768"/>
                    <a:pt x="3076" y="7826"/>
                  </a:cubicBezTo>
                  <a:cubicBezTo>
                    <a:pt x="2888" y="7115"/>
                    <a:pt x="2783" y="6382"/>
                    <a:pt x="2553" y="5692"/>
                  </a:cubicBezTo>
                  <a:cubicBezTo>
                    <a:pt x="2343" y="5064"/>
                    <a:pt x="2155" y="4457"/>
                    <a:pt x="2030" y="3830"/>
                  </a:cubicBezTo>
                  <a:cubicBezTo>
                    <a:pt x="1779" y="2595"/>
                    <a:pt x="1402" y="1361"/>
                    <a:pt x="774" y="273"/>
                  </a:cubicBezTo>
                  <a:cubicBezTo>
                    <a:pt x="732" y="189"/>
                    <a:pt x="649" y="105"/>
                    <a:pt x="523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92;p56"/>
            <p:cNvSpPr/>
            <p:nvPr/>
          </p:nvSpPr>
          <p:spPr>
            <a:xfrm>
              <a:off x="7703375" y="2377225"/>
              <a:ext cx="68025" cy="73325"/>
            </a:xfrm>
            <a:custGeom>
              <a:avLst/>
              <a:gdLst/>
              <a:ahLst/>
              <a:cxnLst/>
              <a:rect l="l" t="t" r="r" b="b"/>
              <a:pathLst>
                <a:path w="2721" h="2933" extrusionOk="0">
                  <a:moveTo>
                    <a:pt x="1821" y="1"/>
                  </a:moveTo>
                  <a:cubicBezTo>
                    <a:pt x="1256" y="105"/>
                    <a:pt x="984" y="377"/>
                    <a:pt x="670" y="628"/>
                  </a:cubicBezTo>
                  <a:cubicBezTo>
                    <a:pt x="272" y="942"/>
                    <a:pt x="0" y="1298"/>
                    <a:pt x="84" y="1842"/>
                  </a:cubicBezTo>
                  <a:cubicBezTo>
                    <a:pt x="105" y="2093"/>
                    <a:pt x="63" y="2344"/>
                    <a:pt x="63" y="2595"/>
                  </a:cubicBezTo>
                  <a:cubicBezTo>
                    <a:pt x="544" y="2700"/>
                    <a:pt x="1005" y="2825"/>
                    <a:pt x="1444" y="2888"/>
                  </a:cubicBezTo>
                  <a:cubicBezTo>
                    <a:pt x="1668" y="2911"/>
                    <a:pt x="1897" y="2933"/>
                    <a:pt x="2127" y="2933"/>
                  </a:cubicBezTo>
                  <a:cubicBezTo>
                    <a:pt x="2326" y="2933"/>
                    <a:pt x="2526" y="2916"/>
                    <a:pt x="2720" y="2867"/>
                  </a:cubicBezTo>
                  <a:cubicBezTo>
                    <a:pt x="2679" y="2721"/>
                    <a:pt x="2699" y="2658"/>
                    <a:pt x="2679" y="2616"/>
                  </a:cubicBezTo>
                  <a:cubicBezTo>
                    <a:pt x="2469" y="2344"/>
                    <a:pt x="2176" y="2135"/>
                    <a:pt x="1863" y="1989"/>
                  </a:cubicBezTo>
                  <a:cubicBezTo>
                    <a:pt x="1046" y="1633"/>
                    <a:pt x="942" y="1152"/>
                    <a:pt x="1507" y="419"/>
                  </a:cubicBezTo>
                  <a:lnTo>
                    <a:pt x="182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93;p56"/>
            <p:cNvSpPr/>
            <p:nvPr/>
          </p:nvSpPr>
          <p:spPr>
            <a:xfrm>
              <a:off x="7181850" y="2002700"/>
              <a:ext cx="610475" cy="528875"/>
            </a:xfrm>
            <a:custGeom>
              <a:avLst/>
              <a:gdLst/>
              <a:ahLst/>
              <a:cxnLst/>
              <a:rect l="l" t="t" r="r" b="b"/>
              <a:pathLst>
                <a:path w="24419" h="21155" extrusionOk="0">
                  <a:moveTo>
                    <a:pt x="10483" y="7303"/>
                  </a:moveTo>
                  <a:cubicBezTo>
                    <a:pt x="10504" y="7135"/>
                    <a:pt x="10504" y="6989"/>
                    <a:pt x="10504" y="6801"/>
                  </a:cubicBezTo>
                  <a:cubicBezTo>
                    <a:pt x="10504" y="5650"/>
                    <a:pt x="10483" y="4499"/>
                    <a:pt x="10504" y="3348"/>
                  </a:cubicBezTo>
                  <a:cubicBezTo>
                    <a:pt x="10504" y="2993"/>
                    <a:pt x="10588" y="2595"/>
                    <a:pt x="10651" y="2218"/>
                  </a:cubicBezTo>
                  <a:cubicBezTo>
                    <a:pt x="10672" y="1946"/>
                    <a:pt x="10755" y="1653"/>
                    <a:pt x="10755" y="1360"/>
                  </a:cubicBezTo>
                  <a:cubicBezTo>
                    <a:pt x="10755" y="1047"/>
                    <a:pt x="10860" y="796"/>
                    <a:pt x="11006" y="524"/>
                  </a:cubicBezTo>
                  <a:cubicBezTo>
                    <a:pt x="11236" y="105"/>
                    <a:pt x="11760" y="0"/>
                    <a:pt x="12136" y="335"/>
                  </a:cubicBezTo>
                  <a:cubicBezTo>
                    <a:pt x="12324" y="524"/>
                    <a:pt x="12471" y="733"/>
                    <a:pt x="12596" y="963"/>
                  </a:cubicBezTo>
                  <a:cubicBezTo>
                    <a:pt x="13287" y="2156"/>
                    <a:pt x="13705" y="3453"/>
                    <a:pt x="13957" y="4792"/>
                  </a:cubicBezTo>
                  <a:cubicBezTo>
                    <a:pt x="14103" y="5357"/>
                    <a:pt x="14270" y="5922"/>
                    <a:pt x="14459" y="6487"/>
                  </a:cubicBezTo>
                  <a:cubicBezTo>
                    <a:pt x="14689" y="7240"/>
                    <a:pt x="14835" y="8035"/>
                    <a:pt x="15045" y="8788"/>
                  </a:cubicBezTo>
                  <a:cubicBezTo>
                    <a:pt x="15317" y="9897"/>
                    <a:pt x="15609" y="11006"/>
                    <a:pt x="15923" y="12115"/>
                  </a:cubicBezTo>
                  <a:cubicBezTo>
                    <a:pt x="16007" y="12366"/>
                    <a:pt x="16133" y="12576"/>
                    <a:pt x="16258" y="12848"/>
                  </a:cubicBezTo>
                  <a:cubicBezTo>
                    <a:pt x="16425" y="12868"/>
                    <a:pt x="16551" y="12931"/>
                    <a:pt x="16698" y="12952"/>
                  </a:cubicBezTo>
                  <a:cubicBezTo>
                    <a:pt x="17304" y="13036"/>
                    <a:pt x="17848" y="13245"/>
                    <a:pt x="18371" y="13517"/>
                  </a:cubicBezTo>
                  <a:cubicBezTo>
                    <a:pt x="18518" y="13601"/>
                    <a:pt x="18643" y="13684"/>
                    <a:pt x="18769" y="13705"/>
                  </a:cubicBezTo>
                  <a:cubicBezTo>
                    <a:pt x="19522" y="13936"/>
                    <a:pt x="20087" y="14438"/>
                    <a:pt x="20506" y="15128"/>
                  </a:cubicBezTo>
                  <a:cubicBezTo>
                    <a:pt x="20527" y="15170"/>
                    <a:pt x="20589" y="15191"/>
                    <a:pt x="20652" y="15296"/>
                  </a:cubicBezTo>
                  <a:cubicBezTo>
                    <a:pt x="20799" y="15212"/>
                    <a:pt x="20945" y="15149"/>
                    <a:pt x="21050" y="15024"/>
                  </a:cubicBezTo>
                  <a:cubicBezTo>
                    <a:pt x="21594" y="14459"/>
                    <a:pt x="22368" y="14249"/>
                    <a:pt x="23037" y="13894"/>
                  </a:cubicBezTo>
                  <a:cubicBezTo>
                    <a:pt x="23226" y="13789"/>
                    <a:pt x="23519" y="13831"/>
                    <a:pt x="23728" y="13873"/>
                  </a:cubicBezTo>
                  <a:cubicBezTo>
                    <a:pt x="24063" y="13915"/>
                    <a:pt x="24251" y="14291"/>
                    <a:pt x="24084" y="14605"/>
                  </a:cubicBezTo>
                  <a:cubicBezTo>
                    <a:pt x="24000" y="14752"/>
                    <a:pt x="23874" y="14856"/>
                    <a:pt x="23749" y="14982"/>
                  </a:cubicBezTo>
                  <a:cubicBezTo>
                    <a:pt x="23414" y="15296"/>
                    <a:pt x="23100" y="15651"/>
                    <a:pt x="22891" y="16091"/>
                  </a:cubicBezTo>
                  <a:cubicBezTo>
                    <a:pt x="23268" y="16405"/>
                    <a:pt x="23644" y="16718"/>
                    <a:pt x="23979" y="17011"/>
                  </a:cubicBezTo>
                  <a:cubicBezTo>
                    <a:pt x="24376" y="17304"/>
                    <a:pt x="24418" y="17744"/>
                    <a:pt x="24376" y="18204"/>
                  </a:cubicBezTo>
                  <a:cubicBezTo>
                    <a:pt x="24335" y="18476"/>
                    <a:pt x="24188" y="18643"/>
                    <a:pt x="23937" y="18685"/>
                  </a:cubicBezTo>
                  <a:cubicBezTo>
                    <a:pt x="23268" y="18706"/>
                    <a:pt x="22619" y="18790"/>
                    <a:pt x="21991" y="18622"/>
                  </a:cubicBezTo>
                  <a:cubicBezTo>
                    <a:pt x="21343" y="18476"/>
                    <a:pt x="20715" y="18476"/>
                    <a:pt x="20003" y="18434"/>
                  </a:cubicBezTo>
                  <a:cubicBezTo>
                    <a:pt x="19376" y="19271"/>
                    <a:pt x="18455" y="19731"/>
                    <a:pt x="17555" y="20213"/>
                  </a:cubicBezTo>
                  <a:cubicBezTo>
                    <a:pt x="17283" y="20380"/>
                    <a:pt x="17032" y="20464"/>
                    <a:pt x="16739" y="20506"/>
                  </a:cubicBezTo>
                  <a:cubicBezTo>
                    <a:pt x="15944" y="20694"/>
                    <a:pt x="15170" y="20736"/>
                    <a:pt x="14375" y="20715"/>
                  </a:cubicBezTo>
                  <a:cubicBezTo>
                    <a:pt x="14312" y="20715"/>
                    <a:pt x="14208" y="20715"/>
                    <a:pt x="14124" y="20736"/>
                  </a:cubicBezTo>
                  <a:cubicBezTo>
                    <a:pt x="13015" y="21154"/>
                    <a:pt x="11906" y="20924"/>
                    <a:pt x="10797" y="20882"/>
                  </a:cubicBezTo>
                  <a:cubicBezTo>
                    <a:pt x="10023" y="20840"/>
                    <a:pt x="9249" y="20527"/>
                    <a:pt x="8475" y="20380"/>
                  </a:cubicBezTo>
                  <a:cubicBezTo>
                    <a:pt x="7659" y="20213"/>
                    <a:pt x="7010" y="19794"/>
                    <a:pt x="6508" y="19125"/>
                  </a:cubicBezTo>
                  <a:cubicBezTo>
                    <a:pt x="5650" y="19166"/>
                    <a:pt x="4813" y="19313"/>
                    <a:pt x="4081" y="19836"/>
                  </a:cubicBezTo>
                  <a:cubicBezTo>
                    <a:pt x="3955" y="19941"/>
                    <a:pt x="3767" y="19962"/>
                    <a:pt x="3578" y="20045"/>
                  </a:cubicBezTo>
                  <a:cubicBezTo>
                    <a:pt x="3181" y="20171"/>
                    <a:pt x="2762" y="20213"/>
                    <a:pt x="2428" y="20485"/>
                  </a:cubicBezTo>
                  <a:cubicBezTo>
                    <a:pt x="2323" y="20568"/>
                    <a:pt x="2135" y="20589"/>
                    <a:pt x="2009" y="20589"/>
                  </a:cubicBezTo>
                  <a:cubicBezTo>
                    <a:pt x="1800" y="20610"/>
                    <a:pt x="1653" y="20673"/>
                    <a:pt x="1465" y="20819"/>
                  </a:cubicBezTo>
                  <a:cubicBezTo>
                    <a:pt x="1235" y="21029"/>
                    <a:pt x="942" y="20924"/>
                    <a:pt x="816" y="20673"/>
                  </a:cubicBezTo>
                  <a:cubicBezTo>
                    <a:pt x="754" y="20527"/>
                    <a:pt x="670" y="20380"/>
                    <a:pt x="712" y="20255"/>
                  </a:cubicBezTo>
                  <a:cubicBezTo>
                    <a:pt x="775" y="19041"/>
                    <a:pt x="419" y="17911"/>
                    <a:pt x="210" y="16760"/>
                  </a:cubicBezTo>
                  <a:cubicBezTo>
                    <a:pt x="147" y="16488"/>
                    <a:pt x="84" y="16195"/>
                    <a:pt x="42" y="15902"/>
                  </a:cubicBezTo>
                  <a:cubicBezTo>
                    <a:pt x="21" y="15693"/>
                    <a:pt x="0" y="15484"/>
                    <a:pt x="21" y="15296"/>
                  </a:cubicBezTo>
                  <a:cubicBezTo>
                    <a:pt x="84" y="14731"/>
                    <a:pt x="314" y="14521"/>
                    <a:pt x="879" y="14563"/>
                  </a:cubicBezTo>
                  <a:cubicBezTo>
                    <a:pt x="1340" y="14584"/>
                    <a:pt x="1779" y="14647"/>
                    <a:pt x="2197" y="14814"/>
                  </a:cubicBezTo>
                  <a:cubicBezTo>
                    <a:pt x="3390" y="15191"/>
                    <a:pt x="4645" y="15024"/>
                    <a:pt x="5901" y="15065"/>
                  </a:cubicBezTo>
                  <a:cubicBezTo>
                    <a:pt x="5901" y="14919"/>
                    <a:pt x="5964" y="14814"/>
                    <a:pt x="5943" y="14689"/>
                  </a:cubicBezTo>
                  <a:cubicBezTo>
                    <a:pt x="5441" y="13057"/>
                    <a:pt x="5231" y="11341"/>
                    <a:pt x="4938" y="9688"/>
                  </a:cubicBezTo>
                  <a:cubicBezTo>
                    <a:pt x="4792" y="8705"/>
                    <a:pt x="4645" y="7763"/>
                    <a:pt x="4520" y="6801"/>
                  </a:cubicBezTo>
                  <a:cubicBezTo>
                    <a:pt x="4436" y="6236"/>
                    <a:pt x="4415" y="5629"/>
                    <a:pt x="4394" y="5043"/>
                  </a:cubicBezTo>
                  <a:cubicBezTo>
                    <a:pt x="4353" y="4060"/>
                    <a:pt x="4394" y="3034"/>
                    <a:pt x="4394" y="2051"/>
                  </a:cubicBezTo>
                  <a:cubicBezTo>
                    <a:pt x="4394" y="1779"/>
                    <a:pt x="4353" y="1486"/>
                    <a:pt x="4625" y="1340"/>
                  </a:cubicBezTo>
                  <a:cubicBezTo>
                    <a:pt x="4918" y="1172"/>
                    <a:pt x="5231" y="1277"/>
                    <a:pt x="5441" y="1486"/>
                  </a:cubicBezTo>
                  <a:cubicBezTo>
                    <a:pt x="5985" y="1988"/>
                    <a:pt x="6487" y="2511"/>
                    <a:pt x="6968" y="3055"/>
                  </a:cubicBezTo>
                  <a:cubicBezTo>
                    <a:pt x="7219" y="3327"/>
                    <a:pt x="7407" y="3641"/>
                    <a:pt x="7659" y="3871"/>
                  </a:cubicBezTo>
                  <a:cubicBezTo>
                    <a:pt x="8349" y="4520"/>
                    <a:pt x="8893" y="5294"/>
                    <a:pt x="9395" y="6089"/>
                  </a:cubicBezTo>
                  <a:cubicBezTo>
                    <a:pt x="9646" y="6550"/>
                    <a:pt x="9939" y="7010"/>
                    <a:pt x="10232" y="7449"/>
                  </a:cubicBezTo>
                  <a:cubicBezTo>
                    <a:pt x="10379" y="7324"/>
                    <a:pt x="10441" y="7324"/>
                    <a:pt x="10483" y="7303"/>
                  </a:cubicBezTo>
                  <a:close/>
                  <a:moveTo>
                    <a:pt x="5336" y="2469"/>
                  </a:moveTo>
                  <a:cubicBezTo>
                    <a:pt x="5420" y="4185"/>
                    <a:pt x="5169" y="5754"/>
                    <a:pt x="5587" y="7240"/>
                  </a:cubicBezTo>
                  <a:cubicBezTo>
                    <a:pt x="5671" y="7303"/>
                    <a:pt x="5692" y="7324"/>
                    <a:pt x="5734" y="7324"/>
                  </a:cubicBezTo>
                  <a:cubicBezTo>
                    <a:pt x="6152" y="7428"/>
                    <a:pt x="6591" y="7533"/>
                    <a:pt x="7010" y="7638"/>
                  </a:cubicBezTo>
                  <a:cubicBezTo>
                    <a:pt x="7240" y="7700"/>
                    <a:pt x="7366" y="7868"/>
                    <a:pt x="7345" y="8077"/>
                  </a:cubicBezTo>
                  <a:cubicBezTo>
                    <a:pt x="7324" y="8286"/>
                    <a:pt x="7156" y="8370"/>
                    <a:pt x="6989" y="8370"/>
                  </a:cubicBezTo>
                  <a:cubicBezTo>
                    <a:pt x="6717" y="8370"/>
                    <a:pt x="6466" y="8328"/>
                    <a:pt x="6194" y="8286"/>
                  </a:cubicBezTo>
                  <a:cubicBezTo>
                    <a:pt x="6068" y="8265"/>
                    <a:pt x="5964" y="8119"/>
                    <a:pt x="5775" y="8286"/>
                  </a:cubicBezTo>
                  <a:cubicBezTo>
                    <a:pt x="5901" y="8893"/>
                    <a:pt x="5859" y="9542"/>
                    <a:pt x="6110" y="10148"/>
                  </a:cubicBezTo>
                  <a:cubicBezTo>
                    <a:pt x="6298" y="10169"/>
                    <a:pt x="6508" y="10148"/>
                    <a:pt x="6633" y="10232"/>
                  </a:cubicBezTo>
                  <a:cubicBezTo>
                    <a:pt x="6822" y="10316"/>
                    <a:pt x="6989" y="10441"/>
                    <a:pt x="7114" y="10588"/>
                  </a:cubicBezTo>
                  <a:cubicBezTo>
                    <a:pt x="7261" y="10797"/>
                    <a:pt x="7114" y="11069"/>
                    <a:pt x="6842" y="11111"/>
                  </a:cubicBezTo>
                  <a:cubicBezTo>
                    <a:pt x="6675" y="11153"/>
                    <a:pt x="6466" y="10943"/>
                    <a:pt x="6257" y="11174"/>
                  </a:cubicBezTo>
                  <a:cubicBezTo>
                    <a:pt x="6298" y="11446"/>
                    <a:pt x="6215" y="11801"/>
                    <a:pt x="6424" y="12073"/>
                  </a:cubicBezTo>
                  <a:cubicBezTo>
                    <a:pt x="6717" y="12157"/>
                    <a:pt x="6989" y="12262"/>
                    <a:pt x="7261" y="12345"/>
                  </a:cubicBezTo>
                  <a:cubicBezTo>
                    <a:pt x="7449" y="12387"/>
                    <a:pt x="7679" y="12387"/>
                    <a:pt x="7868" y="12471"/>
                  </a:cubicBezTo>
                  <a:cubicBezTo>
                    <a:pt x="7951" y="12492"/>
                    <a:pt x="8035" y="12659"/>
                    <a:pt x="8035" y="12743"/>
                  </a:cubicBezTo>
                  <a:cubicBezTo>
                    <a:pt x="8035" y="12848"/>
                    <a:pt x="7951" y="12973"/>
                    <a:pt x="7847" y="12994"/>
                  </a:cubicBezTo>
                  <a:cubicBezTo>
                    <a:pt x="7721" y="13057"/>
                    <a:pt x="7554" y="13078"/>
                    <a:pt x="7428" y="13078"/>
                  </a:cubicBezTo>
                  <a:lnTo>
                    <a:pt x="6591" y="13078"/>
                  </a:lnTo>
                  <a:cubicBezTo>
                    <a:pt x="6696" y="13517"/>
                    <a:pt x="6801" y="13915"/>
                    <a:pt x="6905" y="14312"/>
                  </a:cubicBezTo>
                  <a:cubicBezTo>
                    <a:pt x="7010" y="14752"/>
                    <a:pt x="7219" y="15149"/>
                    <a:pt x="7575" y="15400"/>
                  </a:cubicBezTo>
                  <a:cubicBezTo>
                    <a:pt x="7659" y="15463"/>
                    <a:pt x="7742" y="15505"/>
                    <a:pt x="7784" y="15568"/>
                  </a:cubicBezTo>
                  <a:cubicBezTo>
                    <a:pt x="7972" y="15777"/>
                    <a:pt x="7847" y="16133"/>
                    <a:pt x="7554" y="16153"/>
                  </a:cubicBezTo>
                  <a:cubicBezTo>
                    <a:pt x="7428" y="16195"/>
                    <a:pt x="7219" y="16195"/>
                    <a:pt x="7135" y="16091"/>
                  </a:cubicBezTo>
                  <a:cubicBezTo>
                    <a:pt x="6801" y="15693"/>
                    <a:pt x="6319" y="15777"/>
                    <a:pt x="5901" y="15777"/>
                  </a:cubicBezTo>
                  <a:lnTo>
                    <a:pt x="4227" y="15777"/>
                  </a:lnTo>
                  <a:cubicBezTo>
                    <a:pt x="3599" y="15777"/>
                    <a:pt x="3013" y="15714"/>
                    <a:pt x="2407" y="15568"/>
                  </a:cubicBezTo>
                  <a:cubicBezTo>
                    <a:pt x="2030" y="15463"/>
                    <a:pt x="1674" y="15400"/>
                    <a:pt x="1256" y="15317"/>
                  </a:cubicBezTo>
                  <a:cubicBezTo>
                    <a:pt x="1256" y="15568"/>
                    <a:pt x="1235" y="15714"/>
                    <a:pt x="1256" y="15902"/>
                  </a:cubicBezTo>
                  <a:lnTo>
                    <a:pt x="1570" y="17472"/>
                  </a:lnTo>
                  <a:cubicBezTo>
                    <a:pt x="1716" y="18204"/>
                    <a:pt x="1863" y="18957"/>
                    <a:pt x="1988" y="19690"/>
                  </a:cubicBezTo>
                  <a:cubicBezTo>
                    <a:pt x="2072" y="19690"/>
                    <a:pt x="2135" y="19710"/>
                    <a:pt x="2177" y="19690"/>
                  </a:cubicBezTo>
                  <a:cubicBezTo>
                    <a:pt x="2909" y="19250"/>
                    <a:pt x="3788" y="19166"/>
                    <a:pt x="4478" y="18643"/>
                  </a:cubicBezTo>
                  <a:cubicBezTo>
                    <a:pt x="4541" y="18602"/>
                    <a:pt x="4625" y="18560"/>
                    <a:pt x="4708" y="18539"/>
                  </a:cubicBezTo>
                  <a:cubicBezTo>
                    <a:pt x="5169" y="18392"/>
                    <a:pt x="5650" y="18225"/>
                    <a:pt x="6110" y="18099"/>
                  </a:cubicBezTo>
                  <a:cubicBezTo>
                    <a:pt x="6612" y="17974"/>
                    <a:pt x="7094" y="18016"/>
                    <a:pt x="7407" y="18455"/>
                  </a:cubicBezTo>
                  <a:cubicBezTo>
                    <a:pt x="7659" y="18832"/>
                    <a:pt x="7993" y="19041"/>
                    <a:pt x="8370" y="19187"/>
                  </a:cubicBezTo>
                  <a:cubicBezTo>
                    <a:pt x="9521" y="19669"/>
                    <a:pt x="10713" y="19962"/>
                    <a:pt x="11969" y="19920"/>
                  </a:cubicBezTo>
                  <a:cubicBezTo>
                    <a:pt x="12492" y="19920"/>
                    <a:pt x="13057" y="19920"/>
                    <a:pt x="13538" y="19794"/>
                  </a:cubicBezTo>
                  <a:cubicBezTo>
                    <a:pt x="13998" y="19690"/>
                    <a:pt x="14417" y="19627"/>
                    <a:pt x="14856" y="19627"/>
                  </a:cubicBezTo>
                  <a:cubicBezTo>
                    <a:pt x="15881" y="19648"/>
                    <a:pt x="16781" y="19376"/>
                    <a:pt x="17723" y="18936"/>
                  </a:cubicBezTo>
                  <a:cubicBezTo>
                    <a:pt x="18560" y="18539"/>
                    <a:pt x="19146" y="17890"/>
                    <a:pt x="19773" y="17283"/>
                  </a:cubicBezTo>
                  <a:cubicBezTo>
                    <a:pt x="20003" y="17074"/>
                    <a:pt x="20108" y="16760"/>
                    <a:pt x="20024" y="16488"/>
                  </a:cubicBezTo>
                  <a:cubicBezTo>
                    <a:pt x="19857" y="15881"/>
                    <a:pt x="19857" y="15191"/>
                    <a:pt x="19334" y="14647"/>
                  </a:cubicBezTo>
                  <a:cubicBezTo>
                    <a:pt x="18832" y="14731"/>
                    <a:pt x="18413" y="14438"/>
                    <a:pt x="17974" y="14208"/>
                  </a:cubicBezTo>
                  <a:cubicBezTo>
                    <a:pt x="16760" y="13580"/>
                    <a:pt x="15505" y="13412"/>
                    <a:pt x="14208" y="13684"/>
                  </a:cubicBezTo>
                  <a:cubicBezTo>
                    <a:pt x="13789" y="13768"/>
                    <a:pt x="13392" y="13789"/>
                    <a:pt x="12994" y="13664"/>
                  </a:cubicBezTo>
                  <a:lnTo>
                    <a:pt x="12366" y="12555"/>
                  </a:lnTo>
                  <a:cubicBezTo>
                    <a:pt x="11927" y="11739"/>
                    <a:pt x="11508" y="10943"/>
                    <a:pt x="11069" y="10148"/>
                  </a:cubicBezTo>
                  <a:cubicBezTo>
                    <a:pt x="10274" y="8788"/>
                    <a:pt x="9458" y="7491"/>
                    <a:pt x="8663" y="6131"/>
                  </a:cubicBezTo>
                  <a:cubicBezTo>
                    <a:pt x="8265" y="5462"/>
                    <a:pt x="7784" y="4876"/>
                    <a:pt x="7240" y="4311"/>
                  </a:cubicBezTo>
                  <a:cubicBezTo>
                    <a:pt x="6947" y="4039"/>
                    <a:pt x="6696" y="3683"/>
                    <a:pt x="6466" y="3369"/>
                  </a:cubicBezTo>
                  <a:cubicBezTo>
                    <a:pt x="6110" y="3139"/>
                    <a:pt x="5838" y="2825"/>
                    <a:pt x="5336" y="2469"/>
                  </a:cubicBezTo>
                  <a:close/>
                  <a:moveTo>
                    <a:pt x="15107" y="12785"/>
                  </a:moveTo>
                  <a:cubicBezTo>
                    <a:pt x="15045" y="12429"/>
                    <a:pt x="14961" y="12094"/>
                    <a:pt x="14877" y="11739"/>
                  </a:cubicBezTo>
                  <a:cubicBezTo>
                    <a:pt x="14647" y="10797"/>
                    <a:pt x="14375" y="9855"/>
                    <a:pt x="14166" y="8914"/>
                  </a:cubicBezTo>
                  <a:cubicBezTo>
                    <a:pt x="13998" y="8223"/>
                    <a:pt x="13894" y="7491"/>
                    <a:pt x="13643" y="6780"/>
                  </a:cubicBezTo>
                  <a:cubicBezTo>
                    <a:pt x="13433" y="6152"/>
                    <a:pt x="13266" y="5545"/>
                    <a:pt x="13120" y="4917"/>
                  </a:cubicBezTo>
                  <a:cubicBezTo>
                    <a:pt x="12868" y="3683"/>
                    <a:pt x="12492" y="2469"/>
                    <a:pt x="11864" y="1360"/>
                  </a:cubicBezTo>
                  <a:cubicBezTo>
                    <a:pt x="11822" y="1277"/>
                    <a:pt x="11739" y="1214"/>
                    <a:pt x="11613" y="1109"/>
                  </a:cubicBezTo>
                  <a:cubicBezTo>
                    <a:pt x="11236" y="2574"/>
                    <a:pt x="11111" y="3976"/>
                    <a:pt x="11278" y="5399"/>
                  </a:cubicBezTo>
                  <a:cubicBezTo>
                    <a:pt x="11341" y="5441"/>
                    <a:pt x="11404" y="5462"/>
                    <a:pt x="11446" y="5503"/>
                  </a:cubicBezTo>
                  <a:cubicBezTo>
                    <a:pt x="11655" y="5566"/>
                    <a:pt x="11927" y="5650"/>
                    <a:pt x="11864" y="5964"/>
                  </a:cubicBezTo>
                  <a:cubicBezTo>
                    <a:pt x="11843" y="6298"/>
                    <a:pt x="11550" y="6236"/>
                    <a:pt x="11341" y="6278"/>
                  </a:cubicBezTo>
                  <a:cubicBezTo>
                    <a:pt x="11320" y="6278"/>
                    <a:pt x="11299" y="6298"/>
                    <a:pt x="11278" y="6340"/>
                  </a:cubicBezTo>
                  <a:lnTo>
                    <a:pt x="11278" y="7010"/>
                  </a:lnTo>
                  <a:cubicBezTo>
                    <a:pt x="11425" y="7031"/>
                    <a:pt x="11550" y="7010"/>
                    <a:pt x="11634" y="7073"/>
                  </a:cubicBezTo>
                  <a:cubicBezTo>
                    <a:pt x="11760" y="7114"/>
                    <a:pt x="11906" y="7198"/>
                    <a:pt x="11969" y="7303"/>
                  </a:cubicBezTo>
                  <a:cubicBezTo>
                    <a:pt x="12032" y="7386"/>
                    <a:pt x="12032" y="7533"/>
                    <a:pt x="11969" y="7617"/>
                  </a:cubicBezTo>
                  <a:cubicBezTo>
                    <a:pt x="11927" y="7700"/>
                    <a:pt x="11760" y="7721"/>
                    <a:pt x="11697" y="7721"/>
                  </a:cubicBezTo>
                  <a:cubicBezTo>
                    <a:pt x="11529" y="7700"/>
                    <a:pt x="11404" y="7617"/>
                    <a:pt x="11236" y="7554"/>
                  </a:cubicBezTo>
                  <a:cubicBezTo>
                    <a:pt x="11069" y="8328"/>
                    <a:pt x="11195" y="8914"/>
                    <a:pt x="11592" y="9521"/>
                  </a:cubicBezTo>
                  <a:cubicBezTo>
                    <a:pt x="12324" y="10671"/>
                    <a:pt x="12952" y="11906"/>
                    <a:pt x="13601" y="13078"/>
                  </a:cubicBezTo>
                  <a:cubicBezTo>
                    <a:pt x="14103" y="12973"/>
                    <a:pt x="14563" y="12889"/>
                    <a:pt x="15107" y="12785"/>
                  </a:cubicBezTo>
                  <a:close/>
                  <a:moveTo>
                    <a:pt x="22640" y="14961"/>
                  </a:moveTo>
                  <a:cubicBezTo>
                    <a:pt x="22096" y="15065"/>
                    <a:pt x="21803" y="15337"/>
                    <a:pt x="21489" y="15589"/>
                  </a:cubicBezTo>
                  <a:cubicBezTo>
                    <a:pt x="21112" y="15902"/>
                    <a:pt x="20840" y="16237"/>
                    <a:pt x="20924" y="16802"/>
                  </a:cubicBezTo>
                  <a:cubicBezTo>
                    <a:pt x="20945" y="17053"/>
                    <a:pt x="20903" y="17283"/>
                    <a:pt x="20903" y="17555"/>
                  </a:cubicBezTo>
                  <a:cubicBezTo>
                    <a:pt x="21384" y="17660"/>
                    <a:pt x="21845" y="17786"/>
                    <a:pt x="22284" y="17848"/>
                  </a:cubicBezTo>
                  <a:cubicBezTo>
                    <a:pt x="22703" y="17890"/>
                    <a:pt x="23142" y="17911"/>
                    <a:pt x="23560" y="17806"/>
                  </a:cubicBezTo>
                  <a:cubicBezTo>
                    <a:pt x="23560" y="17702"/>
                    <a:pt x="23560" y="17639"/>
                    <a:pt x="23540" y="17597"/>
                  </a:cubicBezTo>
                  <a:cubicBezTo>
                    <a:pt x="23330" y="17325"/>
                    <a:pt x="23037" y="17116"/>
                    <a:pt x="22724" y="16970"/>
                  </a:cubicBezTo>
                  <a:cubicBezTo>
                    <a:pt x="21907" y="16614"/>
                    <a:pt x="21803" y="16133"/>
                    <a:pt x="22368" y="15400"/>
                  </a:cubicBezTo>
                  <a:cubicBezTo>
                    <a:pt x="22410" y="15296"/>
                    <a:pt x="22493" y="15191"/>
                    <a:pt x="22640" y="149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94;p56"/>
            <p:cNvSpPr/>
            <p:nvPr/>
          </p:nvSpPr>
          <p:spPr>
            <a:xfrm>
              <a:off x="7566325" y="2381425"/>
              <a:ext cx="63825" cy="61750"/>
            </a:xfrm>
            <a:custGeom>
              <a:avLst/>
              <a:gdLst/>
              <a:ahLst/>
              <a:cxnLst/>
              <a:rect l="l" t="t" r="r" b="b"/>
              <a:pathLst>
                <a:path w="2553" h="2470" extrusionOk="0">
                  <a:moveTo>
                    <a:pt x="1277" y="0"/>
                  </a:moveTo>
                  <a:cubicBezTo>
                    <a:pt x="1695" y="0"/>
                    <a:pt x="2197" y="314"/>
                    <a:pt x="2302" y="712"/>
                  </a:cubicBezTo>
                  <a:cubicBezTo>
                    <a:pt x="2407" y="1046"/>
                    <a:pt x="2490" y="1381"/>
                    <a:pt x="2532" y="1716"/>
                  </a:cubicBezTo>
                  <a:cubicBezTo>
                    <a:pt x="2553" y="1800"/>
                    <a:pt x="2532" y="1904"/>
                    <a:pt x="2511" y="1988"/>
                  </a:cubicBezTo>
                  <a:cubicBezTo>
                    <a:pt x="2448" y="2197"/>
                    <a:pt x="2135" y="2302"/>
                    <a:pt x="2009" y="2134"/>
                  </a:cubicBezTo>
                  <a:cubicBezTo>
                    <a:pt x="1779" y="1904"/>
                    <a:pt x="1611" y="1611"/>
                    <a:pt x="1591" y="1276"/>
                  </a:cubicBezTo>
                  <a:cubicBezTo>
                    <a:pt x="1591" y="1088"/>
                    <a:pt x="1549" y="942"/>
                    <a:pt x="1465" y="774"/>
                  </a:cubicBezTo>
                  <a:cubicBezTo>
                    <a:pt x="1360" y="544"/>
                    <a:pt x="1046" y="523"/>
                    <a:pt x="858" y="691"/>
                  </a:cubicBezTo>
                  <a:cubicBezTo>
                    <a:pt x="649" y="900"/>
                    <a:pt x="523" y="1172"/>
                    <a:pt x="523" y="1486"/>
                  </a:cubicBezTo>
                  <a:cubicBezTo>
                    <a:pt x="523" y="1737"/>
                    <a:pt x="482" y="2009"/>
                    <a:pt x="461" y="2260"/>
                  </a:cubicBezTo>
                  <a:cubicBezTo>
                    <a:pt x="440" y="2344"/>
                    <a:pt x="335" y="2427"/>
                    <a:pt x="230" y="2469"/>
                  </a:cubicBezTo>
                  <a:cubicBezTo>
                    <a:pt x="210" y="2469"/>
                    <a:pt x="63" y="2365"/>
                    <a:pt x="63" y="2323"/>
                  </a:cubicBezTo>
                  <a:cubicBezTo>
                    <a:pt x="0" y="1779"/>
                    <a:pt x="0" y="1235"/>
                    <a:pt x="230" y="670"/>
                  </a:cubicBezTo>
                  <a:cubicBezTo>
                    <a:pt x="502" y="126"/>
                    <a:pt x="712" y="0"/>
                    <a:pt x="1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" name="Google Shape;1276;p56"/>
          <p:cNvGrpSpPr/>
          <p:nvPr/>
        </p:nvGrpSpPr>
        <p:grpSpPr>
          <a:xfrm>
            <a:off x="7832550" y="325325"/>
            <a:ext cx="741250" cy="792000"/>
            <a:chOff x="-3118700" y="2365900"/>
            <a:chExt cx="741250" cy="792000"/>
          </a:xfrm>
        </p:grpSpPr>
        <p:sp>
          <p:nvSpPr>
            <p:cNvPr id="61" name="Google Shape;1277;p56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78;p56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79;p56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0;p56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1;p56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2;p56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3;p56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4;p56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5;p56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6;p56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Rectangle 70"/>
          <p:cNvSpPr/>
          <p:nvPr/>
        </p:nvSpPr>
        <p:spPr>
          <a:xfrm>
            <a:off x="845350" y="2592409"/>
            <a:ext cx="71141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 smtClean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+mn-lt"/>
              </a:rPr>
              <a:t>Đổi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mới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phương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pháp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giảng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dạy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hình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thức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tổ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>
                <a:latin typeface="+mn-lt"/>
              </a:rPr>
              <a:t>chức</a:t>
            </a:r>
            <a:r>
              <a:rPr lang="en-US" sz="2400" dirty="0">
                <a:latin typeface="+mn-lt"/>
              </a:rPr>
              <a:t>, </a:t>
            </a:r>
            <a:r>
              <a:rPr lang="en-US" sz="2400" dirty="0" err="1">
                <a:latin typeface="+mn-lt"/>
              </a:rPr>
              <a:t>sáng</a:t>
            </a:r>
            <a:r>
              <a:rPr lang="en-US" sz="2400" dirty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tạo</a:t>
            </a:r>
            <a:endParaRPr lang="en-US" sz="2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1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1" name="Google Shape;1321;p57"/>
          <p:cNvGrpSpPr/>
          <p:nvPr/>
        </p:nvGrpSpPr>
        <p:grpSpPr>
          <a:xfrm>
            <a:off x="2925002" y="2917308"/>
            <a:ext cx="3181290" cy="1886474"/>
            <a:chOff x="2886990" y="1939954"/>
            <a:chExt cx="3370010" cy="1998384"/>
          </a:xfrm>
        </p:grpSpPr>
        <p:grpSp>
          <p:nvGrpSpPr>
            <p:cNvPr id="1322" name="Google Shape;1322;p57"/>
            <p:cNvGrpSpPr/>
            <p:nvPr/>
          </p:nvGrpSpPr>
          <p:grpSpPr>
            <a:xfrm>
              <a:off x="4559700" y="1941038"/>
              <a:ext cx="1458850" cy="1801625"/>
              <a:chOff x="6658575" y="2261350"/>
              <a:chExt cx="1458850" cy="1801625"/>
            </a:xfrm>
          </p:grpSpPr>
          <p:sp>
            <p:nvSpPr>
              <p:cNvPr id="1323" name="Google Shape;1323;p57"/>
              <p:cNvSpPr/>
              <p:nvPr/>
            </p:nvSpPr>
            <p:spPr>
              <a:xfrm>
                <a:off x="6862575" y="2681800"/>
                <a:ext cx="865825" cy="479800"/>
              </a:xfrm>
              <a:custGeom>
                <a:avLst/>
                <a:gdLst/>
                <a:ahLst/>
                <a:cxnLst/>
                <a:rect l="l" t="t" r="r" b="b"/>
                <a:pathLst>
                  <a:path w="34633" h="19192" extrusionOk="0">
                    <a:moveTo>
                      <a:pt x="19404" y="760"/>
                    </a:moveTo>
                    <a:cubicBezTo>
                      <a:pt x="19665" y="1306"/>
                      <a:pt x="20068" y="1733"/>
                      <a:pt x="20566" y="2041"/>
                    </a:cubicBezTo>
                    <a:cubicBezTo>
                      <a:pt x="20898" y="2231"/>
                      <a:pt x="21254" y="2373"/>
                      <a:pt x="21634" y="2492"/>
                    </a:cubicBezTo>
                    <a:cubicBezTo>
                      <a:pt x="22108" y="2610"/>
                      <a:pt x="22535" y="2847"/>
                      <a:pt x="23057" y="2847"/>
                    </a:cubicBezTo>
                    <a:cubicBezTo>
                      <a:pt x="23531" y="2847"/>
                      <a:pt x="24006" y="2776"/>
                      <a:pt x="24457" y="2610"/>
                    </a:cubicBezTo>
                    <a:cubicBezTo>
                      <a:pt x="24718" y="2539"/>
                      <a:pt x="24955" y="2421"/>
                      <a:pt x="25216" y="2302"/>
                    </a:cubicBezTo>
                    <a:cubicBezTo>
                      <a:pt x="26046" y="2017"/>
                      <a:pt x="26805" y="1543"/>
                      <a:pt x="27422" y="902"/>
                    </a:cubicBezTo>
                    <a:cubicBezTo>
                      <a:pt x="27493" y="855"/>
                      <a:pt x="27564" y="831"/>
                      <a:pt x="27635" y="808"/>
                    </a:cubicBezTo>
                    <a:cubicBezTo>
                      <a:pt x="27778" y="879"/>
                      <a:pt x="27920" y="974"/>
                      <a:pt x="28038" y="1068"/>
                    </a:cubicBezTo>
                    <a:cubicBezTo>
                      <a:pt x="28798" y="1590"/>
                      <a:pt x="29675" y="1851"/>
                      <a:pt x="30577" y="1828"/>
                    </a:cubicBezTo>
                    <a:cubicBezTo>
                      <a:pt x="31217" y="1851"/>
                      <a:pt x="31834" y="1709"/>
                      <a:pt x="32379" y="1424"/>
                    </a:cubicBezTo>
                    <a:cubicBezTo>
                      <a:pt x="32640" y="1282"/>
                      <a:pt x="32901" y="1092"/>
                      <a:pt x="33115" y="902"/>
                    </a:cubicBezTo>
                    <a:cubicBezTo>
                      <a:pt x="33257" y="713"/>
                      <a:pt x="33471" y="570"/>
                      <a:pt x="33731" y="523"/>
                    </a:cubicBezTo>
                    <a:cubicBezTo>
                      <a:pt x="33779" y="665"/>
                      <a:pt x="33850" y="784"/>
                      <a:pt x="33897" y="926"/>
                    </a:cubicBezTo>
                    <a:cubicBezTo>
                      <a:pt x="34206" y="1590"/>
                      <a:pt x="34419" y="2278"/>
                      <a:pt x="34538" y="3014"/>
                    </a:cubicBezTo>
                    <a:cubicBezTo>
                      <a:pt x="34609" y="3488"/>
                      <a:pt x="34633" y="3986"/>
                      <a:pt x="34633" y="4484"/>
                    </a:cubicBezTo>
                    <a:cubicBezTo>
                      <a:pt x="34633" y="5220"/>
                      <a:pt x="34609" y="5931"/>
                      <a:pt x="34609" y="6667"/>
                    </a:cubicBezTo>
                    <a:cubicBezTo>
                      <a:pt x="34562" y="7188"/>
                      <a:pt x="34467" y="7687"/>
                      <a:pt x="34301" y="8185"/>
                    </a:cubicBezTo>
                    <a:cubicBezTo>
                      <a:pt x="34040" y="9110"/>
                      <a:pt x="33660" y="9987"/>
                      <a:pt x="33162" y="10818"/>
                    </a:cubicBezTo>
                    <a:cubicBezTo>
                      <a:pt x="32735" y="11529"/>
                      <a:pt x="32237" y="12170"/>
                      <a:pt x="31644" y="12739"/>
                    </a:cubicBezTo>
                    <a:cubicBezTo>
                      <a:pt x="31264" y="13142"/>
                      <a:pt x="30861" y="13522"/>
                      <a:pt x="30458" y="13925"/>
                    </a:cubicBezTo>
                    <a:cubicBezTo>
                      <a:pt x="29936" y="14423"/>
                      <a:pt x="29343" y="14850"/>
                      <a:pt x="28703" y="15230"/>
                    </a:cubicBezTo>
                    <a:cubicBezTo>
                      <a:pt x="27683" y="15870"/>
                      <a:pt x="26663" y="16487"/>
                      <a:pt x="25619" y="17080"/>
                    </a:cubicBezTo>
                    <a:cubicBezTo>
                      <a:pt x="24551" y="17626"/>
                      <a:pt x="23413" y="18053"/>
                      <a:pt x="22251" y="18361"/>
                    </a:cubicBezTo>
                    <a:cubicBezTo>
                      <a:pt x="21112" y="18646"/>
                      <a:pt x="19950" y="18859"/>
                      <a:pt x="18787" y="19001"/>
                    </a:cubicBezTo>
                    <a:cubicBezTo>
                      <a:pt x="17815" y="19096"/>
                      <a:pt x="16819" y="19120"/>
                      <a:pt x="15822" y="19167"/>
                    </a:cubicBezTo>
                    <a:cubicBezTo>
                      <a:pt x="15395" y="19191"/>
                      <a:pt x="14968" y="19167"/>
                      <a:pt x="14518" y="19167"/>
                    </a:cubicBezTo>
                    <a:cubicBezTo>
                      <a:pt x="13711" y="19191"/>
                      <a:pt x="12905" y="19120"/>
                      <a:pt x="12098" y="18978"/>
                    </a:cubicBezTo>
                    <a:cubicBezTo>
                      <a:pt x="11790" y="18930"/>
                      <a:pt x="11505" y="18859"/>
                      <a:pt x="11197" y="18788"/>
                    </a:cubicBezTo>
                    <a:cubicBezTo>
                      <a:pt x="10129" y="18456"/>
                      <a:pt x="9086" y="18124"/>
                      <a:pt x="8018" y="17768"/>
                    </a:cubicBezTo>
                    <a:cubicBezTo>
                      <a:pt x="6571" y="17293"/>
                      <a:pt x="5290" y="16487"/>
                      <a:pt x="4223" y="15420"/>
                    </a:cubicBezTo>
                    <a:cubicBezTo>
                      <a:pt x="3630" y="14827"/>
                      <a:pt x="3060" y="14210"/>
                      <a:pt x="2515" y="13593"/>
                    </a:cubicBezTo>
                    <a:cubicBezTo>
                      <a:pt x="2230" y="13261"/>
                      <a:pt x="1993" y="12905"/>
                      <a:pt x="1756" y="12549"/>
                    </a:cubicBezTo>
                    <a:cubicBezTo>
                      <a:pt x="1590" y="12383"/>
                      <a:pt x="1613" y="12122"/>
                      <a:pt x="1780" y="11956"/>
                    </a:cubicBezTo>
                    <a:cubicBezTo>
                      <a:pt x="1803" y="11909"/>
                      <a:pt x="1827" y="11861"/>
                      <a:pt x="1827" y="11814"/>
                    </a:cubicBezTo>
                    <a:cubicBezTo>
                      <a:pt x="1685" y="11600"/>
                      <a:pt x="1542" y="11838"/>
                      <a:pt x="1353" y="11743"/>
                    </a:cubicBezTo>
                    <a:cubicBezTo>
                      <a:pt x="1020" y="11007"/>
                      <a:pt x="783" y="10248"/>
                      <a:pt x="641" y="9466"/>
                    </a:cubicBezTo>
                    <a:cubicBezTo>
                      <a:pt x="665" y="9418"/>
                      <a:pt x="688" y="9371"/>
                      <a:pt x="712" y="9323"/>
                    </a:cubicBezTo>
                    <a:cubicBezTo>
                      <a:pt x="997" y="8944"/>
                      <a:pt x="1020" y="8896"/>
                      <a:pt x="736" y="8635"/>
                    </a:cubicBezTo>
                    <a:cubicBezTo>
                      <a:pt x="285" y="8232"/>
                      <a:pt x="190" y="7734"/>
                      <a:pt x="143" y="7188"/>
                    </a:cubicBezTo>
                    <a:cubicBezTo>
                      <a:pt x="72" y="6263"/>
                      <a:pt x="72" y="5338"/>
                      <a:pt x="48" y="4413"/>
                    </a:cubicBezTo>
                    <a:cubicBezTo>
                      <a:pt x="0" y="3607"/>
                      <a:pt x="95" y="2824"/>
                      <a:pt x="333" y="2065"/>
                    </a:cubicBezTo>
                    <a:cubicBezTo>
                      <a:pt x="475" y="1590"/>
                      <a:pt x="593" y="1116"/>
                      <a:pt x="712" y="665"/>
                    </a:cubicBezTo>
                    <a:cubicBezTo>
                      <a:pt x="807" y="618"/>
                      <a:pt x="926" y="665"/>
                      <a:pt x="949" y="784"/>
                    </a:cubicBezTo>
                    <a:cubicBezTo>
                      <a:pt x="1139" y="1140"/>
                      <a:pt x="1471" y="1401"/>
                      <a:pt x="1874" y="1543"/>
                    </a:cubicBezTo>
                    <a:cubicBezTo>
                      <a:pt x="2396" y="1733"/>
                      <a:pt x="2942" y="1828"/>
                      <a:pt x="3487" y="1851"/>
                    </a:cubicBezTo>
                    <a:cubicBezTo>
                      <a:pt x="4318" y="1922"/>
                      <a:pt x="5124" y="1875"/>
                      <a:pt x="5931" y="1756"/>
                    </a:cubicBezTo>
                    <a:cubicBezTo>
                      <a:pt x="6737" y="1614"/>
                      <a:pt x="7496" y="1306"/>
                      <a:pt x="8184" y="855"/>
                    </a:cubicBezTo>
                    <a:cubicBezTo>
                      <a:pt x="8730" y="523"/>
                      <a:pt x="9275" y="238"/>
                      <a:pt x="9845" y="1"/>
                    </a:cubicBezTo>
                    <a:cubicBezTo>
                      <a:pt x="9987" y="238"/>
                      <a:pt x="10106" y="428"/>
                      <a:pt x="10200" y="641"/>
                    </a:cubicBezTo>
                    <a:cubicBezTo>
                      <a:pt x="10722" y="1756"/>
                      <a:pt x="11671" y="2587"/>
                      <a:pt x="12810" y="2990"/>
                    </a:cubicBezTo>
                    <a:cubicBezTo>
                      <a:pt x="13687" y="3322"/>
                      <a:pt x="14612" y="3441"/>
                      <a:pt x="15538" y="3393"/>
                    </a:cubicBezTo>
                    <a:cubicBezTo>
                      <a:pt x="15727" y="3369"/>
                      <a:pt x="15917" y="3322"/>
                      <a:pt x="16107" y="3274"/>
                    </a:cubicBezTo>
                    <a:cubicBezTo>
                      <a:pt x="17364" y="2895"/>
                      <a:pt x="18455" y="2088"/>
                      <a:pt x="19214" y="1021"/>
                    </a:cubicBezTo>
                    <a:cubicBezTo>
                      <a:pt x="19262" y="926"/>
                      <a:pt x="19333" y="879"/>
                      <a:pt x="19404" y="760"/>
                    </a:cubicBezTo>
                    <a:close/>
                    <a:moveTo>
                      <a:pt x="19997" y="16748"/>
                    </a:moveTo>
                    <a:lnTo>
                      <a:pt x="19997" y="16724"/>
                    </a:lnTo>
                    <a:cubicBezTo>
                      <a:pt x="20448" y="16724"/>
                      <a:pt x="20898" y="16772"/>
                      <a:pt x="21349" y="16724"/>
                    </a:cubicBezTo>
                    <a:cubicBezTo>
                      <a:pt x="22535" y="16700"/>
                      <a:pt x="23674" y="16273"/>
                      <a:pt x="24623" y="15538"/>
                    </a:cubicBezTo>
                    <a:cubicBezTo>
                      <a:pt x="24884" y="15325"/>
                      <a:pt x="25121" y="15087"/>
                      <a:pt x="25405" y="14898"/>
                    </a:cubicBezTo>
                    <a:cubicBezTo>
                      <a:pt x="25714" y="14660"/>
                      <a:pt x="25975" y="14376"/>
                      <a:pt x="26188" y="14044"/>
                    </a:cubicBezTo>
                    <a:cubicBezTo>
                      <a:pt x="26544" y="13522"/>
                      <a:pt x="26900" y="12976"/>
                      <a:pt x="27232" y="12431"/>
                    </a:cubicBezTo>
                    <a:cubicBezTo>
                      <a:pt x="27422" y="12170"/>
                      <a:pt x="27351" y="11814"/>
                      <a:pt x="27090" y="11624"/>
                    </a:cubicBezTo>
                    <a:cubicBezTo>
                      <a:pt x="26805" y="11458"/>
                      <a:pt x="26473" y="11506"/>
                      <a:pt x="26283" y="11767"/>
                    </a:cubicBezTo>
                    <a:cubicBezTo>
                      <a:pt x="26070" y="12004"/>
                      <a:pt x="25904" y="12241"/>
                      <a:pt x="25761" y="12502"/>
                    </a:cubicBezTo>
                    <a:cubicBezTo>
                      <a:pt x="25358" y="13285"/>
                      <a:pt x="24789" y="13973"/>
                      <a:pt x="24077" y="14494"/>
                    </a:cubicBezTo>
                    <a:cubicBezTo>
                      <a:pt x="23247" y="15206"/>
                      <a:pt x="22203" y="15586"/>
                      <a:pt x="21112" y="15586"/>
                    </a:cubicBezTo>
                    <a:cubicBezTo>
                      <a:pt x="20353" y="15609"/>
                      <a:pt x="19618" y="15609"/>
                      <a:pt x="18858" y="15609"/>
                    </a:cubicBezTo>
                    <a:cubicBezTo>
                      <a:pt x="18289" y="15609"/>
                      <a:pt x="17696" y="15514"/>
                      <a:pt x="17174" y="15325"/>
                    </a:cubicBezTo>
                    <a:cubicBezTo>
                      <a:pt x="16344" y="15016"/>
                      <a:pt x="15561" y="14613"/>
                      <a:pt x="14850" y="14091"/>
                    </a:cubicBezTo>
                    <a:cubicBezTo>
                      <a:pt x="14209" y="13664"/>
                      <a:pt x="13592" y="13190"/>
                      <a:pt x="13260" y="12454"/>
                    </a:cubicBezTo>
                    <a:cubicBezTo>
                      <a:pt x="13237" y="12407"/>
                      <a:pt x="13213" y="12383"/>
                      <a:pt x="13189" y="12336"/>
                    </a:cubicBezTo>
                    <a:cubicBezTo>
                      <a:pt x="12999" y="12146"/>
                      <a:pt x="12644" y="12194"/>
                      <a:pt x="12549" y="12454"/>
                    </a:cubicBezTo>
                    <a:cubicBezTo>
                      <a:pt x="12501" y="12597"/>
                      <a:pt x="12478" y="12739"/>
                      <a:pt x="12501" y="12881"/>
                    </a:cubicBezTo>
                    <a:cubicBezTo>
                      <a:pt x="12549" y="13308"/>
                      <a:pt x="12739" y="13712"/>
                      <a:pt x="13071" y="13996"/>
                    </a:cubicBezTo>
                    <a:cubicBezTo>
                      <a:pt x="13901" y="14850"/>
                      <a:pt x="14897" y="15538"/>
                      <a:pt x="16012" y="16036"/>
                    </a:cubicBezTo>
                    <a:cubicBezTo>
                      <a:pt x="17032" y="16558"/>
                      <a:pt x="18147" y="16819"/>
                      <a:pt x="19309" y="16772"/>
                    </a:cubicBezTo>
                    <a:cubicBezTo>
                      <a:pt x="19523" y="16724"/>
                      <a:pt x="19760" y="16748"/>
                      <a:pt x="19997" y="16748"/>
                    </a:cubicBezTo>
                    <a:close/>
                    <a:moveTo>
                      <a:pt x="25263" y="7615"/>
                    </a:moveTo>
                    <a:cubicBezTo>
                      <a:pt x="25287" y="7188"/>
                      <a:pt x="25073" y="6785"/>
                      <a:pt x="24670" y="6595"/>
                    </a:cubicBezTo>
                    <a:cubicBezTo>
                      <a:pt x="24504" y="6501"/>
                      <a:pt x="24291" y="6358"/>
                      <a:pt x="24077" y="6477"/>
                    </a:cubicBezTo>
                    <a:cubicBezTo>
                      <a:pt x="23887" y="6619"/>
                      <a:pt x="23555" y="6785"/>
                      <a:pt x="23437" y="7070"/>
                    </a:cubicBezTo>
                    <a:cubicBezTo>
                      <a:pt x="23199" y="7734"/>
                      <a:pt x="23626" y="8422"/>
                      <a:pt x="24338" y="8469"/>
                    </a:cubicBezTo>
                    <a:cubicBezTo>
                      <a:pt x="24955" y="8541"/>
                      <a:pt x="25263" y="8256"/>
                      <a:pt x="25263" y="7615"/>
                    </a:cubicBezTo>
                    <a:close/>
                    <a:moveTo>
                      <a:pt x="13118" y="9703"/>
                    </a:moveTo>
                    <a:cubicBezTo>
                      <a:pt x="13142" y="9632"/>
                      <a:pt x="13166" y="9584"/>
                      <a:pt x="13166" y="9513"/>
                    </a:cubicBezTo>
                    <a:cubicBezTo>
                      <a:pt x="13166" y="9300"/>
                      <a:pt x="13166" y="9086"/>
                      <a:pt x="13166" y="8873"/>
                    </a:cubicBezTo>
                    <a:cubicBezTo>
                      <a:pt x="13118" y="8042"/>
                      <a:pt x="12881" y="7853"/>
                      <a:pt x="12074" y="7971"/>
                    </a:cubicBezTo>
                    <a:cubicBezTo>
                      <a:pt x="11837" y="7971"/>
                      <a:pt x="11647" y="8161"/>
                      <a:pt x="11576" y="8398"/>
                    </a:cubicBezTo>
                    <a:cubicBezTo>
                      <a:pt x="11434" y="8801"/>
                      <a:pt x="11552" y="9252"/>
                      <a:pt x="11837" y="9584"/>
                    </a:cubicBezTo>
                    <a:cubicBezTo>
                      <a:pt x="12217" y="10011"/>
                      <a:pt x="12478" y="10082"/>
                      <a:pt x="12952" y="9798"/>
                    </a:cubicBezTo>
                    <a:cubicBezTo>
                      <a:pt x="13023" y="9774"/>
                      <a:pt x="13071" y="9750"/>
                      <a:pt x="13142" y="97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4" name="Google Shape;1324;p57"/>
              <p:cNvSpPr/>
              <p:nvPr/>
            </p:nvSpPr>
            <p:spPr>
              <a:xfrm>
                <a:off x="7299625" y="3119450"/>
                <a:ext cx="425225" cy="409825"/>
              </a:xfrm>
              <a:custGeom>
                <a:avLst/>
                <a:gdLst/>
                <a:ahLst/>
                <a:cxnLst/>
                <a:rect l="l" t="t" r="r" b="b"/>
                <a:pathLst>
                  <a:path w="17009" h="16393" extrusionOk="0">
                    <a:moveTo>
                      <a:pt x="238" y="2871"/>
                    </a:moveTo>
                    <a:cubicBezTo>
                      <a:pt x="1946" y="2753"/>
                      <a:pt x="3630" y="2468"/>
                      <a:pt x="5267" y="2041"/>
                    </a:cubicBezTo>
                    <a:cubicBezTo>
                      <a:pt x="6903" y="1614"/>
                      <a:pt x="8469" y="926"/>
                      <a:pt x="9892" y="1"/>
                    </a:cubicBezTo>
                    <a:cubicBezTo>
                      <a:pt x="10319" y="950"/>
                      <a:pt x="10841" y="1851"/>
                      <a:pt x="11458" y="2705"/>
                    </a:cubicBezTo>
                    <a:cubicBezTo>
                      <a:pt x="11980" y="3417"/>
                      <a:pt x="12478" y="4176"/>
                      <a:pt x="12929" y="4959"/>
                    </a:cubicBezTo>
                    <a:cubicBezTo>
                      <a:pt x="13403" y="5718"/>
                      <a:pt x="13949" y="6453"/>
                      <a:pt x="14542" y="7117"/>
                    </a:cubicBezTo>
                    <a:cubicBezTo>
                      <a:pt x="15063" y="7710"/>
                      <a:pt x="15514" y="8374"/>
                      <a:pt x="15989" y="8991"/>
                    </a:cubicBezTo>
                    <a:cubicBezTo>
                      <a:pt x="16083" y="9110"/>
                      <a:pt x="16155" y="9252"/>
                      <a:pt x="16249" y="9371"/>
                    </a:cubicBezTo>
                    <a:cubicBezTo>
                      <a:pt x="16771" y="10011"/>
                      <a:pt x="17009" y="10841"/>
                      <a:pt x="16937" y="11648"/>
                    </a:cubicBezTo>
                    <a:cubicBezTo>
                      <a:pt x="16653" y="11980"/>
                      <a:pt x="16321" y="12265"/>
                      <a:pt x="15941" y="12478"/>
                    </a:cubicBezTo>
                    <a:cubicBezTo>
                      <a:pt x="15277" y="12953"/>
                      <a:pt x="14542" y="13308"/>
                      <a:pt x="13782" y="13593"/>
                    </a:cubicBezTo>
                    <a:cubicBezTo>
                      <a:pt x="12241" y="14162"/>
                      <a:pt x="10699" y="14755"/>
                      <a:pt x="9086" y="15159"/>
                    </a:cubicBezTo>
                    <a:cubicBezTo>
                      <a:pt x="8042" y="15443"/>
                      <a:pt x="6951" y="15633"/>
                      <a:pt x="5883" y="15870"/>
                    </a:cubicBezTo>
                    <a:cubicBezTo>
                      <a:pt x="5575" y="15941"/>
                      <a:pt x="5267" y="15989"/>
                      <a:pt x="4958" y="16060"/>
                    </a:cubicBezTo>
                    <a:cubicBezTo>
                      <a:pt x="4033" y="16297"/>
                      <a:pt x="3084" y="16392"/>
                      <a:pt x="2136" y="16368"/>
                    </a:cubicBezTo>
                    <a:lnTo>
                      <a:pt x="1495" y="16368"/>
                    </a:lnTo>
                    <a:cubicBezTo>
                      <a:pt x="1282" y="16392"/>
                      <a:pt x="1068" y="16273"/>
                      <a:pt x="973" y="16060"/>
                    </a:cubicBezTo>
                    <a:cubicBezTo>
                      <a:pt x="831" y="15752"/>
                      <a:pt x="712" y="15443"/>
                      <a:pt x="617" y="15111"/>
                    </a:cubicBezTo>
                    <a:cubicBezTo>
                      <a:pt x="451" y="14257"/>
                      <a:pt x="357" y="13403"/>
                      <a:pt x="357" y="12549"/>
                    </a:cubicBezTo>
                    <a:cubicBezTo>
                      <a:pt x="357" y="11814"/>
                      <a:pt x="309" y="11079"/>
                      <a:pt x="190" y="10367"/>
                    </a:cubicBezTo>
                    <a:cubicBezTo>
                      <a:pt x="143" y="9987"/>
                      <a:pt x="96" y="9608"/>
                      <a:pt x="96" y="9205"/>
                    </a:cubicBezTo>
                    <a:cubicBezTo>
                      <a:pt x="72" y="7592"/>
                      <a:pt x="48" y="5955"/>
                      <a:pt x="48" y="4318"/>
                    </a:cubicBezTo>
                    <a:cubicBezTo>
                      <a:pt x="1" y="3820"/>
                      <a:pt x="72" y="3322"/>
                      <a:pt x="238" y="287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5" name="Google Shape;1325;p57"/>
              <p:cNvSpPr/>
              <p:nvPr/>
            </p:nvSpPr>
            <p:spPr>
              <a:xfrm>
                <a:off x="7339350" y="3439700"/>
                <a:ext cx="492250" cy="294150"/>
              </a:xfrm>
              <a:custGeom>
                <a:avLst/>
                <a:gdLst/>
                <a:ahLst/>
                <a:cxnLst/>
                <a:rect l="l" t="t" r="r" b="b"/>
                <a:pathLst>
                  <a:path w="19690" h="11766" extrusionOk="0">
                    <a:moveTo>
                      <a:pt x="15918" y="24"/>
                    </a:moveTo>
                    <a:cubicBezTo>
                      <a:pt x="16606" y="380"/>
                      <a:pt x="17270" y="712"/>
                      <a:pt x="17934" y="1068"/>
                    </a:cubicBezTo>
                    <a:cubicBezTo>
                      <a:pt x="18290" y="1281"/>
                      <a:pt x="18646" y="1495"/>
                      <a:pt x="18978" y="1708"/>
                    </a:cubicBezTo>
                    <a:cubicBezTo>
                      <a:pt x="19120" y="1803"/>
                      <a:pt x="19239" y="1922"/>
                      <a:pt x="19357" y="2040"/>
                    </a:cubicBezTo>
                    <a:cubicBezTo>
                      <a:pt x="19594" y="2277"/>
                      <a:pt x="19689" y="2610"/>
                      <a:pt x="19666" y="2942"/>
                    </a:cubicBezTo>
                    <a:cubicBezTo>
                      <a:pt x="19618" y="4294"/>
                      <a:pt x="18978" y="5551"/>
                      <a:pt x="17934" y="6381"/>
                    </a:cubicBezTo>
                    <a:cubicBezTo>
                      <a:pt x="17815" y="6476"/>
                      <a:pt x="17673" y="6571"/>
                      <a:pt x="17578" y="6666"/>
                    </a:cubicBezTo>
                    <a:cubicBezTo>
                      <a:pt x="17104" y="7069"/>
                      <a:pt x="16511" y="7283"/>
                      <a:pt x="15918" y="7235"/>
                    </a:cubicBezTo>
                    <a:cubicBezTo>
                      <a:pt x="15514" y="7211"/>
                      <a:pt x="15087" y="7211"/>
                      <a:pt x="14684" y="7188"/>
                    </a:cubicBezTo>
                    <a:cubicBezTo>
                      <a:pt x="13878" y="7164"/>
                      <a:pt x="13142" y="6690"/>
                      <a:pt x="12763" y="5978"/>
                    </a:cubicBezTo>
                    <a:cubicBezTo>
                      <a:pt x="12597" y="5717"/>
                      <a:pt x="12431" y="5432"/>
                      <a:pt x="12265" y="5148"/>
                    </a:cubicBezTo>
                    <a:cubicBezTo>
                      <a:pt x="12075" y="4744"/>
                      <a:pt x="11648" y="4531"/>
                      <a:pt x="11197" y="4602"/>
                    </a:cubicBezTo>
                    <a:cubicBezTo>
                      <a:pt x="10841" y="4650"/>
                      <a:pt x="10486" y="4673"/>
                      <a:pt x="10106" y="4721"/>
                    </a:cubicBezTo>
                    <a:cubicBezTo>
                      <a:pt x="9442" y="4816"/>
                      <a:pt x="8754" y="4910"/>
                      <a:pt x="8066" y="4982"/>
                    </a:cubicBezTo>
                    <a:cubicBezTo>
                      <a:pt x="7734" y="4982"/>
                      <a:pt x="7449" y="5171"/>
                      <a:pt x="7331" y="5480"/>
                    </a:cubicBezTo>
                    <a:cubicBezTo>
                      <a:pt x="7212" y="5693"/>
                      <a:pt x="7165" y="5907"/>
                      <a:pt x="7117" y="6144"/>
                    </a:cubicBezTo>
                    <a:cubicBezTo>
                      <a:pt x="7070" y="6856"/>
                      <a:pt x="7046" y="7567"/>
                      <a:pt x="7022" y="8279"/>
                    </a:cubicBezTo>
                    <a:cubicBezTo>
                      <a:pt x="7022" y="8943"/>
                      <a:pt x="6927" y="9607"/>
                      <a:pt x="6714" y="10224"/>
                    </a:cubicBezTo>
                    <a:cubicBezTo>
                      <a:pt x="6500" y="10722"/>
                      <a:pt x="6097" y="11125"/>
                      <a:pt x="5575" y="11291"/>
                    </a:cubicBezTo>
                    <a:cubicBezTo>
                      <a:pt x="4793" y="11600"/>
                      <a:pt x="3962" y="11766"/>
                      <a:pt x="3132" y="11718"/>
                    </a:cubicBezTo>
                    <a:cubicBezTo>
                      <a:pt x="2326" y="11766"/>
                      <a:pt x="1495" y="11718"/>
                      <a:pt x="689" y="11600"/>
                    </a:cubicBezTo>
                    <a:cubicBezTo>
                      <a:pt x="475" y="11552"/>
                      <a:pt x="286" y="11505"/>
                      <a:pt x="72" y="11434"/>
                    </a:cubicBezTo>
                    <a:cubicBezTo>
                      <a:pt x="1" y="11030"/>
                      <a:pt x="48" y="10603"/>
                      <a:pt x="191" y="10200"/>
                    </a:cubicBezTo>
                    <a:cubicBezTo>
                      <a:pt x="523" y="9085"/>
                      <a:pt x="784" y="7970"/>
                      <a:pt x="950" y="6808"/>
                    </a:cubicBezTo>
                    <a:cubicBezTo>
                      <a:pt x="974" y="6642"/>
                      <a:pt x="1021" y="6476"/>
                      <a:pt x="1068" y="6310"/>
                    </a:cubicBezTo>
                    <a:cubicBezTo>
                      <a:pt x="1234" y="5836"/>
                      <a:pt x="1234" y="5290"/>
                      <a:pt x="1092" y="4792"/>
                    </a:cubicBezTo>
                    <a:cubicBezTo>
                      <a:pt x="1163" y="4768"/>
                      <a:pt x="1234" y="4768"/>
                      <a:pt x="1306" y="4744"/>
                    </a:cubicBezTo>
                    <a:cubicBezTo>
                      <a:pt x="2160" y="4697"/>
                      <a:pt x="3014" y="4578"/>
                      <a:pt x="3844" y="4365"/>
                    </a:cubicBezTo>
                    <a:cubicBezTo>
                      <a:pt x="4745" y="4151"/>
                      <a:pt x="5694" y="4009"/>
                      <a:pt x="6619" y="3819"/>
                    </a:cubicBezTo>
                    <a:cubicBezTo>
                      <a:pt x="7971" y="3511"/>
                      <a:pt x="9300" y="3108"/>
                      <a:pt x="10604" y="2633"/>
                    </a:cubicBezTo>
                    <a:cubicBezTo>
                      <a:pt x="11221" y="2396"/>
                      <a:pt x="11861" y="2159"/>
                      <a:pt x="12478" y="1945"/>
                    </a:cubicBezTo>
                    <a:cubicBezTo>
                      <a:pt x="13640" y="1542"/>
                      <a:pt x="14732" y="949"/>
                      <a:pt x="15680" y="166"/>
                    </a:cubicBezTo>
                    <a:cubicBezTo>
                      <a:pt x="15752" y="119"/>
                      <a:pt x="15823" y="71"/>
                      <a:pt x="15894" y="24"/>
                    </a:cubicBezTo>
                    <a:cubicBezTo>
                      <a:pt x="15918" y="0"/>
                      <a:pt x="15941" y="0"/>
                      <a:pt x="15918" y="24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6" name="Google Shape;1326;p57"/>
              <p:cNvSpPr/>
              <p:nvPr/>
            </p:nvSpPr>
            <p:spPr>
              <a:xfrm>
                <a:off x="7755075" y="2762475"/>
                <a:ext cx="97875" cy="12277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4911" extrusionOk="0">
                    <a:moveTo>
                      <a:pt x="48" y="4910"/>
                    </a:moveTo>
                    <a:cubicBezTo>
                      <a:pt x="24" y="4815"/>
                      <a:pt x="0" y="4815"/>
                      <a:pt x="0" y="4792"/>
                    </a:cubicBezTo>
                    <a:cubicBezTo>
                      <a:pt x="261" y="3700"/>
                      <a:pt x="214" y="2586"/>
                      <a:pt x="214" y="1471"/>
                    </a:cubicBezTo>
                    <a:cubicBezTo>
                      <a:pt x="214" y="1210"/>
                      <a:pt x="285" y="949"/>
                      <a:pt x="309" y="712"/>
                    </a:cubicBezTo>
                    <a:cubicBezTo>
                      <a:pt x="451" y="640"/>
                      <a:pt x="570" y="569"/>
                      <a:pt x="664" y="498"/>
                    </a:cubicBezTo>
                    <a:cubicBezTo>
                      <a:pt x="1163" y="142"/>
                      <a:pt x="1779" y="0"/>
                      <a:pt x="2372" y="95"/>
                    </a:cubicBezTo>
                    <a:cubicBezTo>
                      <a:pt x="2633" y="95"/>
                      <a:pt x="2894" y="95"/>
                      <a:pt x="3155" y="95"/>
                    </a:cubicBezTo>
                    <a:cubicBezTo>
                      <a:pt x="3392" y="71"/>
                      <a:pt x="3606" y="237"/>
                      <a:pt x="3677" y="474"/>
                    </a:cubicBezTo>
                    <a:cubicBezTo>
                      <a:pt x="3701" y="569"/>
                      <a:pt x="3748" y="664"/>
                      <a:pt x="3748" y="759"/>
                    </a:cubicBezTo>
                    <a:cubicBezTo>
                      <a:pt x="3819" y="1328"/>
                      <a:pt x="3867" y="1921"/>
                      <a:pt x="3914" y="2491"/>
                    </a:cubicBezTo>
                    <a:cubicBezTo>
                      <a:pt x="3914" y="2633"/>
                      <a:pt x="3867" y="2775"/>
                      <a:pt x="3796" y="2918"/>
                    </a:cubicBezTo>
                    <a:cubicBezTo>
                      <a:pt x="3464" y="3653"/>
                      <a:pt x="2918" y="4246"/>
                      <a:pt x="2206" y="4626"/>
                    </a:cubicBezTo>
                    <a:cubicBezTo>
                      <a:pt x="2040" y="4697"/>
                      <a:pt x="1850" y="4768"/>
                      <a:pt x="1661" y="4792"/>
                    </a:cubicBezTo>
                    <a:cubicBezTo>
                      <a:pt x="1115" y="4887"/>
                      <a:pt x="593" y="4910"/>
                      <a:pt x="48" y="491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7" name="Google Shape;1327;p57"/>
              <p:cNvSpPr/>
              <p:nvPr/>
            </p:nvSpPr>
            <p:spPr>
              <a:xfrm>
                <a:off x="6765900" y="2874550"/>
                <a:ext cx="99675" cy="112100"/>
              </a:xfrm>
              <a:custGeom>
                <a:avLst/>
                <a:gdLst/>
                <a:ahLst/>
                <a:cxnLst/>
                <a:rect l="l" t="t" r="r" b="b"/>
                <a:pathLst>
                  <a:path w="3987" h="4484" extrusionOk="0">
                    <a:moveTo>
                      <a:pt x="3986" y="4270"/>
                    </a:moveTo>
                    <a:cubicBezTo>
                      <a:pt x="2966" y="4484"/>
                      <a:pt x="1899" y="4175"/>
                      <a:pt x="1163" y="3440"/>
                    </a:cubicBezTo>
                    <a:cubicBezTo>
                      <a:pt x="879" y="3155"/>
                      <a:pt x="594" y="2870"/>
                      <a:pt x="357" y="2538"/>
                    </a:cubicBezTo>
                    <a:cubicBezTo>
                      <a:pt x="96" y="2183"/>
                      <a:pt x="1" y="1732"/>
                      <a:pt x="120" y="1329"/>
                    </a:cubicBezTo>
                    <a:cubicBezTo>
                      <a:pt x="191" y="1044"/>
                      <a:pt x="262" y="783"/>
                      <a:pt x="357" y="522"/>
                    </a:cubicBezTo>
                    <a:cubicBezTo>
                      <a:pt x="452" y="190"/>
                      <a:pt x="784" y="0"/>
                      <a:pt x="1116" y="24"/>
                    </a:cubicBezTo>
                    <a:cubicBezTo>
                      <a:pt x="1780" y="0"/>
                      <a:pt x="2420" y="261"/>
                      <a:pt x="2895" y="736"/>
                    </a:cubicBezTo>
                    <a:cubicBezTo>
                      <a:pt x="3013" y="878"/>
                      <a:pt x="3108" y="1068"/>
                      <a:pt x="3132" y="1257"/>
                    </a:cubicBezTo>
                    <a:cubicBezTo>
                      <a:pt x="3322" y="1993"/>
                      <a:pt x="3512" y="2752"/>
                      <a:pt x="3725" y="3487"/>
                    </a:cubicBezTo>
                    <a:cubicBezTo>
                      <a:pt x="3796" y="3724"/>
                      <a:pt x="3891" y="3962"/>
                      <a:pt x="3986" y="427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8" name="Google Shape;1328;p57"/>
              <p:cNvSpPr/>
              <p:nvPr/>
            </p:nvSpPr>
            <p:spPr>
              <a:xfrm>
                <a:off x="8027850" y="3493650"/>
                <a:ext cx="57550" cy="93725"/>
              </a:xfrm>
              <a:custGeom>
                <a:avLst/>
                <a:gdLst/>
                <a:ahLst/>
                <a:cxnLst/>
                <a:rect l="l" t="t" r="r" b="b"/>
                <a:pathLst>
                  <a:path w="2302" h="3749" extrusionOk="0">
                    <a:moveTo>
                      <a:pt x="1970" y="3749"/>
                    </a:moveTo>
                    <a:cubicBezTo>
                      <a:pt x="1827" y="3630"/>
                      <a:pt x="1685" y="3512"/>
                      <a:pt x="1543" y="3393"/>
                    </a:cubicBezTo>
                    <a:cubicBezTo>
                      <a:pt x="760" y="2444"/>
                      <a:pt x="214" y="1329"/>
                      <a:pt x="1" y="143"/>
                    </a:cubicBezTo>
                    <a:cubicBezTo>
                      <a:pt x="1" y="96"/>
                      <a:pt x="1" y="72"/>
                      <a:pt x="25" y="25"/>
                    </a:cubicBezTo>
                    <a:cubicBezTo>
                      <a:pt x="404" y="1"/>
                      <a:pt x="807" y="1"/>
                      <a:pt x="1211" y="25"/>
                    </a:cubicBezTo>
                    <a:cubicBezTo>
                      <a:pt x="1566" y="72"/>
                      <a:pt x="1899" y="309"/>
                      <a:pt x="2041" y="641"/>
                    </a:cubicBezTo>
                    <a:cubicBezTo>
                      <a:pt x="2159" y="879"/>
                      <a:pt x="2231" y="1116"/>
                      <a:pt x="2254" y="1377"/>
                    </a:cubicBezTo>
                    <a:cubicBezTo>
                      <a:pt x="2302" y="1899"/>
                      <a:pt x="2302" y="2420"/>
                      <a:pt x="2278" y="2919"/>
                    </a:cubicBezTo>
                    <a:cubicBezTo>
                      <a:pt x="2278" y="3227"/>
                      <a:pt x="2183" y="3512"/>
                      <a:pt x="1970" y="374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9" name="Google Shape;1329;p57"/>
              <p:cNvSpPr/>
              <p:nvPr/>
            </p:nvSpPr>
            <p:spPr>
              <a:xfrm>
                <a:off x="7379675" y="3967475"/>
                <a:ext cx="89575" cy="67050"/>
              </a:xfrm>
              <a:custGeom>
                <a:avLst/>
                <a:gdLst/>
                <a:ahLst/>
                <a:cxnLst/>
                <a:rect l="l" t="t" r="r" b="b"/>
                <a:pathLst>
                  <a:path w="3583" h="2682" extrusionOk="0">
                    <a:moveTo>
                      <a:pt x="3583" y="262"/>
                    </a:moveTo>
                    <a:cubicBezTo>
                      <a:pt x="3203" y="1068"/>
                      <a:pt x="2587" y="1756"/>
                      <a:pt x="1828" y="2207"/>
                    </a:cubicBezTo>
                    <a:cubicBezTo>
                      <a:pt x="1282" y="2563"/>
                      <a:pt x="618" y="2681"/>
                      <a:pt x="1" y="2539"/>
                    </a:cubicBezTo>
                    <a:cubicBezTo>
                      <a:pt x="1" y="2444"/>
                      <a:pt x="25" y="2349"/>
                      <a:pt x="72" y="2254"/>
                    </a:cubicBezTo>
                    <a:cubicBezTo>
                      <a:pt x="570" y="1400"/>
                      <a:pt x="1306" y="689"/>
                      <a:pt x="2183" y="238"/>
                    </a:cubicBezTo>
                    <a:cubicBezTo>
                      <a:pt x="2634" y="1"/>
                      <a:pt x="2895" y="25"/>
                      <a:pt x="3583" y="26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0" name="Google Shape;1330;p57"/>
              <p:cNvSpPr/>
              <p:nvPr/>
            </p:nvSpPr>
            <p:spPr>
              <a:xfrm>
                <a:off x="6824025" y="2284500"/>
                <a:ext cx="969625" cy="453075"/>
              </a:xfrm>
              <a:custGeom>
                <a:avLst/>
                <a:gdLst/>
                <a:ahLst/>
                <a:cxnLst/>
                <a:rect l="l" t="t" r="r" b="b"/>
                <a:pathLst>
                  <a:path w="38785" h="18123" extrusionOk="0">
                    <a:moveTo>
                      <a:pt x="9797" y="4483"/>
                    </a:moveTo>
                    <a:cubicBezTo>
                      <a:pt x="9726" y="3629"/>
                      <a:pt x="10106" y="3036"/>
                      <a:pt x="10556" y="2467"/>
                    </a:cubicBezTo>
                    <a:cubicBezTo>
                      <a:pt x="10865" y="2064"/>
                      <a:pt x="11244" y="1708"/>
                      <a:pt x="11600" y="1328"/>
                    </a:cubicBezTo>
                    <a:cubicBezTo>
                      <a:pt x="12644" y="214"/>
                      <a:pt x="13948" y="0"/>
                      <a:pt x="15372" y="474"/>
                    </a:cubicBezTo>
                    <a:cubicBezTo>
                      <a:pt x="15822" y="593"/>
                      <a:pt x="16249" y="807"/>
                      <a:pt x="16605" y="1115"/>
                    </a:cubicBezTo>
                    <a:cubicBezTo>
                      <a:pt x="16866" y="1305"/>
                      <a:pt x="17056" y="1566"/>
                      <a:pt x="17198" y="1850"/>
                    </a:cubicBezTo>
                    <a:cubicBezTo>
                      <a:pt x="17151" y="1993"/>
                      <a:pt x="17080" y="2182"/>
                      <a:pt x="17008" y="2348"/>
                    </a:cubicBezTo>
                    <a:cubicBezTo>
                      <a:pt x="16653" y="3179"/>
                      <a:pt x="16629" y="4127"/>
                      <a:pt x="16914" y="4981"/>
                    </a:cubicBezTo>
                    <a:cubicBezTo>
                      <a:pt x="16985" y="5290"/>
                      <a:pt x="17174" y="5527"/>
                      <a:pt x="17435" y="5693"/>
                    </a:cubicBezTo>
                    <a:cubicBezTo>
                      <a:pt x="17934" y="5954"/>
                      <a:pt x="18574" y="5693"/>
                      <a:pt x="18716" y="5124"/>
                    </a:cubicBezTo>
                    <a:cubicBezTo>
                      <a:pt x="18811" y="4887"/>
                      <a:pt x="18859" y="4626"/>
                      <a:pt x="18859" y="4388"/>
                    </a:cubicBezTo>
                    <a:cubicBezTo>
                      <a:pt x="18882" y="3772"/>
                      <a:pt x="18811" y="3179"/>
                      <a:pt x="18645" y="2609"/>
                    </a:cubicBezTo>
                    <a:cubicBezTo>
                      <a:pt x="18598" y="2443"/>
                      <a:pt x="18550" y="2277"/>
                      <a:pt x="18503" y="2087"/>
                    </a:cubicBezTo>
                    <a:cubicBezTo>
                      <a:pt x="18645" y="1921"/>
                      <a:pt x="18787" y="1755"/>
                      <a:pt x="18954" y="1637"/>
                    </a:cubicBezTo>
                    <a:cubicBezTo>
                      <a:pt x="19641" y="1020"/>
                      <a:pt x="20448" y="593"/>
                      <a:pt x="21326" y="380"/>
                    </a:cubicBezTo>
                    <a:cubicBezTo>
                      <a:pt x="21658" y="285"/>
                      <a:pt x="22014" y="261"/>
                      <a:pt x="22346" y="237"/>
                    </a:cubicBezTo>
                    <a:cubicBezTo>
                      <a:pt x="23152" y="237"/>
                      <a:pt x="23982" y="190"/>
                      <a:pt x="24765" y="522"/>
                    </a:cubicBezTo>
                    <a:cubicBezTo>
                      <a:pt x="25240" y="712"/>
                      <a:pt x="25714" y="925"/>
                      <a:pt x="26165" y="1139"/>
                    </a:cubicBezTo>
                    <a:cubicBezTo>
                      <a:pt x="26307" y="1186"/>
                      <a:pt x="26426" y="1281"/>
                      <a:pt x="26568" y="1352"/>
                    </a:cubicBezTo>
                    <a:cubicBezTo>
                      <a:pt x="26947" y="1494"/>
                      <a:pt x="27256" y="1803"/>
                      <a:pt x="27469" y="2159"/>
                    </a:cubicBezTo>
                    <a:cubicBezTo>
                      <a:pt x="27398" y="2301"/>
                      <a:pt x="27351" y="2443"/>
                      <a:pt x="27280" y="2562"/>
                    </a:cubicBezTo>
                    <a:cubicBezTo>
                      <a:pt x="26995" y="2965"/>
                      <a:pt x="26853" y="3416"/>
                      <a:pt x="26805" y="3890"/>
                    </a:cubicBezTo>
                    <a:cubicBezTo>
                      <a:pt x="26687" y="4531"/>
                      <a:pt x="26876" y="5219"/>
                      <a:pt x="27374" y="5669"/>
                    </a:cubicBezTo>
                    <a:cubicBezTo>
                      <a:pt x="27588" y="5883"/>
                      <a:pt x="27873" y="6001"/>
                      <a:pt x="28181" y="5978"/>
                    </a:cubicBezTo>
                    <a:cubicBezTo>
                      <a:pt x="28727" y="5954"/>
                      <a:pt x="29153" y="5527"/>
                      <a:pt x="29153" y="4981"/>
                    </a:cubicBezTo>
                    <a:cubicBezTo>
                      <a:pt x="29201" y="4341"/>
                      <a:pt x="29153" y="3700"/>
                      <a:pt x="28987" y="3060"/>
                    </a:cubicBezTo>
                    <a:cubicBezTo>
                      <a:pt x="28916" y="2870"/>
                      <a:pt x="28869" y="2657"/>
                      <a:pt x="28821" y="2443"/>
                    </a:cubicBezTo>
                    <a:cubicBezTo>
                      <a:pt x="29106" y="1993"/>
                      <a:pt x="29557" y="1684"/>
                      <a:pt x="30102" y="1566"/>
                    </a:cubicBezTo>
                    <a:cubicBezTo>
                      <a:pt x="30672" y="1471"/>
                      <a:pt x="31241" y="1447"/>
                      <a:pt x="31834" y="1494"/>
                    </a:cubicBezTo>
                    <a:cubicBezTo>
                      <a:pt x="32119" y="1494"/>
                      <a:pt x="32427" y="1542"/>
                      <a:pt x="32712" y="1566"/>
                    </a:cubicBezTo>
                    <a:cubicBezTo>
                      <a:pt x="33257" y="1566"/>
                      <a:pt x="33779" y="1779"/>
                      <a:pt x="34182" y="2159"/>
                    </a:cubicBezTo>
                    <a:cubicBezTo>
                      <a:pt x="34325" y="2277"/>
                      <a:pt x="34467" y="2396"/>
                      <a:pt x="34609" y="2514"/>
                    </a:cubicBezTo>
                    <a:cubicBezTo>
                      <a:pt x="35013" y="2847"/>
                      <a:pt x="35297" y="3321"/>
                      <a:pt x="35368" y="3843"/>
                    </a:cubicBezTo>
                    <a:cubicBezTo>
                      <a:pt x="35511" y="4673"/>
                      <a:pt x="35511" y="5551"/>
                      <a:pt x="35416" y="6405"/>
                    </a:cubicBezTo>
                    <a:cubicBezTo>
                      <a:pt x="35416" y="6927"/>
                      <a:pt x="35321" y="7472"/>
                      <a:pt x="35131" y="7970"/>
                    </a:cubicBezTo>
                    <a:cubicBezTo>
                      <a:pt x="35036" y="8184"/>
                      <a:pt x="34941" y="8397"/>
                      <a:pt x="34870" y="8587"/>
                    </a:cubicBezTo>
                    <a:cubicBezTo>
                      <a:pt x="34657" y="8658"/>
                      <a:pt x="34419" y="8682"/>
                      <a:pt x="34182" y="8634"/>
                    </a:cubicBezTo>
                    <a:cubicBezTo>
                      <a:pt x="33993" y="8587"/>
                      <a:pt x="33779" y="8658"/>
                      <a:pt x="33589" y="8777"/>
                    </a:cubicBezTo>
                    <a:cubicBezTo>
                      <a:pt x="33518" y="8848"/>
                      <a:pt x="33423" y="8895"/>
                      <a:pt x="33328" y="8943"/>
                    </a:cubicBezTo>
                    <a:cubicBezTo>
                      <a:pt x="33139" y="9038"/>
                      <a:pt x="32925" y="9085"/>
                      <a:pt x="32830" y="9322"/>
                    </a:cubicBezTo>
                    <a:cubicBezTo>
                      <a:pt x="32688" y="9631"/>
                      <a:pt x="32617" y="9963"/>
                      <a:pt x="32688" y="10319"/>
                    </a:cubicBezTo>
                    <a:cubicBezTo>
                      <a:pt x="32712" y="10461"/>
                      <a:pt x="32830" y="10580"/>
                      <a:pt x="32973" y="10627"/>
                    </a:cubicBezTo>
                    <a:cubicBezTo>
                      <a:pt x="33494" y="10840"/>
                      <a:pt x="34087" y="10793"/>
                      <a:pt x="34586" y="10532"/>
                    </a:cubicBezTo>
                    <a:cubicBezTo>
                      <a:pt x="34799" y="10437"/>
                      <a:pt x="34989" y="10295"/>
                      <a:pt x="35202" y="10153"/>
                    </a:cubicBezTo>
                    <a:cubicBezTo>
                      <a:pt x="35653" y="10342"/>
                      <a:pt x="36056" y="10627"/>
                      <a:pt x="36412" y="10983"/>
                    </a:cubicBezTo>
                    <a:cubicBezTo>
                      <a:pt x="36673" y="11196"/>
                      <a:pt x="36958" y="11386"/>
                      <a:pt x="37242" y="11576"/>
                    </a:cubicBezTo>
                    <a:cubicBezTo>
                      <a:pt x="37835" y="11955"/>
                      <a:pt x="38310" y="12525"/>
                      <a:pt x="38547" y="13189"/>
                    </a:cubicBezTo>
                    <a:cubicBezTo>
                      <a:pt x="38784" y="13711"/>
                      <a:pt x="38547" y="14327"/>
                      <a:pt x="38025" y="14541"/>
                    </a:cubicBezTo>
                    <a:cubicBezTo>
                      <a:pt x="37835" y="14636"/>
                      <a:pt x="37669" y="14754"/>
                      <a:pt x="37503" y="14897"/>
                    </a:cubicBezTo>
                    <a:cubicBezTo>
                      <a:pt x="37313" y="15039"/>
                      <a:pt x="37100" y="15158"/>
                      <a:pt x="36886" y="15229"/>
                    </a:cubicBezTo>
                    <a:cubicBezTo>
                      <a:pt x="36578" y="15324"/>
                      <a:pt x="36270" y="15253"/>
                      <a:pt x="36033" y="15063"/>
                    </a:cubicBezTo>
                    <a:cubicBezTo>
                      <a:pt x="35795" y="14897"/>
                      <a:pt x="35582" y="14683"/>
                      <a:pt x="35368" y="14470"/>
                    </a:cubicBezTo>
                    <a:cubicBezTo>
                      <a:pt x="35179" y="14280"/>
                      <a:pt x="34941" y="14161"/>
                      <a:pt x="34704" y="14114"/>
                    </a:cubicBezTo>
                    <a:cubicBezTo>
                      <a:pt x="34348" y="14043"/>
                      <a:pt x="34040" y="14351"/>
                      <a:pt x="34111" y="14683"/>
                    </a:cubicBezTo>
                    <a:cubicBezTo>
                      <a:pt x="34159" y="14944"/>
                      <a:pt x="34230" y="15181"/>
                      <a:pt x="34301" y="15466"/>
                    </a:cubicBezTo>
                    <a:cubicBezTo>
                      <a:pt x="33921" y="16059"/>
                      <a:pt x="33281" y="16439"/>
                      <a:pt x="32569" y="16510"/>
                    </a:cubicBezTo>
                    <a:cubicBezTo>
                      <a:pt x="31620" y="16628"/>
                      <a:pt x="30672" y="16344"/>
                      <a:pt x="29960" y="15727"/>
                    </a:cubicBezTo>
                    <a:cubicBezTo>
                      <a:pt x="30007" y="15585"/>
                      <a:pt x="30079" y="15466"/>
                      <a:pt x="30150" y="15324"/>
                    </a:cubicBezTo>
                    <a:cubicBezTo>
                      <a:pt x="30363" y="14968"/>
                      <a:pt x="30482" y="14565"/>
                      <a:pt x="30482" y="14161"/>
                    </a:cubicBezTo>
                    <a:cubicBezTo>
                      <a:pt x="30529" y="13616"/>
                      <a:pt x="30458" y="13046"/>
                      <a:pt x="30268" y="12525"/>
                    </a:cubicBezTo>
                    <a:cubicBezTo>
                      <a:pt x="30102" y="12098"/>
                      <a:pt x="29723" y="11789"/>
                      <a:pt x="29272" y="11694"/>
                    </a:cubicBezTo>
                    <a:cubicBezTo>
                      <a:pt x="28703" y="11528"/>
                      <a:pt x="28110" y="11884"/>
                      <a:pt x="27991" y="12477"/>
                    </a:cubicBezTo>
                    <a:cubicBezTo>
                      <a:pt x="27801" y="13260"/>
                      <a:pt x="27825" y="14090"/>
                      <a:pt x="28086" y="14873"/>
                    </a:cubicBezTo>
                    <a:cubicBezTo>
                      <a:pt x="28181" y="15134"/>
                      <a:pt x="28276" y="15395"/>
                      <a:pt x="28394" y="15680"/>
                    </a:cubicBezTo>
                    <a:cubicBezTo>
                      <a:pt x="28062" y="16106"/>
                      <a:pt x="27635" y="16462"/>
                      <a:pt x="27161" y="16700"/>
                    </a:cubicBezTo>
                    <a:cubicBezTo>
                      <a:pt x="26663" y="16960"/>
                      <a:pt x="26165" y="17174"/>
                      <a:pt x="25643" y="17364"/>
                    </a:cubicBezTo>
                    <a:cubicBezTo>
                      <a:pt x="25121" y="17601"/>
                      <a:pt x="24528" y="17601"/>
                      <a:pt x="24006" y="17387"/>
                    </a:cubicBezTo>
                    <a:cubicBezTo>
                      <a:pt x="23674" y="17245"/>
                      <a:pt x="23318" y="17150"/>
                      <a:pt x="22962" y="17032"/>
                    </a:cubicBezTo>
                    <a:cubicBezTo>
                      <a:pt x="22630" y="16937"/>
                      <a:pt x="22369" y="16700"/>
                      <a:pt x="22180" y="16415"/>
                    </a:cubicBezTo>
                    <a:cubicBezTo>
                      <a:pt x="21800" y="15727"/>
                      <a:pt x="21539" y="14992"/>
                      <a:pt x="21847" y="14185"/>
                    </a:cubicBezTo>
                    <a:cubicBezTo>
                      <a:pt x="21942" y="13877"/>
                      <a:pt x="21966" y="13568"/>
                      <a:pt x="21919" y="13236"/>
                    </a:cubicBezTo>
                    <a:cubicBezTo>
                      <a:pt x="21895" y="13046"/>
                      <a:pt x="21824" y="12880"/>
                      <a:pt x="21705" y="12714"/>
                    </a:cubicBezTo>
                    <a:cubicBezTo>
                      <a:pt x="21515" y="12453"/>
                      <a:pt x="21136" y="12430"/>
                      <a:pt x="20922" y="12667"/>
                    </a:cubicBezTo>
                    <a:cubicBezTo>
                      <a:pt x="20709" y="12833"/>
                      <a:pt x="20590" y="13070"/>
                      <a:pt x="20567" y="13331"/>
                    </a:cubicBezTo>
                    <a:cubicBezTo>
                      <a:pt x="20567" y="13473"/>
                      <a:pt x="20543" y="13640"/>
                      <a:pt x="20543" y="13782"/>
                    </a:cubicBezTo>
                    <a:cubicBezTo>
                      <a:pt x="20495" y="15727"/>
                      <a:pt x="19214" y="17435"/>
                      <a:pt x="17341" y="17980"/>
                    </a:cubicBezTo>
                    <a:cubicBezTo>
                      <a:pt x="16819" y="18123"/>
                      <a:pt x="16273" y="18123"/>
                      <a:pt x="15751" y="18004"/>
                    </a:cubicBezTo>
                    <a:cubicBezTo>
                      <a:pt x="15229" y="17909"/>
                      <a:pt x="14755" y="17743"/>
                      <a:pt x="14281" y="17530"/>
                    </a:cubicBezTo>
                    <a:cubicBezTo>
                      <a:pt x="13332" y="17055"/>
                      <a:pt x="12810" y="16225"/>
                      <a:pt x="12478" y="15276"/>
                    </a:cubicBezTo>
                    <a:cubicBezTo>
                      <a:pt x="12359" y="14897"/>
                      <a:pt x="12407" y="14493"/>
                      <a:pt x="12620" y="14161"/>
                    </a:cubicBezTo>
                    <a:cubicBezTo>
                      <a:pt x="12857" y="13758"/>
                      <a:pt x="12976" y="13284"/>
                      <a:pt x="12952" y="12809"/>
                    </a:cubicBezTo>
                    <a:cubicBezTo>
                      <a:pt x="12952" y="12667"/>
                      <a:pt x="12928" y="12548"/>
                      <a:pt x="12905" y="12406"/>
                    </a:cubicBezTo>
                    <a:cubicBezTo>
                      <a:pt x="12857" y="12169"/>
                      <a:pt x="12644" y="12003"/>
                      <a:pt x="12407" y="11979"/>
                    </a:cubicBezTo>
                    <a:cubicBezTo>
                      <a:pt x="12169" y="11932"/>
                      <a:pt x="11932" y="12050"/>
                      <a:pt x="11814" y="12264"/>
                    </a:cubicBezTo>
                    <a:cubicBezTo>
                      <a:pt x="11576" y="12738"/>
                      <a:pt x="11410" y="13213"/>
                      <a:pt x="11315" y="13734"/>
                    </a:cubicBezTo>
                    <a:cubicBezTo>
                      <a:pt x="11244" y="14327"/>
                      <a:pt x="10841" y="14849"/>
                      <a:pt x="10272" y="15086"/>
                    </a:cubicBezTo>
                    <a:cubicBezTo>
                      <a:pt x="9750" y="15347"/>
                      <a:pt x="9275" y="15656"/>
                      <a:pt x="8754" y="15940"/>
                    </a:cubicBezTo>
                    <a:cubicBezTo>
                      <a:pt x="7995" y="16344"/>
                      <a:pt x="7141" y="16557"/>
                      <a:pt x="6287" y="16557"/>
                    </a:cubicBezTo>
                    <a:cubicBezTo>
                      <a:pt x="5741" y="16557"/>
                      <a:pt x="5219" y="16557"/>
                      <a:pt x="4674" y="16510"/>
                    </a:cubicBezTo>
                    <a:cubicBezTo>
                      <a:pt x="4508" y="16510"/>
                      <a:pt x="4342" y="16462"/>
                      <a:pt x="4175" y="16415"/>
                    </a:cubicBezTo>
                    <a:cubicBezTo>
                      <a:pt x="3535" y="16225"/>
                      <a:pt x="3393" y="16083"/>
                      <a:pt x="3488" y="15395"/>
                    </a:cubicBezTo>
                    <a:cubicBezTo>
                      <a:pt x="3511" y="15134"/>
                      <a:pt x="3606" y="14873"/>
                      <a:pt x="3725" y="14612"/>
                    </a:cubicBezTo>
                    <a:cubicBezTo>
                      <a:pt x="4199" y="13640"/>
                      <a:pt x="4840" y="12738"/>
                      <a:pt x="5599" y="11932"/>
                    </a:cubicBezTo>
                    <a:cubicBezTo>
                      <a:pt x="5765" y="11766"/>
                      <a:pt x="5978" y="11647"/>
                      <a:pt x="6215" y="11600"/>
                    </a:cubicBezTo>
                    <a:cubicBezTo>
                      <a:pt x="6619" y="11505"/>
                      <a:pt x="7022" y="11362"/>
                      <a:pt x="7425" y="11244"/>
                    </a:cubicBezTo>
                    <a:cubicBezTo>
                      <a:pt x="7781" y="11125"/>
                      <a:pt x="8089" y="10912"/>
                      <a:pt x="8327" y="10627"/>
                    </a:cubicBezTo>
                    <a:cubicBezTo>
                      <a:pt x="8659" y="10295"/>
                      <a:pt x="8493" y="9726"/>
                      <a:pt x="8018" y="9631"/>
                    </a:cubicBezTo>
                    <a:cubicBezTo>
                      <a:pt x="7923" y="9583"/>
                      <a:pt x="7828" y="9560"/>
                      <a:pt x="7710" y="9583"/>
                    </a:cubicBezTo>
                    <a:cubicBezTo>
                      <a:pt x="7188" y="9583"/>
                      <a:pt x="6690" y="9726"/>
                      <a:pt x="6239" y="9987"/>
                    </a:cubicBezTo>
                    <a:cubicBezTo>
                      <a:pt x="6026" y="10129"/>
                      <a:pt x="5788" y="10247"/>
                      <a:pt x="5599" y="10413"/>
                    </a:cubicBezTo>
                    <a:cubicBezTo>
                      <a:pt x="5433" y="10532"/>
                      <a:pt x="5219" y="10603"/>
                      <a:pt x="5006" y="10627"/>
                    </a:cubicBezTo>
                    <a:cubicBezTo>
                      <a:pt x="3393" y="10769"/>
                      <a:pt x="1803" y="10319"/>
                      <a:pt x="522" y="9370"/>
                    </a:cubicBezTo>
                    <a:lnTo>
                      <a:pt x="309" y="9204"/>
                    </a:lnTo>
                    <a:cubicBezTo>
                      <a:pt x="119" y="9085"/>
                      <a:pt x="24" y="8872"/>
                      <a:pt x="48" y="8658"/>
                    </a:cubicBezTo>
                    <a:cubicBezTo>
                      <a:pt x="72" y="8421"/>
                      <a:pt x="72" y="8184"/>
                      <a:pt x="48" y="7947"/>
                    </a:cubicBezTo>
                    <a:cubicBezTo>
                      <a:pt x="1" y="7614"/>
                      <a:pt x="119" y="7282"/>
                      <a:pt x="356" y="7069"/>
                    </a:cubicBezTo>
                    <a:cubicBezTo>
                      <a:pt x="783" y="6523"/>
                      <a:pt x="1305" y="6120"/>
                      <a:pt x="1898" y="5812"/>
                    </a:cubicBezTo>
                    <a:cubicBezTo>
                      <a:pt x="2112" y="5740"/>
                      <a:pt x="2325" y="5622"/>
                      <a:pt x="2539" y="5503"/>
                    </a:cubicBezTo>
                    <a:cubicBezTo>
                      <a:pt x="3440" y="4981"/>
                      <a:pt x="4460" y="4744"/>
                      <a:pt x="5504" y="4792"/>
                    </a:cubicBezTo>
                    <a:lnTo>
                      <a:pt x="7425" y="4792"/>
                    </a:lnTo>
                    <a:cubicBezTo>
                      <a:pt x="7662" y="4815"/>
                      <a:pt x="7900" y="4839"/>
                      <a:pt x="8137" y="4910"/>
                    </a:cubicBezTo>
                    <a:cubicBezTo>
                      <a:pt x="8374" y="4958"/>
                      <a:pt x="8588" y="5147"/>
                      <a:pt x="8682" y="5408"/>
                    </a:cubicBezTo>
                    <a:cubicBezTo>
                      <a:pt x="8706" y="5480"/>
                      <a:pt x="8754" y="5551"/>
                      <a:pt x="8801" y="5622"/>
                    </a:cubicBezTo>
                    <a:cubicBezTo>
                      <a:pt x="8872" y="5764"/>
                      <a:pt x="9062" y="5788"/>
                      <a:pt x="9181" y="5669"/>
                    </a:cubicBezTo>
                    <a:cubicBezTo>
                      <a:pt x="9299" y="5527"/>
                      <a:pt x="9489" y="5456"/>
                      <a:pt x="9679" y="5503"/>
                    </a:cubicBezTo>
                    <a:cubicBezTo>
                      <a:pt x="9750" y="5503"/>
                      <a:pt x="9797" y="5480"/>
                      <a:pt x="9868" y="5456"/>
                    </a:cubicBezTo>
                    <a:cubicBezTo>
                      <a:pt x="10295" y="5313"/>
                      <a:pt x="10367" y="5005"/>
                      <a:pt x="10058" y="4673"/>
                    </a:cubicBezTo>
                    <a:cubicBezTo>
                      <a:pt x="9987" y="4602"/>
                      <a:pt x="9892" y="4554"/>
                      <a:pt x="9797" y="4483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1" name="Google Shape;1331;p57"/>
              <p:cNvSpPr/>
              <p:nvPr/>
            </p:nvSpPr>
            <p:spPr>
              <a:xfrm>
                <a:off x="7548700" y="2608875"/>
                <a:ext cx="8325" cy="29675"/>
              </a:xfrm>
              <a:custGeom>
                <a:avLst/>
                <a:gdLst/>
                <a:ahLst/>
                <a:cxnLst/>
                <a:rect l="l" t="t" r="r" b="b"/>
                <a:pathLst>
                  <a:path w="333" h="1187" extrusionOk="0">
                    <a:moveTo>
                      <a:pt x="190" y="1186"/>
                    </a:moveTo>
                    <a:cubicBezTo>
                      <a:pt x="48" y="831"/>
                      <a:pt x="0" y="404"/>
                      <a:pt x="72" y="0"/>
                    </a:cubicBezTo>
                    <a:cubicBezTo>
                      <a:pt x="166" y="119"/>
                      <a:pt x="238" y="166"/>
                      <a:pt x="261" y="214"/>
                    </a:cubicBezTo>
                    <a:cubicBezTo>
                      <a:pt x="333" y="546"/>
                      <a:pt x="309" y="878"/>
                      <a:pt x="190" y="1186"/>
                    </a:cubicBezTo>
                    <a:close/>
                  </a:path>
                </a:pathLst>
              </a:custGeom>
              <a:solidFill>
                <a:srgbClr val="6D6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2" name="Google Shape;1332;p57"/>
              <p:cNvSpPr/>
              <p:nvPr/>
            </p:nvSpPr>
            <p:spPr>
              <a:xfrm>
                <a:off x="6914175" y="2888175"/>
                <a:ext cx="193350" cy="188025"/>
              </a:xfrm>
              <a:custGeom>
                <a:avLst/>
                <a:gdLst/>
                <a:ahLst/>
                <a:cxnLst/>
                <a:rect l="l" t="t" r="r" b="b"/>
                <a:pathLst>
                  <a:path w="7734" h="7521" extrusionOk="0">
                    <a:moveTo>
                      <a:pt x="7520" y="3369"/>
                    </a:moveTo>
                    <a:cubicBezTo>
                      <a:pt x="7733" y="1590"/>
                      <a:pt x="6239" y="214"/>
                      <a:pt x="4507" y="72"/>
                    </a:cubicBezTo>
                    <a:cubicBezTo>
                      <a:pt x="3867" y="1"/>
                      <a:pt x="3202" y="167"/>
                      <a:pt x="2681" y="546"/>
                    </a:cubicBezTo>
                    <a:cubicBezTo>
                      <a:pt x="2159" y="784"/>
                      <a:pt x="1732" y="1211"/>
                      <a:pt x="1471" y="1732"/>
                    </a:cubicBezTo>
                    <a:cubicBezTo>
                      <a:pt x="688" y="2017"/>
                      <a:pt x="95" y="2468"/>
                      <a:pt x="48" y="3535"/>
                    </a:cubicBezTo>
                    <a:cubicBezTo>
                      <a:pt x="0" y="4792"/>
                      <a:pt x="736" y="5718"/>
                      <a:pt x="1708" y="6382"/>
                    </a:cubicBezTo>
                    <a:cubicBezTo>
                      <a:pt x="3369" y="7520"/>
                      <a:pt x="6239" y="7070"/>
                      <a:pt x="7211" y="5243"/>
                    </a:cubicBezTo>
                    <a:cubicBezTo>
                      <a:pt x="7520" y="4674"/>
                      <a:pt x="7638" y="4010"/>
                      <a:pt x="7520" y="336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3" name="Google Shape;1333;p57"/>
              <p:cNvSpPr/>
              <p:nvPr/>
            </p:nvSpPr>
            <p:spPr>
              <a:xfrm>
                <a:off x="7525575" y="2795075"/>
                <a:ext cx="177325" cy="184450"/>
              </a:xfrm>
              <a:custGeom>
                <a:avLst/>
                <a:gdLst/>
                <a:ahLst/>
                <a:cxnLst/>
                <a:rect l="l" t="t" r="r" b="b"/>
                <a:pathLst>
                  <a:path w="7093" h="7378" extrusionOk="0">
                    <a:moveTo>
                      <a:pt x="6784" y="3037"/>
                    </a:moveTo>
                    <a:cubicBezTo>
                      <a:pt x="6595" y="2420"/>
                      <a:pt x="6168" y="1898"/>
                      <a:pt x="5575" y="1637"/>
                    </a:cubicBezTo>
                    <a:cubicBezTo>
                      <a:pt x="4863" y="475"/>
                      <a:pt x="3416" y="1"/>
                      <a:pt x="2135" y="475"/>
                    </a:cubicBezTo>
                    <a:cubicBezTo>
                      <a:pt x="854" y="1021"/>
                      <a:pt x="261" y="2064"/>
                      <a:pt x="95" y="3416"/>
                    </a:cubicBezTo>
                    <a:cubicBezTo>
                      <a:pt x="0" y="4484"/>
                      <a:pt x="380" y="5528"/>
                      <a:pt x="1163" y="6287"/>
                    </a:cubicBezTo>
                    <a:cubicBezTo>
                      <a:pt x="2278" y="7354"/>
                      <a:pt x="3843" y="7378"/>
                      <a:pt x="5195" y="6809"/>
                    </a:cubicBezTo>
                    <a:cubicBezTo>
                      <a:pt x="6642" y="6192"/>
                      <a:pt x="7093" y="4436"/>
                      <a:pt x="6784" y="303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4" name="Google Shape;1334;p57"/>
              <p:cNvSpPr/>
              <p:nvPr/>
            </p:nvSpPr>
            <p:spPr>
              <a:xfrm>
                <a:off x="6658575" y="2261350"/>
                <a:ext cx="1458850" cy="1801625"/>
              </a:xfrm>
              <a:custGeom>
                <a:avLst/>
                <a:gdLst/>
                <a:ahLst/>
                <a:cxnLst/>
                <a:rect l="l" t="t" r="r" b="b"/>
                <a:pathLst>
                  <a:path w="58354" h="72065" extrusionOk="0">
                    <a:moveTo>
                      <a:pt x="47015" y="53325"/>
                    </a:moveTo>
                    <a:cubicBezTo>
                      <a:pt x="47537" y="53847"/>
                      <a:pt x="48225" y="54227"/>
                      <a:pt x="48960" y="54417"/>
                    </a:cubicBezTo>
                    <a:cubicBezTo>
                      <a:pt x="49364" y="54488"/>
                      <a:pt x="49767" y="54511"/>
                      <a:pt x="50170" y="54511"/>
                    </a:cubicBezTo>
                    <a:cubicBezTo>
                      <a:pt x="50431" y="54488"/>
                      <a:pt x="50692" y="54369"/>
                      <a:pt x="50834" y="54132"/>
                    </a:cubicBezTo>
                    <a:cubicBezTo>
                      <a:pt x="51095" y="53800"/>
                      <a:pt x="51309" y="53420"/>
                      <a:pt x="51475" y="53041"/>
                    </a:cubicBezTo>
                    <a:cubicBezTo>
                      <a:pt x="51807" y="52211"/>
                      <a:pt x="52139" y="51357"/>
                      <a:pt x="52495" y="50526"/>
                    </a:cubicBezTo>
                    <a:cubicBezTo>
                      <a:pt x="52708" y="49981"/>
                      <a:pt x="52945" y="49411"/>
                      <a:pt x="53206" y="48866"/>
                    </a:cubicBezTo>
                    <a:cubicBezTo>
                      <a:pt x="53349" y="48486"/>
                      <a:pt x="53728" y="48225"/>
                      <a:pt x="54155" y="48202"/>
                    </a:cubicBezTo>
                    <a:cubicBezTo>
                      <a:pt x="54772" y="48154"/>
                      <a:pt x="55389" y="48131"/>
                      <a:pt x="56005" y="48154"/>
                    </a:cubicBezTo>
                    <a:cubicBezTo>
                      <a:pt x="56954" y="48202"/>
                      <a:pt x="57761" y="48842"/>
                      <a:pt x="57998" y="49744"/>
                    </a:cubicBezTo>
                    <a:cubicBezTo>
                      <a:pt x="58330" y="50835"/>
                      <a:pt x="58354" y="52021"/>
                      <a:pt x="58045" y="53112"/>
                    </a:cubicBezTo>
                    <a:cubicBezTo>
                      <a:pt x="57998" y="53231"/>
                      <a:pt x="57950" y="53349"/>
                      <a:pt x="57879" y="53468"/>
                    </a:cubicBezTo>
                    <a:cubicBezTo>
                      <a:pt x="57500" y="54203"/>
                      <a:pt x="56527" y="54393"/>
                      <a:pt x="55887" y="53871"/>
                    </a:cubicBezTo>
                    <a:cubicBezTo>
                      <a:pt x="55744" y="53752"/>
                      <a:pt x="55602" y="53610"/>
                      <a:pt x="55460" y="53468"/>
                    </a:cubicBezTo>
                    <a:cubicBezTo>
                      <a:pt x="55009" y="52946"/>
                      <a:pt x="54630" y="52377"/>
                      <a:pt x="54345" y="51760"/>
                    </a:cubicBezTo>
                    <a:cubicBezTo>
                      <a:pt x="54155" y="51333"/>
                      <a:pt x="53965" y="50930"/>
                      <a:pt x="53776" y="50479"/>
                    </a:cubicBezTo>
                    <a:cubicBezTo>
                      <a:pt x="53704" y="50621"/>
                      <a:pt x="53633" y="50740"/>
                      <a:pt x="53562" y="50858"/>
                    </a:cubicBezTo>
                    <a:cubicBezTo>
                      <a:pt x="53230" y="51712"/>
                      <a:pt x="52898" y="52566"/>
                      <a:pt x="52542" y="53420"/>
                    </a:cubicBezTo>
                    <a:cubicBezTo>
                      <a:pt x="52352" y="53895"/>
                      <a:pt x="52091" y="54345"/>
                      <a:pt x="51783" y="54749"/>
                    </a:cubicBezTo>
                    <a:cubicBezTo>
                      <a:pt x="51356" y="55365"/>
                      <a:pt x="50621" y="55721"/>
                      <a:pt x="49885" y="55650"/>
                    </a:cubicBezTo>
                    <a:cubicBezTo>
                      <a:pt x="48723" y="55626"/>
                      <a:pt x="47584" y="55199"/>
                      <a:pt x="46683" y="54464"/>
                    </a:cubicBezTo>
                    <a:cubicBezTo>
                      <a:pt x="46564" y="54345"/>
                      <a:pt x="46422" y="54250"/>
                      <a:pt x="46280" y="54132"/>
                    </a:cubicBezTo>
                    <a:cubicBezTo>
                      <a:pt x="45971" y="54298"/>
                      <a:pt x="45687" y="54488"/>
                      <a:pt x="45450" y="54725"/>
                    </a:cubicBezTo>
                    <a:cubicBezTo>
                      <a:pt x="45023" y="55081"/>
                      <a:pt x="44548" y="55318"/>
                      <a:pt x="44003" y="55413"/>
                    </a:cubicBezTo>
                    <a:cubicBezTo>
                      <a:pt x="43125" y="55531"/>
                      <a:pt x="42247" y="55531"/>
                      <a:pt x="41370" y="55389"/>
                    </a:cubicBezTo>
                    <a:cubicBezTo>
                      <a:pt x="40373" y="55176"/>
                      <a:pt x="39496" y="54535"/>
                      <a:pt x="38998" y="53657"/>
                    </a:cubicBezTo>
                    <a:cubicBezTo>
                      <a:pt x="38855" y="53397"/>
                      <a:pt x="38713" y="53136"/>
                      <a:pt x="38547" y="52875"/>
                    </a:cubicBezTo>
                    <a:cubicBezTo>
                      <a:pt x="38001" y="52780"/>
                      <a:pt x="37503" y="52946"/>
                      <a:pt x="37005" y="53017"/>
                    </a:cubicBezTo>
                    <a:cubicBezTo>
                      <a:pt x="36507" y="53088"/>
                      <a:pt x="36032" y="53136"/>
                      <a:pt x="35511" y="53207"/>
                    </a:cubicBezTo>
                    <a:cubicBezTo>
                      <a:pt x="35463" y="53373"/>
                      <a:pt x="35439" y="53539"/>
                      <a:pt x="35416" y="53729"/>
                    </a:cubicBezTo>
                    <a:cubicBezTo>
                      <a:pt x="35392" y="54179"/>
                      <a:pt x="35416" y="54654"/>
                      <a:pt x="35392" y="55128"/>
                    </a:cubicBezTo>
                    <a:cubicBezTo>
                      <a:pt x="35345" y="55603"/>
                      <a:pt x="35321" y="56172"/>
                      <a:pt x="35273" y="56670"/>
                    </a:cubicBezTo>
                    <a:cubicBezTo>
                      <a:pt x="35202" y="57239"/>
                      <a:pt x="35036" y="57761"/>
                      <a:pt x="34751" y="58259"/>
                    </a:cubicBezTo>
                    <a:cubicBezTo>
                      <a:pt x="34396" y="58829"/>
                      <a:pt x="33850" y="59256"/>
                      <a:pt x="33210" y="59469"/>
                    </a:cubicBezTo>
                    <a:cubicBezTo>
                      <a:pt x="32285" y="59825"/>
                      <a:pt x="31265" y="59991"/>
                      <a:pt x="30245" y="59967"/>
                    </a:cubicBezTo>
                    <a:lnTo>
                      <a:pt x="29153" y="59991"/>
                    </a:lnTo>
                    <a:cubicBezTo>
                      <a:pt x="28987" y="60347"/>
                      <a:pt x="28821" y="60655"/>
                      <a:pt x="28703" y="61011"/>
                    </a:cubicBezTo>
                    <a:cubicBezTo>
                      <a:pt x="28299" y="62197"/>
                      <a:pt x="27778" y="63312"/>
                      <a:pt x="27113" y="64379"/>
                    </a:cubicBezTo>
                    <a:cubicBezTo>
                      <a:pt x="26947" y="64569"/>
                      <a:pt x="26876" y="64806"/>
                      <a:pt x="26876" y="65043"/>
                    </a:cubicBezTo>
                    <a:cubicBezTo>
                      <a:pt x="26995" y="65233"/>
                      <a:pt x="27185" y="65376"/>
                      <a:pt x="27398" y="65470"/>
                    </a:cubicBezTo>
                    <a:cubicBezTo>
                      <a:pt x="28394" y="65992"/>
                      <a:pt x="29462" y="66443"/>
                      <a:pt x="30553" y="66775"/>
                    </a:cubicBezTo>
                    <a:cubicBezTo>
                      <a:pt x="31288" y="66989"/>
                      <a:pt x="32024" y="67250"/>
                      <a:pt x="32806" y="67510"/>
                    </a:cubicBezTo>
                    <a:cubicBezTo>
                      <a:pt x="32878" y="67439"/>
                      <a:pt x="32972" y="67392"/>
                      <a:pt x="33044" y="67344"/>
                    </a:cubicBezTo>
                    <a:cubicBezTo>
                      <a:pt x="33257" y="67202"/>
                      <a:pt x="33542" y="67250"/>
                      <a:pt x="33660" y="67463"/>
                    </a:cubicBezTo>
                    <a:cubicBezTo>
                      <a:pt x="33826" y="67677"/>
                      <a:pt x="33874" y="67937"/>
                      <a:pt x="33779" y="68198"/>
                    </a:cubicBezTo>
                    <a:cubicBezTo>
                      <a:pt x="33613" y="68625"/>
                      <a:pt x="33423" y="69029"/>
                      <a:pt x="33186" y="69408"/>
                    </a:cubicBezTo>
                    <a:cubicBezTo>
                      <a:pt x="32640" y="70333"/>
                      <a:pt x="31834" y="71092"/>
                      <a:pt x="30885" y="71590"/>
                    </a:cubicBezTo>
                    <a:cubicBezTo>
                      <a:pt x="30031" y="71994"/>
                      <a:pt x="29082" y="72065"/>
                      <a:pt x="28181" y="71828"/>
                    </a:cubicBezTo>
                    <a:cubicBezTo>
                      <a:pt x="27778" y="71709"/>
                      <a:pt x="27517" y="71282"/>
                      <a:pt x="27612" y="70879"/>
                    </a:cubicBezTo>
                    <a:cubicBezTo>
                      <a:pt x="27754" y="70262"/>
                      <a:pt x="28038" y="69693"/>
                      <a:pt x="28489" y="69242"/>
                    </a:cubicBezTo>
                    <a:cubicBezTo>
                      <a:pt x="28821" y="68863"/>
                      <a:pt x="29225" y="68530"/>
                      <a:pt x="29604" y="68198"/>
                    </a:cubicBezTo>
                    <a:cubicBezTo>
                      <a:pt x="29723" y="68103"/>
                      <a:pt x="29841" y="68009"/>
                      <a:pt x="29936" y="67914"/>
                    </a:cubicBezTo>
                    <a:cubicBezTo>
                      <a:pt x="29912" y="67724"/>
                      <a:pt x="29746" y="67724"/>
                      <a:pt x="29652" y="67700"/>
                    </a:cubicBezTo>
                    <a:cubicBezTo>
                      <a:pt x="28703" y="67392"/>
                      <a:pt x="27778" y="67012"/>
                      <a:pt x="26924" y="66538"/>
                    </a:cubicBezTo>
                    <a:cubicBezTo>
                      <a:pt x="26639" y="66372"/>
                      <a:pt x="26378" y="66206"/>
                      <a:pt x="26117" y="66016"/>
                    </a:cubicBezTo>
                    <a:cubicBezTo>
                      <a:pt x="25761" y="65755"/>
                      <a:pt x="25572" y="65304"/>
                      <a:pt x="25690" y="64877"/>
                    </a:cubicBezTo>
                    <a:cubicBezTo>
                      <a:pt x="25738" y="64474"/>
                      <a:pt x="25904" y="64095"/>
                      <a:pt x="26117" y="63763"/>
                    </a:cubicBezTo>
                    <a:cubicBezTo>
                      <a:pt x="26876" y="62553"/>
                      <a:pt x="27469" y="61272"/>
                      <a:pt x="27872" y="59896"/>
                    </a:cubicBezTo>
                    <a:cubicBezTo>
                      <a:pt x="27588" y="59801"/>
                      <a:pt x="27303" y="59706"/>
                      <a:pt x="27018" y="59635"/>
                    </a:cubicBezTo>
                    <a:cubicBezTo>
                      <a:pt x="26449" y="59445"/>
                      <a:pt x="26117" y="58900"/>
                      <a:pt x="26188" y="58330"/>
                    </a:cubicBezTo>
                    <a:cubicBezTo>
                      <a:pt x="26212" y="57856"/>
                      <a:pt x="26307" y="57382"/>
                      <a:pt x="26425" y="56931"/>
                    </a:cubicBezTo>
                    <a:cubicBezTo>
                      <a:pt x="26734" y="55864"/>
                      <a:pt x="26995" y="54796"/>
                      <a:pt x="27185" y="53729"/>
                    </a:cubicBezTo>
                    <a:cubicBezTo>
                      <a:pt x="27256" y="53325"/>
                      <a:pt x="27351" y="52922"/>
                      <a:pt x="27445" y="52543"/>
                    </a:cubicBezTo>
                    <a:cubicBezTo>
                      <a:pt x="27517" y="52329"/>
                      <a:pt x="27612" y="52139"/>
                      <a:pt x="27706" y="51950"/>
                    </a:cubicBezTo>
                    <a:cubicBezTo>
                      <a:pt x="27564" y="51878"/>
                      <a:pt x="27374" y="51855"/>
                      <a:pt x="27208" y="51902"/>
                    </a:cubicBezTo>
                    <a:cubicBezTo>
                      <a:pt x="26781" y="51926"/>
                      <a:pt x="26354" y="51807"/>
                      <a:pt x="26022" y="51546"/>
                    </a:cubicBezTo>
                    <a:cubicBezTo>
                      <a:pt x="25880" y="51428"/>
                      <a:pt x="25761" y="51309"/>
                      <a:pt x="25690" y="51167"/>
                    </a:cubicBezTo>
                    <a:cubicBezTo>
                      <a:pt x="25263" y="50431"/>
                      <a:pt x="25002" y="49625"/>
                      <a:pt x="24955" y="48795"/>
                    </a:cubicBezTo>
                    <a:cubicBezTo>
                      <a:pt x="24884" y="48083"/>
                      <a:pt x="24836" y="47371"/>
                      <a:pt x="24836" y="46660"/>
                    </a:cubicBezTo>
                    <a:cubicBezTo>
                      <a:pt x="24836" y="45901"/>
                      <a:pt x="24670" y="45165"/>
                      <a:pt x="24646" y="44430"/>
                    </a:cubicBezTo>
                    <a:cubicBezTo>
                      <a:pt x="24599" y="43173"/>
                      <a:pt x="24575" y="41939"/>
                      <a:pt x="24575" y="40682"/>
                    </a:cubicBezTo>
                    <a:lnTo>
                      <a:pt x="24575" y="38642"/>
                    </a:lnTo>
                    <a:cubicBezTo>
                      <a:pt x="24409" y="38595"/>
                      <a:pt x="24362" y="38713"/>
                      <a:pt x="24291" y="38785"/>
                    </a:cubicBezTo>
                    <a:cubicBezTo>
                      <a:pt x="23413" y="39733"/>
                      <a:pt x="22298" y="40445"/>
                      <a:pt x="21088" y="40872"/>
                    </a:cubicBezTo>
                    <a:cubicBezTo>
                      <a:pt x="19523" y="41418"/>
                      <a:pt x="17886" y="41726"/>
                      <a:pt x="16226" y="41702"/>
                    </a:cubicBezTo>
                    <a:cubicBezTo>
                      <a:pt x="15514" y="41702"/>
                      <a:pt x="14802" y="41678"/>
                      <a:pt x="14091" y="41702"/>
                    </a:cubicBezTo>
                    <a:cubicBezTo>
                      <a:pt x="12928" y="41655"/>
                      <a:pt x="11790" y="41441"/>
                      <a:pt x="10699" y="41062"/>
                    </a:cubicBezTo>
                    <a:cubicBezTo>
                      <a:pt x="9536" y="40658"/>
                      <a:pt x="8421" y="40184"/>
                      <a:pt x="7330" y="39591"/>
                    </a:cubicBezTo>
                    <a:cubicBezTo>
                      <a:pt x="6358" y="39045"/>
                      <a:pt x="5433" y="38429"/>
                      <a:pt x="4555" y="37741"/>
                    </a:cubicBezTo>
                    <a:cubicBezTo>
                      <a:pt x="4009" y="37290"/>
                      <a:pt x="3630" y="36673"/>
                      <a:pt x="3535" y="35985"/>
                    </a:cubicBezTo>
                    <a:cubicBezTo>
                      <a:pt x="3037" y="35796"/>
                      <a:pt x="2539" y="35701"/>
                      <a:pt x="2017" y="35748"/>
                    </a:cubicBezTo>
                    <a:cubicBezTo>
                      <a:pt x="1471" y="35772"/>
                      <a:pt x="949" y="35725"/>
                      <a:pt x="404" y="35867"/>
                    </a:cubicBezTo>
                    <a:cubicBezTo>
                      <a:pt x="285" y="35914"/>
                      <a:pt x="143" y="35867"/>
                      <a:pt x="72" y="35748"/>
                    </a:cubicBezTo>
                    <a:cubicBezTo>
                      <a:pt x="0" y="35630"/>
                      <a:pt x="0" y="35487"/>
                      <a:pt x="72" y="35369"/>
                    </a:cubicBezTo>
                    <a:cubicBezTo>
                      <a:pt x="214" y="35108"/>
                      <a:pt x="499" y="34942"/>
                      <a:pt x="807" y="34918"/>
                    </a:cubicBezTo>
                    <a:cubicBezTo>
                      <a:pt x="1044" y="34894"/>
                      <a:pt x="1281" y="34894"/>
                      <a:pt x="1519" y="34871"/>
                    </a:cubicBezTo>
                    <a:lnTo>
                      <a:pt x="2135" y="34823"/>
                    </a:lnTo>
                    <a:cubicBezTo>
                      <a:pt x="2230" y="34657"/>
                      <a:pt x="2112" y="34610"/>
                      <a:pt x="2040" y="34515"/>
                    </a:cubicBezTo>
                    <a:cubicBezTo>
                      <a:pt x="1732" y="34206"/>
                      <a:pt x="1400" y="33874"/>
                      <a:pt x="1092" y="33542"/>
                    </a:cubicBezTo>
                    <a:cubicBezTo>
                      <a:pt x="997" y="33447"/>
                      <a:pt x="902" y="33329"/>
                      <a:pt x="831" y="33186"/>
                    </a:cubicBezTo>
                    <a:cubicBezTo>
                      <a:pt x="712" y="32949"/>
                      <a:pt x="783" y="32665"/>
                      <a:pt x="997" y="32498"/>
                    </a:cubicBezTo>
                    <a:cubicBezTo>
                      <a:pt x="1210" y="32332"/>
                      <a:pt x="1495" y="32332"/>
                      <a:pt x="1708" y="32498"/>
                    </a:cubicBezTo>
                    <a:cubicBezTo>
                      <a:pt x="1803" y="32570"/>
                      <a:pt x="1874" y="32688"/>
                      <a:pt x="1969" y="32783"/>
                    </a:cubicBezTo>
                    <a:cubicBezTo>
                      <a:pt x="2467" y="33352"/>
                      <a:pt x="3013" y="33874"/>
                      <a:pt x="3630" y="34301"/>
                    </a:cubicBezTo>
                    <a:lnTo>
                      <a:pt x="3843" y="34420"/>
                    </a:lnTo>
                    <a:cubicBezTo>
                      <a:pt x="4033" y="34325"/>
                      <a:pt x="3986" y="34159"/>
                      <a:pt x="3986" y="34017"/>
                    </a:cubicBezTo>
                    <a:cubicBezTo>
                      <a:pt x="4009" y="33352"/>
                      <a:pt x="4009" y="32688"/>
                      <a:pt x="4009" y="32024"/>
                    </a:cubicBezTo>
                    <a:cubicBezTo>
                      <a:pt x="4009" y="31882"/>
                      <a:pt x="4033" y="31716"/>
                      <a:pt x="4057" y="31573"/>
                    </a:cubicBezTo>
                    <a:cubicBezTo>
                      <a:pt x="4057" y="31360"/>
                      <a:pt x="4223" y="31170"/>
                      <a:pt x="4436" y="31123"/>
                    </a:cubicBezTo>
                    <a:cubicBezTo>
                      <a:pt x="4650" y="31099"/>
                      <a:pt x="4840" y="31289"/>
                      <a:pt x="4911" y="31573"/>
                    </a:cubicBezTo>
                    <a:cubicBezTo>
                      <a:pt x="4934" y="31763"/>
                      <a:pt x="4958" y="31953"/>
                      <a:pt x="4958" y="32143"/>
                    </a:cubicBezTo>
                    <a:lnTo>
                      <a:pt x="4958" y="34989"/>
                    </a:lnTo>
                    <a:cubicBezTo>
                      <a:pt x="4958" y="35345"/>
                      <a:pt x="5006" y="35701"/>
                      <a:pt x="4840" y="36057"/>
                    </a:cubicBezTo>
                    <a:cubicBezTo>
                      <a:pt x="4816" y="36175"/>
                      <a:pt x="4840" y="36318"/>
                      <a:pt x="4934" y="36412"/>
                    </a:cubicBezTo>
                    <a:cubicBezTo>
                      <a:pt x="5077" y="36626"/>
                      <a:pt x="5267" y="36792"/>
                      <a:pt x="5480" y="36958"/>
                    </a:cubicBezTo>
                    <a:cubicBezTo>
                      <a:pt x="6856" y="38025"/>
                      <a:pt x="8374" y="38879"/>
                      <a:pt x="9987" y="39520"/>
                    </a:cubicBezTo>
                    <a:cubicBezTo>
                      <a:pt x="10722" y="39804"/>
                      <a:pt x="11481" y="40065"/>
                      <a:pt x="12240" y="40255"/>
                    </a:cubicBezTo>
                    <a:cubicBezTo>
                      <a:pt x="13118" y="40469"/>
                      <a:pt x="14019" y="40540"/>
                      <a:pt x="14921" y="40516"/>
                    </a:cubicBezTo>
                    <a:cubicBezTo>
                      <a:pt x="15965" y="40564"/>
                      <a:pt x="17032" y="40516"/>
                      <a:pt x="18076" y="40398"/>
                    </a:cubicBezTo>
                    <a:cubicBezTo>
                      <a:pt x="19570" y="40208"/>
                      <a:pt x="21041" y="39710"/>
                      <a:pt x="22369" y="38951"/>
                    </a:cubicBezTo>
                    <a:cubicBezTo>
                      <a:pt x="23010" y="38547"/>
                      <a:pt x="23532" y="38025"/>
                      <a:pt x="23935" y="37385"/>
                    </a:cubicBezTo>
                    <a:cubicBezTo>
                      <a:pt x="23887" y="37243"/>
                      <a:pt x="23769" y="37266"/>
                      <a:pt x="23674" y="37243"/>
                    </a:cubicBezTo>
                    <a:lnTo>
                      <a:pt x="22322" y="37243"/>
                    </a:lnTo>
                    <a:cubicBezTo>
                      <a:pt x="21112" y="37266"/>
                      <a:pt x="19902" y="37100"/>
                      <a:pt x="18764" y="36745"/>
                    </a:cubicBezTo>
                    <a:cubicBezTo>
                      <a:pt x="17649" y="36365"/>
                      <a:pt x="16510" y="36009"/>
                      <a:pt x="15395" y="35630"/>
                    </a:cubicBezTo>
                    <a:cubicBezTo>
                      <a:pt x="14067" y="35155"/>
                      <a:pt x="12833" y="34396"/>
                      <a:pt x="11813" y="33400"/>
                    </a:cubicBezTo>
                    <a:cubicBezTo>
                      <a:pt x="11007" y="32665"/>
                      <a:pt x="10248" y="31882"/>
                      <a:pt x="9584" y="31004"/>
                    </a:cubicBezTo>
                    <a:cubicBezTo>
                      <a:pt x="9299" y="30672"/>
                      <a:pt x="9086" y="30316"/>
                      <a:pt x="8801" y="29937"/>
                    </a:cubicBezTo>
                    <a:lnTo>
                      <a:pt x="7591" y="29937"/>
                    </a:lnTo>
                    <a:cubicBezTo>
                      <a:pt x="6453" y="29960"/>
                      <a:pt x="5338" y="29486"/>
                      <a:pt x="4531" y="28656"/>
                    </a:cubicBezTo>
                    <a:cubicBezTo>
                      <a:pt x="4199" y="28347"/>
                      <a:pt x="3914" y="28015"/>
                      <a:pt x="3677" y="27612"/>
                    </a:cubicBezTo>
                    <a:cubicBezTo>
                      <a:pt x="3274" y="26995"/>
                      <a:pt x="3132" y="26236"/>
                      <a:pt x="3345" y="25525"/>
                    </a:cubicBezTo>
                    <a:cubicBezTo>
                      <a:pt x="3416" y="25169"/>
                      <a:pt x="3535" y="24837"/>
                      <a:pt x="3677" y="24481"/>
                    </a:cubicBezTo>
                    <a:cubicBezTo>
                      <a:pt x="3962" y="23840"/>
                      <a:pt x="4626" y="23437"/>
                      <a:pt x="5338" y="23485"/>
                    </a:cubicBezTo>
                    <a:cubicBezTo>
                      <a:pt x="5741" y="23508"/>
                      <a:pt x="6144" y="23579"/>
                      <a:pt x="6524" y="23722"/>
                    </a:cubicBezTo>
                    <a:lnTo>
                      <a:pt x="7046" y="23888"/>
                    </a:lnTo>
                    <a:cubicBezTo>
                      <a:pt x="7046" y="23769"/>
                      <a:pt x="7069" y="23674"/>
                      <a:pt x="7069" y="23556"/>
                    </a:cubicBezTo>
                    <a:cubicBezTo>
                      <a:pt x="6974" y="22346"/>
                      <a:pt x="6974" y="21112"/>
                      <a:pt x="7117" y="19903"/>
                    </a:cubicBezTo>
                    <a:cubicBezTo>
                      <a:pt x="7164" y="19547"/>
                      <a:pt x="7235" y="19191"/>
                      <a:pt x="7354" y="18835"/>
                    </a:cubicBezTo>
                    <a:cubicBezTo>
                      <a:pt x="7567" y="18100"/>
                      <a:pt x="7805" y="17365"/>
                      <a:pt x="8042" y="16629"/>
                    </a:cubicBezTo>
                    <a:cubicBezTo>
                      <a:pt x="8255" y="15989"/>
                      <a:pt x="8611" y="15419"/>
                      <a:pt x="9133" y="14992"/>
                    </a:cubicBezTo>
                    <a:cubicBezTo>
                      <a:pt x="9204" y="14921"/>
                      <a:pt x="9275" y="14826"/>
                      <a:pt x="9346" y="14755"/>
                    </a:cubicBezTo>
                    <a:lnTo>
                      <a:pt x="10556" y="12810"/>
                    </a:lnTo>
                    <a:cubicBezTo>
                      <a:pt x="10485" y="12763"/>
                      <a:pt x="10414" y="12739"/>
                      <a:pt x="10319" y="12715"/>
                    </a:cubicBezTo>
                    <a:cubicBezTo>
                      <a:pt x="8920" y="12597"/>
                      <a:pt x="7591" y="12099"/>
                      <a:pt x="6453" y="11268"/>
                    </a:cubicBezTo>
                    <a:cubicBezTo>
                      <a:pt x="6263" y="11126"/>
                      <a:pt x="6097" y="10960"/>
                      <a:pt x="5931" y="10794"/>
                    </a:cubicBezTo>
                    <a:cubicBezTo>
                      <a:pt x="5622" y="10533"/>
                      <a:pt x="5433" y="10130"/>
                      <a:pt x="5456" y="9726"/>
                    </a:cubicBezTo>
                    <a:cubicBezTo>
                      <a:pt x="5480" y="9323"/>
                      <a:pt x="5480" y="8896"/>
                      <a:pt x="5456" y="8493"/>
                    </a:cubicBezTo>
                    <a:cubicBezTo>
                      <a:pt x="5456" y="8208"/>
                      <a:pt x="5551" y="7900"/>
                      <a:pt x="5717" y="7663"/>
                    </a:cubicBezTo>
                    <a:cubicBezTo>
                      <a:pt x="6168" y="6999"/>
                      <a:pt x="6737" y="6429"/>
                      <a:pt x="7425" y="6002"/>
                    </a:cubicBezTo>
                    <a:cubicBezTo>
                      <a:pt x="8066" y="5646"/>
                      <a:pt x="8753" y="5314"/>
                      <a:pt x="9441" y="5006"/>
                    </a:cubicBezTo>
                    <a:cubicBezTo>
                      <a:pt x="10106" y="4674"/>
                      <a:pt x="10888" y="4650"/>
                      <a:pt x="11647" y="4650"/>
                    </a:cubicBezTo>
                    <a:lnTo>
                      <a:pt x="13711" y="4650"/>
                    </a:lnTo>
                    <a:cubicBezTo>
                      <a:pt x="14162" y="4626"/>
                      <a:pt x="14636" y="4698"/>
                      <a:pt x="15087" y="4887"/>
                    </a:cubicBezTo>
                    <a:cubicBezTo>
                      <a:pt x="15158" y="4911"/>
                      <a:pt x="15229" y="4911"/>
                      <a:pt x="15300" y="4911"/>
                    </a:cubicBezTo>
                    <a:cubicBezTo>
                      <a:pt x="15348" y="4721"/>
                      <a:pt x="15395" y="4532"/>
                      <a:pt x="15466" y="4342"/>
                    </a:cubicBezTo>
                    <a:cubicBezTo>
                      <a:pt x="15656" y="3725"/>
                      <a:pt x="15965" y="3132"/>
                      <a:pt x="16415" y="2610"/>
                    </a:cubicBezTo>
                    <a:cubicBezTo>
                      <a:pt x="16819" y="2183"/>
                      <a:pt x="17198" y="1756"/>
                      <a:pt x="17601" y="1353"/>
                    </a:cubicBezTo>
                    <a:cubicBezTo>
                      <a:pt x="18313" y="641"/>
                      <a:pt x="19214" y="191"/>
                      <a:pt x="20211" y="72"/>
                    </a:cubicBezTo>
                    <a:cubicBezTo>
                      <a:pt x="20732" y="1"/>
                      <a:pt x="21254" y="48"/>
                      <a:pt x="21752" y="214"/>
                    </a:cubicBezTo>
                    <a:cubicBezTo>
                      <a:pt x="22772" y="404"/>
                      <a:pt x="23721" y="950"/>
                      <a:pt x="24457" y="1733"/>
                    </a:cubicBezTo>
                    <a:cubicBezTo>
                      <a:pt x="24480" y="1756"/>
                      <a:pt x="24528" y="1780"/>
                      <a:pt x="24599" y="1804"/>
                    </a:cubicBezTo>
                    <a:cubicBezTo>
                      <a:pt x="24789" y="1638"/>
                      <a:pt x="25002" y="1472"/>
                      <a:pt x="25239" y="1306"/>
                    </a:cubicBezTo>
                    <a:cubicBezTo>
                      <a:pt x="25453" y="1163"/>
                      <a:pt x="25666" y="1045"/>
                      <a:pt x="25880" y="902"/>
                    </a:cubicBezTo>
                    <a:cubicBezTo>
                      <a:pt x="26592" y="428"/>
                      <a:pt x="27422" y="143"/>
                      <a:pt x="28299" y="48"/>
                    </a:cubicBezTo>
                    <a:cubicBezTo>
                      <a:pt x="29035" y="1"/>
                      <a:pt x="29794" y="1"/>
                      <a:pt x="30529" y="48"/>
                    </a:cubicBezTo>
                    <a:cubicBezTo>
                      <a:pt x="31027" y="120"/>
                      <a:pt x="31502" y="238"/>
                      <a:pt x="31976" y="428"/>
                    </a:cubicBezTo>
                    <a:cubicBezTo>
                      <a:pt x="32664" y="713"/>
                      <a:pt x="33328" y="1068"/>
                      <a:pt x="33992" y="1400"/>
                    </a:cubicBezTo>
                    <a:cubicBezTo>
                      <a:pt x="34135" y="1495"/>
                      <a:pt x="34277" y="1590"/>
                      <a:pt x="34396" y="1709"/>
                    </a:cubicBezTo>
                    <a:cubicBezTo>
                      <a:pt x="34538" y="1827"/>
                      <a:pt x="34680" y="1970"/>
                      <a:pt x="34823" y="2112"/>
                    </a:cubicBezTo>
                    <a:lnTo>
                      <a:pt x="35605" y="1638"/>
                    </a:lnTo>
                    <a:cubicBezTo>
                      <a:pt x="36104" y="1377"/>
                      <a:pt x="36649" y="1234"/>
                      <a:pt x="37218" y="1258"/>
                    </a:cubicBezTo>
                    <a:cubicBezTo>
                      <a:pt x="38001" y="1258"/>
                      <a:pt x="38808" y="1282"/>
                      <a:pt x="39591" y="1329"/>
                    </a:cubicBezTo>
                    <a:cubicBezTo>
                      <a:pt x="40160" y="1353"/>
                      <a:pt x="40682" y="1543"/>
                      <a:pt x="41132" y="1899"/>
                    </a:cubicBezTo>
                    <a:cubicBezTo>
                      <a:pt x="41441" y="2112"/>
                      <a:pt x="41749" y="2349"/>
                      <a:pt x="42034" y="2610"/>
                    </a:cubicBezTo>
                    <a:cubicBezTo>
                      <a:pt x="42698" y="3203"/>
                      <a:pt x="43101" y="4033"/>
                      <a:pt x="43172" y="4935"/>
                    </a:cubicBezTo>
                    <a:cubicBezTo>
                      <a:pt x="43267" y="5884"/>
                      <a:pt x="43244" y="6856"/>
                      <a:pt x="43149" y="7829"/>
                    </a:cubicBezTo>
                    <a:cubicBezTo>
                      <a:pt x="43054" y="8588"/>
                      <a:pt x="42840" y="9323"/>
                      <a:pt x="42508" y="10011"/>
                    </a:cubicBezTo>
                    <a:cubicBezTo>
                      <a:pt x="42603" y="10106"/>
                      <a:pt x="42674" y="10177"/>
                      <a:pt x="42769" y="10248"/>
                    </a:cubicBezTo>
                    <a:cubicBezTo>
                      <a:pt x="43481" y="10723"/>
                      <a:pt x="44145" y="11268"/>
                      <a:pt x="44762" y="11885"/>
                    </a:cubicBezTo>
                    <a:cubicBezTo>
                      <a:pt x="45117" y="12217"/>
                      <a:pt x="45473" y="12573"/>
                      <a:pt x="45758" y="12976"/>
                    </a:cubicBezTo>
                    <a:cubicBezTo>
                      <a:pt x="46209" y="13569"/>
                      <a:pt x="46375" y="14305"/>
                      <a:pt x="46256" y="15040"/>
                    </a:cubicBezTo>
                    <a:cubicBezTo>
                      <a:pt x="46161" y="15586"/>
                      <a:pt x="45829" y="16060"/>
                      <a:pt x="45378" y="16345"/>
                    </a:cubicBezTo>
                    <a:cubicBezTo>
                      <a:pt x="44951" y="16629"/>
                      <a:pt x="44524" y="16890"/>
                      <a:pt x="44074" y="17127"/>
                    </a:cubicBezTo>
                    <a:cubicBezTo>
                      <a:pt x="43837" y="17246"/>
                      <a:pt x="43576" y="17341"/>
                      <a:pt x="43338" y="17436"/>
                    </a:cubicBezTo>
                    <a:cubicBezTo>
                      <a:pt x="43410" y="18171"/>
                      <a:pt x="43860" y="18812"/>
                      <a:pt x="43931" y="19618"/>
                    </a:cubicBezTo>
                    <a:cubicBezTo>
                      <a:pt x="44097" y="19547"/>
                      <a:pt x="44216" y="19499"/>
                      <a:pt x="44358" y="19428"/>
                    </a:cubicBezTo>
                    <a:cubicBezTo>
                      <a:pt x="44785" y="19191"/>
                      <a:pt x="45236" y="19072"/>
                      <a:pt x="45734" y="19072"/>
                    </a:cubicBezTo>
                    <a:cubicBezTo>
                      <a:pt x="46161" y="19072"/>
                      <a:pt x="46588" y="19072"/>
                      <a:pt x="47015" y="19049"/>
                    </a:cubicBezTo>
                    <a:cubicBezTo>
                      <a:pt x="47395" y="19072"/>
                      <a:pt x="47774" y="19191"/>
                      <a:pt x="48083" y="19405"/>
                    </a:cubicBezTo>
                    <a:cubicBezTo>
                      <a:pt x="48177" y="19476"/>
                      <a:pt x="48249" y="19547"/>
                      <a:pt x="48296" y="19642"/>
                    </a:cubicBezTo>
                    <a:cubicBezTo>
                      <a:pt x="48533" y="20045"/>
                      <a:pt x="48699" y="20472"/>
                      <a:pt x="48747" y="20923"/>
                    </a:cubicBezTo>
                    <a:cubicBezTo>
                      <a:pt x="48818" y="21445"/>
                      <a:pt x="48842" y="21990"/>
                      <a:pt x="48889" y="22512"/>
                    </a:cubicBezTo>
                    <a:cubicBezTo>
                      <a:pt x="48913" y="22892"/>
                      <a:pt x="48842" y="23247"/>
                      <a:pt x="48628" y="23556"/>
                    </a:cubicBezTo>
                    <a:cubicBezTo>
                      <a:pt x="48344" y="24030"/>
                      <a:pt x="48035" y="24457"/>
                      <a:pt x="47703" y="24860"/>
                    </a:cubicBezTo>
                    <a:cubicBezTo>
                      <a:pt x="47371" y="25264"/>
                      <a:pt x="46968" y="25572"/>
                      <a:pt x="46517" y="25762"/>
                    </a:cubicBezTo>
                    <a:cubicBezTo>
                      <a:pt x="46066" y="25928"/>
                      <a:pt x="45616" y="26046"/>
                      <a:pt x="45141" y="26070"/>
                    </a:cubicBezTo>
                    <a:cubicBezTo>
                      <a:pt x="44714" y="26094"/>
                      <a:pt x="44287" y="26094"/>
                      <a:pt x="43860" y="26070"/>
                    </a:cubicBezTo>
                    <a:cubicBezTo>
                      <a:pt x="43742" y="26070"/>
                      <a:pt x="43599" y="26070"/>
                      <a:pt x="43433" y="26094"/>
                    </a:cubicBezTo>
                    <a:cubicBezTo>
                      <a:pt x="43362" y="26212"/>
                      <a:pt x="43291" y="26355"/>
                      <a:pt x="43244" y="26473"/>
                    </a:cubicBezTo>
                    <a:cubicBezTo>
                      <a:pt x="42722" y="27920"/>
                      <a:pt x="41891" y="29225"/>
                      <a:pt x="40800" y="30316"/>
                    </a:cubicBezTo>
                    <a:cubicBezTo>
                      <a:pt x="40302" y="30814"/>
                      <a:pt x="39804" y="31312"/>
                      <a:pt x="39306" y="31811"/>
                    </a:cubicBezTo>
                    <a:cubicBezTo>
                      <a:pt x="38737" y="32309"/>
                      <a:pt x="38120" y="32759"/>
                      <a:pt x="37479" y="33139"/>
                    </a:cubicBezTo>
                    <a:lnTo>
                      <a:pt x="37029" y="33447"/>
                    </a:lnTo>
                    <a:cubicBezTo>
                      <a:pt x="37147" y="33613"/>
                      <a:pt x="37313" y="33779"/>
                      <a:pt x="37503" y="33874"/>
                    </a:cubicBezTo>
                    <a:cubicBezTo>
                      <a:pt x="38618" y="34633"/>
                      <a:pt x="39828" y="35203"/>
                      <a:pt x="41132" y="35582"/>
                    </a:cubicBezTo>
                    <a:cubicBezTo>
                      <a:pt x="41868" y="35819"/>
                      <a:pt x="42627" y="35962"/>
                      <a:pt x="43386" y="36057"/>
                    </a:cubicBezTo>
                    <a:cubicBezTo>
                      <a:pt x="44358" y="36175"/>
                      <a:pt x="45355" y="36223"/>
                      <a:pt x="46351" y="36175"/>
                    </a:cubicBezTo>
                    <a:cubicBezTo>
                      <a:pt x="46802" y="36151"/>
                      <a:pt x="47252" y="36080"/>
                      <a:pt x="47679" y="36033"/>
                    </a:cubicBezTo>
                    <a:cubicBezTo>
                      <a:pt x="48510" y="35914"/>
                      <a:pt x="49269" y="35558"/>
                      <a:pt x="49885" y="35037"/>
                    </a:cubicBezTo>
                    <a:cubicBezTo>
                      <a:pt x="50692" y="34420"/>
                      <a:pt x="51403" y="33685"/>
                      <a:pt x="51973" y="32854"/>
                    </a:cubicBezTo>
                    <a:cubicBezTo>
                      <a:pt x="52305" y="32380"/>
                      <a:pt x="52637" y="31905"/>
                      <a:pt x="52945" y="31407"/>
                    </a:cubicBezTo>
                    <a:cubicBezTo>
                      <a:pt x="53704" y="30126"/>
                      <a:pt x="54131" y="28679"/>
                      <a:pt x="54179" y="27185"/>
                    </a:cubicBezTo>
                    <a:cubicBezTo>
                      <a:pt x="54179" y="26212"/>
                      <a:pt x="54203" y="25216"/>
                      <a:pt x="54203" y="24220"/>
                    </a:cubicBezTo>
                    <a:cubicBezTo>
                      <a:pt x="54203" y="23840"/>
                      <a:pt x="54155" y="23461"/>
                      <a:pt x="54131" y="23129"/>
                    </a:cubicBezTo>
                    <a:lnTo>
                      <a:pt x="52684" y="22132"/>
                    </a:lnTo>
                    <a:cubicBezTo>
                      <a:pt x="52637" y="22109"/>
                      <a:pt x="52590" y="22061"/>
                      <a:pt x="52542" y="22014"/>
                    </a:cubicBezTo>
                    <a:cubicBezTo>
                      <a:pt x="52352" y="21895"/>
                      <a:pt x="52281" y="21658"/>
                      <a:pt x="52376" y="21445"/>
                    </a:cubicBezTo>
                    <a:cubicBezTo>
                      <a:pt x="52495" y="21207"/>
                      <a:pt x="52779" y="21112"/>
                      <a:pt x="53040" y="21184"/>
                    </a:cubicBezTo>
                    <a:cubicBezTo>
                      <a:pt x="53206" y="21255"/>
                      <a:pt x="53372" y="21350"/>
                      <a:pt x="53515" y="21492"/>
                    </a:cubicBezTo>
                    <a:cubicBezTo>
                      <a:pt x="53823" y="21705"/>
                      <a:pt x="54108" y="21895"/>
                      <a:pt x="54440" y="22085"/>
                    </a:cubicBezTo>
                    <a:cubicBezTo>
                      <a:pt x="54463" y="21966"/>
                      <a:pt x="54487" y="21848"/>
                      <a:pt x="54511" y="21729"/>
                    </a:cubicBezTo>
                    <a:cubicBezTo>
                      <a:pt x="54535" y="21112"/>
                      <a:pt x="54535" y="20496"/>
                      <a:pt x="54558" y="19879"/>
                    </a:cubicBezTo>
                    <a:cubicBezTo>
                      <a:pt x="54558" y="19594"/>
                      <a:pt x="54582" y="19310"/>
                      <a:pt x="54606" y="19049"/>
                    </a:cubicBezTo>
                    <a:cubicBezTo>
                      <a:pt x="54606" y="18906"/>
                      <a:pt x="54701" y="18788"/>
                      <a:pt x="54843" y="18764"/>
                    </a:cubicBezTo>
                    <a:cubicBezTo>
                      <a:pt x="54962" y="18740"/>
                      <a:pt x="55104" y="18788"/>
                      <a:pt x="55175" y="18906"/>
                    </a:cubicBezTo>
                    <a:cubicBezTo>
                      <a:pt x="55389" y="19215"/>
                      <a:pt x="55507" y="19571"/>
                      <a:pt x="55507" y="19926"/>
                    </a:cubicBezTo>
                    <a:cubicBezTo>
                      <a:pt x="55531" y="20425"/>
                      <a:pt x="55531" y="20923"/>
                      <a:pt x="55531" y="21421"/>
                    </a:cubicBezTo>
                    <a:cubicBezTo>
                      <a:pt x="55531" y="21658"/>
                      <a:pt x="55555" y="21919"/>
                      <a:pt x="55578" y="22251"/>
                    </a:cubicBezTo>
                    <a:cubicBezTo>
                      <a:pt x="55650" y="22204"/>
                      <a:pt x="55744" y="22132"/>
                      <a:pt x="55816" y="22061"/>
                    </a:cubicBezTo>
                    <a:cubicBezTo>
                      <a:pt x="56148" y="21611"/>
                      <a:pt x="56456" y="21112"/>
                      <a:pt x="56812" y="20638"/>
                    </a:cubicBezTo>
                    <a:cubicBezTo>
                      <a:pt x="56907" y="20496"/>
                      <a:pt x="57025" y="20353"/>
                      <a:pt x="57168" y="20211"/>
                    </a:cubicBezTo>
                    <a:cubicBezTo>
                      <a:pt x="57310" y="20116"/>
                      <a:pt x="57476" y="20140"/>
                      <a:pt x="57595" y="20259"/>
                    </a:cubicBezTo>
                    <a:cubicBezTo>
                      <a:pt x="57761" y="20377"/>
                      <a:pt x="57832" y="20614"/>
                      <a:pt x="57808" y="20828"/>
                    </a:cubicBezTo>
                    <a:cubicBezTo>
                      <a:pt x="57761" y="21041"/>
                      <a:pt x="57690" y="21231"/>
                      <a:pt x="57595" y="21421"/>
                    </a:cubicBezTo>
                    <a:cubicBezTo>
                      <a:pt x="57191" y="22061"/>
                      <a:pt x="56764" y="22678"/>
                      <a:pt x="56337" y="23295"/>
                    </a:cubicBezTo>
                    <a:cubicBezTo>
                      <a:pt x="56195" y="23508"/>
                      <a:pt x="56005" y="23698"/>
                      <a:pt x="55816" y="23864"/>
                    </a:cubicBezTo>
                    <a:cubicBezTo>
                      <a:pt x="55673" y="23959"/>
                      <a:pt x="55507" y="24054"/>
                      <a:pt x="55341" y="24101"/>
                    </a:cubicBezTo>
                    <a:lnTo>
                      <a:pt x="55341" y="24789"/>
                    </a:lnTo>
                    <a:cubicBezTo>
                      <a:pt x="55341" y="25714"/>
                      <a:pt x="55341" y="26639"/>
                      <a:pt x="55270" y="27565"/>
                    </a:cubicBezTo>
                    <a:cubicBezTo>
                      <a:pt x="55223" y="28608"/>
                      <a:pt x="54985" y="29652"/>
                      <a:pt x="54582" y="30625"/>
                    </a:cubicBezTo>
                    <a:cubicBezTo>
                      <a:pt x="54013" y="31953"/>
                      <a:pt x="53230" y="33163"/>
                      <a:pt x="52305" y="34254"/>
                    </a:cubicBezTo>
                    <a:cubicBezTo>
                      <a:pt x="51593" y="35108"/>
                      <a:pt x="50763" y="35843"/>
                      <a:pt x="49814" y="36412"/>
                    </a:cubicBezTo>
                    <a:cubicBezTo>
                      <a:pt x="48960" y="36934"/>
                      <a:pt x="47964" y="37219"/>
                      <a:pt x="46944" y="37243"/>
                    </a:cubicBezTo>
                    <a:cubicBezTo>
                      <a:pt x="45473" y="37361"/>
                      <a:pt x="43979" y="37290"/>
                      <a:pt x="42532" y="37005"/>
                    </a:cubicBezTo>
                    <a:cubicBezTo>
                      <a:pt x="41204" y="36768"/>
                      <a:pt x="39899" y="36318"/>
                      <a:pt x="38713" y="35701"/>
                    </a:cubicBezTo>
                    <a:cubicBezTo>
                      <a:pt x="38238" y="35464"/>
                      <a:pt x="37764" y="35203"/>
                      <a:pt x="37313" y="34942"/>
                    </a:cubicBezTo>
                    <a:cubicBezTo>
                      <a:pt x="37171" y="35013"/>
                      <a:pt x="37242" y="35108"/>
                      <a:pt x="37290" y="35155"/>
                    </a:cubicBezTo>
                    <a:lnTo>
                      <a:pt x="38025" y="36294"/>
                    </a:lnTo>
                    <a:cubicBezTo>
                      <a:pt x="38594" y="37124"/>
                      <a:pt x="39140" y="37978"/>
                      <a:pt x="39685" y="38832"/>
                    </a:cubicBezTo>
                    <a:cubicBezTo>
                      <a:pt x="40018" y="39378"/>
                      <a:pt x="40397" y="39899"/>
                      <a:pt x="40848" y="40374"/>
                    </a:cubicBezTo>
                    <a:cubicBezTo>
                      <a:pt x="41464" y="41085"/>
                      <a:pt x="42057" y="41821"/>
                      <a:pt x="42603" y="42604"/>
                    </a:cubicBezTo>
                    <a:cubicBezTo>
                      <a:pt x="42745" y="42770"/>
                      <a:pt x="42864" y="42983"/>
                      <a:pt x="43006" y="43173"/>
                    </a:cubicBezTo>
                    <a:cubicBezTo>
                      <a:pt x="43481" y="43837"/>
                      <a:pt x="43765" y="44620"/>
                      <a:pt x="43765" y="45450"/>
                    </a:cubicBezTo>
                    <a:cubicBezTo>
                      <a:pt x="43789" y="45521"/>
                      <a:pt x="43789" y="45592"/>
                      <a:pt x="43765" y="45640"/>
                    </a:cubicBezTo>
                    <a:cubicBezTo>
                      <a:pt x="43718" y="45948"/>
                      <a:pt x="43884" y="46257"/>
                      <a:pt x="44169" y="46375"/>
                    </a:cubicBezTo>
                    <a:cubicBezTo>
                      <a:pt x="44501" y="46565"/>
                      <a:pt x="44833" y="46778"/>
                      <a:pt x="45189" y="46944"/>
                    </a:cubicBezTo>
                    <a:cubicBezTo>
                      <a:pt x="45782" y="47205"/>
                      <a:pt x="46327" y="47514"/>
                      <a:pt x="46873" y="47870"/>
                    </a:cubicBezTo>
                    <a:cubicBezTo>
                      <a:pt x="47252" y="48154"/>
                      <a:pt x="47584" y="48510"/>
                      <a:pt x="47822" y="48913"/>
                    </a:cubicBezTo>
                    <a:cubicBezTo>
                      <a:pt x="47964" y="49151"/>
                      <a:pt x="48035" y="49435"/>
                      <a:pt x="48035" y="49720"/>
                    </a:cubicBezTo>
                    <a:cubicBezTo>
                      <a:pt x="48059" y="50764"/>
                      <a:pt x="47798" y="51784"/>
                      <a:pt x="47300" y="52685"/>
                    </a:cubicBezTo>
                    <a:cubicBezTo>
                      <a:pt x="47157" y="52875"/>
                      <a:pt x="47063" y="53088"/>
                      <a:pt x="47015" y="53325"/>
                    </a:cubicBezTo>
                    <a:close/>
                    <a:moveTo>
                      <a:pt x="27564" y="17578"/>
                    </a:moveTo>
                    <a:cubicBezTo>
                      <a:pt x="27469" y="17697"/>
                      <a:pt x="27422" y="17744"/>
                      <a:pt x="27374" y="17815"/>
                    </a:cubicBezTo>
                    <a:cubicBezTo>
                      <a:pt x="26615" y="18906"/>
                      <a:pt x="25524" y="19689"/>
                      <a:pt x="24267" y="20069"/>
                    </a:cubicBezTo>
                    <a:cubicBezTo>
                      <a:pt x="24077" y="20140"/>
                      <a:pt x="23887" y="20164"/>
                      <a:pt x="23698" y="20187"/>
                    </a:cubicBezTo>
                    <a:cubicBezTo>
                      <a:pt x="22772" y="20259"/>
                      <a:pt x="21847" y="20116"/>
                      <a:pt x="20970" y="19784"/>
                    </a:cubicBezTo>
                    <a:cubicBezTo>
                      <a:pt x="19831" y="19405"/>
                      <a:pt x="18882" y="18551"/>
                      <a:pt x="18360" y="17459"/>
                    </a:cubicBezTo>
                    <a:cubicBezTo>
                      <a:pt x="18266" y="17246"/>
                      <a:pt x="18147" y="17032"/>
                      <a:pt x="18005" y="16819"/>
                    </a:cubicBezTo>
                    <a:cubicBezTo>
                      <a:pt x="17435" y="17056"/>
                      <a:pt x="16890" y="17341"/>
                      <a:pt x="16344" y="17673"/>
                    </a:cubicBezTo>
                    <a:cubicBezTo>
                      <a:pt x="15656" y="18100"/>
                      <a:pt x="14897" y="18408"/>
                      <a:pt x="14091" y="18551"/>
                    </a:cubicBezTo>
                    <a:cubicBezTo>
                      <a:pt x="13284" y="18693"/>
                      <a:pt x="12478" y="18717"/>
                      <a:pt x="11647" y="18646"/>
                    </a:cubicBezTo>
                    <a:cubicBezTo>
                      <a:pt x="11102" y="18646"/>
                      <a:pt x="10556" y="18527"/>
                      <a:pt x="10011" y="18337"/>
                    </a:cubicBezTo>
                    <a:cubicBezTo>
                      <a:pt x="9631" y="18219"/>
                      <a:pt x="9299" y="17934"/>
                      <a:pt x="9109" y="17578"/>
                    </a:cubicBezTo>
                    <a:cubicBezTo>
                      <a:pt x="9086" y="17483"/>
                      <a:pt x="8967" y="17436"/>
                      <a:pt x="8872" y="17459"/>
                    </a:cubicBezTo>
                    <a:cubicBezTo>
                      <a:pt x="8753" y="17934"/>
                      <a:pt x="8635" y="18408"/>
                      <a:pt x="8493" y="18859"/>
                    </a:cubicBezTo>
                    <a:cubicBezTo>
                      <a:pt x="8255" y="19618"/>
                      <a:pt x="8160" y="20425"/>
                      <a:pt x="8184" y="21207"/>
                    </a:cubicBezTo>
                    <a:cubicBezTo>
                      <a:pt x="8232" y="22132"/>
                      <a:pt x="8232" y="23058"/>
                      <a:pt x="8303" y="23983"/>
                    </a:cubicBezTo>
                    <a:cubicBezTo>
                      <a:pt x="8350" y="24528"/>
                      <a:pt x="8445" y="25026"/>
                      <a:pt x="8896" y="25430"/>
                    </a:cubicBezTo>
                    <a:cubicBezTo>
                      <a:pt x="9180" y="25691"/>
                      <a:pt x="9157" y="25738"/>
                      <a:pt x="8872" y="26118"/>
                    </a:cubicBezTo>
                    <a:cubicBezTo>
                      <a:pt x="8848" y="26165"/>
                      <a:pt x="8825" y="26212"/>
                      <a:pt x="8801" y="26284"/>
                    </a:cubicBezTo>
                    <a:cubicBezTo>
                      <a:pt x="8943" y="27066"/>
                      <a:pt x="9204" y="27825"/>
                      <a:pt x="9560" y="28561"/>
                    </a:cubicBezTo>
                    <a:cubicBezTo>
                      <a:pt x="9750" y="28656"/>
                      <a:pt x="9892" y="28418"/>
                      <a:pt x="10034" y="28632"/>
                    </a:cubicBezTo>
                    <a:cubicBezTo>
                      <a:pt x="10011" y="28679"/>
                      <a:pt x="9987" y="28727"/>
                      <a:pt x="9963" y="28774"/>
                    </a:cubicBezTo>
                    <a:cubicBezTo>
                      <a:pt x="9797" y="28940"/>
                      <a:pt x="9797" y="29201"/>
                      <a:pt x="9940" y="29367"/>
                    </a:cubicBezTo>
                    <a:cubicBezTo>
                      <a:pt x="10177" y="29723"/>
                      <a:pt x="10438" y="30079"/>
                      <a:pt x="10699" y="30411"/>
                    </a:cubicBezTo>
                    <a:cubicBezTo>
                      <a:pt x="11244" y="31028"/>
                      <a:pt x="11813" y="31668"/>
                      <a:pt x="12406" y="32238"/>
                    </a:cubicBezTo>
                    <a:cubicBezTo>
                      <a:pt x="13474" y="33305"/>
                      <a:pt x="14779" y="34111"/>
                      <a:pt x="16202" y="34586"/>
                    </a:cubicBezTo>
                    <a:cubicBezTo>
                      <a:pt x="17269" y="34942"/>
                      <a:pt x="18337" y="35274"/>
                      <a:pt x="19404" y="35606"/>
                    </a:cubicBezTo>
                    <a:cubicBezTo>
                      <a:pt x="19689" y="35677"/>
                      <a:pt x="19997" y="35748"/>
                      <a:pt x="20282" y="35796"/>
                    </a:cubicBezTo>
                    <a:cubicBezTo>
                      <a:pt x="21088" y="35938"/>
                      <a:pt x="21919" y="36009"/>
                      <a:pt x="22725" y="35985"/>
                    </a:cubicBezTo>
                    <a:lnTo>
                      <a:pt x="24006" y="35985"/>
                    </a:lnTo>
                    <a:cubicBezTo>
                      <a:pt x="25002" y="35938"/>
                      <a:pt x="25999" y="35914"/>
                      <a:pt x="26971" y="35819"/>
                    </a:cubicBezTo>
                    <a:cubicBezTo>
                      <a:pt x="28157" y="35677"/>
                      <a:pt x="29319" y="35464"/>
                      <a:pt x="30458" y="35179"/>
                    </a:cubicBezTo>
                    <a:cubicBezTo>
                      <a:pt x="31620" y="34894"/>
                      <a:pt x="32759" y="34444"/>
                      <a:pt x="33803" y="33898"/>
                    </a:cubicBezTo>
                    <a:cubicBezTo>
                      <a:pt x="34846" y="33305"/>
                      <a:pt x="35890" y="32688"/>
                      <a:pt x="36910" y="32048"/>
                    </a:cubicBezTo>
                    <a:cubicBezTo>
                      <a:pt x="37551" y="31692"/>
                      <a:pt x="38120" y="31241"/>
                      <a:pt x="38665" y="30743"/>
                    </a:cubicBezTo>
                    <a:cubicBezTo>
                      <a:pt x="39045" y="30340"/>
                      <a:pt x="39448" y="29937"/>
                      <a:pt x="39851" y="29557"/>
                    </a:cubicBezTo>
                    <a:cubicBezTo>
                      <a:pt x="40421" y="28988"/>
                      <a:pt x="40943" y="28347"/>
                      <a:pt x="41370" y="27636"/>
                    </a:cubicBezTo>
                    <a:cubicBezTo>
                      <a:pt x="41844" y="26805"/>
                      <a:pt x="42224" y="25928"/>
                      <a:pt x="42508" y="25003"/>
                    </a:cubicBezTo>
                    <a:cubicBezTo>
                      <a:pt x="42674" y="24505"/>
                      <a:pt x="42769" y="24006"/>
                      <a:pt x="42793" y="23485"/>
                    </a:cubicBezTo>
                    <a:cubicBezTo>
                      <a:pt x="42793" y="22749"/>
                      <a:pt x="42840" y="22038"/>
                      <a:pt x="42840" y="21302"/>
                    </a:cubicBezTo>
                    <a:cubicBezTo>
                      <a:pt x="42840" y="20804"/>
                      <a:pt x="42793" y="20306"/>
                      <a:pt x="42745" y="19832"/>
                    </a:cubicBezTo>
                    <a:cubicBezTo>
                      <a:pt x="42603" y="19096"/>
                      <a:pt x="42390" y="18408"/>
                      <a:pt x="42105" y="17744"/>
                    </a:cubicBezTo>
                    <a:cubicBezTo>
                      <a:pt x="42057" y="17602"/>
                      <a:pt x="41986" y="17483"/>
                      <a:pt x="41915" y="17341"/>
                    </a:cubicBezTo>
                    <a:cubicBezTo>
                      <a:pt x="41678" y="17388"/>
                      <a:pt x="41464" y="17531"/>
                      <a:pt x="41322" y="17720"/>
                    </a:cubicBezTo>
                    <a:cubicBezTo>
                      <a:pt x="41085" y="17934"/>
                      <a:pt x="40848" y="18100"/>
                      <a:pt x="40587" y="18242"/>
                    </a:cubicBezTo>
                    <a:cubicBezTo>
                      <a:pt x="40041" y="18527"/>
                      <a:pt x="39401" y="18669"/>
                      <a:pt x="38784" y="18646"/>
                    </a:cubicBezTo>
                    <a:cubicBezTo>
                      <a:pt x="37883" y="18669"/>
                      <a:pt x="36981" y="18408"/>
                      <a:pt x="36246" y="17886"/>
                    </a:cubicBezTo>
                    <a:cubicBezTo>
                      <a:pt x="36104" y="17792"/>
                      <a:pt x="35961" y="17697"/>
                      <a:pt x="35819" y="17626"/>
                    </a:cubicBezTo>
                    <a:cubicBezTo>
                      <a:pt x="35748" y="17649"/>
                      <a:pt x="35700" y="17697"/>
                      <a:pt x="35629" y="17720"/>
                    </a:cubicBezTo>
                    <a:cubicBezTo>
                      <a:pt x="35012" y="18361"/>
                      <a:pt x="34253" y="18835"/>
                      <a:pt x="33423" y="19120"/>
                    </a:cubicBezTo>
                    <a:cubicBezTo>
                      <a:pt x="33162" y="19239"/>
                      <a:pt x="32901" y="19357"/>
                      <a:pt x="32640" y="19428"/>
                    </a:cubicBezTo>
                    <a:cubicBezTo>
                      <a:pt x="32190" y="19594"/>
                      <a:pt x="31739" y="19665"/>
                      <a:pt x="31265" y="19665"/>
                    </a:cubicBezTo>
                    <a:cubicBezTo>
                      <a:pt x="30743" y="19665"/>
                      <a:pt x="30292" y="19428"/>
                      <a:pt x="29818" y="19310"/>
                    </a:cubicBezTo>
                    <a:cubicBezTo>
                      <a:pt x="29462" y="19191"/>
                      <a:pt x="29106" y="19049"/>
                      <a:pt x="28750" y="18859"/>
                    </a:cubicBezTo>
                    <a:cubicBezTo>
                      <a:pt x="28252" y="18574"/>
                      <a:pt x="27825" y="18124"/>
                      <a:pt x="27564" y="17578"/>
                    </a:cubicBezTo>
                    <a:close/>
                    <a:moveTo>
                      <a:pt x="16415" y="5433"/>
                    </a:moveTo>
                    <a:cubicBezTo>
                      <a:pt x="16510" y="5480"/>
                      <a:pt x="16605" y="5552"/>
                      <a:pt x="16676" y="5623"/>
                    </a:cubicBezTo>
                    <a:cubicBezTo>
                      <a:pt x="16961" y="5955"/>
                      <a:pt x="16913" y="6263"/>
                      <a:pt x="16486" y="6406"/>
                    </a:cubicBezTo>
                    <a:cubicBezTo>
                      <a:pt x="16415" y="6406"/>
                      <a:pt x="16344" y="6453"/>
                      <a:pt x="16297" y="6453"/>
                    </a:cubicBezTo>
                    <a:cubicBezTo>
                      <a:pt x="16107" y="6406"/>
                      <a:pt x="15917" y="6453"/>
                      <a:pt x="15799" y="6619"/>
                    </a:cubicBezTo>
                    <a:cubicBezTo>
                      <a:pt x="15680" y="6738"/>
                      <a:pt x="15490" y="6714"/>
                      <a:pt x="15419" y="6572"/>
                    </a:cubicBezTo>
                    <a:cubicBezTo>
                      <a:pt x="15348" y="6500"/>
                      <a:pt x="15324" y="6406"/>
                      <a:pt x="15300" y="6334"/>
                    </a:cubicBezTo>
                    <a:cubicBezTo>
                      <a:pt x="15206" y="6073"/>
                      <a:pt x="14992" y="5907"/>
                      <a:pt x="14731" y="5836"/>
                    </a:cubicBezTo>
                    <a:cubicBezTo>
                      <a:pt x="14518" y="5789"/>
                      <a:pt x="14280" y="5741"/>
                      <a:pt x="14043" y="5741"/>
                    </a:cubicBezTo>
                    <a:cubicBezTo>
                      <a:pt x="13403" y="5718"/>
                      <a:pt x="12762" y="5741"/>
                      <a:pt x="12122" y="5741"/>
                    </a:cubicBezTo>
                    <a:cubicBezTo>
                      <a:pt x="11078" y="5670"/>
                      <a:pt x="10058" y="5931"/>
                      <a:pt x="9157" y="6429"/>
                    </a:cubicBezTo>
                    <a:cubicBezTo>
                      <a:pt x="8943" y="6572"/>
                      <a:pt x="8730" y="6666"/>
                      <a:pt x="8516" y="6761"/>
                    </a:cubicBezTo>
                    <a:cubicBezTo>
                      <a:pt x="7923" y="7046"/>
                      <a:pt x="7378" y="7473"/>
                      <a:pt x="6974" y="7995"/>
                    </a:cubicBezTo>
                    <a:cubicBezTo>
                      <a:pt x="6737" y="8232"/>
                      <a:pt x="6619" y="8564"/>
                      <a:pt x="6666" y="8896"/>
                    </a:cubicBezTo>
                    <a:cubicBezTo>
                      <a:pt x="6666" y="9110"/>
                      <a:pt x="6666" y="9347"/>
                      <a:pt x="6666" y="9584"/>
                    </a:cubicBezTo>
                    <a:cubicBezTo>
                      <a:pt x="6642" y="9798"/>
                      <a:pt x="6737" y="10011"/>
                      <a:pt x="6927" y="10153"/>
                    </a:cubicBezTo>
                    <a:lnTo>
                      <a:pt x="7117" y="10296"/>
                    </a:lnTo>
                    <a:cubicBezTo>
                      <a:pt x="8421" y="11245"/>
                      <a:pt x="10011" y="11695"/>
                      <a:pt x="11624" y="11553"/>
                    </a:cubicBezTo>
                    <a:cubicBezTo>
                      <a:pt x="11837" y="11553"/>
                      <a:pt x="12027" y="11482"/>
                      <a:pt x="12217" y="11339"/>
                    </a:cubicBezTo>
                    <a:cubicBezTo>
                      <a:pt x="12406" y="11197"/>
                      <a:pt x="12644" y="11079"/>
                      <a:pt x="12857" y="10913"/>
                    </a:cubicBezTo>
                    <a:cubicBezTo>
                      <a:pt x="13308" y="10675"/>
                      <a:pt x="13806" y="10533"/>
                      <a:pt x="14328" y="10509"/>
                    </a:cubicBezTo>
                    <a:cubicBezTo>
                      <a:pt x="14423" y="10509"/>
                      <a:pt x="14541" y="10533"/>
                      <a:pt x="14636" y="10557"/>
                    </a:cubicBezTo>
                    <a:cubicBezTo>
                      <a:pt x="15111" y="10652"/>
                      <a:pt x="15277" y="11221"/>
                      <a:pt x="14945" y="11553"/>
                    </a:cubicBezTo>
                    <a:cubicBezTo>
                      <a:pt x="14707" y="11838"/>
                      <a:pt x="14399" y="12051"/>
                      <a:pt x="14043" y="12170"/>
                    </a:cubicBezTo>
                    <a:cubicBezTo>
                      <a:pt x="13640" y="12288"/>
                      <a:pt x="13237" y="12454"/>
                      <a:pt x="12810" y="12549"/>
                    </a:cubicBezTo>
                    <a:cubicBezTo>
                      <a:pt x="12573" y="12597"/>
                      <a:pt x="12359" y="12715"/>
                      <a:pt x="12217" y="12881"/>
                    </a:cubicBezTo>
                    <a:cubicBezTo>
                      <a:pt x="11458" y="13664"/>
                      <a:pt x="10817" y="14566"/>
                      <a:pt x="10343" y="15538"/>
                    </a:cubicBezTo>
                    <a:cubicBezTo>
                      <a:pt x="10200" y="15799"/>
                      <a:pt x="10129" y="16060"/>
                      <a:pt x="10106" y="16345"/>
                    </a:cubicBezTo>
                    <a:cubicBezTo>
                      <a:pt x="10011" y="17009"/>
                      <a:pt x="10129" y="17175"/>
                      <a:pt x="10793" y="17365"/>
                    </a:cubicBezTo>
                    <a:cubicBezTo>
                      <a:pt x="10960" y="17412"/>
                      <a:pt x="11126" y="17436"/>
                      <a:pt x="11292" y="17459"/>
                    </a:cubicBezTo>
                    <a:cubicBezTo>
                      <a:pt x="11837" y="17459"/>
                      <a:pt x="12359" y="17483"/>
                      <a:pt x="12905" y="17483"/>
                    </a:cubicBezTo>
                    <a:cubicBezTo>
                      <a:pt x="13759" y="17483"/>
                      <a:pt x="14613" y="17270"/>
                      <a:pt x="15372" y="16866"/>
                    </a:cubicBezTo>
                    <a:cubicBezTo>
                      <a:pt x="15870" y="16606"/>
                      <a:pt x="16368" y="16273"/>
                      <a:pt x="16890" y="16036"/>
                    </a:cubicBezTo>
                    <a:cubicBezTo>
                      <a:pt x="17459" y="15799"/>
                      <a:pt x="17839" y="15277"/>
                      <a:pt x="17933" y="14660"/>
                    </a:cubicBezTo>
                    <a:cubicBezTo>
                      <a:pt x="18005" y="14162"/>
                      <a:pt x="18171" y="13664"/>
                      <a:pt x="18432" y="13213"/>
                    </a:cubicBezTo>
                    <a:cubicBezTo>
                      <a:pt x="18526" y="13000"/>
                      <a:pt x="18787" y="12881"/>
                      <a:pt x="19025" y="12905"/>
                    </a:cubicBezTo>
                    <a:cubicBezTo>
                      <a:pt x="19262" y="12929"/>
                      <a:pt x="19452" y="13119"/>
                      <a:pt x="19523" y="13356"/>
                    </a:cubicBezTo>
                    <a:cubicBezTo>
                      <a:pt x="19546" y="13474"/>
                      <a:pt x="19546" y="13617"/>
                      <a:pt x="19546" y="13735"/>
                    </a:cubicBezTo>
                    <a:cubicBezTo>
                      <a:pt x="19594" y="14210"/>
                      <a:pt x="19475" y="14684"/>
                      <a:pt x="19238" y="15087"/>
                    </a:cubicBezTo>
                    <a:cubicBezTo>
                      <a:pt x="19025" y="15419"/>
                      <a:pt x="18977" y="15846"/>
                      <a:pt x="19096" y="16202"/>
                    </a:cubicBezTo>
                    <a:cubicBezTo>
                      <a:pt x="19428" y="17175"/>
                      <a:pt x="19950" y="17981"/>
                      <a:pt x="20899" y="18456"/>
                    </a:cubicBezTo>
                    <a:cubicBezTo>
                      <a:pt x="21349" y="18693"/>
                      <a:pt x="21847" y="18859"/>
                      <a:pt x="22345" y="18954"/>
                    </a:cubicBezTo>
                    <a:cubicBezTo>
                      <a:pt x="22891" y="19072"/>
                      <a:pt x="23437" y="19049"/>
                      <a:pt x="23959" y="18930"/>
                    </a:cubicBezTo>
                    <a:cubicBezTo>
                      <a:pt x="25809" y="18361"/>
                      <a:pt x="27113" y="16677"/>
                      <a:pt x="27161" y="14708"/>
                    </a:cubicBezTo>
                    <a:cubicBezTo>
                      <a:pt x="27161" y="14566"/>
                      <a:pt x="27161" y="14423"/>
                      <a:pt x="27185" y="14281"/>
                    </a:cubicBezTo>
                    <a:cubicBezTo>
                      <a:pt x="27208" y="14020"/>
                      <a:pt x="27327" y="13759"/>
                      <a:pt x="27540" y="13593"/>
                    </a:cubicBezTo>
                    <a:cubicBezTo>
                      <a:pt x="27754" y="13379"/>
                      <a:pt x="28133" y="13403"/>
                      <a:pt x="28323" y="13664"/>
                    </a:cubicBezTo>
                    <a:cubicBezTo>
                      <a:pt x="28442" y="13806"/>
                      <a:pt x="28513" y="13996"/>
                      <a:pt x="28537" y="14186"/>
                    </a:cubicBezTo>
                    <a:cubicBezTo>
                      <a:pt x="28584" y="14494"/>
                      <a:pt x="28560" y="14826"/>
                      <a:pt x="28442" y="15135"/>
                    </a:cubicBezTo>
                    <a:cubicBezTo>
                      <a:pt x="28157" y="15941"/>
                      <a:pt x="28418" y="16653"/>
                      <a:pt x="28798" y="17341"/>
                    </a:cubicBezTo>
                    <a:cubicBezTo>
                      <a:pt x="28964" y="17649"/>
                      <a:pt x="29248" y="17863"/>
                      <a:pt x="29580" y="17981"/>
                    </a:cubicBezTo>
                    <a:cubicBezTo>
                      <a:pt x="29936" y="18100"/>
                      <a:pt x="30292" y="18195"/>
                      <a:pt x="30624" y="18337"/>
                    </a:cubicBezTo>
                    <a:cubicBezTo>
                      <a:pt x="31146" y="18527"/>
                      <a:pt x="31739" y="18527"/>
                      <a:pt x="32261" y="18313"/>
                    </a:cubicBezTo>
                    <a:cubicBezTo>
                      <a:pt x="32783" y="18124"/>
                      <a:pt x="33281" y="17886"/>
                      <a:pt x="33779" y="17649"/>
                    </a:cubicBezTo>
                    <a:cubicBezTo>
                      <a:pt x="34253" y="17388"/>
                      <a:pt x="34657" y="17032"/>
                      <a:pt x="34989" y="16606"/>
                    </a:cubicBezTo>
                    <a:cubicBezTo>
                      <a:pt x="34894" y="16345"/>
                      <a:pt x="34775" y="16084"/>
                      <a:pt x="34704" y="15823"/>
                    </a:cubicBezTo>
                    <a:cubicBezTo>
                      <a:pt x="34443" y="15040"/>
                      <a:pt x="34419" y="14186"/>
                      <a:pt x="34609" y="13403"/>
                    </a:cubicBezTo>
                    <a:cubicBezTo>
                      <a:pt x="34728" y="12810"/>
                      <a:pt x="35297" y="12454"/>
                      <a:pt x="35866" y="12597"/>
                    </a:cubicBezTo>
                    <a:cubicBezTo>
                      <a:pt x="36317" y="12692"/>
                      <a:pt x="36697" y="13000"/>
                      <a:pt x="36863" y="13427"/>
                    </a:cubicBezTo>
                    <a:cubicBezTo>
                      <a:pt x="37052" y="13972"/>
                      <a:pt x="37124" y="14518"/>
                      <a:pt x="37052" y="15087"/>
                    </a:cubicBezTo>
                    <a:cubicBezTo>
                      <a:pt x="37076" y="15491"/>
                      <a:pt x="36958" y="15894"/>
                      <a:pt x="36744" y="16250"/>
                    </a:cubicBezTo>
                    <a:cubicBezTo>
                      <a:pt x="36673" y="16368"/>
                      <a:pt x="36602" y="16511"/>
                      <a:pt x="36554" y="16653"/>
                    </a:cubicBezTo>
                    <a:cubicBezTo>
                      <a:pt x="37266" y="17270"/>
                      <a:pt x="38215" y="17554"/>
                      <a:pt x="39140" y="17436"/>
                    </a:cubicBezTo>
                    <a:cubicBezTo>
                      <a:pt x="39851" y="17365"/>
                      <a:pt x="40516" y="16985"/>
                      <a:pt x="40895" y="16368"/>
                    </a:cubicBezTo>
                    <a:cubicBezTo>
                      <a:pt x="40824" y="16107"/>
                      <a:pt x="40753" y="15870"/>
                      <a:pt x="40705" y="15609"/>
                    </a:cubicBezTo>
                    <a:cubicBezTo>
                      <a:pt x="40634" y="15277"/>
                      <a:pt x="40943" y="14969"/>
                      <a:pt x="41275" y="15040"/>
                    </a:cubicBezTo>
                    <a:cubicBezTo>
                      <a:pt x="41536" y="15087"/>
                      <a:pt x="41773" y="15206"/>
                      <a:pt x="41963" y="15396"/>
                    </a:cubicBezTo>
                    <a:cubicBezTo>
                      <a:pt x="42152" y="15609"/>
                      <a:pt x="42390" y="15799"/>
                      <a:pt x="42603" y="15989"/>
                    </a:cubicBezTo>
                    <a:cubicBezTo>
                      <a:pt x="42864" y="16179"/>
                      <a:pt x="43172" y="16226"/>
                      <a:pt x="43457" y="16131"/>
                    </a:cubicBezTo>
                    <a:cubicBezTo>
                      <a:pt x="43694" y="16060"/>
                      <a:pt x="43908" y="15965"/>
                      <a:pt x="44097" y="15823"/>
                    </a:cubicBezTo>
                    <a:cubicBezTo>
                      <a:pt x="44264" y="15680"/>
                      <a:pt x="44430" y="15562"/>
                      <a:pt x="44619" y="15467"/>
                    </a:cubicBezTo>
                    <a:cubicBezTo>
                      <a:pt x="45141" y="15230"/>
                      <a:pt x="45378" y="14613"/>
                      <a:pt x="45141" y="14115"/>
                    </a:cubicBezTo>
                    <a:cubicBezTo>
                      <a:pt x="44880" y="13451"/>
                      <a:pt x="44430" y="12881"/>
                      <a:pt x="43813" y="12502"/>
                    </a:cubicBezTo>
                    <a:cubicBezTo>
                      <a:pt x="43528" y="12312"/>
                      <a:pt x="43267" y="12122"/>
                      <a:pt x="43006" y="11909"/>
                    </a:cubicBezTo>
                    <a:cubicBezTo>
                      <a:pt x="42651" y="11553"/>
                      <a:pt x="42247" y="11292"/>
                      <a:pt x="41797" y="11079"/>
                    </a:cubicBezTo>
                    <a:cubicBezTo>
                      <a:pt x="41583" y="11221"/>
                      <a:pt x="41393" y="11363"/>
                      <a:pt x="41180" y="11458"/>
                    </a:cubicBezTo>
                    <a:cubicBezTo>
                      <a:pt x="40682" y="11743"/>
                      <a:pt x="40089" y="11766"/>
                      <a:pt x="39567" y="11553"/>
                    </a:cubicBezTo>
                    <a:cubicBezTo>
                      <a:pt x="39401" y="11506"/>
                      <a:pt x="39306" y="11387"/>
                      <a:pt x="39258" y="11245"/>
                    </a:cubicBezTo>
                    <a:cubicBezTo>
                      <a:pt x="39211" y="10913"/>
                      <a:pt x="39258" y="10557"/>
                      <a:pt x="39424" y="10248"/>
                    </a:cubicBezTo>
                    <a:cubicBezTo>
                      <a:pt x="39496" y="10011"/>
                      <a:pt x="39709" y="9964"/>
                      <a:pt x="39899" y="9869"/>
                    </a:cubicBezTo>
                    <a:cubicBezTo>
                      <a:pt x="39994" y="9821"/>
                      <a:pt x="40089" y="9774"/>
                      <a:pt x="40184" y="9703"/>
                    </a:cubicBezTo>
                    <a:cubicBezTo>
                      <a:pt x="40350" y="9584"/>
                      <a:pt x="40563" y="9537"/>
                      <a:pt x="40777" y="9560"/>
                    </a:cubicBezTo>
                    <a:cubicBezTo>
                      <a:pt x="40990" y="9608"/>
                      <a:pt x="41227" y="9608"/>
                      <a:pt x="41441" y="9537"/>
                    </a:cubicBezTo>
                    <a:cubicBezTo>
                      <a:pt x="41536" y="9347"/>
                      <a:pt x="41631" y="9133"/>
                      <a:pt x="41725" y="8896"/>
                    </a:cubicBezTo>
                    <a:cubicBezTo>
                      <a:pt x="41891" y="8398"/>
                      <a:pt x="42010" y="7876"/>
                      <a:pt x="42010" y="7331"/>
                    </a:cubicBezTo>
                    <a:cubicBezTo>
                      <a:pt x="42105" y="6477"/>
                      <a:pt x="42081" y="5623"/>
                      <a:pt x="41963" y="4769"/>
                    </a:cubicBezTo>
                    <a:cubicBezTo>
                      <a:pt x="41868" y="4247"/>
                      <a:pt x="41607" y="3773"/>
                      <a:pt x="41204" y="3464"/>
                    </a:cubicBezTo>
                    <a:cubicBezTo>
                      <a:pt x="41061" y="3322"/>
                      <a:pt x="40919" y="3203"/>
                      <a:pt x="40753" y="3085"/>
                    </a:cubicBezTo>
                    <a:cubicBezTo>
                      <a:pt x="40373" y="2705"/>
                      <a:pt x="39851" y="2492"/>
                      <a:pt x="39306" y="2492"/>
                    </a:cubicBezTo>
                    <a:cubicBezTo>
                      <a:pt x="38998" y="2492"/>
                      <a:pt x="38713" y="2444"/>
                      <a:pt x="38404" y="2420"/>
                    </a:cubicBezTo>
                    <a:cubicBezTo>
                      <a:pt x="37835" y="2373"/>
                      <a:pt x="37242" y="2397"/>
                      <a:pt x="36673" y="2492"/>
                    </a:cubicBezTo>
                    <a:cubicBezTo>
                      <a:pt x="36151" y="2610"/>
                      <a:pt x="35700" y="2942"/>
                      <a:pt x="35392" y="3393"/>
                    </a:cubicBezTo>
                    <a:cubicBezTo>
                      <a:pt x="35439" y="3583"/>
                      <a:pt x="35511" y="3796"/>
                      <a:pt x="35558" y="4010"/>
                    </a:cubicBezTo>
                    <a:cubicBezTo>
                      <a:pt x="35724" y="4626"/>
                      <a:pt x="35795" y="5267"/>
                      <a:pt x="35748" y="5907"/>
                    </a:cubicBezTo>
                    <a:cubicBezTo>
                      <a:pt x="35724" y="6453"/>
                      <a:pt x="35297" y="6904"/>
                      <a:pt x="34775" y="6927"/>
                    </a:cubicBezTo>
                    <a:cubicBezTo>
                      <a:pt x="34467" y="6927"/>
                      <a:pt x="34158" y="6809"/>
                      <a:pt x="33945" y="6595"/>
                    </a:cubicBezTo>
                    <a:cubicBezTo>
                      <a:pt x="33471" y="6145"/>
                      <a:pt x="33257" y="5480"/>
                      <a:pt x="33399" y="4840"/>
                    </a:cubicBezTo>
                    <a:cubicBezTo>
                      <a:pt x="33423" y="4366"/>
                      <a:pt x="33589" y="3891"/>
                      <a:pt x="33850" y="3512"/>
                    </a:cubicBezTo>
                    <a:cubicBezTo>
                      <a:pt x="33921" y="3369"/>
                      <a:pt x="33992" y="3251"/>
                      <a:pt x="34040" y="3108"/>
                    </a:cubicBezTo>
                    <a:cubicBezTo>
                      <a:pt x="33850" y="2729"/>
                      <a:pt x="33542" y="2444"/>
                      <a:pt x="33162" y="2278"/>
                    </a:cubicBezTo>
                    <a:cubicBezTo>
                      <a:pt x="33020" y="2231"/>
                      <a:pt x="32901" y="2136"/>
                      <a:pt x="32759" y="2065"/>
                    </a:cubicBezTo>
                    <a:cubicBezTo>
                      <a:pt x="32285" y="1851"/>
                      <a:pt x="31810" y="1638"/>
                      <a:pt x="31336" y="1448"/>
                    </a:cubicBezTo>
                    <a:cubicBezTo>
                      <a:pt x="30577" y="1140"/>
                      <a:pt x="29746" y="1163"/>
                      <a:pt x="28940" y="1187"/>
                    </a:cubicBezTo>
                    <a:cubicBezTo>
                      <a:pt x="28584" y="1187"/>
                      <a:pt x="28252" y="1234"/>
                      <a:pt x="27920" y="1306"/>
                    </a:cubicBezTo>
                    <a:cubicBezTo>
                      <a:pt x="27042" y="1543"/>
                      <a:pt x="26212" y="1970"/>
                      <a:pt x="25548" y="2563"/>
                    </a:cubicBezTo>
                    <a:cubicBezTo>
                      <a:pt x="25382" y="2705"/>
                      <a:pt x="25239" y="2847"/>
                      <a:pt x="25097" y="3013"/>
                    </a:cubicBezTo>
                    <a:cubicBezTo>
                      <a:pt x="25145" y="3203"/>
                      <a:pt x="25192" y="3369"/>
                      <a:pt x="25239" y="3535"/>
                    </a:cubicBezTo>
                    <a:cubicBezTo>
                      <a:pt x="25405" y="4105"/>
                      <a:pt x="25477" y="4721"/>
                      <a:pt x="25453" y="5314"/>
                    </a:cubicBezTo>
                    <a:cubicBezTo>
                      <a:pt x="25429" y="5575"/>
                      <a:pt x="25382" y="5813"/>
                      <a:pt x="25311" y="6073"/>
                    </a:cubicBezTo>
                    <a:cubicBezTo>
                      <a:pt x="25168" y="6619"/>
                      <a:pt x="24528" y="6904"/>
                      <a:pt x="24030" y="6619"/>
                    </a:cubicBezTo>
                    <a:cubicBezTo>
                      <a:pt x="23745" y="6477"/>
                      <a:pt x="23555" y="6216"/>
                      <a:pt x="23508" y="5931"/>
                    </a:cubicBezTo>
                    <a:cubicBezTo>
                      <a:pt x="23199" y="5053"/>
                      <a:pt x="23247" y="4128"/>
                      <a:pt x="23603" y="3274"/>
                    </a:cubicBezTo>
                    <a:cubicBezTo>
                      <a:pt x="23674" y="3108"/>
                      <a:pt x="23721" y="2942"/>
                      <a:pt x="23792" y="2776"/>
                    </a:cubicBezTo>
                    <a:cubicBezTo>
                      <a:pt x="23650" y="2492"/>
                      <a:pt x="23437" y="2254"/>
                      <a:pt x="23199" y="2041"/>
                    </a:cubicBezTo>
                    <a:cubicBezTo>
                      <a:pt x="22820" y="1756"/>
                      <a:pt x="22393" y="1519"/>
                      <a:pt x="21942" y="1400"/>
                    </a:cubicBezTo>
                    <a:cubicBezTo>
                      <a:pt x="20519" y="926"/>
                      <a:pt x="19238" y="1140"/>
                      <a:pt x="18171" y="2254"/>
                    </a:cubicBezTo>
                    <a:cubicBezTo>
                      <a:pt x="17815" y="2634"/>
                      <a:pt x="17459" y="3013"/>
                      <a:pt x="17127" y="3417"/>
                    </a:cubicBezTo>
                    <a:cubicBezTo>
                      <a:pt x="16724" y="3962"/>
                      <a:pt x="16344" y="4555"/>
                      <a:pt x="16415" y="5409"/>
                    </a:cubicBezTo>
                    <a:close/>
                    <a:moveTo>
                      <a:pt x="25880" y="37195"/>
                    </a:moveTo>
                    <a:cubicBezTo>
                      <a:pt x="25714" y="37670"/>
                      <a:pt x="25643" y="38168"/>
                      <a:pt x="25690" y="38666"/>
                    </a:cubicBezTo>
                    <a:cubicBezTo>
                      <a:pt x="25690" y="40279"/>
                      <a:pt x="25714" y="41916"/>
                      <a:pt x="25738" y="43552"/>
                    </a:cubicBezTo>
                    <a:cubicBezTo>
                      <a:pt x="25738" y="43932"/>
                      <a:pt x="25785" y="44311"/>
                      <a:pt x="25856" y="44715"/>
                    </a:cubicBezTo>
                    <a:cubicBezTo>
                      <a:pt x="25951" y="45426"/>
                      <a:pt x="26022" y="46162"/>
                      <a:pt x="25999" y="46873"/>
                    </a:cubicBezTo>
                    <a:cubicBezTo>
                      <a:pt x="25999" y="47751"/>
                      <a:pt x="26093" y="48605"/>
                      <a:pt x="26259" y="49435"/>
                    </a:cubicBezTo>
                    <a:cubicBezTo>
                      <a:pt x="26354" y="49767"/>
                      <a:pt x="26473" y="50099"/>
                      <a:pt x="26639" y="50408"/>
                    </a:cubicBezTo>
                    <a:cubicBezTo>
                      <a:pt x="26710" y="50597"/>
                      <a:pt x="26924" y="50716"/>
                      <a:pt x="27137" y="50716"/>
                    </a:cubicBezTo>
                    <a:lnTo>
                      <a:pt x="27801" y="50716"/>
                    </a:lnTo>
                    <a:cubicBezTo>
                      <a:pt x="28726" y="50740"/>
                      <a:pt x="29675" y="50621"/>
                      <a:pt x="30600" y="50408"/>
                    </a:cubicBezTo>
                    <a:cubicBezTo>
                      <a:pt x="30909" y="50313"/>
                      <a:pt x="31217" y="50265"/>
                      <a:pt x="31549" y="50194"/>
                    </a:cubicBezTo>
                    <a:cubicBezTo>
                      <a:pt x="32617" y="49981"/>
                      <a:pt x="33684" y="49791"/>
                      <a:pt x="34751" y="49506"/>
                    </a:cubicBezTo>
                    <a:cubicBezTo>
                      <a:pt x="36341" y="49079"/>
                      <a:pt x="37883" y="48510"/>
                      <a:pt x="39424" y="47941"/>
                    </a:cubicBezTo>
                    <a:cubicBezTo>
                      <a:pt x="40184" y="47656"/>
                      <a:pt x="40919" y="47277"/>
                      <a:pt x="41607" y="46826"/>
                    </a:cubicBezTo>
                    <a:cubicBezTo>
                      <a:pt x="41963" y="46589"/>
                      <a:pt x="42295" y="46304"/>
                      <a:pt x="42579" y="45996"/>
                    </a:cubicBezTo>
                    <a:cubicBezTo>
                      <a:pt x="42651" y="45165"/>
                      <a:pt x="42413" y="44359"/>
                      <a:pt x="41915" y="43695"/>
                    </a:cubicBezTo>
                    <a:cubicBezTo>
                      <a:pt x="41820" y="43576"/>
                      <a:pt x="41725" y="43458"/>
                      <a:pt x="41654" y="43339"/>
                    </a:cubicBezTo>
                    <a:cubicBezTo>
                      <a:pt x="41156" y="42698"/>
                      <a:pt x="40705" y="42034"/>
                      <a:pt x="40184" y="41441"/>
                    </a:cubicBezTo>
                    <a:cubicBezTo>
                      <a:pt x="39591" y="40777"/>
                      <a:pt x="39045" y="40065"/>
                      <a:pt x="38594" y="39283"/>
                    </a:cubicBezTo>
                    <a:cubicBezTo>
                      <a:pt x="38120" y="38500"/>
                      <a:pt x="37622" y="37765"/>
                      <a:pt x="37100" y="37029"/>
                    </a:cubicBezTo>
                    <a:cubicBezTo>
                      <a:pt x="36483" y="36199"/>
                      <a:pt x="35961" y="35298"/>
                      <a:pt x="35558" y="34349"/>
                    </a:cubicBezTo>
                    <a:cubicBezTo>
                      <a:pt x="34111" y="35250"/>
                      <a:pt x="32545" y="35938"/>
                      <a:pt x="30909" y="36365"/>
                    </a:cubicBezTo>
                    <a:cubicBezTo>
                      <a:pt x="29272" y="36816"/>
                      <a:pt x="27588" y="37077"/>
                      <a:pt x="25880" y="37195"/>
                    </a:cubicBezTo>
                    <a:close/>
                    <a:moveTo>
                      <a:pt x="43149" y="47158"/>
                    </a:moveTo>
                    <a:cubicBezTo>
                      <a:pt x="43172" y="47158"/>
                      <a:pt x="43149" y="47158"/>
                      <a:pt x="43149" y="47158"/>
                    </a:cubicBezTo>
                    <a:cubicBezTo>
                      <a:pt x="43077" y="47205"/>
                      <a:pt x="42983" y="47253"/>
                      <a:pt x="42935" y="47300"/>
                    </a:cubicBezTo>
                    <a:cubicBezTo>
                      <a:pt x="41963" y="48059"/>
                      <a:pt x="40895" y="48676"/>
                      <a:pt x="39733" y="49079"/>
                    </a:cubicBezTo>
                    <a:cubicBezTo>
                      <a:pt x="39116" y="49293"/>
                      <a:pt x="38476" y="49530"/>
                      <a:pt x="37859" y="49744"/>
                    </a:cubicBezTo>
                    <a:cubicBezTo>
                      <a:pt x="36554" y="50242"/>
                      <a:pt x="35226" y="50645"/>
                      <a:pt x="33850" y="50930"/>
                    </a:cubicBezTo>
                    <a:cubicBezTo>
                      <a:pt x="32949" y="51119"/>
                      <a:pt x="32000" y="51285"/>
                      <a:pt x="31075" y="51499"/>
                    </a:cubicBezTo>
                    <a:cubicBezTo>
                      <a:pt x="30245" y="51712"/>
                      <a:pt x="29414" y="51831"/>
                      <a:pt x="28537" y="51878"/>
                    </a:cubicBezTo>
                    <a:cubicBezTo>
                      <a:pt x="28489" y="51878"/>
                      <a:pt x="28418" y="51902"/>
                      <a:pt x="28347" y="51926"/>
                    </a:cubicBezTo>
                    <a:cubicBezTo>
                      <a:pt x="28489" y="52424"/>
                      <a:pt x="28489" y="52946"/>
                      <a:pt x="28323" y="53444"/>
                    </a:cubicBezTo>
                    <a:cubicBezTo>
                      <a:pt x="28276" y="53610"/>
                      <a:pt x="28228" y="53776"/>
                      <a:pt x="28205" y="53942"/>
                    </a:cubicBezTo>
                    <a:cubicBezTo>
                      <a:pt x="28038" y="55104"/>
                      <a:pt x="27778" y="56219"/>
                      <a:pt x="27445" y="57334"/>
                    </a:cubicBezTo>
                    <a:cubicBezTo>
                      <a:pt x="27303" y="57737"/>
                      <a:pt x="27256" y="58164"/>
                      <a:pt x="27327" y="58568"/>
                    </a:cubicBezTo>
                    <a:cubicBezTo>
                      <a:pt x="27540" y="58615"/>
                      <a:pt x="27730" y="58686"/>
                      <a:pt x="27944" y="58734"/>
                    </a:cubicBezTo>
                    <a:cubicBezTo>
                      <a:pt x="28750" y="58852"/>
                      <a:pt x="29557" y="58876"/>
                      <a:pt x="30387" y="58852"/>
                    </a:cubicBezTo>
                    <a:cubicBezTo>
                      <a:pt x="31217" y="58876"/>
                      <a:pt x="32047" y="58734"/>
                      <a:pt x="32830" y="58425"/>
                    </a:cubicBezTo>
                    <a:cubicBezTo>
                      <a:pt x="33328" y="58236"/>
                      <a:pt x="33755" y="57856"/>
                      <a:pt x="33945" y="57358"/>
                    </a:cubicBezTo>
                    <a:cubicBezTo>
                      <a:pt x="34182" y="56717"/>
                      <a:pt x="34277" y="56053"/>
                      <a:pt x="34277" y="55389"/>
                    </a:cubicBezTo>
                    <a:cubicBezTo>
                      <a:pt x="34301" y="54701"/>
                      <a:pt x="34325" y="53990"/>
                      <a:pt x="34372" y="53278"/>
                    </a:cubicBezTo>
                    <a:cubicBezTo>
                      <a:pt x="34396" y="53041"/>
                      <a:pt x="34467" y="52827"/>
                      <a:pt x="34562" y="52614"/>
                    </a:cubicBezTo>
                    <a:cubicBezTo>
                      <a:pt x="34704" y="52305"/>
                      <a:pt x="34989" y="52116"/>
                      <a:pt x="35321" y="52092"/>
                    </a:cubicBezTo>
                    <a:cubicBezTo>
                      <a:pt x="36009" y="52044"/>
                      <a:pt x="36673" y="51926"/>
                      <a:pt x="37361" y="51855"/>
                    </a:cubicBezTo>
                    <a:cubicBezTo>
                      <a:pt x="37717" y="51807"/>
                      <a:pt x="38096" y="51784"/>
                      <a:pt x="38452" y="51736"/>
                    </a:cubicBezTo>
                    <a:cubicBezTo>
                      <a:pt x="38879" y="51665"/>
                      <a:pt x="39330" y="51878"/>
                      <a:pt x="39519" y="52282"/>
                    </a:cubicBezTo>
                    <a:cubicBezTo>
                      <a:pt x="39685" y="52566"/>
                      <a:pt x="39828" y="52827"/>
                      <a:pt x="39994" y="53112"/>
                    </a:cubicBezTo>
                    <a:cubicBezTo>
                      <a:pt x="40397" y="53824"/>
                      <a:pt x="41132" y="54298"/>
                      <a:pt x="41939" y="54322"/>
                    </a:cubicBezTo>
                    <a:cubicBezTo>
                      <a:pt x="42342" y="54345"/>
                      <a:pt x="42745" y="54345"/>
                      <a:pt x="43149" y="54369"/>
                    </a:cubicBezTo>
                    <a:cubicBezTo>
                      <a:pt x="43765" y="54393"/>
                      <a:pt x="44358" y="54203"/>
                      <a:pt x="44809" y="53800"/>
                    </a:cubicBezTo>
                    <a:cubicBezTo>
                      <a:pt x="44928" y="53705"/>
                      <a:pt x="45070" y="53610"/>
                      <a:pt x="45165" y="53515"/>
                    </a:cubicBezTo>
                    <a:cubicBezTo>
                      <a:pt x="46232" y="52685"/>
                      <a:pt x="46873" y="51404"/>
                      <a:pt x="46897" y="50052"/>
                    </a:cubicBezTo>
                    <a:cubicBezTo>
                      <a:pt x="46944" y="49744"/>
                      <a:pt x="46825" y="49411"/>
                      <a:pt x="46612" y="49174"/>
                    </a:cubicBezTo>
                    <a:cubicBezTo>
                      <a:pt x="46493" y="49056"/>
                      <a:pt x="46375" y="48937"/>
                      <a:pt x="46232" y="48842"/>
                    </a:cubicBezTo>
                    <a:cubicBezTo>
                      <a:pt x="45877" y="48605"/>
                      <a:pt x="45544" y="48391"/>
                      <a:pt x="45189" y="48202"/>
                    </a:cubicBezTo>
                    <a:cubicBezTo>
                      <a:pt x="44501" y="47846"/>
                      <a:pt x="43837" y="47514"/>
                      <a:pt x="43149" y="47158"/>
                    </a:cubicBezTo>
                    <a:close/>
                    <a:moveTo>
                      <a:pt x="43908" y="24955"/>
                    </a:moveTo>
                    <a:cubicBezTo>
                      <a:pt x="44453" y="24979"/>
                      <a:pt x="44975" y="24932"/>
                      <a:pt x="45521" y="24860"/>
                    </a:cubicBezTo>
                    <a:cubicBezTo>
                      <a:pt x="45710" y="24837"/>
                      <a:pt x="45900" y="24765"/>
                      <a:pt x="46066" y="24694"/>
                    </a:cubicBezTo>
                    <a:cubicBezTo>
                      <a:pt x="46778" y="24315"/>
                      <a:pt x="47324" y="23722"/>
                      <a:pt x="47656" y="22986"/>
                    </a:cubicBezTo>
                    <a:cubicBezTo>
                      <a:pt x="47727" y="22844"/>
                      <a:pt x="47774" y="22702"/>
                      <a:pt x="47774" y="22559"/>
                    </a:cubicBezTo>
                    <a:cubicBezTo>
                      <a:pt x="47727" y="21966"/>
                      <a:pt x="47679" y="21397"/>
                      <a:pt x="47632" y="20828"/>
                    </a:cubicBezTo>
                    <a:cubicBezTo>
                      <a:pt x="47608" y="20733"/>
                      <a:pt x="47561" y="20638"/>
                      <a:pt x="47537" y="20543"/>
                    </a:cubicBezTo>
                    <a:cubicBezTo>
                      <a:pt x="47466" y="20306"/>
                      <a:pt x="47252" y="20140"/>
                      <a:pt x="47015" y="20164"/>
                    </a:cubicBezTo>
                    <a:cubicBezTo>
                      <a:pt x="46754" y="20164"/>
                      <a:pt x="46493" y="20164"/>
                      <a:pt x="46232" y="20164"/>
                    </a:cubicBezTo>
                    <a:cubicBezTo>
                      <a:pt x="45639" y="20069"/>
                      <a:pt x="45023" y="20211"/>
                      <a:pt x="44524" y="20567"/>
                    </a:cubicBezTo>
                    <a:cubicBezTo>
                      <a:pt x="44430" y="20638"/>
                      <a:pt x="44311" y="20709"/>
                      <a:pt x="44169" y="20780"/>
                    </a:cubicBezTo>
                    <a:cubicBezTo>
                      <a:pt x="44145" y="21018"/>
                      <a:pt x="44074" y="21279"/>
                      <a:pt x="44074" y="21539"/>
                    </a:cubicBezTo>
                    <a:cubicBezTo>
                      <a:pt x="44074" y="22654"/>
                      <a:pt x="44121" y="23769"/>
                      <a:pt x="43860" y="24860"/>
                    </a:cubicBezTo>
                    <a:cubicBezTo>
                      <a:pt x="43860" y="24837"/>
                      <a:pt x="43884" y="24860"/>
                      <a:pt x="43908" y="24955"/>
                    </a:cubicBezTo>
                    <a:close/>
                    <a:moveTo>
                      <a:pt x="8279" y="28798"/>
                    </a:moveTo>
                    <a:cubicBezTo>
                      <a:pt x="8184" y="28513"/>
                      <a:pt x="8089" y="28252"/>
                      <a:pt x="8018" y="28015"/>
                    </a:cubicBezTo>
                    <a:cubicBezTo>
                      <a:pt x="7828" y="27280"/>
                      <a:pt x="7615" y="26521"/>
                      <a:pt x="7425" y="25785"/>
                    </a:cubicBezTo>
                    <a:cubicBezTo>
                      <a:pt x="7401" y="25596"/>
                      <a:pt x="7330" y="25406"/>
                      <a:pt x="7212" y="25264"/>
                    </a:cubicBezTo>
                    <a:cubicBezTo>
                      <a:pt x="6737" y="24789"/>
                      <a:pt x="6073" y="24528"/>
                      <a:pt x="5409" y="24552"/>
                    </a:cubicBezTo>
                    <a:cubicBezTo>
                      <a:pt x="5077" y="24528"/>
                      <a:pt x="4768" y="24718"/>
                      <a:pt x="4673" y="25050"/>
                    </a:cubicBezTo>
                    <a:cubicBezTo>
                      <a:pt x="4579" y="25311"/>
                      <a:pt x="4507" y="25572"/>
                      <a:pt x="4436" y="25857"/>
                    </a:cubicBezTo>
                    <a:cubicBezTo>
                      <a:pt x="4318" y="26260"/>
                      <a:pt x="4413" y="26711"/>
                      <a:pt x="4673" y="27066"/>
                    </a:cubicBezTo>
                    <a:cubicBezTo>
                      <a:pt x="4911" y="27398"/>
                      <a:pt x="5172" y="27683"/>
                      <a:pt x="5456" y="27968"/>
                    </a:cubicBezTo>
                    <a:cubicBezTo>
                      <a:pt x="6215" y="28703"/>
                      <a:pt x="7259" y="29012"/>
                      <a:pt x="8279" y="28798"/>
                    </a:cubicBezTo>
                    <a:close/>
                    <a:moveTo>
                      <a:pt x="56741" y="53064"/>
                    </a:moveTo>
                    <a:cubicBezTo>
                      <a:pt x="56954" y="52827"/>
                      <a:pt x="57073" y="52519"/>
                      <a:pt x="57073" y="52211"/>
                    </a:cubicBezTo>
                    <a:cubicBezTo>
                      <a:pt x="57073" y="51712"/>
                      <a:pt x="57073" y="51191"/>
                      <a:pt x="57025" y="50669"/>
                    </a:cubicBezTo>
                    <a:cubicBezTo>
                      <a:pt x="57002" y="50408"/>
                      <a:pt x="56930" y="50171"/>
                      <a:pt x="56812" y="49933"/>
                    </a:cubicBezTo>
                    <a:cubicBezTo>
                      <a:pt x="56670" y="49601"/>
                      <a:pt x="56361" y="49364"/>
                      <a:pt x="55982" y="49317"/>
                    </a:cubicBezTo>
                    <a:cubicBezTo>
                      <a:pt x="55578" y="49293"/>
                      <a:pt x="55199" y="49293"/>
                      <a:pt x="54796" y="49317"/>
                    </a:cubicBezTo>
                    <a:cubicBezTo>
                      <a:pt x="54772" y="49364"/>
                      <a:pt x="54772" y="49388"/>
                      <a:pt x="54772" y="49411"/>
                    </a:cubicBezTo>
                    <a:cubicBezTo>
                      <a:pt x="55009" y="50621"/>
                      <a:pt x="55531" y="51736"/>
                      <a:pt x="56337" y="52685"/>
                    </a:cubicBezTo>
                    <a:cubicBezTo>
                      <a:pt x="56456" y="52804"/>
                      <a:pt x="56598" y="52922"/>
                      <a:pt x="56741" y="53041"/>
                    </a:cubicBezTo>
                    <a:close/>
                    <a:moveTo>
                      <a:pt x="32427" y="68507"/>
                    </a:moveTo>
                    <a:cubicBezTo>
                      <a:pt x="31715" y="68270"/>
                      <a:pt x="31478" y="68270"/>
                      <a:pt x="31027" y="68507"/>
                    </a:cubicBezTo>
                    <a:cubicBezTo>
                      <a:pt x="30150" y="68957"/>
                      <a:pt x="29414" y="69669"/>
                      <a:pt x="28916" y="70523"/>
                    </a:cubicBezTo>
                    <a:cubicBezTo>
                      <a:pt x="28869" y="70618"/>
                      <a:pt x="28845" y="70713"/>
                      <a:pt x="28845" y="70808"/>
                    </a:cubicBezTo>
                    <a:cubicBezTo>
                      <a:pt x="29462" y="70950"/>
                      <a:pt x="30126" y="70831"/>
                      <a:pt x="30672" y="70476"/>
                    </a:cubicBezTo>
                    <a:cubicBezTo>
                      <a:pt x="31431" y="70001"/>
                      <a:pt x="32047" y="69313"/>
                      <a:pt x="32427" y="68507"/>
                    </a:cubicBezTo>
                    <a:close/>
                    <a:moveTo>
                      <a:pt x="35795" y="15111"/>
                    </a:moveTo>
                    <a:cubicBezTo>
                      <a:pt x="35914" y="14803"/>
                      <a:pt x="35938" y="14447"/>
                      <a:pt x="35843" y="14115"/>
                    </a:cubicBezTo>
                    <a:cubicBezTo>
                      <a:pt x="35843" y="14067"/>
                      <a:pt x="35771" y="14020"/>
                      <a:pt x="35653" y="13925"/>
                    </a:cubicBezTo>
                    <a:cubicBezTo>
                      <a:pt x="35605" y="14305"/>
                      <a:pt x="35653" y="14732"/>
                      <a:pt x="35795" y="1508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5" name="Google Shape;1335;p57"/>
              <p:cNvSpPr/>
              <p:nvPr/>
            </p:nvSpPr>
            <p:spPr>
              <a:xfrm>
                <a:off x="7175100" y="2968250"/>
                <a:ext cx="373025" cy="133450"/>
              </a:xfrm>
              <a:custGeom>
                <a:avLst/>
                <a:gdLst/>
                <a:ahLst/>
                <a:cxnLst/>
                <a:rect l="l" t="t" r="r" b="b"/>
                <a:pathLst>
                  <a:path w="14921" h="5338" extrusionOk="0">
                    <a:moveTo>
                      <a:pt x="7496" y="5290"/>
                    </a:moveTo>
                    <a:cubicBezTo>
                      <a:pt x="7259" y="5290"/>
                      <a:pt x="7022" y="5266"/>
                      <a:pt x="6784" y="5290"/>
                    </a:cubicBezTo>
                    <a:cubicBezTo>
                      <a:pt x="5646" y="5337"/>
                      <a:pt x="4507" y="5100"/>
                      <a:pt x="3487" y="4578"/>
                    </a:cubicBezTo>
                    <a:cubicBezTo>
                      <a:pt x="2396" y="4080"/>
                      <a:pt x="1400" y="3392"/>
                      <a:pt x="546" y="2538"/>
                    </a:cubicBezTo>
                    <a:cubicBezTo>
                      <a:pt x="238" y="2254"/>
                      <a:pt x="48" y="1850"/>
                      <a:pt x="0" y="1423"/>
                    </a:cubicBezTo>
                    <a:cubicBezTo>
                      <a:pt x="0" y="1281"/>
                      <a:pt x="0" y="1115"/>
                      <a:pt x="48" y="973"/>
                    </a:cubicBezTo>
                    <a:cubicBezTo>
                      <a:pt x="166" y="736"/>
                      <a:pt x="498" y="664"/>
                      <a:pt x="688" y="878"/>
                    </a:cubicBezTo>
                    <a:cubicBezTo>
                      <a:pt x="712" y="925"/>
                      <a:pt x="736" y="949"/>
                      <a:pt x="759" y="996"/>
                    </a:cubicBezTo>
                    <a:cubicBezTo>
                      <a:pt x="1091" y="1732"/>
                      <a:pt x="1708" y="2206"/>
                      <a:pt x="2349" y="2633"/>
                    </a:cubicBezTo>
                    <a:cubicBezTo>
                      <a:pt x="3060" y="3155"/>
                      <a:pt x="3843" y="3558"/>
                      <a:pt x="4673" y="3867"/>
                    </a:cubicBezTo>
                    <a:cubicBezTo>
                      <a:pt x="5219" y="4056"/>
                      <a:pt x="5788" y="4151"/>
                      <a:pt x="6381" y="4151"/>
                    </a:cubicBezTo>
                    <a:cubicBezTo>
                      <a:pt x="7117" y="4151"/>
                      <a:pt x="7876" y="4151"/>
                      <a:pt x="8635" y="4128"/>
                    </a:cubicBezTo>
                    <a:cubicBezTo>
                      <a:pt x="9702" y="4128"/>
                      <a:pt x="10770" y="3724"/>
                      <a:pt x="11600" y="3036"/>
                    </a:cubicBezTo>
                    <a:cubicBezTo>
                      <a:pt x="12288" y="2515"/>
                      <a:pt x="12881" y="1827"/>
                      <a:pt x="13284" y="1044"/>
                    </a:cubicBezTo>
                    <a:cubicBezTo>
                      <a:pt x="13426" y="783"/>
                      <a:pt x="13592" y="546"/>
                      <a:pt x="13782" y="309"/>
                    </a:cubicBezTo>
                    <a:cubicBezTo>
                      <a:pt x="13972" y="48"/>
                      <a:pt x="14328" y="0"/>
                      <a:pt x="14589" y="166"/>
                    </a:cubicBezTo>
                    <a:cubicBezTo>
                      <a:pt x="14850" y="332"/>
                      <a:pt x="14921" y="712"/>
                      <a:pt x="14755" y="973"/>
                    </a:cubicBezTo>
                    <a:cubicBezTo>
                      <a:pt x="14399" y="1518"/>
                      <a:pt x="14067" y="2040"/>
                      <a:pt x="13711" y="2586"/>
                    </a:cubicBezTo>
                    <a:cubicBezTo>
                      <a:pt x="13497" y="2918"/>
                      <a:pt x="13237" y="3202"/>
                      <a:pt x="12928" y="3416"/>
                    </a:cubicBezTo>
                    <a:cubicBezTo>
                      <a:pt x="12644" y="3629"/>
                      <a:pt x="12406" y="3867"/>
                      <a:pt x="12122" y="4080"/>
                    </a:cubicBezTo>
                    <a:cubicBezTo>
                      <a:pt x="11197" y="4815"/>
                      <a:pt x="10058" y="5242"/>
                      <a:pt x="8872" y="5266"/>
                    </a:cubicBezTo>
                    <a:cubicBezTo>
                      <a:pt x="8421" y="5290"/>
                      <a:pt x="7971" y="5266"/>
                      <a:pt x="7520" y="52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6" name="Google Shape;1336;p57"/>
              <p:cNvSpPr/>
              <p:nvPr/>
            </p:nvSpPr>
            <p:spPr>
              <a:xfrm>
                <a:off x="7441950" y="2840150"/>
                <a:ext cx="52800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2207" extrusionOk="0">
                    <a:moveTo>
                      <a:pt x="2088" y="1281"/>
                    </a:moveTo>
                    <a:cubicBezTo>
                      <a:pt x="2088" y="1922"/>
                      <a:pt x="1756" y="2207"/>
                      <a:pt x="1139" y="2135"/>
                    </a:cubicBezTo>
                    <a:cubicBezTo>
                      <a:pt x="451" y="2088"/>
                      <a:pt x="1" y="1376"/>
                      <a:pt x="262" y="736"/>
                    </a:cubicBezTo>
                    <a:cubicBezTo>
                      <a:pt x="356" y="451"/>
                      <a:pt x="641" y="309"/>
                      <a:pt x="902" y="143"/>
                    </a:cubicBezTo>
                    <a:cubicBezTo>
                      <a:pt x="1163" y="0"/>
                      <a:pt x="1329" y="143"/>
                      <a:pt x="1495" y="261"/>
                    </a:cubicBezTo>
                    <a:cubicBezTo>
                      <a:pt x="1898" y="427"/>
                      <a:pt x="2112" y="854"/>
                      <a:pt x="2088" y="128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7" name="Google Shape;1337;p57"/>
              <p:cNvSpPr/>
              <p:nvPr/>
            </p:nvSpPr>
            <p:spPr>
              <a:xfrm>
                <a:off x="7149000" y="2878100"/>
                <a:ext cx="4332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2231" extrusionOk="0">
                    <a:moveTo>
                      <a:pt x="1685" y="1851"/>
                    </a:moveTo>
                    <a:cubicBezTo>
                      <a:pt x="1614" y="1898"/>
                      <a:pt x="1566" y="1922"/>
                      <a:pt x="1495" y="1969"/>
                    </a:cubicBezTo>
                    <a:cubicBezTo>
                      <a:pt x="1021" y="2230"/>
                      <a:pt x="760" y="2159"/>
                      <a:pt x="404" y="1732"/>
                    </a:cubicBezTo>
                    <a:cubicBezTo>
                      <a:pt x="95" y="1424"/>
                      <a:pt x="1" y="973"/>
                      <a:pt x="143" y="546"/>
                    </a:cubicBezTo>
                    <a:cubicBezTo>
                      <a:pt x="190" y="309"/>
                      <a:pt x="404" y="143"/>
                      <a:pt x="641" y="119"/>
                    </a:cubicBezTo>
                    <a:cubicBezTo>
                      <a:pt x="1424" y="1"/>
                      <a:pt x="1685" y="214"/>
                      <a:pt x="1709" y="1044"/>
                    </a:cubicBezTo>
                    <a:cubicBezTo>
                      <a:pt x="1709" y="1258"/>
                      <a:pt x="1709" y="1471"/>
                      <a:pt x="1732" y="1685"/>
                    </a:cubicBezTo>
                    <a:cubicBezTo>
                      <a:pt x="1709" y="1732"/>
                      <a:pt x="1709" y="1803"/>
                      <a:pt x="1685" y="185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8" name="Google Shape;1338;p57"/>
            <p:cNvGrpSpPr/>
            <p:nvPr/>
          </p:nvGrpSpPr>
          <p:grpSpPr>
            <a:xfrm rot="-631604" flipH="1">
              <a:off x="3318500" y="2030380"/>
              <a:ext cx="1146685" cy="1701677"/>
              <a:chOff x="4911875" y="1900500"/>
              <a:chExt cx="1146650" cy="1701625"/>
            </a:xfrm>
          </p:grpSpPr>
          <p:sp>
            <p:nvSpPr>
              <p:cNvPr id="1339" name="Google Shape;1339;p57"/>
              <p:cNvSpPr/>
              <p:nvPr/>
            </p:nvSpPr>
            <p:spPr>
              <a:xfrm>
                <a:off x="5005500" y="2225325"/>
                <a:ext cx="840650" cy="609425"/>
              </a:xfrm>
              <a:custGeom>
                <a:avLst/>
                <a:gdLst/>
                <a:ahLst/>
                <a:cxnLst/>
                <a:rect l="l" t="t" r="r" b="b"/>
                <a:pathLst>
                  <a:path w="33626" h="24377" extrusionOk="0">
                    <a:moveTo>
                      <a:pt x="19481" y="1"/>
                    </a:moveTo>
                    <a:cubicBezTo>
                      <a:pt x="19627" y="85"/>
                      <a:pt x="19711" y="85"/>
                      <a:pt x="19732" y="105"/>
                    </a:cubicBezTo>
                    <a:cubicBezTo>
                      <a:pt x="20213" y="733"/>
                      <a:pt x="20925" y="1110"/>
                      <a:pt x="21469" y="1633"/>
                    </a:cubicBezTo>
                    <a:cubicBezTo>
                      <a:pt x="21573" y="1737"/>
                      <a:pt x="21720" y="1800"/>
                      <a:pt x="21866" y="1842"/>
                    </a:cubicBezTo>
                    <a:cubicBezTo>
                      <a:pt x="22138" y="1947"/>
                      <a:pt x="22431" y="2051"/>
                      <a:pt x="22724" y="2114"/>
                    </a:cubicBezTo>
                    <a:cubicBezTo>
                      <a:pt x="23477" y="2198"/>
                      <a:pt x="24210" y="2553"/>
                      <a:pt x="25005" y="2533"/>
                    </a:cubicBezTo>
                    <a:cubicBezTo>
                      <a:pt x="25591" y="2533"/>
                      <a:pt x="26197" y="2553"/>
                      <a:pt x="26804" y="2574"/>
                    </a:cubicBezTo>
                    <a:cubicBezTo>
                      <a:pt x="27243" y="2616"/>
                      <a:pt x="27683" y="2616"/>
                      <a:pt x="28143" y="2449"/>
                    </a:cubicBezTo>
                    <a:cubicBezTo>
                      <a:pt x="28206" y="2428"/>
                      <a:pt x="28311" y="2365"/>
                      <a:pt x="28394" y="2407"/>
                    </a:cubicBezTo>
                    <a:cubicBezTo>
                      <a:pt x="28938" y="2449"/>
                      <a:pt x="29461" y="2302"/>
                      <a:pt x="29943" y="2051"/>
                    </a:cubicBezTo>
                    <a:cubicBezTo>
                      <a:pt x="29984" y="2030"/>
                      <a:pt x="30047" y="2051"/>
                      <a:pt x="30173" y="2030"/>
                    </a:cubicBezTo>
                    <a:cubicBezTo>
                      <a:pt x="30298" y="2135"/>
                      <a:pt x="30466" y="2261"/>
                      <a:pt x="30591" y="2428"/>
                    </a:cubicBezTo>
                    <a:cubicBezTo>
                      <a:pt x="31847" y="3830"/>
                      <a:pt x="32684" y="5483"/>
                      <a:pt x="33311" y="7261"/>
                    </a:cubicBezTo>
                    <a:cubicBezTo>
                      <a:pt x="33541" y="7973"/>
                      <a:pt x="33625" y="8726"/>
                      <a:pt x="33625" y="9479"/>
                    </a:cubicBezTo>
                    <a:cubicBezTo>
                      <a:pt x="33625" y="10588"/>
                      <a:pt x="33604" y="11718"/>
                      <a:pt x="33521" y="12806"/>
                    </a:cubicBezTo>
                    <a:cubicBezTo>
                      <a:pt x="33479" y="13497"/>
                      <a:pt x="33186" y="14145"/>
                      <a:pt x="32851" y="14752"/>
                    </a:cubicBezTo>
                    <a:cubicBezTo>
                      <a:pt x="32349" y="15631"/>
                      <a:pt x="31805" y="16489"/>
                      <a:pt x="31072" y="17221"/>
                    </a:cubicBezTo>
                    <a:cubicBezTo>
                      <a:pt x="30340" y="17995"/>
                      <a:pt x="29712" y="18853"/>
                      <a:pt x="28917" y="19523"/>
                    </a:cubicBezTo>
                    <a:cubicBezTo>
                      <a:pt x="28164" y="20192"/>
                      <a:pt x="27223" y="20631"/>
                      <a:pt x="26365" y="21196"/>
                    </a:cubicBezTo>
                    <a:cubicBezTo>
                      <a:pt x="24795" y="22243"/>
                      <a:pt x="23122" y="22975"/>
                      <a:pt x="21343" y="23582"/>
                    </a:cubicBezTo>
                    <a:cubicBezTo>
                      <a:pt x="19816" y="24105"/>
                      <a:pt x="18267" y="24377"/>
                      <a:pt x="16677" y="24209"/>
                    </a:cubicBezTo>
                    <a:cubicBezTo>
                      <a:pt x="15505" y="24105"/>
                      <a:pt x="14292" y="24168"/>
                      <a:pt x="13099" y="24126"/>
                    </a:cubicBezTo>
                    <a:cubicBezTo>
                      <a:pt x="12513" y="24126"/>
                      <a:pt x="11948" y="24084"/>
                      <a:pt x="11404" y="24126"/>
                    </a:cubicBezTo>
                    <a:cubicBezTo>
                      <a:pt x="10923" y="24168"/>
                      <a:pt x="10526" y="23917"/>
                      <a:pt x="10086" y="23854"/>
                    </a:cubicBezTo>
                    <a:cubicBezTo>
                      <a:pt x="9542" y="23749"/>
                      <a:pt x="8977" y="23582"/>
                      <a:pt x="8433" y="23393"/>
                    </a:cubicBezTo>
                    <a:cubicBezTo>
                      <a:pt x="7973" y="23247"/>
                      <a:pt x="7492" y="23038"/>
                      <a:pt x="7136" y="22640"/>
                    </a:cubicBezTo>
                    <a:cubicBezTo>
                      <a:pt x="7073" y="22598"/>
                      <a:pt x="7052" y="22556"/>
                      <a:pt x="7010" y="22536"/>
                    </a:cubicBezTo>
                    <a:cubicBezTo>
                      <a:pt x="6404" y="22222"/>
                      <a:pt x="5860" y="21803"/>
                      <a:pt x="5295" y="21385"/>
                    </a:cubicBezTo>
                    <a:cubicBezTo>
                      <a:pt x="4625" y="20862"/>
                      <a:pt x="4039" y="20255"/>
                      <a:pt x="3579" y="19585"/>
                    </a:cubicBezTo>
                    <a:cubicBezTo>
                      <a:pt x="3391" y="19313"/>
                      <a:pt x="3181" y="19062"/>
                      <a:pt x="2972" y="18790"/>
                    </a:cubicBezTo>
                    <a:cubicBezTo>
                      <a:pt x="2721" y="18518"/>
                      <a:pt x="2407" y="18267"/>
                      <a:pt x="2407" y="17807"/>
                    </a:cubicBezTo>
                    <a:cubicBezTo>
                      <a:pt x="2407" y="17723"/>
                      <a:pt x="2344" y="17618"/>
                      <a:pt x="2303" y="17577"/>
                    </a:cubicBezTo>
                    <a:cubicBezTo>
                      <a:pt x="1591" y="16886"/>
                      <a:pt x="1487" y="15924"/>
                      <a:pt x="1089" y="15087"/>
                    </a:cubicBezTo>
                    <a:cubicBezTo>
                      <a:pt x="859" y="14564"/>
                      <a:pt x="670" y="14041"/>
                      <a:pt x="440" y="13517"/>
                    </a:cubicBezTo>
                    <a:cubicBezTo>
                      <a:pt x="126" y="12806"/>
                      <a:pt x="1" y="12116"/>
                      <a:pt x="22" y="11320"/>
                    </a:cubicBezTo>
                    <a:cubicBezTo>
                      <a:pt x="64" y="10023"/>
                      <a:pt x="147" y="8684"/>
                      <a:pt x="357" y="7324"/>
                    </a:cubicBezTo>
                    <a:cubicBezTo>
                      <a:pt x="754" y="7450"/>
                      <a:pt x="1110" y="7554"/>
                      <a:pt x="1466" y="7659"/>
                    </a:cubicBezTo>
                    <a:cubicBezTo>
                      <a:pt x="2177" y="7889"/>
                      <a:pt x="2930" y="7889"/>
                      <a:pt x="3621" y="7512"/>
                    </a:cubicBezTo>
                    <a:cubicBezTo>
                      <a:pt x="4144" y="7219"/>
                      <a:pt x="4709" y="6989"/>
                      <a:pt x="5169" y="6613"/>
                    </a:cubicBezTo>
                    <a:cubicBezTo>
                      <a:pt x="5483" y="6362"/>
                      <a:pt x="5901" y="6278"/>
                      <a:pt x="6278" y="6111"/>
                    </a:cubicBezTo>
                    <a:cubicBezTo>
                      <a:pt x="6466" y="6320"/>
                      <a:pt x="6424" y="6529"/>
                      <a:pt x="6404" y="6738"/>
                    </a:cubicBezTo>
                    <a:cubicBezTo>
                      <a:pt x="6341" y="7240"/>
                      <a:pt x="6529" y="7617"/>
                      <a:pt x="6885" y="7952"/>
                    </a:cubicBezTo>
                    <a:cubicBezTo>
                      <a:pt x="6989" y="8056"/>
                      <a:pt x="7094" y="8182"/>
                      <a:pt x="7220" y="8266"/>
                    </a:cubicBezTo>
                    <a:cubicBezTo>
                      <a:pt x="7366" y="8370"/>
                      <a:pt x="7533" y="8475"/>
                      <a:pt x="7680" y="8475"/>
                    </a:cubicBezTo>
                    <a:cubicBezTo>
                      <a:pt x="8663" y="8579"/>
                      <a:pt x="9647" y="8517"/>
                      <a:pt x="10526" y="7952"/>
                    </a:cubicBezTo>
                    <a:cubicBezTo>
                      <a:pt x="12095" y="6927"/>
                      <a:pt x="13622" y="5880"/>
                      <a:pt x="14794" y="4395"/>
                    </a:cubicBezTo>
                    <a:cubicBezTo>
                      <a:pt x="14899" y="4290"/>
                      <a:pt x="15003" y="4186"/>
                      <a:pt x="15087" y="4081"/>
                    </a:cubicBezTo>
                    <a:cubicBezTo>
                      <a:pt x="15129" y="4102"/>
                      <a:pt x="15191" y="4102"/>
                      <a:pt x="15191" y="4123"/>
                    </a:cubicBezTo>
                    <a:cubicBezTo>
                      <a:pt x="15652" y="5085"/>
                      <a:pt x="16552" y="5043"/>
                      <a:pt x="17430" y="5002"/>
                    </a:cubicBezTo>
                    <a:cubicBezTo>
                      <a:pt x="17702" y="4960"/>
                      <a:pt x="17870" y="4834"/>
                      <a:pt x="18037" y="4625"/>
                    </a:cubicBezTo>
                    <a:cubicBezTo>
                      <a:pt x="18602" y="3914"/>
                      <a:pt x="18895" y="3265"/>
                      <a:pt x="19062" y="2302"/>
                    </a:cubicBezTo>
                    <a:cubicBezTo>
                      <a:pt x="19062" y="2240"/>
                      <a:pt x="19062" y="2177"/>
                      <a:pt x="19083" y="2114"/>
                    </a:cubicBezTo>
                    <a:cubicBezTo>
                      <a:pt x="19460" y="1486"/>
                      <a:pt x="19397" y="754"/>
                      <a:pt x="19481" y="1"/>
                    </a:cubicBezTo>
                    <a:close/>
                    <a:moveTo>
                      <a:pt x="9249" y="15610"/>
                    </a:moveTo>
                    <a:cubicBezTo>
                      <a:pt x="9479" y="15986"/>
                      <a:pt x="9584" y="16300"/>
                      <a:pt x="9668" y="16656"/>
                    </a:cubicBezTo>
                    <a:cubicBezTo>
                      <a:pt x="9751" y="17242"/>
                      <a:pt x="9961" y="17828"/>
                      <a:pt x="10379" y="18288"/>
                    </a:cubicBezTo>
                    <a:cubicBezTo>
                      <a:pt x="11007" y="18979"/>
                      <a:pt x="11655" y="19648"/>
                      <a:pt x="12283" y="20318"/>
                    </a:cubicBezTo>
                    <a:cubicBezTo>
                      <a:pt x="12409" y="20443"/>
                      <a:pt x="12576" y="20548"/>
                      <a:pt x="12722" y="20631"/>
                    </a:cubicBezTo>
                    <a:cubicBezTo>
                      <a:pt x="13120" y="20904"/>
                      <a:pt x="13559" y="21134"/>
                      <a:pt x="13957" y="21385"/>
                    </a:cubicBezTo>
                    <a:cubicBezTo>
                      <a:pt x="14271" y="21594"/>
                      <a:pt x="14606" y="21678"/>
                      <a:pt x="14982" y="21699"/>
                    </a:cubicBezTo>
                    <a:cubicBezTo>
                      <a:pt x="15610" y="21740"/>
                      <a:pt x="16238" y="21636"/>
                      <a:pt x="16865" y="21552"/>
                    </a:cubicBezTo>
                    <a:cubicBezTo>
                      <a:pt x="17493" y="21468"/>
                      <a:pt x="18100" y="21322"/>
                      <a:pt x="18686" y="21134"/>
                    </a:cubicBezTo>
                    <a:cubicBezTo>
                      <a:pt x="19083" y="20987"/>
                      <a:pt x="19397" y="20820"/>
                      <a:pt x="19690" y="20527"/>
                    </a:cubicBezTo>
                    <a:cubicBezTo>
                      <a:pt x="20339" y="19899"/>
                      <a:pt x="20966" y="19271"/>
                      <a:pt x="21657" y="18665"/>
                    </a:cubicBezTo>
                    <a:cubicBezTo>
                      <a:pt x="22096" y="18267"/>
                      <a:pt x="22389" y="17807"/>
                      <a:pt x="22598" y="17263"/>
                    </a:cubicBezTo>
                    <a:cubicBezTo>
                      <a:pt x="22933" y="16384"/>
                      <a:pt x="23289" y="15547"/>
                      <a:pt x="23540" y="14647"/>
                    </a:cubicBezTo>
                    <a:cubicBezTo>
                      <a:pt x="23686" y="13978"/>
                      <a:pt x="23707" y="13329"/>
                      <a:pt x="23686" y="12681"/>
                    </a:cubicBezTo>
                    <a:cubicBezTo>
                      <a:pt x="23686" y="12283"/>
                      <a:pt x="23498" y="12137"/>
                      <a:pt x="23142" y="12095"/>
                    </a:cubicBezTo>
                    <a:cubicBezTo>
                      <a:pt x="22557" y="12074"/>
                      <a:pt x="22013" y="11969"/>
                      <a:pt x="21448" y="12178"/>
                    </a:cubicBezTo>
                    <a:cubicBezTo>
                      <a:pt x="21238" y="12262"/>
                      <a:pt x="20966" y="12262"/>
                      <a:pt x="20736" y="12262"/>
                    </a:cubicBezTo>
                    <a:cubicBezTo>
                      <a:pt x="20297" y="12241"/>
                      <a:pt x="19837" y="12283"/>
                      <a:pt x="19397" y="12429"/>
                    </a:cubicBezTo>
                    <a:cubicBezTo>
                      <a:pt x="19209" y="12471"/>
                      <a:pt x="19041" y="12513"/>
                      <a:pt x="18874" y="12492"/>
                    </a:cubicBezTo>
                    <a:cubicBezTo>
                      <a:pt x="18204" y="12471"/>
                      <a:pt x="17577" y="12660"/>
                      <a:pt x="16949" y="12806"/>
                    </a:cubicBezTo>
                    <a:cubicBezTo>
                      <a:pt x="16593" y="12890"/>
                      <a:pt x="16238" y="12953"/>
                      <a:pt x="15903" y="12973"/>
                    </a:cubicBezTo>
                    <a:cubicBezTo>
                      <a:pt x="15505" y="12973"/>
                      <a:pt x="15129" y="13057"/>
                      <a:pt x="14773" y="13183"/>
                    </a:cubicBezTo>
                    <a:cubicBezTo>
                      <a:pt x="13915" y="13517"/>
                      <a:pt x="13015" y="13810"/>
                      <a:pt x="12158" y="14145"/>
                    </a:cubicBezTo>
                    <a:cubicBezTo>
                      <a:pt x="11111" y="14522"/>
                      <a:pt x="10170" y="14940"/>
                      <a:pt x="9249" y="15610"/>
                    </a:cubicBezTo>
                    <a:close/>
                    <a:moveTo>
                      <a:pt x="22452" y="8768"/>
                    </a:moveTo>
                    <a:cubicBezTo>
                      <a:pt x="22347" y="8977"/>
                      <a:pt x="22243" y="9124"/>
                      <a:pt x="22180" y="9291"/>
                    </a:cubicBezTo>
                    <a:cubicBezTo>
                      <a:pt x="22013" y="9605"/>
                      <a:pt x="21992" y="9898"/>
                      <a:pt x="22117" y="10253"/>
                    </a:cubicBezTo>
                    <a:cubicBezTo>
                      <a:pt x="22180" y="10358"/>
                      <a:pt x="22326" y="10484"/>
                      <a:pt x="22431" y="10504"/>
                    </a:cubicBezTo>
                    <a:cubicBezTo>
                      <a:pt x="22536" y="10504"/>
                      <a:pt x="22745" y="10379"/>
                      <a:pt x="22766" y="10295"/>
                    </a:cubicBezTo>
                    <a:cubicBezTo>
                      <a:pt x="22870" y="9668"/>
                      <a:pt x="23373" y="9291"/>
                      <a:pt x="23666" y="8768"/>
                    </a:cubicBezTo>
                    <a:cubicBezTo>
                      <a:pt x="23875" y="8768"/>
                      <a:pt x="24042" y="8705"/>
                      <a:pt x="24210" y="8726"/>
                    </a:cubicBezTo>
                    <a:cubicBezTo>
                      <a:pt x="24565" y="8768"/>
                      <a:pt x="24733" y="8914"/>
                      <a:pt x="24754" y="9312"/>
                    </a:cubicBezTo>
                    <a:cubicBezTo>
                      <a:pt x="24795" y="9521"/>
                      <a:pt x="24754" y="9730"/>
                      <a:pt x="24795" y="9940"/>
                    </a:cubicBezTo>
                    <a:cubicBezTo>
                      <a:pt x="24816" y="10107"/>
                      <a:pt x="25026" y="10274"/>
                      <a:pt x="25172" y="10212"/>
                    </a:cubicBezTo>
                    <a:cubicBezTo>
                      <a:pt x="25319" y="10170"/>
                      <a:pt x="25465" y="10065"/>
                      <a:pt x="25486" y="9960"/>
                    </a:cubicBezTo>
                    <a:cubicBezTo>
                      <a:pt x="25570" y="9751"/>
                      <a:pt x="25570" y="9479"/>
                      <a:pt x="25632" y="9249"/>
                    </a:cubicBezTo>
                    <a:cubicBezTo>
                      <a:pt x="25674" y="9207"/>
                      <a:pt x="25758" y="9144"/>
                      <a:pt x="25842" y="9082"/>
                    </a:cubicBezTo>
                    <a:cubicBezTo>
                      <a:pt x="25904" y="9019"/>
                      <a:pt x="25988" y="8998"/>
                      <a:pt x="26030" y="8914"/>
                    </a:cubicBezTo>
                    <a:cubicBezTo>
                      <a:pt x="26135" y="8789"/>
                      <a:pt x="26239" y="8621"/>
                      <a:pt x="26323" y="8475"/>
                    </a:cubicBezTo>
                    <a:cubicBezTo>
                      <a:pt x="26407" y="8307"/>
                      <a:pt x="26218" y="8077"/>
                      <a:pt x="26072" y="8119"/>
                    </a:cubicBezTo>
                    <a:cubicBezTo>
                      <a:pt x="25863" y="8182"/>
                      <a:pt x="25611" y="8307"/>
                      <a:pt x="25402" y="8391"/>
                    </a:cubicBezTo>
                    <a:cubicBezTo>
                      <a:pt x="25130" y="8182"/>
                      <a:pt x="24837" y="7973"/>
                      <a:pt x="24502" y="7743"/>
                    </a:cubicBezTo>
                    <a:cubicBezTo>
                      <a:pt x="24356" y="7554"/>
                      <a:pt x="24523" y="7157"/>
                      <a:pt x="24042" y="7052"/>
                    </a:cubicBezTo>
                    <a:cubicBezTo>
                      <a:pt x="23979" y="7240"/>
                      <a:pt x="23896" y="7387"/>
                      <a:pt x="23791" y="7575"/>
                    </a:cubicBezTo>
                    <a:cubicBezTo>
                      <a:pt x="23770" y="7659"/>
                      <a:pt x="23707" y="7743"/>
                      <a:pt x="23686" y="7784"/>
                    </a:cubicBezTo>
                    <a:cubicBezTo>
                      <a:pt x="23394" y="7868"/>
                      <a:pt x="23142" y="7910"/>
                      <a:pt x="22870" y="7994"/>
                    </a:cubicBezTo>
                    <a:cubicBezTo>
                      <a:pt x="22766" y="7910"/>
                      <a:pt x="22640" y="7805"/>
                      <a:pt x="22515" y="7763"/>
                    </a:cubicBezTo>
                    <a:cubicBezTo>
                      <a:pt x="22410" y="7743"/>
                      <a:pt x="22264" y="7784"/>
                      <a:pt x="22201" y="7847"/>
                    </a:cubicBezTo>
                    <a:cubicBezTo>
                      <a:pt x="22138" y="7868"/>
                      <a:pt x="22117" y="8035"/>
                      <a:pt x="22138" y="8077"/>
                    </a:cubicBezTo>
                    <a:cubicBezTo>
                      <a:pt x="22222" y="8287"/>
                      <a:pt x="22326" y="8496"/>
                      <a:pt x="22452" y="8768"/>
                    </a:cubicBezTo>
                    <a:close/>
                    <a:moveTo>
                      <a:pt x="9458" y="10672"/>
                    </a:moveTo>
                    <a:cubicBezTo>
                      <a:pt x="9228" y="10860"/>
                      <a:pt x="9019" y="11007"/>
                      <a:pt x="8789" y="11195"/>
                    </a:cubicBezTo>
                    <a:cubicBezTo>
                      <a:pt x="8433" y="10902"/>
                      <a:pt x="8161" y="10609"/>
                      <a:pt x="7785" y="10295"/>
                    </a:cubicBezTo>
                    <a:cubicBezTo>
                      <a:pt x="7701" y="10484"/>
                      <a:pt x="7575" y="10609"/>
                      <a:pt x="7596" y="10756"/>
                    </a:cubicBezTo>
                    <a:cubicBezTo>
                      <a:pt x="7701" y="11279"/>
                      <a:pt x="7387" y="11509"/>
                      <a:pt x="7010" y="11739"/>
                    </a:cubicBezTo>
                    <a:cubicBezTo>
                      <a:pt x="6717" y="11613"/>
                      <a:pt x="6445" y="11509"/>
                      <a:pt x="6173" y="11383"/>
                    </a:cubicBezTo>
                    <a:cubicBezTo>
                      <a:pt x="5839" y="11927"/>
                      <a:pt x="6445" y="12053"/>
                      <a:pt x="6550" y="12492"/>
                    </a:cubicBezTo>
                    <a:cubicBezTo>
                      <a:pt x="6550" y="12743"/>
                      <a:pt x="6529" y="13057"/>
                      <a:pt x="6529" y="13392"/>
                    </a:cubicBezTo>
                    <a:cubicBezTo>
                      <a:pt x="6529" y="13538"/>
                      <a:pt x="6550" y="13685"/>
                      <a:pt x="6592" y="13831"/>
                    </a:cubicBezTo>
                    <a:cubicBezTo>
                      <a:pt x="6634" y="14020"/>
                      <a:pt x="6843" y="14145"/>
                      <a:pt x="7010" y="14061"/>
                    </a:cubicBezTo>
                    <a:cubicBezTo>
                      <a:pt x="7136" y="14020"/>
                      <a:pt x="7240" y="13915"/>
                      <a:pt x="7324" y="13810"/>
                    </a:cubicBezTo>
                    <a:cubicBezTo>
                      <a:pt x="7366" y="13748"/>
                      <a:pt x="7345" y="13622"/>
                      <a:pt x="7345" y="13538"/>
                    </a:cubicBezTo>
                    <a:cubicBezTo>
                      <a:pt x="7282" y="13015"/>
                      <a:pt x="7471" y="12597"/>
                      <a:pt x="7847" y="12220"/>
                    </a:cubicBezTo>
                    <a:cubicBezTo>
                      <a:pt x="8015" y="12157"/>
                      <a:pt x="8266" y="12137"/>
                      <a:pt x="8538" y="12053"/>
                    </a:cubicBezTo>
                    <a:cubicBezTo>
                      <a:pt x="8810" y="12409"/>
                      <a:pt x="9124" y="12743"/>
                      <a:pt x="9333" y="13141"/>
                    </a:cubicBezTo>
                    <a:cubicBezTo>
                      <a:pt x="9417" y="13329"/>
                      <a:pt x="9584" y="13413"/>
                      <a:pt x="9772" y="13329"/>
                    </a:cubicBezTo>
                    <a:cubicBezTo>
                      <a:pt x="9961" y="13287"/>
                      <a:pt x="10107" y="13036"/>
                      <a:pt x="10065" y="12827"/>
                    </a:cubicBezTo>
                    <a:cubicBezTo>
                      <a:pt x="10002" y="12681"/>
                      <a:pt x="9961" y="12492"/>
                      <a:pt x="9835" y="12367"/>
                    </a:cubicBezTo>
                    <a:cubicBezTo>
                      <a:pt x="9521" y="12032"/>
                      <a:pt x="9458" y="11718"/>
                      <a:pt x="9668" y="11300"/>
                    </a:cubicBezTo>
                    <a:cubicBezTo>
                      <a:pt x="9793" y="11028"/>
                      <a:pt x="9751" y="10818"/>
                      <a:pt x="9458" y="1067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0" name="Google Shape;1340;p57"/>
              <p:cNvSpPr/>
              <p:nvPr/>
            </p:nvSpPr>
            <p:spPr>
              <a:xfrm>
                <a:off x="5281700" y="2813275"/>
                <a:ext cx="472900" cy="442050"/>
              </a:xfrm>
              <a:custGeom>
                <a:avLst/>
                <a:gdLst/>
                <a:ahLst/>
                <a:cxnLst/>
                <a:rect l="l" t="t" r="r" b="b"/>
                <a:pathLst>
                  <a:path w="18916" h="17682" extrusionOk="0">
                    <a:moveTo>
                      <a:pt x="18685" y="14459"/>
                    </a:moveTo>
                    <a:cubicBezTo>
                      <a:pt x="18309" y="12911"/>
                      <a:pt x="17744" y="11425"/>
                      <a:pt x="17451" y="9856"/>
                    </a:cubicBezTo>
                    <a:cubicBezTo>
                      <a:pt x="17451" y="9793"/>
                      <a:pt x="17430" y="9751"/>
                      <a:pt x="17409" y="9668"/>
                    </a:cubicBezTo>
                    <a:cubicBezTo>
                      <a:pt x="17158" y="8956"/>
                      <a:pt x="16949" y="8224"/>
                      <a:pt x="16698" y="7533"/>
                    </a:cubicBezTo>
                    <a:cubicBezTo>
                      <a:pt x="16405" y="6697"/>
                      <a:pt x="16070" y="5860"/>
                      <a:pt x="15756" y="4981"/>
                    </a:cubicBezTo>
                    <a:cubicBezTo>
                      <a:pt x="15149" y="3412"/>
                      <a:pt x="14229" y="2010"/>
                      <a:pt x="13685" y="419"/>
                    </a:cubicBezTo>
                    <a:cubicBezTo>
                      <a:pt x="13622" y="231"/>
                      <a:pt x="13454" y="106"/>
                      <a:pt x="13371" y="1"/>
                    </a:cubicBezTo>
                    <a:cubicBezTo>
                      <a:pt x="12157" y="440"/>
                      <a:pt x="11048" y="859"/>
                      <a:pt x="9918" y="1277"/>
                    </a:cubicBezTo>
                    <a:cubicBezTo>
                      <a:pt x="9709" y="1361"/>
                      <a:pt x="9542" y="1424"/>
                      <a:pt x="9416" y="1633"/>
                    </a:cubicBezTo>
                    <a:cubicBezTo>
                      <a:pt x="9186" y="2051"/>
                      <a:pt x="8914" y="2449"/>
                      <a:pt x="8705" y="2888"/>
                    </a:cubicBezTo>
                    <a:cubicBezTo>
                      <a:pt x="8558" y="3202"/>
                      <a:pt x="8391" y="3516"/>
                      <a:pt x="8056" y="3579"/>
                    </a:cubicBezTo>
                    <a:cubicBezTo>
                      <a:pt x="7554" y="3663"/>
                      <a:pt x="7031" y="3684"/>
                      <a:pt x="6571" y="3453"/>
                    </a:cubicBezTo>
                    <a:cubicBezTo>
                      <a:pt x="5838" y="3098"/>
                      <a:pt x="5336" y="2533"/>
                      <a:pt x="5001" y="1738"/>
                    </a:cubicBezTo>
                    <a:cubicBezTo>
                      <a:pt x="3767" y="1717"/>
                      <a:pt x="2532" y="1675"/>
                      <a:pt x="1319" y="1633"/>
                    </a:cubicBezTo>
                    <a:cubicBezTo>
                      <a:pt x="1256" y="1633"/>
                      <a:pt x="1214" y="1717"/>
                      <a:pt x="1130" y="1779"/>
                    </a:cubicBezTo>
                    <a:cubicBezTo>
                      <a:pt x="1130" y="2010"/>
                      <a:pt x="1110" y="2261"/>
                      <a:pt x="1110" y="2533"/>
                    </a:cubicBezTo>
                    <a:cubicBezTo>
                      <a:pt x="1068" y="3412"/>
                      <a:pt x="1068" y="4332"/>
                      <a:pt x="1047" y="5232"/>
                    </a:cubicBezTo>
                    <a:cubicBezTo>
                      <a:pt x="1026" y="5671"/>
                      <a:pt x="1005" y="6111"/>
                      <a:pt x="900" y="6550"/>
                    </a:cubicBezTo>
                    <a:cubicBezTo>
                      <a:pt x="440" y="8266"/>
                      <a:pt x="503" y="10002"/>
                      <a:pt x="126" y="11718"/>
                    </a:cubicBezTo>
                    <a:cubicBezTo>
                      <a:pt x="105" y="11865"/>
                      <a:pt x="105" y="11990"/>
                      <a:pt x="105" y="12158"/>
                    </a:cubicBezTo>
                    <a:cubicBezTo>
                      <a:pt x="63" y="13622"/>
                      <a:pt x="22" y="15087"/>
                      <a:pt x="1" y="16552"/>
                    </a:cubicBezTo>
                    <a:lnTo>
                      <a:pt x="1" y="17096"/>
                    </a:lnTo>
                    <a:cubicBezTo>
                      <a:pt x="22" y="17326"/>
                      <a:pt x="168" y="17493"/>
                      <a:pt x="398" y="17514"/>
                    </a:cubicBezTo>
                    <a:cubicBezTo>
                      <a:pt x="586" y="17535"/>
                      <a:pt x="754" y="17535"/>
                      <a:pt x="942" y="17535"/>
                    </a:cubicBezTo>
                    <a:cubicBezTo>
                      <a:pt x="2679" y="17598"/>
                      <a:pt x="4415" y="17640"/>
                      <a:pt x="6152" y="17681"/>
                    </a:cubicBezTo>
                    <a:cubicBezTo>
                      <a:pt x="6445" y="17681"/>
                      <a:pt x="6759" y="17640"/>
                      <a:pt x="7031" y="17619"/>
                    </a:cubicBezTo>
                    <a:cubicBezTo>
                      <a:pt x="9542" y="17305"/>
                      <a:pt x="12032" y="17012"/>
                      <a:pt x="14522" y="16677"/>
                    </a:cubicBezTo>
                    <a:cubicBezTo>
                      <a:pt x="15861" y="16489"/>
                      <a:pt x="17158" y="16175"/>
                      <a:pt x="18497" y="15924"/>
                    </a:cubicBezTo>
                    <a:cubicBezTo>
                      <a:pt x="18644" y="15903"/>
                      <a:pt x="18811" y="15756"/>
                      <a:pt x="18916" y="15715"/>
                    </a:cubicBezTo>
                    <a:cubicBezTo>
                      <a:pt x="18832" y="15317"/>
                      <a:pt x="18790" y="14878"/>
                      <a:pt x="18685" y="14459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1" name="Google Shape;1341;p57"/>
              <p:cNvSpPr/>
              <p:nvPr/>
            </p:nvSpPr>
            <p:spPr>
              <a:xfrm>
                <a:off x="5004475" y="2079925"/>
                <a:ext cx="763200" cy="335325"/>
              </a:xfrm>
              <a:custGeom>
                <a:avLst/>
                <a:gdLst/>
                <a:ahLst/>
                <a:cxnLst/>
                <a:rect l="l" t="t" r="r" b="b"/>
                <a:pathLst>
                  <a:path w="30528" h="13413" extrusionOk="0">
                    <a:moveTo>
                      <a:pt x="17199" y="9834"/>
                    </a:moveTo>
                    <a:cubicBezTo>
                      <a:pt x="16300" y="10002"/>
                      <a:pt x="16090" y="9730"/>
                      <a:pt x="16153" y="8893"/>
                    </a:cubicBezTo>
                    <a:cubicBezTo>
                      <a:pt x="16174" y="8642"/>
                      <a:pt x="16174" y="8349"/>
                      <a:pt x="16174" y="8077"/>
                    </a:cubicBezTo>
                    <a:cubicBezTo>
                      <a:pt x="16174" y="7951"/>
                      <a:pt x="16111" y="7805"/>
                      <a:pt x="16048" y="7658"/>
                    </a:cubicBezTo>
                    <a:cubicBezTo>
                      <a:pt x="15902" y="7449"/>
                      <a:pt x="15567" y="7407"/>
                      <a:pt x="15421" y="7595"/>
                    </a:cubicBezTo>
                    <a:cubicBezTo>
                      <a:pt x="15274" y="7742"/>
                      <a:pt x="15170" y="7930"/>
                      <a:pt x="15065" y="8118"/>
                    </a:cubicBezTo>
                    <a:cubicBezTo>
                      <a:pt x="14396" y="9541"/>
                      <a:pt x="13328" y="10671"/>
                      <a:pt x="12031" y="11592"/>
                    </a:cubicBezTo>
                    <a:cubicBezTo>
                      <a:pt x="11801" y="11780"/>
                      <a:pt x="11550" y="11927"/>
                      <a:pt x="11341" y="12136"/>
                    </a:cubicBezTo>
                    <a:cubicBezTo>
                      <a:pt x="10859" y="12617"/>
                      <a:pt x="10253" y="12889"/>
                      <a:pt x="9667" y="13182"/>
                    </a:cubicBezTo>
                    <a:cubicBezTo>
                      <a:pt x="9186" y="13412"/>
                      <a:pt x="8662" y="13412"/>
                      <a:pt x="8160" y="13370"/>
                    </a:cubicBezTo>
                    <a:cubicBezTo>
                      <a:pt x="7784" y="13328"/>
                      <a:pt x="7428" y="13015"/>
                      <a:pt x="7407" y="12617"/>
                    </a:cubicBezTo>
                    <a:cubicBezTo>
                      <a:pt x="7407" y="12219"/>
                      <a:pt x="7386" y="11822"/>
                      <a:pt x="7574" y="11466"/>
                    </a:cubicBezTo>
                    <a:cubicBezTo>
                      <a:pt x="7784" y="10985"/>
                      <a:pt x="7951" y="10525"/>
                      <a:pt x="8139" y="10043"/>
                    </a:cubicBezTo>
                    <a:cubicBezTo>
                      <a:pt x="8244" y="9813"/>
                      <a:pt x="8202" y="9604"/>
                      <a:pt x="8035" y="9478"/>
                    </a:cubicBezTo>
                    <a:cubicBezTo>
                      <a:pt x="7888" y="9353"/>
                      <a:pt x="7637" y="9353"/>
                      <a:pt x="7470" y="9499"/>
                    </a:cubicBezTo>
                    <a:cubicBezTo>
                      <a:pt x="7051" y="9834"/>
                      <a:pt x="6654" y="10232"/>
                      <a:pt x="6256" y="10608"/>
                    </a:cubicBezTo>
                    <a:cubicBezTo>
                      <a:pt x="5921" y="10943"/>
                      <a:pt x="5587" y="11257"/>
                      <a:pt x="5085" y="11362"/>
                    </a:cubicBezTo>
                    <a:cubicBezTo>
                      <a:pt x="4917" y="11382"/>
                      <a:pt x="4750" y="11508"/>
                      <a:pt x="4603" y="11613"/>
                    </a:cubicBezTo>
                    <a:cubicBezTo>
                      <a:pt x="4185" y="12031"/>
                      <a:pt x="3641" y="12219"/>
                      <a:pt x="3139" y="12491"/>
                    </a:cubicBezTo>
                    <a:cubicBezTo>
                      <a:pt x="2762" y="12701"/>
                      <a:pt x="2344" y="12701"/>
                      <a:pt x="1925" y="12554"/>
                    </a:cubicBezTo>
                    <a:cubicBezTo>
                      <a:pt x="1737" y="12512"/>
                      <a:pt x="1569" y="12450"/>
                      <a:pt x="1402" y="12408"/>
                    </a:cubicBezTo>
                    <a:cubicBezTo>
                      <a:pt x="1088" y="12303"/>
                      <a:pt x="879" y="12136"/>
                      <a:pt x="732" y="11822"/>
                    </a:cubicBezTo>
                    <a:cubicBezTo>
                      <a:pt x="586" y="11466"/>
                      <a:pt x="398" y="11131"/>
                      <a:pt x="251" y="10776"/>
                    </a:cubicBezTo>
                    <a:cubicBezTo>
                      <a:pt x="188" y="10650"/>
                      <a:pt x="105" y="10504"/>
                      <a:pt x="105" y="10357"/>
                    </a:cubicBezTo>
                    <a:cubicBezTo>
                      <a:pt x="147" y="9688"/>
                      <a:pt x="0" y="8997"/>
                      <a:pt x="251" y="8328"/>
                    </a:cubicBezTo>
                    <a:cubicBezTo>
                      <a:pt x="377" y="7993"/>
                      <a:pt x="272" y="7533"/>
                      <a:pt x="565" y="7219"/>
                    </a:cubicBezTo>
                    <a:cubicBezTo>
                      <a:pt x="1130" y="6549"/>
                      <a:pt x="1528" y="5691"/>
                      <a:pt x="2385" y="5294"/>
                    </a:cubicBezTo>
                    <a:cubicBezTo>
                      <a:pt x="2469" y="5273"/>
                      <a:pt x="2574" y="5210"/>
                      <a:pt x="2595" y="5126"/>
                    </a:cubicBezTo>
                    <a:cubicBezTo>
                      <a:pt x="3013" y="4499"/>
                      <a:pt x="3766" y="4227"/>
                      <a:pt x="4248" y="3641"/>
                    </a:cubicBezTo>
                    <a:cubicBezTo>
                      <a:pt x="4352" y="3515"/>
                      <a:pt x="4499" y="3411"/>
                      <a:pt x="4666" y="3327"/>
                    </a:cubicBezTo>
                    <a:cubicBezTo>
                      <a:pt x="5963" y="2616"/>
                      <a:pt x="7281" y="1883"/>
                      <a:pt x="8642" y="1235"/>
                    </a:cubicBezTo>
                    <a:cubicBezTo>
                      <a:pt x="9269" y="921"/>
                      <a:pt x="9939" y="628"/>
                      <a:pt x="10713" y="670"/>
                    </a:cubicBezTo>
                    <a:cubicBezTo>
                      <a:pt x="10943" y="670"/>
                      <a:pt x="11173" y="586"/>
                      <a:pt x="11383" y="460"/>
                    </a:cubicBezTo>
                    <a:cubicBezTo>
                      <a:pt x="11822" y="209"/>
                      <a:pt x="12282" y="167"/>
                      <a:pt x="12763" y="188"/>
                    </a:cubicBezTo>
                    <a:cubicBezTo>
                      <a:pt x="13789" y="251"/>
                      <a:pt x="14814" y="272"/>
                      <a:pt x="15839" y="272"/>
                    </a:cubicBezTo>
                    <a:cubicBezTo>
                      <a:pt x="16300" y="272"/>
                      <a:pt x="16718" y="356"/>
                      <a:pt x="17053" y="691"/>
                    </a:cubicBezTo>
                    <a:cubicBezTo>
                      <a:pt x="17241" y="628"/>
                      <a:pt x="17429" y="523"/>
                      <a:pt x="17576" y="523"/>
                    </a:cubicBezTo>
                    <a:cubicBezTo>
                      <a:pt x="18036" y="523"/>
                      <a:pt x="18392" y="398"/>
                      <a:pt x="18769" y="167"/>
                    </a:cubicBezTo>
                    <a:cubicBezTo>
                      <a:pt x="18936" y="42"/>
                      <a:pt x="19208" y="0"/>
                      <a:pt x="19438" y="0"/>
                    </a:cubicBezTo>
                    <a:cubicBezTo>
                      <a:pt x="20275" y="0"/>
                      <a:pt x="21112" y="42"/>
                      <a:pt x="21949" y="84"/>
                    </a:cubicBezTo>
                    <a:cubicBezTo>
                      <a:pt x="22179" y="84"/>
                      <a:pt x="22430" y="167"/>
                      <a:pt x="22660" y="251"/>
                    </a:cubicBezTo>
                    <a:cubicBezTo>
                      <a:pt x="23100" y="398"/>
                      <a:pt x="23581" y="565"/>
                      <a:pt x="24020" y="732"/>
                    </a:cubicBezTo>
                    <a:cubicBezTo>
                      <a:pt x="24334" y="837"/>
                      <a:pt x="24627" y="983"/>
                      <a:pt x="24857" y="1235"/>
                    </a:cubicBezTo>
                    <a:cubicBezTo>
                      <a:pt x="24962" y="1360"/>
                      <a:pt x="25108" y="1507"/>
                      <a:pt x="25276" y="1548"/>
                    </a:cubicBezTo>
                    <a:cubicBezTo>
                      <a:pt x="25778" y="1674"/>
                      <a:pt x="26050" y="2071"/>
                      <a:pt x="26448" y="2343"/>
                    </a:cubicBezTo>
                    <a:cubicBezTo>
                      <a:pt x="27159" y="2825"/>
                      <a:pt x="27703" y="3432"/>
                      <a:pt x="28289" y="4059"/>
                    </a:cubicBezTo>
                    <a:cubicBezTo>
                      <a:pt x="28917" y="4750"/>
                      <a:pt x="29565" y="5419"/>
                      <a:pt x="30193" y="6110"/>
                    </a:cubicBezTo>
                    <a:cubicBezTo>
                      <a:pt x="30339" y="6277"/>
                      <a:pt x="30528" y="6445"/>
                      <a:pt x="30528" y="6737"/>
                    </a:cubicBezTo>
                    <a:cubicBezTo>
                      <a:pt x="30297" y="7198"/>
                      <a:pt x="29879" y="7386"/>
                      <a:pt x="29356" y="7386"/>
                    </a:cubicBezTo>
                    <a:cubicBezTo>
                      <a:pt x="29063" y="7386"/>
                      <a:pt x="28749" y="7323"/>
                      <a:pt x="28456" y="7323"/>
                    </a:cubicBezTo>
                    <a:cubicBezTo>
                      <a:pt x="28247" y="7323"/>
                      <a:pt x="28038" y="7365"/>
                      <a:pt x="27828" y="7365"/>
                    </a:cubicBezTo>
                    <a:cubicBezTo>
                      <a:pt x="27556" y="7386"/>
                      <a:pt x="27243" y="7428"/>
                      <a:pt x="26950" y="7428"/>
                    </a:cubicBezTo>
                    <a:cubicBezTo>
                      <a:pt x="26406" y="7428"/>
                      <a:pt x="25883" y="7407"/>
                      <a:pt x="25318" y="7407"/>
                    </a:cubicBezTo>
                    <a:cubicBezTo>
                      <a:pt x="24878" y="7386"/>
                      <a:pt x="24439" y="7323"/>
                      <a:pt x="24020" y="7219"/>
                    </a:cubicBezTo>
                    <a:cubicBezTo>
                      <a:pt x="23476" y="7072"/>
                      <a:pt x="22911" y="7009"/>
                      <a:pt x="22367" y="6842"/>
                    </a:cubicBezTo>
                    <a:cubicBezTo>
                      <a:pt x="22263" y="6779"/>
                      <a:pt x="22137" y="6779"/>
                      <a:pt x="22033" y="6737"/>
                    </a:cubicBezTo>
                    <a:cubicBezTo>
                      <a:pt x="21007" y="6005"/>
                      <a:pt x="20045" y="5189"/>
                      <a:pt x="19459" y="4017"/>
                    </a:cubicBezTo>
                    <a:cubicBezTo>
                      <a:pt x="19334" y="3724"/>
                      <a:pt x="19187" y="3411"/>
                      <a:pt x="19020" y="3139"/>
                    </a:cubicBezTo>
                    <a:cubicBezTo>
                      <a:pt x="18978" y="3076"/>
                      <a:pt x="18810" y="2992"/>
                      <a:pt x="18727" y="2992"/>
                    </a:cubicBezTo>
                    <a:cubicBezTo>
                      <a:pt x="18622" y="3013"/>
                      <a:pt x="18517" y="3118"/>
                      <a:pt x="18497" y="3222"/>
                    </a:cubicBezTo>
                    <a:cubicBezTo>
                      <a:pt x="18455" y="3432"/>
                      <a:pt x="18392" y="3662"/>
                      <a:pt x="18455" y="3829"/>
                    </a:cubicBezTo>
                    <a:cubicBezTo>
                      <a:pt x="18622" y="4227"/>
                      <a:pt x="18559" y="4582"/>
                      <a:pt x="18517" y="4980"/>
                    </a:cubicBezTo>
                    <a:cubicBezTo>
                      <a:pt x="18497" y="5273"/>
                      <a:pt x="18497" y="5587"/>
                      <a:pt x="18476" y="5859"/>
                    </a:cubicBezTo>
                    <a:cubicBezTo>
                      <a:pt x="18455" y="6361"/>
                      <a:pt x="18476" y="6863"/>
                      <a:pt x="18245" y="7365"/>
                    </a:cubicBezTo>
                    <a:cubicBezTo>
                      <a:pt x="18078" y="7700"/>
                      <a:pt x="18141" y="8118"/>
                      <a:pt x="17994" y="8474"/>
                    </a:cubicBezTo>
                    <a:cubicBezTo>
                      <a:pt x="17827" y="8997"/>
                      <a:pt x="17576" y="9458"/>
                      <a:pt x="17199" y="9834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2" name="Google Shape;1342;p57"/>
              <p:cNvSpPr/>
              <p:nvPr/>
            </p:nvSpPr>
            <p:spPr>
              <a:xfrm>
                <a:off x="5607600" y="1918800"/>
                <a:ext cx="349950" cy="351550"/>
              </a:xfrm>
              <a:custGeom>
                <a:avLst/>
                <a:gdLst/>
                <a:ahLst/>
                <a:cxnLst/>
                <a:rect l="l" t="t" r="r" b="b"/>
                <a:pathLst>
                  <a:path w="13998" h="14062" extrusionOk="0">
                    <a:moveTo>
                      <a:pt x="42" y="6299"/>
                    </a:moveTo>
                    <a:cubicBezTo>
                      <a:pt x="0" y="5713"/>
                      <a:pt x="188" y="5273"/>
                      <a:pt x="439" y="4855"/>
                    </a:cubicBezTo>
                    <a:cubicBezTo>
                      <a:pt x="1297" y="3474"/>
                      <a:pt x="2218" y="2156"/>
                      <a:pt x="3452" y="1068"/>
                    </a:cubicBezTo>
                    <a:cubicBezTo>
                      <a:pt x="3536" y="984"/>
                      <a:pt x="3599" y="879"/>
                      <a:pt x="3703" y="838"/>
                    </a:cubicBezTo>
                    <a:cubicBezTo>
                      <a:pt x="4624" y="482"/>
                      <a:pt x="5482" y="1"/>
                      <a:pt x="6528" y="42"/>
                    </a:cubicBezTo>
                    <a:cubicBezTo>
                      <a:pt x="7198" y="63"/>
                      <a:pt x="7616" y="419"/>
                      <a:pt x="7867" y="963"/>
                    </a:cubicBezTo>
                    <a:cubicBezTo>
                      <a:pt x="8160" y="1570"/>
                      <a:pt x="8244" y="2239"/>
                      <a:pt x="8139" y="2888"/>
                    </a:cubicBezTo>
                    <a:cubicBezTo>
                      <a:pt x="8097" y="3076"/>
                      <a:pt x="7972" y="3286"/>
                      <a:pt x="7867" y="3453"/>
                    </a:cubicBezTo>
                    <a:cubicBezTo>
                      <a:pt x="7763" y="3599"/>
                      <a:pt x="7616" y="3704"/>
                      <a:pt x="7512" y="3830"/>
                    </a:cubicBezTo>
                    <a:cubicBezTo>
                      <a:pt x="7323" y="4039"/>
                      <a:pt x="7240" y="4311"/>
                      <a:pt x="7365" y="4604"/>
                    </a:cubicBezTo>
                    <a:cubicBezTo>
                      <a:pt x="7470" y="4876"/>
                      <a:pt x="7742" y="4959"/>
                      <a:pt x="8035" y="4980"/>
                    </a:cubicBezTo>
                    <a:cubicBezTo>
                      <a:pt x="8767" y="5022"/>
                      <a:pt x="9457" y="5043"/>
                      <a:pt x="10190" y="5043"/>
                    </a:cubicBezTo>
                    <a:cubicBezTo>
                      <a:pt x="10776" y="5043"/>
                      <a:pt x="11320" y="5148"/>
                      <a:pt x="11843" y="5441"/>
                    </a:cubicBezTo>
                    <a:lnTo>
                      <a:pt x="12010" y="5503"/>
                    </a:lnTo>
                    <a:cubicBezTo>
                      <a:pt x="12784" y="5671"/>
                      <a:pt x="13056" y="6320"/>
                      <a:pt x="13370" y="6926"/>
                    </a:cubicBezTo>
                    <a:cubicBezTo>
                      <a:pt x="13496" y="7177"/>
                      <a:pt x="13412" y="7387"/>
                      <a:pt x="13224" y="7575"/>
                    </a:cubicBezTo>
                    <a:cubicBezTo>
                      <a:pt x="13077" y="7700"/>
                      <a:pt x="12889" y="7847"/>
                      <a:pt x="12742" y="7972"/>
                    </a:cubicBezTo>
                    <a:cubicBezTo>
                      <a:pt x="12470" y="8182"/>
                      <a:pt x="12219" y="8370"/>
                      <a:pt x="11947" y="8579"/>
                    </a:cubicBezTo>
                    <a:cubicBezTo>
                      <a:pt x="11717" y="8788"/>
                      <a:pt x="11508" y="8956"/>
                      <a:pt x="11194" y="8998"/>
                    </a:cubicBezTo>
                    <a:cubicBezTo>
                      <a:pt x="10901" y="9019"/>
                      <a:pt x="10776" y="9207"/>
                      <a:pt x="10713" y="9458"/>
                    </a:cubicBezTo>
                    <a:cubicBezTo>
                      <a:pt x="10671" y="9751"/>
                      <a:pt x="10776" y="10002"/>
                      <a:pt x="11027" y="10169"/>
                    </a:cubicBezTo>
                    <a:cubicBezTo>
                      <a:pt x="11278" y="10295"/>
                      <a:pt x="11508" y="10421"/>
                      <a:pt x="11759" y="10483"/>
                    </a:cubicBezTo>
                    <a:cubicBezTo>
                      <a:pt x="12052" y="10525"/>
                      <a:pt x="12261" y="10672"/>
                      <a:pt x="12470" y="10818"/>
                    </a:cubicBezTo>
                    <a:cubicBezTo>
                      <a:pt x="12784" y="11048"/>
                      <a:pt x="13119" y="11257"/>
                      <a:pt x="13433" y="11509"/>
                    </a:cubicBezTo>
                    <a:cubicBezTo>
                      <a:pt x="13831" y="11781"/>
                      <a:pt x="13998" y="12346"/>
                      <a:pt x="13810" y="12785"/>
                    </a:cubicBezTo>
                    <a:cubicBezTo>
                      <a:pt x="13726" y="12931"/>
                      <a:pt x="13579" y="13099"/>
                      <a:pt x="13412" y="13120"/>
                    </a:cubicBezTo>
                    <a:cubicBezTo>
                      <a:pt x="12889" y="13287"/>
                      <a:pt x="12450" y="13601"/>
                      <a:pt x="11947" y="13810"/>
                    </a:cubicBezTo>
                    <a:cubicBezTo>
                      <a:pt x="11634" y="13957"/>
                      <a:pt x="11278" y="14040"/>
                      <a:pt x="10901" y="14040"/>
                    </a:cubicBezTo>
                    <a:cubicBezTo>
                      <a:pt x="10232" y="14061"/>
                      <a:pt x="9520" y="14019"/>
                      <a:pt x="8830" y="14019"/>
                    </a:cubicBezTo>
                    <a:cubicBezTo>
                      <a:pt x="8495" y="14019"/>
                      <a:pt x="8265" y="13873"/>
                      <a:pt x="8056" y="13643"/>
                    </a:cubicBezTo>
                    <a:cubicBezTo>
                      <a:pt x="7846" y="13392"/>
                      <a:pt x="7616" y="13141"/>
                      <a:pt x="7449" y="12869"/>
                    </a:cubicBezTo>
                    <a:cubicBezTo>
                      <a:pt x="7156" y="12304"/>
                      <a:pt x="6737" y="11885"/>
                      <a:pt x="6319" y="11446"/>
                    </a:cubicBezTo>
                    <a:cubicBezTo>
                      <a:pt x="5838" y="10923"/>
                      <a:pt x="5315" y="10421"/>
                      <a:pt x="4833" y="9877"/>
                    </a:cubicBezTo>
                    <a:cubicBezTo>
                      <a:pt x="4101" y="9019"/>
                      <a:pt x="3222" y="8370"/>
                      <a:pt x="2406" y="7638"/>
                    </a:cubicBezTo>
                    <a:cubicBezTo>
                      <a:pt x="1611" y="7366"/>
                      <a:pt x="1130" y="6654"/>
                      <a:pt x="335" y="6424"/>
                    </a:cubicBezTo>
                    <a:cubicBezTo>
                      <a:pt x="230" y="6403"/>
                      <a:pt x="146" y="6340"/>
                      <a:pt x="42" y="6299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3" name="Google Shape;1343;p57"/>
              <p:cNvSpPr/>
              <p:nvPr/>
            </p:nvSpPr>
            <p:spPr>
              <a:xfrm>
                <a:off x="5861275" y="2366575"/>
                <a:ext cx="82150" cy="154850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6194" extrusionOk="0">
                    <a:moveTo>
                      <a:pt x="252" y="6152"/>
                    </a:moveTo>
                    <a:cubicBezTo>
                      <a:pt x="252" y="5252"/>
                      <a:pt x="315" y="4394"/>
                      <a:pt x="294" y="3536"/>
                    </a:cubicBezTo>
                    <a:cubicBezTo>
                      <a:pt x="231" y="2699"/>
                      <a:pt x="106" y="1883"/>
                      <a:pt x="1" y="1088"/>
                    </a:cubicBezTo>
                    <a:cubicBezTo>
                      <a:pt x="503" y="481"/>
                      <a:pt x="1194" y="419"/>
                      <a:pt x="1779" y="105"/>
                    </a:cubicBezTo>
                    <a:cubicBezTo>
                      <a:pt x="1989" y="0"/>
                      <a:pt x="2198" y="63"/>
                      <a:pt x="2344" y="230"/>
                    </a:cubicBezTo>
                    <a:cubicBezTo>
                      <a:pt x="2616" y="523"/>
                      <a:pt x="2909" y="774"/>
                      <a:pt x="3140" y="1088"/>
                    </a:cubicBezTo>
                    <a:cubicBezTo>
                      <a:pt x="3244" y="1235"/>
                      <a:pt x="3265" y="1444"/>
                      <a:pt x="3265" y="1590"/>
                    </a:cubicBezTo>
                    <a:cubicBezTo>
                      <a:pt x="3286" y="1883"/>
                      <a:pt x="3202" y="2197"/>
                      <a:pt x="3244" y="2469"/>
                    </a:cubicBezTo>
                    <a:cubicBezTo>
                      <a:pt x="3265" y="3243"/>
                      <a:pt x="3140" y="3892"/>
                      <a:pt x="2554" y="4436"/>
                    </a:cubicBezTo>
                    <a:cubicBezTo>
                      <a:pt x="2261" y="4729"/>
                      <a:pt x="2031" y="5085"/>
                      <a:pt x="1779" y="5398"/>
                    </a:cubicBezTo>
                    <a:cubicBezTo>
                      <a:pt x="1487" y="5775"/>
                      <a:pt x="1047" y="5922"/>
                      <a:pt x="650" y="6131"/>
                    </a:cubicBezTo>
                    <a:cubicBezTo>
                      <a:pt x="566" y="6194"/>
                      <a:pt x="440" y="6152"/>
                      <a:pt x="252" y="61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4" name="Google Shape;1344;p57"/>
              <p:cNvSpPr/>
              <p:nvPr/>
            </p:nvSpPr>
            <p:spPr>
              <a:xfrm>
                <a:off x="4938025" y="2537625"/>
                <a:ext cx="81100" cy="104125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4165" extrusionOk="0">
                    <a:moveTo>
                      <a:pt x="775" y="63"/>
                    </a:moveTo>
                    <a:cubicBezTo>
                      <a:pt x="880" y="63"/>
                      <a:pt x="1026" y="21"/>
                      <a:pt x="1131" y="21"/>
                    </a:cubicBezTo>
                    <a:cubicBezTo>
                      <a:pt x="1361" y="0"/>
                      <a:pt x="1549" y="84"/>
                      <a:pt x="1612" y="314"/>
                    </a:cubicBezTo>
                    <a:cubicBezTo>
                      <a:pt x="1696" y="502"/>
                      <a:pt x="1800" y="691"/>
                      <a:pt x="1842" y="900"/>
                    </a:cubicBezTo>
                    <a:cubicBezTo>
                      <a:pt x="1989" y="1632"/>
                      <a:pt x="2323" y="2260"/>
                      <a:pt x="2658" y="2888"/>
                    </a:cubicBezTo>
                    <a:cubicBezTo>
                      <a:pt x="2867" y="3243"/>
                      <a:pt x="3056" y="3620"/>
                      <a:pt x="3244" y="3976"/>
                    </a:cubicBezTo>
                    <a:cubicBezTo>
                      <a:pt x="2825" y="4164"/>
                      <a:pt x="2512" y="3955"/>
                      <a:pt x="2177" y="3871"/>
                    </a:cubicBezTo>
                    <a:cubicBezTo>
                      <a:pt x="1465" y="3662"/>
                      <a:pt x="859" y="3306"/>
                      <a:pt x="398" y="2720"/>
                    </a:cubicBezTo>
                    <a:cubicBezTo>
                      <a:pt x="147" y="2448"/>
                      <a:pt x="1" y="2093"/>
                      <a:pt x="105" y="1737"/>
                    </a:cubicBezTo>
                    <a:cubicBezTo>
                      <a:pt x="315" y="1193"/>
                      <a:pt x="356" y="565"/>
                      <a:pt x="775" y="6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5" name="Google Shape;1345;p57"/>
              <p:cNvSpPr/>
              <p:nvPr/>
            </p:nvSpPr>
            <p:spPr>
              <a:xfrm>
                <a:off x="5682925" y="3523125"/>
                <a:ext cx="92075" cy="37150"/>
              </a:xfrm>
              <a:custGeom>
                <a:avLst/>
                <a:gdLst/>
                <a:ahLst/>
                <a:cxnLst/>
                <a:rect l="l" t="t" r="r" b="b"/>
                <a:pathLst>
                  <a:path w="3683" h="1486" extrusionOk="0">
                    <a:moveTo>
                      <a:pt x="0" y="377"/>
                    </a:moveTo>
                    <a:cubicBezTo>
                      <a:pt x="105" y="126"/>
                      <a:pt x="272" y="21"/>
                      <a:pt x="481" y="21"/>
                    </a:cubicBezTo>
                    <a:cubicBezTo>
                      <a:pt x="1067" y="21"/>
                      <a:pt x="1632" y="0"/>
                      <a:pt x="2197" y="84"/>
                    </a:cubicBezTo>
                    <a:cubicBezTo>
                      <a:pt x="2783" y="168"/>
                      <a:pt x="3348" y="377"/>
                      <a:pt x="3683" y="1005"/>
                    </a:cubicBezTo>
                    <a:cubicBezTo>
                      <a:pt x="2929" y="1486"/>
                      <a:pt x="2092" y="1465"/>
                      <a:pt x="1297" y="1318"/>
                    </a:cubicBezTo>
                    <a:cubicBezTo>
                      <a:pt x="753" y="1214"/>
                      <a:pt x="230" y="942"/>
                      <a:pt x="0" y="377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6" name="Google Shape;1346;p57"/>
              <p:cNvSpPr/>
              <p:nvPr/>
            </p:nvSpPr>
            <p:spPr>
              <a:xfrm>
                <a:off x="5341325" y="3541950"/>
                <a:ext cx="62800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2512" h="1654" extrusionOk="0">
                    <a:moveTo>
                      <a:pt x="2512" y="189"/>
                    </a:moveTo>
                    <a:cubicBezTo>
                      <a:pt x="2386" y="775"/>
                      <a:pt x="1926" y="1026"/>
                      <a:pt x="1549" y="1319"/>
                    </a:cubicBezTo>
                    <a:cubicBezTo>
                      <a:pt x="1068" y="1654"/>
                      <a:pt x="545" y="1528"/>
                      <a:pt x="1" y="1465"/>
                    </a:cubicBezTo>
                    <a:cubicBezTo>
                      <a:pt x="64" y="984"/>
                      <a:pt x="294" y="691"/>
                      <a:pt x="754" y="586"/>
                    </a:cubicBezTo>
                    <a:cubicBezTo>
                      <a:pt x="922" y="565"/>
                      <a:pt x="1089" y="482"/>
                      <a:pt x="1235" y="356"/>
                    </a:cubicBezTo>
                    <a:cubicBezTo>
                      <a:pt x="1633" y="1"/>
                      <a:pt x="2051" y="63"/>
                      <a:pt x="2512" y="1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7" name="Google Shape;1347;p57"/>
              <p:cNvSpPr/>
              <p:nvPr/>
            </p:nvSpPr>
            <p:spPr>
              <a:xfrm>
                <a:off x="5434450" y="2856700"/>
                <a:ext cx="49725" cy="25125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1005" extrusionOk="0">
                    <a:moveTo>
                      <a:pt x="1632" y="942"/>
                    </a:moveTo>
                    <a:cubicBezTo>
                      <a:pt x="795" y="1005"/>
                      <a:pt x="398" y="817"/>
                      <a:pt x="0" y="105"/>
                    </a:cubicBezTo>
                    <a:lnTo>
                      <a:pt x="963" y="105"/>
                    </a:lnTo>
                    <a:cubicBezTo>
                      <a:pt x="1277" y="84"/>
                      <a:pt x="1590" y="63"/>
                      <a:pt x="1988" y="1"/>
                    </a:cubicBezTo>
                    <a:cubicBezTo>
                      <a:pt x="1988" y="398"/>
                      <a:pt x="1716" y="670"/>
                      <a:pt x="1632" y="9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57"/>
              <p:cNvSpPr/>
              <p:nvPr/>
            </p:nvSpPr>
            <p:spPr>
              <a:xfrm>
                <a:off x="5268625" y="2547550"/>
                <a:ext cx="304975" cy="198800"/>
              </a:xfrm>
              <a:custGeom>
                <a:avLst/>
                <a:gdLst/>
                <a:ahLst/>
                <a:cxnLst/>
                <a:rect l="l" t="t" r="r" b="b"/>
                <a:pathLst>
                  <a:path w="12199" h="7952" extrusionOk="0">
                    <a:moveTo>
                      <a:pt x="12136" y="210"/>
                    </a:moveTo>
                    <a:cubicBezTo>
                      <a:pt x="12178" y="691"/>
                      <a:pt x="12199" y="1110"/>
                      <a:pt x="11990" y="1486"/>
                    </a:cubicBezTo>
                    <a:cubicBezTo>
                      <a:pt x="11906" y="1654"/>
                      <a:pt x="11906" y="1842"/>
                      <a:pt x="11864" y="2009"/>
                    </a:cubicBezTo>
                    <a:lnTo>
                      <a:pt x="11467" y="3202"/>
                    </a:lnTo>
                    <a:cubicBezTo>
                      <a:pt x="11446" y="3265"/>
                      <a:pt x="11383" y="3349"/>
                      <a:pt x="11362" y="3432"/>
                    </a:cubicBezTo>
                    <a:cubicBezTo>
                      <a:pt x="11090" y="4395"/>
                      <a:pt x="10462" y="5106"/>
                      <a:pt x="9730" y="5734"/>
                    </a:cubicBezTo>
                    <a:cubicBezTo>
                      <a:pt x="9416" y="5985"/>
                      <a:pt x="9102" y="6278"/>
                      <a:pt x="8830" y="6592"/>
                    </a:cubicBezTo>
                    <a:cubicBezTo>
                      <a:pt x="8203" y="7282"/>
                      <a:pt x="7407" y="7554"/>
                      <a:pt x="6529" y="7638"/>
                    </a:cubicBezTo>
                    <a:cubicBezTo>
                      <a:pt x="6236" y="7659"/>
                      <a:pt x="5922" y="7742"/>
                      <a:pt x="5629" y="7805"/>
                    </a:cubicBezTo>
                    <a:cubicBezTo>
                      <a:pt x="4897" y="7952"/>
                      <a:pt x="4269" y="7847"/>
                      <a:pt x="3599" y="7491"/>
                    </a:cubicBezTo>
                    <a:cubicBezTo>
                      <a:pt x="2407" y="6801"/>
                      <a:pt x="1549" y="5838"/>
                      <a:pt x="691" y="4834"/>
                    </a:cubicBezTo>
                    <a:cubicBezTo>
                      <a:pt x="210" y="4290"/>
                      <a:pt x="1" y="3579"/>
                      <a:pt x="147" y="2784"/>
                    </a:cubicBezTo>
                    <a:cubicBezTo>
                      <a:pt x="628" y="2491"/>
                      <a:pt x="1193" y="2219"/>
                      <a:pt x="1737" y="2051"/>
                    </a:cubicBezTo>
                    <a:cubicBezTo>
                      <a:pt x="2616" y="1758"/>
                      <a:pt x="3495" y="1444"/>
                      <a:pt x="4374" y="1152"/>
                    </a:cubicBezTo>
                    <a:cubicBezTo>
                      <a:pt x="4687" y="1047"/>
                      <a:pt x="5001" y="963"/>
                      <a:pt x="5336" y="963"/>
                    </a:cubicBezTo>
                    <a:cubicBezTo>
                      <a:pt x="5796" y="942"/>
                      <a:pt x="6236" y="900"/>
                      <a:pt x="6675" y="754"/>
                    </a:cubicBezTo>
                    <a:cubicBezTo>
                      <a:pt x="7261" y="608"/>
                      <a:pt x="7826" y="440"/>
                      <a:pt x="8454" y="503"/>
                    </a:cubicBezTo>
                    <a:cubicBezTo>
                      <a:pt x="8621" y="503"/>
                      <a:pt x="8768" y="482"/>
                      <a:pt x="8893" y="440"/>
                    </a:cubicBezTo>
                    <a:cubicBezTo>
                      <a:pt x="9416" y="273"/>
                      <a:pt x="9939" y="273"/>
                      <a:pt x="10504" y="294"/>
                    </a:cubicBezTo>
                    <a:cubicBezTo>
                      <a:pt x="10755" y="294"/>
                      <a:pt x="11027" y="210"/>
                      <a:pt x="11278" y="168"/>
                    </a:cubicBezTo>
                    <a:cubicBezTo>
                      <a:pt x="11508" y="84"/>
                      <a:pt x="11801" y="1"/>
                      <a:pt x="12136" y="21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57"/>
              <p:cNvSpPr/>
              <p:nvPr/>
            </p:nvSpPr>
            <p:spPr>
              <a:xfrm>
                <a:off x="5060950" y="2575800"/>
                <a:ext cx="170550" cy="164275"/>
              </a:xfrm>
              <a:custGeom>
                <a:avLst/>
                <a:gdLst/>
                <a:ahLst/>
                <a:cxnLst/>
                <a:rect l="l" t="t" r="r" b="b"/>
                <a:pathLst>
                  <a:path w="6822" h="6571" extrusionOk="0">
                    <a:moveTo>
                      <a:pt x="6152" y="2532"/>
                    </a:moveTo>
                    <a:cubicBezTo>
                      <a:pt x="6111" y="2449"/>
                      <a:pt x="6069" y="2407"/>
                      <a:pt x="6006" y="2323"/>
                    </a:cubicBezTo>
                    <a:cubicBezTo>
                      <a:pt x="5964" y="2219"/>
                      <a:pt x="5901" y="2114"/>
                      <a:pt x="5818" y="2009"/>
                    </a:cubicBezTo>
                    <a:cubicBezTo>
                      <a:pt x="4646" y="231"/>
                      <a:pt x="2302" y="1"/>
                      <a:pt x="670" y="1256"/>
                    </a:cubicBezTo>
                    <a:cubicBezTo>
                      <a:pt x="1" y="1779"/>
                      <a:pt x="22" y="2825"/>
                      <a:pt x="210" y="3558"/>
                    </a:cubicBezTo>
                    <a:cubicBezTo>
                      <a:pt x="336" y="4123"/>
                      <a:pt x="649" y="4646"/>
                      <a:pt x="1005" y="5106"/>
                    </a:cubicBezTo>
                    <a:cubicBezTo>
                      <a:pt x="1256" y="5441"/>
                      <a:pt x="1570" y="5692"/>
                      <a:pt x="1926" y="5880"/>
                    </a:cubicBezTo>
                    <a:cubicBezTo>
                      <a:pt x="2846" y="6466"/>
                      <a:pt x="4144" y="6571"/>
                      <a:pt x="5127" y="6110"/>
                    </a:cubicBezTo>
                    <a:cubicBezTo>
                      <a:pt x="6571" y="5462"/>
                      <a:pt x="6822" y="3851"/>
                      <a:pt x="6152" y="253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57"/>
              <p:cNvSpPr/>
              <p:nvPr/>
            </p:nvSpPr>
            <p:spPr>
              <a:xfrm>
                <a:off x="5603400" y="2415750"/>
                <a:ext cx="198800" cy="220225"/>
              </a:xfrm>
              <a:custGeom>
                <a:avLst/>
                <a:gdLst/>
                <a:ahLst/>
                <a:cxnLst/>
                <a:rect l="l" t="t" r="r" b="b"/>
                <a:pathLst>
                  <a:path w="7952" h="8809" extrusionOk="0">
                    <a:moveTo>
                      <a:pt x="7805" y="3787"/>
                    </a:moveTo>
                    <a:cubicBezTo>
                      <a:pt x="7805" y="2825"/>
                      <a:pt x="7303" y="1841"/>
                      <a:pt x="6382" y="1255"/>
                    </a:cubicBezTo>
                    <a:cubicBezTo>
                      <a:pt x="4457" y="0"/>
                      <a:pt x="2198" y="1674"/>
                      <a:pt x="1151" y="3285"/>
                    </a:cubicBezTo>
                    <a:cubicBezTo>
                      <a:pt x="1" y="5126"/>
                      <a:pt x="712" y="7491"/>
                      <a:pt x="2804" y="8202"/>
                    </a:cubicBezTo>
                    <a:cubicBezTo>
                      <a:pt x="4646" y="8809"/>
                      <a:pt x="6696" y="7135"/>
                      <a:pt x="7533" y="5649"/>
                    </a:cubicBezTo>
                    <a:cubicBezTo>
                      <a:pt x="7889" y="5043"/>
                      <a:pt x="7952" y="4394"/>
                      <a:pt x="7805" y="378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57"/>
              <p:cNvSpPr/>
              <p:nvPr/>
            </p:nvSpPr>
            <p:spPr>
              <a:xfrm>
                <a:off x="4911875" y="1900500"/>
                <a:ext cx="1146650" cy="1701625"/>
              </a:xfrm>
              <a:custGeom>
                <a:avLst/>
                <a:gdLst/>
                <a:ahLst/>
                <a:cxnLst/>
                <a:rect l="l" t="t" r="r" b="b"/>
                <a:pathLst>
                  <a:path w="45866" h="68065" extrusionOk="0">
                    <a:moveTo>
                      <a:pt x="21364" y="6947"/>
                    </a:moveTo>
                    <a:cubicBezTo>
                      <a:pt x="21468" y="6926"/>
                      <a:pt x="21489" y="6947"/>
                      <a:pt x="21531" y="6926"/>
                    </a:cubicBezTo>
                    <a:cubicBezTo>
                      <a:pt x="22221" y="6507"/>
                      <a:pt x="23017" y="6361"/>
                      <a:pt x="23854" y="6445"/>
                    </a:cubicBezTo>
                    <a:cubicBezTo>
                      <a:pt x="24398" y="6507"/>
                      <a:pt x="24921" y="6445"/>
                      <a:pt x="25465" y="6507"/>
                    </a:cubicBezTo>
                    <a:cubicBezTo>
                      <a:pt x="25946" y="6528"/>
                      <a:pt x="26406" y="6612"/>
                      <a:pt x="26908" y="6654"/>
                    </a:cubicBezTo>
                    <a:cubicBezTo>
                      <a:pt x="26992" y="6361"/>
                      <a:pt x="27076" y="6047"/>
                      <a:pt x="27180" y="5775"/>
                    </a:cubicBezTo>
                    <a:cubicBezTo>
                      <a:pt x="27306" y="5461"/>
                      <a:pt x="27452" y="5168"/>
                      <a:pt x="27641" y="4917"/>
                    </a:cubicBezTo>
                    <a:cubicBezTo>
                      <a:pt x="27829" y="4624"/>
                      <a:pt x="28017" y="4352"/>
                      <a:pt x="28185" y="4101"/>
                    </a:cubicBezTo>
                    <a:cubicBezTo>
                      <a:pt x="28917" y="3013"/>
                      <a:pt x="29712" y="2030"/>
                      <a:pt x="30696" y="1172"/>
                    </a:cubicBezTo>
                    <a:cubicBezTo>
                      <a:pt x="30988" y="900"/>
                      <a:pt x="31302" y="670"/>
                      <a:pt x="31700" y="586"/>
                    </a:cubicBezTo>
                    <a:cubicBezTo>
                      <a:pt x="32014" y="523"/>
                      <a:pt x="32328" y="419"/>
                      <a:pt x="32641" y="272"/>
                    </a:cubicBezTo>
                    <a:cubicBezTo>
                      <a:pt x="33185" y="21"/>
                      <a:pt x="33792" y="0"/>
                      <a:pt x="34399" y="0"/>
                    </a:cubicBezTo>
                    <a:cubicBezTo>
                      <a:pt x="35466" y="0"/>
                      <a:pt x="36136" y="565"/>
                      <a:pt x="36533" y="1486"/>
                    </a:cubicBezTo>
                    <a:cubicBezTo>
                      <a:pt x="36952" y="2511"/>
                      <a:pt x="37161" y="3557"/>
                      <a:pt x="36659" y="4624"/>
                    </a:cubicBezTo>
                    <a:cubicBezTo>
                      <a:pt x="36638" y="4666"/>
                      <a:pt x="36659" y="4729"/>
                      <a:pt x="36701" y="4834"/>
                    </a:cubicBezTo>
                    <a:cubicBezTo>
                      <a:pt x="37035" y="4959"/>
                      <a:pt x="37391" y="4959"/>
                      <a:pt x="37747" y="4917"/>
                    </a:cubicBezTo>
                    <a:cubicBezTo>
                      <a:pt x="38960" y="4813"/>
                      <a:pt x="40007" y="5378"/>
                      <a:pt x="41095" y="5817"/>
                    </a:cubicBezTo>
                    <a:cubicBezTo>
                      <a:pt x="41262" y="5901"/>
                      <a:pt x="41408" y="6110"/>
                      <a:pt x="41513" y="6277"/>
                    </a:cubicBezTo>
                    <a:cubicBezTo>
                      <a:pt x="41680" y="6549"/>
                      <a:pt x="41785" y="6863"/>
                      <a:pt x="41973" y="7135"/>
                    </a:cubicBezTo>
                    <a:cubicBezTo>
                      <a:pt x="42392" y="7868"/>
                      <a:pt x="42308" y="8579"/>
                      <a:pt x="41660" y="9144"/>
                    </a:cubicBezTo>
                    <a:cubicBezTo>
                      <a:pt x="41429" y="9353"/>
                      <a:pt x="41157" y="9479"/>
                      <a:pt x="40927" y="9667"/>
                    </a:cubicBezTo>
                    <a:cubicBezTo>
                      <a:pt x="40697" y="9855"/>
                      <a:pt x="40488" y="10065"/>
                      <a:pt x="40195" y="10295"/>
                    </a:cubicBezTo>
                    <a:cubicBezTo>
                      <a:pt x="40676" y="10692"/>
                      <a:pt x="41095" y="11090"/>
                      <a:pt x="41576" y="11341"/>
                    </a:cubicBezTo>
                    <a:cubicBezTo>
                      <a:pt x="42392" y="11780"/>
                      <a:pt x="42664" y="12471"/>
                      <a:pt x="42664" y="13350"/>
                    </a:cubicBezTo>
                    <a:cubicBezTo>
                      <a:pt x="42664" y="14124"/>
                      <a:pt x="42266" y="14563"/>
                      <a:pt x="41660" y="14814"/>
                    </a:cubicBezTo>
                    <a:cubicBezTo>
                      <a:pt x="41157" y="15023"/>
                      <a:pt x="40697" y="15295"/>
                      <a:pt x="40216" y="15526"/>
                    </a:cubicBezTo>
                    <a:cubicBezTo>
                      <a:pt x="39755" y="15798"/>
                      <a:pt x="39232" y="15923"/>
                      <a:pt x="38647" y="15902"/>
                    </a:cubicBezTo>
                    <a:cubicBezTo>
                      <a:pt x="37914" y="15860"/>
                      <a:pt x="37224" y="15839"/>
                      <a:pt x="36491" y="15819"/>
                    </a:cubicBezTo>
                    <a:cubicBezTo>
                      <a:pt x="36345" y="15819"/>
                      <a:pt x="36198" y="15839"/>
                      <a:pt x="35989" y="15839"/>
                    </a:cubicBezTo>
                    <a:cubicBezTo>
                      <a:pt x="36136" y="16446"/>
                      <a:pt x="36491" y="16886"/>
                      <a:pt x="36742" y="17388"/>
                    </a:cubicBezTo>
                    <a:cubicBezTo>
                      <a:pt x="37014" y="17869"/>
                      <a:pt x="37266" y="18392"/>
                      <a:pt x="37538" y="18894"/>
                    </a:cubicBezTo>
                    <a:cubicBezTo>
                      <a:pt x="37642" y="18873"/>
                      <a:pt x="37747" y="18894"/>
                      <a:pt x="37789" y="18873"/>
                    </a:cubicBezTo>
                    <a:cubicBezTo>
                      <a:pt x="38312" y="18601"/>
                      <a:pt x="38835" y="18267"/>
                      <a:pt x="39379" y="18057"/>
                    </a:cubicBezTo>
                    <a:cubicBezTo>
                      <a:pt x="39860" y="17869"/>
                      <a:pt x="40383" y="17869"/>
                      <a:pt x="40802" y="18267"/>
                    </a:cubicBezTo>
                    <a:cubicBezTo>
                      <a:pt x="42057" y="19396"/>
                      <a:pt x="42078" y="19459"/>
                      <a:pt x="42036" y="21112"/>
                    </a:cubicBezTo>
                    <a:lnTo>
                      <a:pt x="42036" y="21196"/>
                    </a:lnTo>
                    <a:cubicBezTo>
                      <a:pt x="41973" y="22807"/>
                      <a:pt x="42162" y="22368"/>
                      <a:pt x="41241" y="23581"/>
                    </a:cubicBezTo>
                    <a:cubicBezTo>
                      <a:pt x="41032" y="23874"/>
                      <a:pt x="40843" y="24188"/>
                      <a:pt x="40634" y="24460"/>
                    </a:cubicBezTo>
                    <a:cubicBezTo>
                      <a:pt x="40216" y="24983"/>
                      <a:pt x="39651" y="25339"/>
                      <a:pt x="39065" y="25653"/>
                    </a:cubicBezTo>
                    <a:cubicBezTo>
                      <a:pt x="38835" y="25778"/>
                      <a:pt x="38542" y="25778"/>
                      <a:pt x="38228" y="25862"/>
                    </a:cubicBezTo>
                    <a:cubicBezTo>
                      <a:pt x="38186" y="25987"/>
                      <a:pt x="38123" y="26197"/>
                      <a:pt x="38082" y="26385"/>
                    </a:cubicBezTo>
                    <a:cubicBezTo>
                      <a:pt x="37579" y="27954"/>
                      <a:pt x="36805" y="29335"/>
                      <a:pt x="35696" y="30570"/>
                    </a:cubicBezTo>
                    <a:cubicBezTo>
                      <a:pt x="35027" y="31323"/>
                      <a:pt x="34357" y="32097"/>
                      <a:pt x="33667" y="32829"/>
                    </a:cubicBezTo>
                    <a:cubicBezTo>
                      <a:pt x="33374" y="33143"/>
                      <a:pt x="33060" y="33415"/>
                      <a:pt x="32683" y="33645"/>
                    </a:cubicBezTo>
                    <a:cubicBezTo>
                      <a:pt x="31909" y="34169"/>
                      <a:pt x="31114" y="34650"/>
                      <a:pt x="30340" y="35152"/>
                    </a:cubicBezTo>
                    <a:cubicBezTo>
                      <a:pt x="30214" y="35215"/>
                      <a:pt x="30068" y="35361"/>
                      <a:pt x="29859" y="35529"/>
                    </a:cubicBezTo>
                    <a:cubicBezTo>
                      <a:pt x="31951" y="36282"/>
                      <a:pt x="33939" y="36972"/>
                      <a:pt x="36073" y="37265"/>
                    </a:cubicBezTo>
                    <a:cubicBezTo>
                      <a:pt x="38123" y="37558"/>
                      <a:pt x="40090" y="38207"/>
                      <a:pt x="42036" y="38939"/>
                    </a:cubicBezTo>
                    <a:cubicBezTo>
                      <a:pt x="42392" y="39065"/>
                      <a:pt x="42727" y="39274"/>
                      <a:pt x="43103" y="39462"/>
                    </a:cubicBezTo>
                    <a:cubicBezTo>
                      <a:pt x="43668" y="39274"/>
                      <a:pt x="44275" y="39065"/>
                      <a:pt x="44882" y="38876"/>
                    </a:cubicBezTo>
                    <a:cubicBezTo>
                      <a:pt x="45007" y="38834"/>
                      <a:pt x="45175" y="38772"/>
                      <a:pt x="45300" y="38772"/>
                    </a:cubicBezTo>
                    <a:cubicBezTo>
                      <a:pt x="45509" y="38751"/>
                      <a:pt x="45719" y="38918"/>
                      <a:pt x="45802" y="39086"/>
                    </a:cubicBezTo>
                    <a:cubicBezTo>
                      <a:pt x="45865" y="39274"/>
                      <a:pt x="45761" y="39504"/>
                      <a:pt x="45551" y="39609"/>
                    </a:cubicBezTo>
                    <a:cubicBezTo>
                      <a:pt x="45300" y="39776"/>
                      <a:pt x="45028" y="39881"/>
                      <a:pt x="44714" y="40027"/>
                    </a:cubicBezTo>
                    <a:cubicBezTo>
                      <a:pt x="44924" y="40215"/>
                      <a:pt x="45133" y="40383"/>
                      <a:pt x="45300" y="40592"/>
                    </a:cubicBezTo>
                    <a:cubicBezTo>
                      <a:pt x="45384" y="40697"/>
                      <a:pt x="45426" y="40864"/>
                      <a:pt x="45384" y="40969"/>
                    </a:cubicBezTo>
                    <a:cubicBezTo>
                      <a:pt x="45321" y="41073"/>
                      <a:pt x="45175" y="41220"/>
                      <a:pt x="45028" y="41220"/>
                    </a:cubicBezTo>
                    <a:cubicBezTo>
                      <a:pt x="44882" y="41241"/>
                      <a:pt x="44693" y="41157"/>
                      <a:pt x="44505" y="41115"/>
                    </a:cubicBezTo>
                    <a:cubicBezTo>
                      <a:pt x="44338" y="41052"/>
                      <a:pt x="44129" y="41031"/>
                      <a:pt x="43940" y="41011"/>
                    </a:cubicBezTo>
                    <a:cubicBezTo>
                      <a:pt x="43773" y="41283"/>
                      <a:pt x="43940" y="41450"/>
                      <a:pt x="44066" y="41596"/>
                    </a:cubicBezTo>
                    <a:cubicBezTo>
                      <a:pt x="44233" y="41785"/>
                      <a:pt x="44380" y="41973"/>
                      <a:pt x="44359" y="42224"/>
                    </a:cubicBezTo>
                    <a:cubicBezTo>
                      <a:pt x="44359" y="42412"/>
                      <a:pt x="44296" y="42601"/>
                      <a:pt x="44087" y="42643"/>
                    </a:cubicBezTo>
                    <a:cubicBezTo>
                      <a:pt x="43919" y="42726"/>
                      <a:pt x="43731" y="42684"/>
                      <a:pt x="43626" y="42496"/>
                    </a:cubicBezTo>
                    <a:cubicBezTo>
                      <a:pt x="43438" y="42099"/>
                      <a:pt x="43124" y="41764"/>
                      <a:pt x="42978" y="41345"/>
                    </a:cubicBezTo>
                    <a:cubicBezTo>
                      <a:pt x="42706" y="40592"/>
                      <a:pt x="42204" y="39964"/>
                      <a:pt x="41346" y="39671"/>
                    </a:cubicBezTo>
                    <a:cubicBezTo>
                      <a:pt x="39630" y="39086"/>
                      <a:pt x="37893" y="38437"/>
                      <a:pt x="36073" y="38207"/>
                    </a:cubicBezTo>
                    <a:cubicBezTo>
                      <a:pt x="34629" y="38018"/>
                      <a:pt x="33269" y="37579"/>
                      <a:pt x="31909" y="37140"/>
                    </a:cubicBezTo>
                    <a:cubicBezTo>
                      <a:pt x="31009" y="36847"/>
                      <a:pt x="30131" y="36679"/>
                      <a:pt x="29168" y="36554"/>
                    </a:cubicBezTo>
                    <a:cubicBezTo>
                      <a:pt x="29315" y="37140"/>
                      <a:pt x="29524" y="37600"/>
                      <a:pt x="29796" y="38102"/>
                    </a:cubicBezTo>
                    <a:cubicBezTo>
                      <a:pt x="30863" y="40006"/>
                      <a:pt x="31846" y="41973"/>
                      <a:pt x="32516" y="44065"/>
                    </a:cubicBezTo>
                    <a:cubicBezTo>
                      <a:pt x="32662" y="44568"/>
                      <a:pt x="32851" y="45028"/>
                      <a:pt x="32976" y="45509"/>
                    </a:cubicBezTo>
                    <a:cubicBezTo>
                      <a:pt x="33144" y="46032"/>
                      <a:pt x="33269" y="46555"/>
                      <a:pt x="33395" y="47078"/>
                    </a:cubicBezTo>
                    <a:cubicBezTo>
                      <a:pt x="33478" y="47350"/>
                      <a:pt x="33499" y="47664"/>
                      <a:pt x="33625" y="47936"/>
                    </a:cubicBezTo>
                    <a:cubicBezTo>
                      <a:pt x="34127" y="49171"/>
                      <a:pt x="34315" y="50468"/>
                      <a:pt x="34713" y="51723"/>
                    </a:cubicBezTo>
                    <a:cubicBezTo>
                      <a:pt x="34776" y="51995"/>
                      <a:pt x="34713" y="52226"/>
                      <a:pt x="34525" y="52477"/>
                    </a:cubicBezTo>
                    <a:cubicBezTo>
                      <a:pt x="34148" y="53042"/>
                      <a:pt x="33625" y="53355"/>
                      <a:pt x="32997" y="53565"/>
                    </a:cubicBezTo>
                    <a:cubicBezTo>
                      <a:pt x="32035" y="53879"/>
                      <a:pt x="31009" y="54025"/>
                      <a:pt x="30026" y="54192"/>
                    </a:cubicBezTo>
                    <a:cubicBezTo>
                      <a:pt x="29503" y="54255"/>
                      <a:pt x="28980" y="54339"/>
                      <a:pt x="28373" y="54423"/>
                    </a:cubicBezTo>
                    <a:cubicBezTo>
                      <a:pt x="28478" y="54841"/>
                      <a:pt x="28540" y="55197"/>
                      <a:pt x="28666" y="55573"/>
                    </a:cubicBezTo>
                    <a:cubicBezTo>
                      <a:pt x="29105" y="56850"/>
                      <a:pt x="29294" y="58189"/>
                      <a:pt x="29754" y="59444"/>
                    </a:cubicBezTo>
                    <a:cubicBezTo>
                      <a:pt x="29796" y="60428"/>
                      <a:pt x="30152" y="61369"/>
                      <a:pt x="30361" y="62311"/>
                    </a:cubicBezTo>
                    <a:cubicBezTo>
                      <a:pt x="30444" y="62729"/>
                      <a:pt x="30591" y="63106"/>
                      <a:pt x="30591" y="63545"/>
                    </a:cubicBezTo>
                    <a:cubicBezTo>
                      <a:pt x="30591" y="63817"/>
                      <a:pt x="30779" y="63985"/>
                      <a:pt x="31072" y="63985"/>
                    </a:cubicBezTo>
                    <a:cubicBezTo>
                      <a:pt x="31616" y="64027"/>
                      <a:pt x="32139" y="64047"/>
                      <a:pt x="32683" y="64047"/>
                    </a:cubicBezTo>
                    <a:cubicBezTo>
                      <a:pt x="33185" y="64047"/>
                      <a:pt x="33625" y="64173"/>
                      <a:pt x="34085" y="64340"/>
                    </a:cubicBezTo>
                    <a:cubicBezTo>
                      <a:pt x="34629" y="64550"/>
                      <a:pt x="34964" y="64968"/>
                      <a:pt x="35257" y="65407"/>
                    </a:cubicBezTo>
                    <a:cubicBezTo>
                      <a:pt x="35592" y="65910"/>
                      <a:pt x="35299" y="66600"/>
                      <a:pt x="34734" y="66809"/>
                    </a:cubicBezTo>
                    <a:cubicBezTo>
                      <a:pt x="33709" y="67207"/>
                      <a:pt x="31993" y="67186"/>
                      <a:pt x="31219" y="66788"/>
                    </a:cubicBezTo>
                    <a:cubicBezTo>
                      <a:pt x="30988" y="66663"/>
                      <a:pt x="30779" y="66537"/>
                      <a:pt x="30549" y="66349"/>
                    </a:cubicBezTo>
                    <a:cubicBezTo>
                      <a:pt x="30382" y="66223"/>
                      <a:pt x="30256" y="66035"/>
                      <a:pt x="30068" y="65931"/>
                    </a:cubicBezTo>
                    <a:cubicBezTo>
                      <a:pt x="29712" y="65763"/>
                      <a:pt x="29608" y="65491"/>
                      <a:pt x="29628" y="65115"/>
                    </a:cubicBezTo>
                    <a:cubicBezTo>
                      <a:pt x="29649" y="64884"/>
                      <a:pt x="29628" y="64633"/>
                      <a:pt x="29649" y="64382"/>
                    </a:cubicBezTo>
                    <a:cubicBezTo>
                      <a:pt x="29733" y="63378"/>
                      <a:pt x="29524" y="62415"/>
                      <a:pt x="29210" y="61474"/>
                    </a:cubicBezTo>
                    <a:cubicBezTo>
                      <a:pt x="29084" y="61118"/>
                      <a:pt x="29022" y="60721"/>
                      <a:pt x="28980" y="60344"/>
                    </a:cubicBezTo>
                    <a:cubicBezTo>
                      <a:pt x="28896" y="59967"/>
                      <a:pt x="28875" y="59591"/>
                      <a:pt x="28791" y="59193"/>
                    </a:cubicBezTo>
                    <a:cubicBezTo>
                      <a:pt x="28582" y="58335"/>
                      <a:pt x="28352" y="57457"/>
                      <a:pt x="28143" y="56578"/>
                    </a:cubicBezTo>
                    <a:cubicBezTo>
                      <a:pt x="27955" y="55908"/>
                      <a:pt x="27745" y="55218"/>
                      <a:pt x="27536" y="54527"/>
                    </a:cubicBezTo>
                    <a:cubicBezTo>
                      <a:pt x="25025" y="54653"/>
                      <a:pt x="22577" y="55218"/>
                      <a:pt x="20087" y="55197"/>
                    </a:cubicBezTo>
                    <a:cubicBezTo>
                      <a:pt x="20025" y="55301"/>
                      <a:pt x="19983" y="55406"/>
                      <a:pt x="19983" y="55469"/>
                    </a:cubicBezTo>
                    <a:cubicBezTo>
                      <a:pt x="20108" y="56138"/>
                      <a:pt x="20297" y="56808"/>
                      <a:pt x="20401" y="57477"/>
                    </a:cubicBezTo>
                    <a:cubicBezTo>
                      <a:pt x="20589" y="58712"/>
                      <a:pt x="20736" y="59967"/>
                      <a:pt x="20924" y="61223"/>
                    </a:cubicBezTo>
                    <a:cubicBezTo>
                      <a:pt x="20924" y="61306"/>
                      <a:pt x="20903" y="61390"/>
                      <a:pt x="20924" y="61474"/>
                    </a:cubicBezTo>
                    <a:cubicBezTo>
                      <a:pt x="21133" y="62206"/>
                      <a:pt x="21238" y="62938"/>
                      <a:pt x="21175" y="63692"/>
                    </a:cubicBezTo>
                    <a:cubicBezTo>
                      <a:pt x="21175" y="63838"/>
                      <a:pt x="21259" y="63985"/>
                      <a:pt x="21280" y="64131"/>
                    </a:cubicBezTo>
                    <a:cubicBezTo>
                      <a:pt x="21447" y="64571"/>
                      <a:pt x="21385" y="65010"/>
                      <a:pt x="21343" y="65449"/>
                    </a:cubicBezTo>
                    <a:cubicBezTo>
                      <a:pt x="21322" y="65596"/>
                      <a:pt x="21238" y="65742"/>
                      <a:pt x="21133" y="65847"/>
                    </a:cubicBezTo>
                    <a:cubicBezTo>
                      <a:pt x="20610" y="66370"/>
                      <a:pt x="20066" y="66893"/>
                      <a:pt x="19543" y="67416"/>
                    </a:cubicBezTo>
                    <a:cubicBezTo>
                      <a:pt x="19083" y="67856"/>
                      <a:pt x="18539" y="68065"/>
                      <a:pt x="17911" y="68023"/>
                    </a:cubicBezTo>
                    <a:cubicBezTo>
                      <a:pt x="17451" y="67981"/>
                      <a:pt x="16949" y="67981"/>
                      <a:pt x="16467" y="67960"/>
                    </a:cubicBezTo>
                    <a:cubicBezTo>
                      <a:pt x="15986" y="67939"/>
                      <a:pt x="15777" y="67709"/>
                      <a:pt x="15798" y="67207"/>
                    </a:cubicBezTo>
                    <a:cubicBezTo>
                      <a:pt x="15798" y="67081"/>
                      <a:pt x="15798" y="66935"/>
                      <a:pt x="15840" y="66872"/>
                    </a:cubicBezTo>
                    <a:cubicBezTo>
                      <a:pt x="16258" y="66286"/>
                      <a:pt x="16509" y="65575"/>
                      <a:pt x="17263" y="65303"/>
                    </a:cubicBezTo>
                    <a:cubicBezTo>
                      <a:pt x="17576" y="65198"/>
                      <a:pt x="17869" y="65052"/>
                      <a:pt x="18120" y="64822"/>
                    </a:cubicBezTo>
                    <a:cubicBezTo>
                      <a:pt x="18330" y="64612"/>
                      <a:pt x="18623" y="64612"/>
                      <a:pt x="18874" y="64633"/>
                    </a:cubicBezTo>
                    <a:cubicBezTo>
                      <a:pt x="19355" y="64633"/>
                      <a:pt x="19815" y="64696"/>
                      <a:pt x="20276" y="64633"/>
                    </a:cubicBezTo>
                    <a:cubicBezTo>
                      <a:pt x="20234" y="63001"/>
                      <a:pt x="20087" y="61432"/>
                      <a:pt x="19878" y="59863"/>
                    </a:cubicBezTo>
                    <a:cubicBezTo>
                      <a:pt x="19669" y="58293"/>
                      <a:pt x="19376" y="56745"/>
                      <a:pt x="19125" y="55155"/>
                    </a:cubicBezTo>
                    <a:cubicBezTo>
                      <a:pt x="18832" y="55113"/>
                      <a:pt x="18602" y="55071"/>
                      <a:pt x="18351" y="55071"/>
                    </a:cubicBezTo>
                    <a:cubicBezTo>
                      <a:pt x="17263" y="55050"/>
                      <a:pt x="16133" y="54988"/>
                      <a:pt x="15045" y="54967"/>
                    </a:cubicBezTo>
                    <a:cubicBezTo>
                      <a:pt x="14647" y="54967"/>
                      <a:pt x="14354" y="54841"/>
                      <a:pt x="14103" y="54548"/>
                    </a:cubicBezTo>
                    <a:cubicBezTo>
                      <a:pt x="13831" y="54255"/>
                      <a:pt x="13685" y="53962"/>
                      <a:pt x="13706" y="53586"/>
                    </a:cubicBezTo>
                    <a:cubicBezTo>
                      <a:pt x="13726" y="53293"/>
                      <a:pt x="13726" y="52979"/>
                      <a:pt x="13726" y="52686"/>
                    </a:cubicBezTo>
                    <a:cubicBezTo>
                      <a:pt x="13747" y="51493"/>
                      <a:pt x="13810" y="50280"/>
                      <a:pt x="13831" y="49087"/>
                    </a:cubicBezTo>
                    <a:cubicBezTo>
                      <a:pt x="13852" y="48355"/>
                      <a:pt x="13852" y="47643"/>
                      <a:pt x="14061" y="46932"/>
                    </a:cubicBezTo>
                    <a:cubicBezTo>
                      <a:pt x="14124" y="46723"/>
                      <a:pt x="14145" y="46513"/>
                      <a:pt x="14145" y="46304"/>
                    </a:cubicBezTo>
                    <a:cubicBezTo>
                      <a:pt x="14124" y="45300"/>
                      <a:pt x="14354" y="44275"/>
                      <a:pt x="14584" y="43291"/>
                    </a:cubicBezTo>
                    <a:cubicBezTo>
                      <a:pt x="14794" y="42496"/>
                      <a:pt x="14898" y="41659"/>
                      <a:pt x="14898" y="40822"/>
                    </a:cubicBezTo>
                    <a:cubicBezTo>
                      <a:pt x="14898" y="40153"/>
                      <a:pt x="14940" y="39504"/>
                      <a:pt x="14961" y="38834"/>
                    </a:cubicBezTo>
                    <a:cubicBezTo>
                      <a:pt x="14961" y="38793"/>
                      <a:pt x="14940" y="38772"/>
                      <a:pt x="14898" y="38772"/>
                    </a:cubicBezTo>
                    <a:cubicBezTo>
                      <a:pt x="14543" y="39044"/>
                      <a:pt x="14333" y="39274"/>
                      <a:pt x="14145" y="39692"/>
                    </a:cubicBezTo>
                    <a:cubicBezTo>
                      <a:pt x="13706" y="40843"/>
                      <a:pt x="12890" y="41722"/>
                      <a:pt x="12074" y="42622"/>
                    </a:cubicBezTo>
                    <a:cubicBezTo>
                      <a:pt x="11299" y="43459"/>
                      <a:pt x="10462" y="44233"/>
                      <a:pt x="9605" y="44965"/>
                    </a:cubicBezTo>
                    <a:cubicBezTo>
                      <a:pt x="8475" y="45949"/>
                      <a:pt x="7303" y="46911"/>
                      <a:pt x="5901" y="47518"/>
                    </a:cubicBezTo>
                    <a:cubicBezTo>
                      <a:pt x="5776" y="47560"/>
                      <a:pt x="5650" y="47643"/>
                      <a:pt x="5483" y="47748"/>
                    </a:cubicBezTo>
                    <a:cubicBezTo>
                      <a:pt x="5524" y="47957"/>
                      <a:pt x="5524" y="48166"/>
                      <a:pt x="5545" y="48355"/>
                    </a:cubicBezTo>
                    <a:cubicBezTo>
                      <a:pt x="5566" y="48794"/>
                      <a:pt x="5545" y="49234"/>
                      <a:pt x="5232" y="49610"/>
                    </a:cubicBezTo>
                    <a:cubicBezTo>
                      <a:pt x="5064" y="49757"/>
                      <a:pt x="5043" y="50050"/>
                      <a:pt x="4959" y="50259"/>
                    </a:cubicBezTo>
                    <a:cubicBezTo>
                      <a:pt x="4792" y="50719"/>
                      <a:pt x="4541" y="51117"/>
                      <a:pt x="4081" y="51347"/>
                    </a:cubicBezTo>
                    <a:cubicBezTo>
                      <a:pt x="3913" y="51430"/>
                      <a:pt x="3746" y="51514"/>
                      <a:pt x="3579" y="51347"/>
                    </a:cubicBezTo>
                    <a:cubicBezTo>
                      <a:pt x="3453" y="51221"/>
                      <a:pt x="3432" y="50991"/>
                      <a:pt x="3558" y="50782"/>
                    </a:cubicBezTo>
                    <a:cubicBezTo>
                      <a:pt x="3599" y="50698"/>
                      <a:pt x="3662" y="50614"/>
                      <a:pt x="3704" y="50573"/>
                    </a:cubicBezTo>
                    <a:cubicBezTo>
                      <a:pt x="3955" y="50342"/>
                      <a:pt x="4060" y="50029"/>
                      <a:pt x="4185" y="49715"/>
                    </a:cubicBezTo>
                    <a:cubicBezTo>
                      <a:pt x="4290" y="49422"/>
                      <a:pt x="4478" y="49192"/>
                      <a:pt x="4625" y="48920"/>
                    </a:cubicBezTo>
                    <a:cubicBezTo>
                      <a:pt x="4729" y="48731"/>
                      <a:pt x="4792" y="48522"/>
                      <a:pt x="4687" y="48355"/>
                    </a:cubicBezTo>
                    <a:cubicBezTo>
                      <a:pt x="4395" y="48271"/>
                      <a:pt x="4206" y="48417"/>
                      <a:pt x="4018" y="48606"/>
                    </a:cubicBezTo>
                    <a:cubicBezTo>
                      <a:pt x="3704" y="48920"/>
                      <a:pt x="3390" y="49234"/>
                      <a:pt x="3055" y="49547"/>
                    </a:cubicBezTo>
                    <a:cubicBezTo>
                      <a:pt x="2846" y="49757"/>
                      <a:pt x="2616" y="49945"/>
                      <a:pt x="2344" y="50091"/>
                    </a:cubicBezTo>
                    <a:cubicBezTo>
                      <a:pt x="2072" y="50280"/>
                      <a:pt x="1716" y="50091"/>
                      <a:pt x="1674" y="49757"/>
                    </a:cubicBezTo>
                    <a:cubicBezTo>
                      <a:pt x="1654" y="49506"/>
                      <a:pt x="1674" y="49296"/>
                      <a:pt x="1905" y="49129"/>
                    </a:cubicBezTo>
                    <a:cubicBezTo>
                      <a:pt x="2072" y="49024"/>
                      <a:pt x="2239" y="48920"/>
                      <a:pt x="2407" y="48815"/>
                    </a:cubicBezTo>
                    <a:cubicBezTo>
                      <a:pt x="2407" y="48585"/>
                      <a:pt x="2239" y="48648"/>
                      <a:pt x="2135" y="48606"/>
                    </a:cubicBezTo>
                    <a:cubicBezTo>
                      <a:pt x="2072" y="48585"/>
                      <a:pt x="1946" y="48585"/>
                      <a:pt x="1884" y="48564"/>
                    </a:cubicBezTo>
                    <a:cubicBezTo>
                      <a:pt x="1695" y="48501"/>
                      <a:pt x="1570" y="48376"/>
                      <a:pt x="1570" y="48166"/>
                    </a:cubicBezTo>
                    <a:cubicBezTo>
                      <a:pt x="1570" y="47957"/>
                      <a:pt x="1633" y="47769"/>
                      <a:pt x="1821" y="47748"/>
                    </a:cubicBezTo>
                    <a:cubicBezTo>
                      <a:pt x="2302" y="47664"/>
                      <a:pt x="2721" y="47392"/>
                      <a:pt x="3202" y="47455"/>
                    </a:cubicBezTo>
                    <a:cubicBezTo>
                      <a:pt x="3767" y="47539"/>
                      <a:pt x="4248" y="47267"/>
                      <a:pt x="4729" y="47016"/>
                    </a:cubicBezTo>
                    <a:cubicBezTo>
                      <a:pt x="5085" y="46806"/>
                      <a:pt x="5462" y="46618"/>
                      <a:pt x="5817" y="46409"/>
                    </a:cubicBezTo>
                    <a:cubicBezTo>
                      <a:pt x="6089" y="46262"/>
                      <a:pt x="6340" y="46116"/>
                      <a:pt x="6612" y="45969"/>
                    </a:cubicBezTo>
                    <a:cubicBezTo>
                      <a:pt x="8475" y="44756"/>
                      <a:pt x="9981" y="43187"/>
                      <a:pt x="11571" y="41680"/>
                    </a:cubicBezTo>
                    <a:cubicBezTo>
                      <a:pt x="12157" y="40843"/>
                      <a:pt x="12910" y="40132"/>
                      <a:pt x="13308" y="39169"/>
                    </a:cubicBezTo>
                    <a:cubicBezTo>
                      <a:pt x="13496" y="38730"/>
                      <a:pt x="13810" y="38353"/>
                      <a:pt x="14040" y="37998"/>
                    </a:cubicBezTo>
                    <a:cubicBezTo>
                      <a:pt x="13936" y="37705"/>
                      <a:pt x="13706" y="37705"/>
                      <a:pt x="13517" y="37642"/>
                    </a:cubicBezTo>
                    <a:cubicBezTo>
                      <a:pt x="12785" y="37474"/>
                      <a:pt x="12053" y="37307"/>
                      <a:pt x="11362" y="37014"/>
                    </a:cubicBezTo>
                    <a:cubicBezTo>
                      <a:pt x="10923" y="36847"/>
                      <a:pt x="10483" y="36658"/>
                      <a:pt x="10169" y="36261"/>
                    </a:cubicBezTo>
                    <a:cubicBezTo>
                      <a:pt x="10107" y="36198"/>
                      <a:pt x="10044" y="36114"/>
                      <a:pt x="9960" y="36093"/>
                    </a:cubicBezTo>
                    <a:cubicBezTo>
                      <a:pt x="9228" y="35905"/>
                      <a:pt x="8726" y="35319"/>
                      <a:pt x="8203" y="34901"/>
                    </a:cubicBezTo>
                    <a:cubicBezTo>
                      <a:pt x="7554" y="34357"/>
                      <a:pt x="7010" y="33645"/>
                      <a:pt x="6424" y="33018"/>
                    </a:cubicBezTo>
                    <a:cubicBezTo>
                      <a:pt x="6173" y="32746"/>
                      <a:pt x="5985" y="32390"/>
                      <a:pt x="5713" y="32118"/>
                    </a:cubicBezTo>
                    <a:cubicBezTo>
                      <a:pt x="5462" y="31804"/>
                      <a:pt x="5169" y="31511"/>
                      <a:pt x="5085" y="31030"/>
                    </a:cubicBezTo>
                    <a:cubicBezTo>
                      <a:pt x="5022" y="30570"/>
                      <a:pt x="4708" y="30360"/>
                      <a:pt x="4185" y="30360"/>
                    </a:cubicBezTo>
                    <a:cubicBezTo>
                      <a:pt x="3390" y="30319"/>
                      <a:pt x="2658" y="30088"/>
                      <a:pt x="1946" y="29754"/>
                    </a:cubicBezTo>
                    <a:cubicBezTo>
                      <a:pt x="1465" y="29482"/>
                      <a:pt x="1068" y="29147"/>
                      <a:pt x="691" y="28749"/>
                    </a:cubicBezTo>
                    <a:cubicBezTo>
                      <a:pt x="105" y="28122"/>
                      <a:pt x="1" y="27389"/>
                      <a:pt x="231" y="26594"/>
                    </a:cubicBezTo>
                    <a:cubicBezTo>
                      <a:pt x="377" y="26071"/>
                      <a:pt x="566" y="25569"/>
                      <a:pt x="775" y="25067"/>
                    </a:cubicBezTo>
                    <a:cubicBezTo>
                      <a:pt x="963" y="24565"/>
                      <a:pt x="1068" y="24523"/>
                      <a:pt x="1570" y="24544"/>
                    </a:cubicBezTo>
                    <a:cubicBezTo>
                      <a:pt x="1737" y="24544"/>
                      <a:pt x="1926" y="24606"/>
                      <a:pt x="2093" y="24606"/>
                    </a:cubicBezTo>
                    <a:lnTo>
                      <a:pt x="2449" y="24606"/>
                    </a:lnTo>
                    <a:cubicBezTo>
                      <a:pt x="2658" y="23979"/>
                      <a:pt x="2532" y="23351"/>
                      <a:pt x="2616" y="22723"/>
                    </a:cubicBezTo>
                    <a:cubicBezTo>
                      <a:pt x="2679" y="22096"/>
                      <a:pt x="2742" y="21468"/>
                      <a:pt x="2783" y="20840"/>
                    </a:cubicBezTo>
                    <a:cubicBezTo>
                      <a:pt x="2846" y="20212"/>
                      <a:pt x="2888" y="19585"/>
                      <a:pt x="2972" y="18894"/>
                    </a:cubicBezTo>
                    <a:cubicBezTo>
                      <a:pt x="2532" y="18580"/>
                      <a:pt x="2407" y="18141"/>
                      <a:pt x="2449" y="17597"/>
                    </a:cubicBezTo>
                    <a:cubicBezTo>
                      <a:pt x="2511" y="17011"/>
                      <a:pt x="2532" y="16446"/>
                      <a:pt x="2511" y="15881"/>
                    </a:cubicBezTo>
                    <a:cubicBezTo>
                      <a:pt x="2428" y="14982"/>
                      <a:pt x="2909" y="14291"/>
                      <a:pt x="3348" y="13559"/>
                    </a:cubicBezTo>
                    <a:cubicBezTo>
                      <a:pt x="3558" y="13203"/>
                      <a:pt x="3851" y="12910"/>
                      <a:pt x="4102" y="12575"/>
                    </a:cubicBezTo>
                    <a:cubicBezTo>
                      <a:pt x="4206" y="12429"/>
                      <a:pt x="4332" y="12303"/>
                      <a:pt x="4478" y="12178"/>
                    </a:cubicBezTo>
                    <a:cubicBezTo>
                      <a:pt x="4792" y="11906"/>
                      <a:pt x="5169" y="11697"/>
                      <a:pt x="5441" y="11383"/>
                    </a:cubicBezTo>
                    <a:cubicBezTo>
                      <a:pt x="5734" y="11069"/>
                      <a:pt x="6006" y="10797"/>
                      <a:pt x="6382" y="10588"/>
                    </a:cubicBezTo>
                    <a:cubicBezTo>
                      <a:pt x="6466" y="10546"/>
                      <a:pt x="6529" y="10483"/>
                      <a:pt x="6592" y="10420"/>
                    </a:cubicBezTo>
                    <a:cubicBezTo>
                      <a:pt x="7198" y="9709"/>
                      <a:pt x="7993" y="9332"/>
                      <a:pt x="8809" y="8956"/>
                    </a:cubicBezTo>
                    <a:cubicBezTo>
                      <a:pt x="9646" y="8558"/>
                      <a:pt x="10441" y="8077"/>
                      <a:pt x="11278" y="7616"/>
                    </a:cubicBezTo>
                    <a:cubicBezTo>
                      <a:pt x="12157" y="7135"/>
                      <a:pt x="13099" y="6717"/>
                      <a:pt x="14145" y="6654"/>
                    </a:cubicBezTo>
                    <a:cubicBezTo>
                      <a:pt x="14375" y="6654"/>
                      <a:pt x="14626" y="6528"/>
                      <a:pt x="14835" y="6424"/>
                    </a:cubicBezTo>
                    <a:cubicBezTo>
                      <a:pt x="15191" y="6235"/>
                      <a:pt x="15568" y="6152"/>
                      <a:pt x="15944" y="6194"/>
                    </a:cubicBezTo>
                    <a:cubicBezTo>
                      <a:pt x="17304" y="6235"/>
                      <a:pt x="18644" y="6298"/>
                      <a:pt x="20004" y="6340"/>
                    </a:cubicBezTo>
                    <a:cubicBezTo>
                      <a:pt x="20799" y="6528"/>
                      <a:pt x="20799" y="6549"/>
                      <a:pt x="21364" y="6947"/>
                    </a:cubicBezTo>
                    <a:close/>
                    <a:moveTo>
                      <a:pt x="23226" y="12994"/>
                    </a:moveTo>
                    <a:cubicBezTo>
                      <a:pt x="23142" y="13768"/>
                      <a:pt x="23205" y="14479"/>
                      <a:pt x="22849" y="15128"/>
                    </a:cubicBezTo>
                    <a:cubicBezTo>
                      <a:pt x="22828" y="15191"/>
                      <a:pt x="22849" y="15254"/>
                      <a:pt x="22828" y="15316"/>
                    </a:cubicBezTo>
                    <a:cubicBezTo>
                      <a:pt x="22640" y="16279"/>
                      <a:pt x="22368" y="16927"/>
                      <a:pt x="21803" y="17639"/>
                    </a:cubicBezTo>
                    <a:cubicBezTo>
                      <a:pt x="21657" y="17827"/>
                      <a:pt x="21468" y="17974"/>
                      <a:pt x="21217" y="18015"/>
                    </a:cubicBezTo>
                    <a:cubicBezTo>
                      <a:pt x="20317" y="18057"/>
                      <a:pt x="19460" y="18141"/>
                      <a:pt x="18957" y="17137"/>
                    </a:cubicBezTo>
                    <a:cubicBezTo>
                      <a:pt x="18957" y="17116"/>
                      <a:pt x="18916" y="17116"/>
                      <a:pt x="18853" y="17095"/>
                    </a:cubicBezTo>
                    <a:cubicBezTo>
                      <a:pt x="18748" y="17199"/>
                      <a:pt x="18644" y="17304"/>
                      <a:pt x="18560" y="17409"/>
                    </a:cubicBezTo>
                    <a:cubicBezTo>
                      <a:pt x="17388" y="18894"/>
                      <a:pt x="15882" y="19940"/>
                      <a:pt x="14312" y="20966"/>
                    </a:cubicBezTo>
                    <a:cubicBezTo>
                      <a:pt x="13413" y="21531"/>
                      <a:pt x="12450" y="21593"/>
                      <a:pt x="11446" y="21489"/>
                    </a:cubicBezTo>
                    <a:cubicBezTo>
                      <a:pt x="11299" y="21468"/>
                      <a:pt x="11111" y="21363"/>
                      <a:pt x="10985" y="21280"/>
                    </a:cubicBezTo>
                    <a:cubicBezTo>
                      <a:pt x="10860" y="21196"/>
                      <a:pt x="10776" y="21070"/>
                      <a:pt x="10672" y="20966"/>
                    </a:cubicBezTo>
                    <a:cubicBezTo>
                      <a:pt x="10295" y="20652"/>
                      <a:pt x="10128" y="20275"/>
                      <a:pt x="10169" y="19752"/>
                    </a:cubicBezTo>
                    <a:cubicBezTo>
                      <a:pt x="10190" y="19585"/>
                      <a:pt x="10253" y="19334"/>
                      <a:pt x="10044" y="19124"/>
                    </a:cubicBezTo>
                    <a:cubicBezTo>
                      <a:pt x="9667" y="19292"/>
                      <a:pt x="9228" y="19376"/>
                      <a:pt x="8935" y="19627"/>
                    </a:cubicBezTo>
                    <a:cubicBezTo>
                      <a:pt x="8475" y="20024"/>
                      <a:pt x="7931" y="20254"/>
                      <a:pt x="7408" y="20526"/>
                    </a:cubicBezTo>
                    <a:cubicBezTo>
                      <a:pt x="6696" y="20903"/>
                      <a:pt x="5964" y="20882"/>
                      <a:pt x="5232" y="20673"/>
                    </a:cubicBezTo>
                    <a:cubicBezTo>
                      <a:pt x="4855" y="20568"/>
                      <a:pt x="4520" y="20464"/>
                      <a:pt x="4123" y="20338"/>
                    </a:cubicBezTo>
                    <a:cubicBezTo>
                      <a:pt x="3913" y="21698"/>
                      <a:pt x="3851" y="22995"/>
                      <a:pt x="3788" y="24334"/>
                    </a:cubicBezTo>
                    <a:cubicBezTo>
                      <a:pt x="3767" y="25088"/>
                      <a:pt x="3892" y="25820"/>
                      <a:pt x="4206" y="26531"/>
                    </a:cubicBezTo>
                    <a:cubicBezTo>
                      <a:pt x="4436" y="27054"/>
                      <a:pt x="4625" y="27578"/>
                      <a:pt x="4855" y="28101"/>
                    </a:cubicBezTo>
                    <a:cubicBezTo>
                      <a:pt x="5252" y="28938"/>
                      <a:pt x="5357" y="29900"/>
                      <a:pt x="6068" y="30591"/>
                    </a:cubicBezTo>
                    <a:cubicBezTo>
                      <a:pt x="6110" y="30632"/>
                      <a:pt x="6173" y="30737"/>
                      <a:pt x="6173" y="30821"/>
                    </a:cubicBezTo>
                    <a:cubicBezTo>
                      <a:pt x="6173" y="31260"/>
                      <a:pt x="6487" y="31511"/>
                      <a:pt x="6738" y="31825"/>
                    </a:cubicBezTo>
                    <a:cubicBezTo>
                      <a:pt x="6947" y="32055"/>
                      <a:pt x="7156" y="32348"/>
                      <a:pt x="7345" y="32599"/>
                    </a:cubicBezTo>
                    <a:cubicBezTo>
                      <a:pt x="7847" y="33290"/>
                      <a:pt x="8391" y="33876"/>
                      <a:pt x="9081" y="34399"/>
                    </a:cubicBezTo>
                    <a:cubicBezTo>
                      <a:pt x="9625" y="34817"/>
                      <a:pt x="10149" y="35236"/>
                      <a:pt x="10776" y="35549"/>
                    </a:cubicBezTo>
                    <a:cubicBezTo>
                      <a:pt x="10818" y="35591"/>
                      <a:pt x="10881" y="35633"/>
                      <a:pt x="10902" y="35654"/>
                    </a:cubicBezTo>
                    <a:cubicBezTo>
                      <a:pt x="11278" y="36052"/>
                      <a:pt x="11739" y="36240"/>
                      <a:pt x="12220" y="36428"/>
                    </a:cubicBezTo>
                    <a:cubicBezTo>
                      <a:pt x="12743" y="36596"/>
                      <a:pt x="13287" y="36763"/>
                      <a:pt x="13852" y="36868"/>
                    </a:cubicBezTo>
                    <a:cubicBezTo>
                      <a:pt x="14312" y="36951"/>
                      <a:pt x="14689" y="37202"/>
                      <a:pt x="15170" y="37161"/>
                    </a:cubicBezTo>
                    <a:cubicBezTo>
                      <a:pt x="15735" y="37119"/>
                      <a:pt x="16321" y="37161"/>
                      <a:pt x="16865" y="37161"/>
                    </a:cubicBezTo>
                    <a:cubicBezTo>
                      <a:pt x="18079" y="37182"/>
                      <a:pt x="19271" y="37098"/>
                      <a:pt x="20443" y="37223"/>
                    </a:cubicBezTo>
                    <a:cubicBezTo>
                      <a:pt x="22075" y="37391"/>
                      <a:pt x="23623" y="37119"/>
                      <a:pt x="25109" y="36596"/>
                    </a:cubicBezTo>
                    <a:cubicBezTo>
                      <a:pt x="26867" y="36010"/>
                      <a:pt x="28561" y="35236"/>
                      <a:pt x="30131" y="34231"/>
                    </a:cubicBezTo>
                    <a:cubicBezTo>
                      <a:pt x="30968" y="33645"/>
                      <a:pt x="31909" y="33206"/>
                      <a:pt x="32683" y="32557"/>
                    </a:cubicBezTo>
                    <a:cubicBezTo>
                      <a:pt x="33478" y="31867"/>
                      <a:pt x="34106" y="31009"/>
                      <a:pt x="34838" y="30256"/>
                    </a:cubicBezTo>
                    <a:cubicBezTo>
                      <a:pt x="35550" y="29523"/>
                      <a:pt x="36115" y="28645"/>
                      <a:pt x="36617" y="27766"/>
                    </a:cubicBezTo>
                    <a:cubicBezTo>
                      <a:pt x="36952" y="27159"/>
                      <a:pt x="37245" y="26510"/>
                      <a:pt x="37286" y="25820"/>
                    </a:cubicBezTo>
                    <a:cubicBezTo>
                      <a:pt x="37370" y="24732"/>
                      <a:pt x="37391" y="23602"/>
                      <a:pt x="37391" y="22514"/>
                    </a:cubicBezTo>
                    <a:cubicBezTo>
                      <a:pt x="37391" y="21740"/>
                      <a:pt x="37349" y="20987"/>
                      <a:pt x="37077" y="20275"/>
                    </a:cubicBezTo>
                    <a:cubicBezTo>
                      <a:pt x="36450" y="18497"/>
                      <a:pt x="35613" y="16865"/>
                      <a:pt x="34357" y="15442"/>
                    </a:cubicBezTo>
                    <a:cubicBezTo>
                      <a:pt x="34232" y="15295"/>
                      <a:pt x="34085" y="15149"/>
                      <a:pt x="33939" y="15044"/>
                    </a:cubicBezTo>
                    <a:cubicBezTo>
                      <a:pt x="33813" y="15044"/>
                      <a:pt x="33771" y="15044"/>
                      <a:pt x="33709" y="15086"/>
                    </a:cubicBezTo>
                    <a:cubicBezTo>
                      <a:pt x="33206" y="15316"/>
                      <a:pt x="32725" y="15463"/>
                      <a:pt x="32160" y="15421"/>
                    </a:cubicBezTo>
                    <a:cubicBezTo>
                      <a:pt x="32097" y="15421"/>
                      <a:pt x="31993" y="15442"/>
                      <a:pt x="31909" y="15463"/>
                    </a:cubicBezTo>
                    <a:cubicBezTo>
                      <a:pt x="31470" y="15630"/>
                      <a:pt x="31009" y="15630"/>
                      <a:pt x="30570" y="15609"/>
                    </a:cubicBezTo>
                    <a:cubicBezTo>
                      <a:pt x="29963" y="15567"/>
                      <a:pt x="29377" y="15526"/>
                      <a:pt x="28771" y="15546"/>
                    </a:cubicBezTo>
                    <a:cubicBezTo>
                      <a:pt x="27975" y="15567"/>
                      <a:pt x="27243" y="15212"/>
                      <a:pt x="26490" y="15128"/>
                    </a:cubicBezTo>
                    <a:cubicBezTo>
                      <a:pt x="26197" y="15107"/>
                      <a:pt x="25925" y="14982"/>
                      <a:pt x="25632" y="14877"/>
                    </a:cubicBezTo>
                    <a:cubicBezTo>
                      <a:pt x="25506" y="14814"/>
                      <a:pt x="25339" y="14772"/>
                      <a:pt x="25234" y="14668"/>
                    </a:cubicBezTo>
                    <a:cubicBezTo>
                      <a:pt x="24690" y="14103"/>
                      <a:pt x="23979" y="13747"/>
                      <a:pt x="23519" y="13119"/>
                    </a:cubicBezTo>
                    <a:cubicBezTo>
                      <a:pt x="23456" y="13036"/>
                      <a:pt x="23372" y="13036"/>
                      <a:pt x="23226" y="12994"/>
                    </a:cubicBezTo>
                    <a:close/>
                    <a:moveTo>
                      <a:pt x="19857" y="38311"/>
                    </a:moveTo>
                    <a:cubicBezTo>
                      <a:pt x="18623" y="38290"/>
                      <a:pt x="17388" y="38228"/>
                      <a:pt x="16154" y="38207"/>
                    </a:cubicBezTo>
                    <a:cubicBezTo>
                      <a:pt x="16112" y="38207"/>
                      <a:pt x="16049" y="38290"/>
                      <a:pt x="15965" y="38332"/>
                    </a:cubicBezTo>
                    <a:cubicBezTo>
                      <a:pt x="15965" y="38562"/>
                      <a:pt x="15944" y="38834"/>
                      <a:pt x="15944" y="39086"/>
                    </a:cubicBezTo>
                    <a:cubicBezTo>
                      <a:pt x="15923" y="39985"/>
                      <a:pt x="15923" y="40906"/>
                      <a:pt x="15903" y="41785"/>
                    </a:cubicBezTo>
                    <a:cubicBezTo>
                      <a:pt x="15861" y="42224"/>
                      <a:pt x="15840" y="42684"/>
                      <a:pt x="15735" y="43124"/>
                    </a:cubicBezTo>
                    <a:cubicBezTo>
                      <a:pt x="15296" y="44819"/>
                      <a:pt x="15338" y="46576"/>
                      <a:pt x="14982" y="48271"/>
                    </a:cubicBezTo>
                    <a:cubicBezTo>
                      <a:pt x="14961" y="48438"/>
                      <a:pt x="14961" y="48564"/>
                      <a:pt x="14961" y="48710"/>
                    </a:cubicBezTo>
                    <a:cubicBezTo>
                      <a:pt x="14898" y="50175"/>
                      <a:pt x="14877" y="51640"/>
                      <a:pt x="14856" y="53104"/>
                    </a:cubicBezTo>
                    <a:lnTo>
                      <a:pt x="14856" y="53669"/>
                    </a:lnTo>
                    <a:cubicBezTo>
                      <a:pt x="14877" y="53899"/>
                      <a:pt x="15003" y="54046"/>
                      <a:pt x="15233" y="54088"/>
                    </a:cubicBezTo>
                    <a:cubicBezTo>
                      <a:pt x="15421" y="54109"/>
                      <a:pt x="15610" y="54109"/>
                      <a:pt x="15798" y="54109"/>
                    </a:cubicBezTo>
                    <a:cubicBezTo>
                      <a:pt x="17514" y="54151"/>
                      <a:pt x="19271" y="54213"/>
                      <a:pt x="20987" y="54234"/>
                    </a:cubicBezTo>
                    <a:cubicBezTo>
                      <a:pt x="21280" y="54234"/>
                      <a:pt x="21594" y="54213"/>
                      <a:pt x="21887" y="54192"/>
                    </a:cubicBezTo>
                    <a:cubicBezTo>
                      <a:pt x="24398" y="53879"/>
                      <a:pt x="26887" y="53586"/>
                      <a:pt x="29356" y="53251"/>
                    </a:cubicBezTo>
                    <a:cubicBezTo>
                      <a:pt x="30696" y="53063"/>
                      <a:pt x="32014" y="52749"/>
                      <a:pt x="33332" y="52477"/>
                    </a:cubicBezTo>
                    <a:cubicBezTo>
                      <a:pt x="33499" y="52456"/>
                      <a:pt x="33667" y="52330"/>
                      <a:pt x="33771" y="52267"/>
                    </a:cubicBezTo>
                    <a:cubicBezTo>
                      <a:pt x="33667" y="51786"/>
                      <a:pt x="33604" y="51326"/>
                      <a:pt x="33499" y="50907"/>
                    </a:cubicBezTo>
                    <a:cubicBezTo>
                      <a:pt x="33144" y="49380"/>
                      <a:pt x="32558" y="47873"/>
                      <a:pt x="32265" y="46304"/>
                    </a:cubicBezTo>
                    <a:cubicBezTo>
                      <a:pt x="32265" y="46262"/>
                      <a:pt x="32244" y="46200"/>
                      <a:pt x="32223" y="46137"/>
                    </a:cubicBezTo>
                    <a:cubicBezTo>
                      <a:pt x="31972" y="45425"/>
                      <a:pt x="31763" y="44693"/>
                      <a:pt x="31512" y="43982"/>
                    </a:cubicBezTo>
                    <a:cubicBezTo>
                      <a:pt x="31219" y="43145"/>
                      <a:pt x="30884" y="42308"/>
                      <a:pt x="30570" y="41450"/>
                    </a:cubicBezTo>
                    <a:cubicBezTo>
                      <a:pt x="29963" y="39881"/>
                      <a:pt x="29043" y="38458"/>
                      <a:pt x="28499" y="36868"/>
                    </a:cubicBezTo>
                    <a:cubicBezTo>
                      <a:pt x="28457" y="36679"/>
                      <a:pt x="28268" y="36554"/>
                      <a:pt x="28185" y="36449"/>
                    </a:cubicBezTo>
                    <a:cubicBezTo>
                      <a:pt x="26992" y="36889"/>
                      <a:pt x="25862" y="37307"/>
                      <a:pt x="24732" y="37726"/>
                    </a:cubicBezTo>
                    <a:cubicBezTo>
                      <a:pt x="24523" y="37809"/>
                      <a:pt x="24377" y="37893"/>
                      <a:pt x="24230" y="38102"/>
                    </a:cubicBezTo>
                    <a:cubicBezTo>
                      <a:pt x="24000" y="38521"/>
                      <a:pt x="23749" y="38918"/>
                      <a:pt x="23540" y="39358"/>
                    </a:cubicBezTo>
                    <a:cubicBezTo>
                      <a:pt x="23372" y="39671"/>
                      <a:pt x="23226" y="39985"/>
                      <a:pt x="22870" y="40027"/>
                    </a:cubicBezTo>
                    <a:cubicBezTo>
                      <a:pt x="22389" y="40111"/>
                      <a:pt x="21866" y="40132"/>
                      <a:pt x="21385" y="39902"/>
                    </a:cubicBezTo>
                    <a:cubicBezTo>
                      <a:pt x="20652" y="39651"/>
                      <a:pt x="20192" y="39065"/>
                      <a:pt x="19857" y="38311"/>
                    </a:cubicBezTo>
                    <a:close/>
                    <a:moveTo>
                      <a:pt x="20903" y="17011"/>
                    </a:moveTo>
                    <a:cubicBezTo>
                      <a:pt x="21259" y="16635"/>
                      <a:pt x="21531" y="16174"/>
                      <a:pt x="21698" y="15651"/>
                    </a:cubicBezTo>
                    <a:cubicBezTo>
                      <a:pt x="21845" y="15274"/>
                      <a:pt x="21782" y="14877"/>
                      <a:pt x="21949" y="14542"/>
                    </a:cubicBezTo>
                    <a:cubicBezTo>
                      <a:pt x="22180" y="14040"/>
                      <a:pt x="22138" y="13538"/>
                      <a:pt x="22180" y="13036"/>
                    </a:cubicBezTo>
                    <a:cubicBezTo>
                      <a:pt x="22201" y="12764"/>
                      <a:pt x="22201" y="12450"/>
                      <a:pt x="22221" y="12157"/>
                    </a:cubicBezTo>
                    <a:cubicBezTo>
                      <a:pt x="22263" y="11759"/>
                      <a:pt x="22326" y="11404"/>
                      <a:pt x="22159" y="11006"/>
                    </a:cubicBezTo>
                    <a:cubicBezTo>
                      <a:pt x="22075" y="10839"/>
                      <a:pt x="22159" y="10588"/>
                      <a:pt x="22201" y="10399"/>
                    </a:cubicBezTo>
                    <a:cubicBezTo>
                      <a:pt x="22221" y="10295"/>
                      <a:pt x="22326" y="10190"/>
                      <a:pt x="22431" y="10169"/>
                    </a:cubicBezTo>
                    <a:cubicBezTo>
                      <a:pt x="22514" y="10148"/>
                      <a:pt x="22682" y="10253"/>
                      <a:pt x="22724" y="10316"/>
                    </a:cubicBezTo>
                    <a:cubicBezTo>
                      <a:pt x="22891" y="10609"/>
                      <a:pt x="23038" y="10901"/>
                      <a:pt x="23163" y="11194"/>
                    </a:cubicBezTo>
                    <a:cubicBezTo>
                      <a:pt x="23728" y="12366"/>
                      <a:pt x="24690" y="13182"/>
                      <a:pt x="25737" y="13914"/>
                    </a:cubicBezTo>
                    <a:cubicBezTo>
                      <a:pt x="25820" y="13977"/>
                      <a:pt x="25967" y="13977"/>
                      <a:pt x="26071" y="14019"/>
                    </a:cubicBezTo>
                    <a:cubicBezTo>
                      <a:pt x="26595" y="14228"/>
                      <a:pt x="27180" y="14270"/>
                      <a:pt x="27724" y="14396"/>
                    </a:cubicBezTo>
                    <a:cubicBezTo>
                      <a:pt x="28164" y="14542"/>
                      <a:pt x="28582" y="14584"/>
                      <a:pt x="29022" y="14584"/>
                    </a:cubicBezTo>
                    <a:cubicBezTo>
                      <a:pt x="29587" y="14605"/>
                      <a:pt x="30110" y="14647"/>
                      <a:pt x="30654" y="14605"/>
                    </a:cubicBezTo>
                    <a:cubicBezTo>
                      <a:pt x="30947" y="14605"/>
                      <a:pt x="31260" y="14563"/>
                      <a:pt x="31532" y="14542"/>
                    </a:cubicBezTo>
                    <a:cubicBezTo>
                      <a:pt x="31742" y="14500"/>
                      <a:pt x="31951" y="14479"/>
                      <a:pt x="32160" y="14500"/>
                    </a:cubicBezTo>
                    <a:cubicBezTo>
                      <a:pt x="32453" y="14500"/>
                      <a:pt x="32767" y="14563"/>
                      <a:pt x="33060" y="14563"/>
                    </a:cubicBezTo>
                    <a:cubicBezTo>
                      <a:pt x="33583" y="14563"/>
                      <a:pt x="34001" y="14396"/>
                      <a:pt x="34232" y="13914"/>
                    </a:cubicBezTo>
                    <a:cubicBezTo>
                      <a:pt x="34232" y="13622"/>
                      <a:pt x="34043" y="13454"/>
                      <a:pt x="33897" y="13287"/>
                    </a:cubicBezTo>
                    <a:cubicBezTo>
                      <a:pt x="33269" y="12596"/>
                      <a:pt x="32621" y="11927"/>
                      <a:pt x="31993" y="11236"/>
                    </a:cubicBezTo>
                    <a:cubicBezTo>
                      <a:pt x="31407" y="10629"/>
                      <a:pt x="30863" y="10002"/>
                      <a:pt x="30152" y="9520"/>
                    </a:cubicBezTo>
                    <a:cubicBezTo>
                      <a:pt x="29754" y="9248"/>
                      <a:pt x="29440" y="8851"/>
                      <a:pt x="28980" y="8725"/>
                    </a:cubicBezTo>
                    <a:cubicBezTo>
                      <a:pt x="28812" y="8684"/>
                      <a:pt x="28666" y="8537"/>
                      <a:pt x="28561" y="8412"/>
                    </a:cubicBezTo>
                    <a:cubicBezTo>
                      <a:pt x="28331" y="8160"/>
                      <a:pt x="28038" y="8014"/>
                      <a:pt x="27724" y="7909"/>
                    </a:cubicBezTo>
                    <a:cubicBezTo>
                      <a:pt x="27285" y="7763"/>
                      <a:pt x="26825" y="7575"/>
                      <a:pt x="26364" y="7428"/>
                    </a:cubicBezTo>
                    <a:cubicBezTo>
                      <a:pt x="26134" y="7344"/>
                      <a:pt x="25883" y="7261"/>
                      <a:pt x="25653" y="7261"/>
                    </a:cubicBezTo>
                    <a:cubicBezTo>
                      <a:pt x="24816" y="7219"/>
                      <a:pt x="23979" y="7177"/>
                      <a:pt x="23142" y="7177"/>
                    </a:cubicBezTo>
                    <a:cubicBezTo>
                      <a:pt x="22912" y="7177"/>
                      <a:pt x="22640" y="7240"/>
                      <a:pt x="22452" y="7344"/>
                    </a:cubicBezTo>
                    <a:cubicBezTo>
                      <a:pt x="22096" y="7575"/>
                      <a:pt x="21719" y="7700"/>
                      <a:pt x="21280" y="7700"/>
                    </a:cubicBezTo>
                    <a:cubicBezTo>
                      <a:pt x="21133" y="7700"/>
                      <a:pt x="20945" y="7805"/>
                      <a:pt x="20757" y="7868"/>
                    </a:cubicBezTo>
                    <a:cubicBezTo>
                      <a:pt x="20422" y="7533"/>
                      <a:pt x="19983" y="7449"/>
                      <a:pt x="19522" y="7449"/>
                    </a:cubicBezTo>
                    <a:cubicBezTo>
                      <a:pt x="18518" y="7449"/>
                      <a:pt x="17493" y="7428"/>
                      <a:pt x="16467" y="7365"/>
                    </a:cubicBezTo>
                    <a:cubicBezTo>
                      <a:pt x="15965" y="7344"/>
                      <a:pt x="15526" y="7386"/>
                      <a:pt x="15087" y="7637"/>
                    </a:cubicBezTo>
                    <a:cubicBezTo>
                      <a:pt x="14877" y="7742"/>
                      <a:pt x="14647" y="7847"/>
                      <a:pt x="14396" y="7847"/>
                    </a:cubicBezTo>
                    <a:cubicBezTo>
                      <a:pt x="13643" y="7805"/>
                      <a:pt x="12994" y="8098"/>
                      <a:pt x="12346" y="8412"/>
                    </a:cubicBezTo>
                    <a:cubicBezTo>
                      <a:pt x="11006" y="9060"/>
                      <a:pt x="9688" y="9793"/>
                      <a:pt x="8370" y="10504"/>
                    </a:cubicBezTo>
                    <a:cubicBezTo>
                      <a:pt x="8203" y="10588"/>
                      <a:pt x="8056" y="10692"/>
                      <a:pt x="7952" y="10818"/>
                    </a:cubicBezTo>
                    <a:cubicBezTo>
                      <a:pt x="7449" y="11404"/>
                      <a:pt x="6717" y="11676"/>
                      <a:pt x="6299" y="12303"/>
                    </a:cubicBezTo>
                    <a:cubicBezTo>
                      <a:pt x="6236" y="12387"/>
                      <a:pt x="6173" y="12408"/>
                      <a:pt x="6089" y="12471"/>
                    </a:cubicBezTo>
                    <a:cubicBezTo>
                      <a:pt x="5232" y="12868"/>
                      <a:pt x="4834" y="13726"/>
                      <a:pt x="4248" y="14396"/>
                    </a:cubicBezTo>
                    <a:cubicBezTo>
                      <a:pt x="3997" y="14710"/>
                      <a:pt x="4102" y="15170"/>
                      <a:pt x="3934" y="15505"/>
                    </a:cubicBezTo>
                    <a:cubicBezTo>
                      <a:pt x="3683" y="16174"/>
                      <a:pt x="3830" y="16865"/>
                      <a:pt x="3809" y="17534"/>
                    </a:cubicBezTo>
                    <a:cubicBezTo>
                      <a:pt x="3809" y="17681"/>
                      <a:pt x="3892" y="17827"/>
                      <a:pt x="3934" y="17953"/>
                    </a:cubicBezTo>
                    <a:cubicBezTo>
                      <a:pt x="4102" y="18329"/>
                      <a:pt x="4290" y="18664"/>
                      <a:pt x="4436" y="18999"/>
                    </a:cubicBezTo>
                    <a:cubicBezTo>
                      <a:pt x="4562" y="19292"/>
                      <a:pt x="4771" y="19480"/>
                      <a:pt x="5085" y="19585"/>
                    </a:cubicBezTo>
                    <a:cubicBezTo>
                      <a:pt x="5273" y="19627"/>
                      <a:pt x="5441" y="19689"/>
                      <a:pt x="5608" y="19731"/>
                    </a:cubicBezTo>
                    <a:cubicBezTo>
                      <a:pt x="6027" y="19878"/>
                      <a:pt x="6424" y="19878"/>
                      <a:pt x="6843" y="19668"/>
                    </a:cubicBezTo>
                    <a:cubicBezTo>
                      <a:pt x="7345" y="19396"/>
                      <a:pt x="7889" y="19208"/>
                      <a:pt x="8307" y="18790"/>
                    </a:cubicBezTo>
                    <a:cubicBezTo>
                      <a:pt x="8433" y="18664"/>
                      <a:pt x="8600" y="18559"/>
                      <a:pt x="8789" y="18539"/>
                    </a:cubicBezTo>
                    <a:cubicBezTo>
                      <a:pt x="9270" y="18434"/>
                      <a:pt x="9625" y="18099"/>
                      <a:pt x="9960" y="17785"/>
                    </a:cubicBezTo>
                    <a:cubicBezTo>
                      <a:pt x="10358" y="17409"/>
                      <a:pt x="10734" y="17053"/>
                      <a:pt x="11153" y="16676"/>
                    </a:cubicBezTo>
                    <a:cubicBezTo>
                      <a:pt x="11341" y="16530"/>
                      <a:pt x="11571" y="16530"/>
                      <a:pt x="11739" y="16655"/>
                    </a:cubicBezTo>
                    <a:cubicBezTo>
                      <a:pt x="11885" y="16781"/>
                      <a:pt x="11948" y="16990"/>
                      <a:pt x="11843" y="17220"/>
                    </a:cubicBezTo>
                    <a:cubicBezTo>
                      <a:pt x="11655" y="17702"/>
                      <a:pt x="11467" y="18162"/>
                      <a:pt x="11258" y="18643"/>
                    </a:cubicBezTo>
                    <a:cubicBezTo>
                      <a:pt x="11090" y="18999"/>
                      <a:pt x="11111" y="19396"/>
                      <a:pt x="11111" y="19794"/>
                    </a:cubicBezTo>
                    <a:cubicBezTo>
                      <a:pt x="11132" y="20192"/>
                      <a:pt x="11446" y="20505"/>
                      <a:pt x="11864" y="20547"/>
                    </a:cubicBezTo>
                    <a:cubicBezTo>
                      <a:pt x="12387" y="20589"/>
                      <a:pt x="12890" y="20589"/>
                      <a:pt x="13350" y="20359"/>
                    </a:cubicBezTo>
                    <a:cubicBezTo>
                      <a:pt x="13936" y="20066"/>
                      <a:pt x="14543" y="19794"/>
                      <a:pt x="15024" y="19313"/>
                    </a:cubicBezTo>
                    <a:cubicBezTo>
                      <a:pt x="15233" y="19104"/>
                      <a:pt x="15505" y="18957"/>
                      <a:pt x="15735" y="18769"/>
                    </a:cubicBezTo>
                    <a:cubicBezTo>
                      <a:pt x="17012" y="17827"/>
                      <a:pt x="18100" y="16718"/>
                      <a:pt x="18769" y="15295"/>
                    </a:cubicBezTo>
                    <a:cubicBezTo>
                      <a:pt x="18853" y="15107"/>
                      <a:pt x="18978" y="14919"/>
                      <a:pt x="19104" y="14772"/>
                    </a:cubicBezTo>
                    <a:cubicBezTo>
                      <a:pt x="19271" y="14584"/>
                      <a:pt x="19606" y="14626"/>
                      <a:pt x="19732" y="14835"/>
                    </a:cubicBezTo>
                    <a:cubicBezTo>
                      <a:pt x="19815" y="14982"/>
                      <a:pt x="19878" y="15107"/>
                      <a:pt x="19878" y="15254"/>
                    </a:cubicBezTo>
                    <a:cubicBezTo>
                      <a:pt x="19899" y="15526"/>
                      <a:pt x="19878" y="15819"/>
                      <a:pt x="19836" y="16070"/>
                    </a:cubicBezTo>
                    <a:cubicBezTo>
                      <a:pt x="19794" y="16886"/>
                      <a:pt x="20004" y="17179"/>
                      <a:pt x="20903" y="17011"/>
                    </a:cubicBezTo>
                    <a:close/>
                    <a:moveTo>
                      <a:pt x="27871" y="7031"/>
                    </a:moveTo>
                    <a:cubicBezTo>
                      <a:pt x="27975" y="7072"/>
                      <a:pt x="28059" y="7135"/>
                      <a:pt x="28143" y="7156"/>
                    </a:cubicBezTo>
                    <a:cubicBezTo>
                      <a:pt x="28917" y="7428"/>
                      <a:pt x="29440" y="8119"/>
                      <a:pt x="30214" y="8370"/>
                    </a:cubicBezTo>
                    <a:cubicBezTo>
                      <a:pt x="31009" y="9123"/>
                      <a:pt x="31909" y="9772"/>
                      <a:pt x="32641" y="10609"/>
                    </a:cubicBezTo>
                    <a:cubicBezTo>
                      <a:pt x="33102" y="11153"/>
                      <a:pt x="33625" y="11655"/>
                      <a:pt x="34127" y="12178"/>
                    </a:cubicBezTo>
                    <a:cubicBezTo>
                      <a:pt x="34545" y="12617"/>
                      <a:pt x="34964" y="13036"/>
                      <a:pt x="35257" y="13601"/>
                    </a:cubicBezTo>
                    <a:cubicBezTo>
                      <a:pt x="35403" y="13873"/>
                      <a:pt x="35654" y="14124"/>
                      <a:pt x="35864" y="14375"/>
                    </a:cubicBezTo>
                    <a:cubicBezTo>
                      <a:pt x="36052" y="14605"/>
                      <a:pt x="36303" y="14751"/>
                      <a:pt x="36638" y="14751"/>
                    </a:cubicBezTo>
                    <a:cubicBezTo>
                      <a:pt x="37328" y="14751"/>
                      <a:pt x="38019" y="14793"/>
                      <a:pt x="38709" y="14772"/>
                    </a:cubicBezTo>
                    <a:cubicBezTo>
                      <a:pt x="39044" y="14772"/>
                      <a:pt x="39442" y="14689"/>
                      <a:pt x="39755" y="14542"/>
                    </a:cubicBezTo>
                    <a:cubicBezTo>
                      <a:pt x="40237" y="14291"/>
                      <a:pt x="40697" y="14019"/>
                      <a:pt x="41220" y="13852"/>
                    </a:cubicBezTo>
                    <a:cubicBezTo>
                      <a:pt x="41367" y="13810"/>
                      <a:pt x="41534" y="13642"/>
                      <a:pt x="41618" y="13517"/>
                    </a:cubicBezTo>
                    <a:cubicBezTo>
                      <a:pt x="41806" y="13078"/>
                      <a:pt x="41660" y="12513"/>
                      <a:pt x="41241" y="12241"/>
                    </a:cubicBezTo>
                    <a:cubicBezTo>
                      <a:pt x="40927" y="11989"/>
                      <a:pt x="40592" y="11780"/>
                      <a:pt x="40279" y="11550"/>
                    </a:cubicBezTo>
                    <a:cubicBezTo>
                      <a:pt x="40069" y="11404"/>
                      <a:pt x="39860" y="11257"/>
                      <a:pt x="39567" y="11215"/>
                    </a:cubicBezTo>
                    <a:cubicBezTo>
                      <a:pt x="39295" y="11153"/>
                      <a:pt x="39065" y="11027"/>
                      <a:pt x="38835" y="10901"/>
                    </a:cubicBezTo>
                    <a:cubicBezTo>
                      <a:pt x="38563" y="10734"/>
                      <a:pt x="38500" y="10483"/>
                      <a:pt x="38521" y="10190"/>
                    </a:cubicBezTo>
                    <a:cubicBezTo>
                      <a:pt x="38563" y="9939"/>
                      <a:pt x="38709" y="9751"/>
                      <a:pt x="38981" y="9730"/>
                    </a:cubicBezTo>
                    <a:cubicBezTo>
                      <a:pt x="39295" y="9688"/>
                      <a:pt x="39546" y="9520"/>
                      <a:pt x="39755" y="9311"/>
                    </a:cubicBezTo>
                    <a:cubicBezTo>
                      <a:pt x="39986" y="9102"/>
                      <a:pt x="40279" y="8893"/>
                      <a:pt x="40530" y="8704"/>
                    </a:cubicBezTo>
                    <a:cubicBezTo>
                      <a:pt x="40697" y="8579"/>
                      <a:pt x="40864" y="8474"/>
                      <a:pt x="41032" y="8307"/>
                    </a:cubicBezTo>
                    <a:cubicBezTo>
                      <a:pt x="41220" y="8119"/>
                      <a:pt x="41283" y="7909"/>
                      <a:pt x="41157" y="7658"/>
                    </a:cubicBezTo>
                    <a:cubicBezTo>
                      <a:pt x="40864" y="7031"/>
                      <a:pt x="40592" y="6403"/>
                      <a:pt x="39797" y="6235"/>
                    </a:cubicBezTo>
                    <a:cubicBezTo>
                      <a:pt x="39755" y="6235"/>
                      <a:pt x="39693" y="6194"/>
                      <a:pt x="39651" y="6173"/>
                    </a:cubicBezTo>
                    <a:cubicBezTo>
                      <a:pt x="39128" y="5880"/>
                      <a:pt x="38605" y="5775"/>
                      <a:pt x="37998" y="5775"/>
                    </a:cubicBezTo>
                    <a:cubicBezTo>
                      <a:pt x="37266" y="5775"/>
                      <a:pt x="36554" y="5754"/>
                      <a:pt x="35822" y="5712"/>
                    </a:cubicBezTo>
                    <a:cubicBezTo>
                      <a:pt x="35529" y="5712"/>
                      <a:pt x="35278" y="5608"/>
                      <a:pt x="35173" y="5336"/>
                    </a:cubicBezTo>
                    <a:cubicBezTo>
                      <a:pt x="35069" y="5064"/>
                      <a:pt x="35110" y="4813"/>
                      <a:pt x="35299" y="4562"/>
                    </a:cubicBezTo>
                    <a:cubicBezTo>
                      <a:pt x="35424" y="4436"/>
                      <a:pt x="35571" y="4331"/>
                      <a:pt x="35675" y="4185"/>
                    </a:cubicBezTo>
                    <a:cubicBezTo>
                      <a:pt x="35780" y="3997"/>
                      <a:pt x="35906" y="3808"/>
                      <a:pt x="35926" y="3620"/>
                    </a:cubicBezTo>
                    <a:cubicBezTo>
                      <a:pt x="36031" y="2971"/>
                      <a:pt x="35947" y="2302"/>
                      <a:pt x="35675" y="1695"/>
                    </a:cubicBezTo>
                    <a:cubicBezTo>
                      <a:pt x="35424" y="1151"/>
                      <a:pt x="35006" y="795"/>
                      <a:pt x="34336" y="774"/>
                    </a:cubicBezTo>
                    <a:cubicBezTo>
                      <a:pt x="33290" y="733"/>
                      <a:pt x="32432" y="1214"/>
                      <a:pt x="31512" y="1570"/>
                    </a:cubicBezTo>
                    <a:cubicBezTo>
                      <a:pt x="31407" y="1590"/>
                      <a:pt x="31323" y="1716"/>
                      <a:pt x="31240" y="1800"/>
                    </a:cubicBezTo>
                    <a:cubicBezTo>
                      <a:pt x="30026" y="2867"/>
                      <a:pt x="29105" y="4206"/>
                      <a:pt x="28247" y="5587"/>
                    </a:cubicBezTo>
                    <a:cubicBezTo>
                      <a:pt x="28017" y="6005"/>
                      <a:pt x="27829" y="6445"/>
                      <a:pt x="27871" y="7031"/>
                    </a:cubicBezTo>
                    <a:close/>
                    <a:moveTo>
                      <a:pt x="38228" y="24795"/>
                    </a:moveTo>
                    <a:cubicBezTo>
                      <a:pt x="38416" y="24795"/>
                      <a:pt x="38542" y="24837"/>
                      <a:pt x="38626" y="24795"/>
                    </a:cubicBezTo>
                    <a:cubicBezTo>
                      <a:pt x="39023" y="24606"/>
                      <a:pt x="39463" y="24418"/>
                      <a:pt x="39755" y="24062"/>
                    </a:cubicBezTo>
                    <a:cubicBezTo>
                      <a:pt x="40007" y="23749"/>
                      <a:pt x="40216" y="23351"/>
                      <a:pt x="40530" y="23079"/>
                    </a:cubicBezTo>
                    <a:cubicBezTo>
                      <a:pt x="41116" y="22535"/>
                      <a:pt x="41262" y="21886"/>
                      <a:pt x="41220" y="21133"/>
                    </a:cubicBezTo>
                    <a:cubicBezTo>
                      <a:pt x="41178" y="20840"/>
                      <a:pt x="41241" y="20526"/>
                      <a:pt x="41241" y="20233"/>
                    </a:cubicBezTo>
                    <a:cubicBezTo>
                      <a:pt x="41241" y="20087"/>
                      <a:pt x="41178" y="19878"/>
                      <a:pt x="41116" y="19731"/>
                    </a:cubicBezTo>
                    <a:cubicBezTo>
                      <a:pt x="40885" y="19417"/>
                      <a:pt x="40592" y="19166"/>
                      <a:pt x="40320" y="18873"/>
                    </a:cubicBezTo>
                    <a:cubicBezTo>
                      <a:pt x="40174" y="18727"/>
                      <a:pt x="39965" y="18643"/>
                      <a:pt x="39755" y="18748"/>
                    </a:cubicBezTo>
                    <a:cubicBezTo>
                      <a:pt x="39170" y="19041"/>
                      <a:pt x="38500" y="19145"/>
                      <a:pt x="37977" y="19731"/>
                    </a:cubicBezTo>
                    <a:cubicBezTo>
                      <a:pt x="38082" y="20526"/>
                      <a:pt x="38207" y="21342"/>
                      <a:pt x="38270" y="22179"/>
                    </a:cubicBezTo>
                    <a:cubicBezTo>
                      <a:pt x="38291" y="23016"/>
                      <a:pt x="38228" y="23895"/>
                      <a:pt x="38228" y="24795"/>
                    </a:cubicBezTo>
                    <a:close/>
                    <a:moveTo>
                      <a:pt x="1821" y="25548"/>
                    </a:moveTo>
                    <a:cubicBezTo>
                      <a:pt x="1402" y="26029"/>
                      <a:pt x="1361" y="26636"/>
                      <a:pt x="1172" y="27222"/>
                    </a:cubicBezTo>
                    <a:cubicBezTo>
                      <a:pt x="1068" y="27578"/>
                      <a:pt x="1193" y="27912"/>
                      <a:pt x="1465" y="28205"/>
                    </a:cubicBezTo>
                    <a:cubicBezTo>
                      <a:pt x="1926" y="28791"/>
                      <a:pt x="2532" y="29147"/>
                      <a:pt x="3244" y="29356"/>
                    </a:cubicBezTo>
                    <a:cubicBezTo>
                      <a:pt x="3579" y="29461"/>
                      <a:pt x="3892" y="29670"/>
                      <a:pt x="4311" y="29461"/>
                    </a:cubicBezTo>
                    <a:cubicBezTo>
                      <a:pt x="4102" y="29105"/>
                      <a:pt x="3913" y="28707"/>
                      <a:pt x="3746" y="28373"/>
                    </a:cubicBezTo>
                    <a:cubicBezTo>
                      <a:pt x="3390" y="27745"/>
                      <a:pt x="3055" y="27117"/>
                      <a:pt x="2930" y="26385"/>
                    </a:cubicBezTo>
                    <a:cubicBezTo>
                      <a:pt x="2888" y="26176"/>
                      <a:pt x="2763" y="25987"/>
                      <a:pt x="2700" y="25799"/>
                    </a:cubicBezTo>
                    <a:cubicBezTo>
                      <a:pt x="2595" y="25569"/>
                      <a:pt x="2407" y="25506"/>
                      <a:pt x="2198" y="25506"/>
                    </a:cubicBezTo>
                    <a:cubicBezTo>
                      <a:pt x="2072" y="25527"/>
                      <a:pt x="1967" y="25548"/>
                      <a:pt x="1821" y="25548"/>
                    </a:cubicBezTo>
                    <a:close/>
                    <a:moveTo>
                      <a:pt x="30842" y="65282"/>
                    </a:moveTo>
                    <a:cubicBezTo>
                      <a:pt x="31072" y="65847"/>
                      <a:pt x="31595" y="66119"/>
                      <a:pt x="32139" y="66223"/>
                    </a:cubicBezTo>
                    <a:cubicBezTo>
                      <a:pt x="32955" y="66370"/>
                      <a:pt x="33771" y="66391"/>
                      <a:pt x="34525" y="65910"/>
                    </a:cubicBezTo>
                    <a:cubicBezTo>
                      <a:pt x="34190" y="65303"/>
                      <a:pt x="33625" y="65073"/>
                      <a:pt x="33039" y="64989"/>
                    </a:cubicBezTo>
                    <a:cubicBezTo>
                      <a:pt x="32474" y="64905"/>
                      <a:pt x="31909" y="64926"/>
                      <a:pt x="31323" y="64926"/>
                    </a:cubicBezTo>
                    <a:cubicBezTo>
                      <a:pt x="31114" y="64968"/>
                      <a:pt x="30947" y="65031"/>
                      <a:pt x="30842" y="65282"/>
                    </a:cubicBezTo>
                    <a:close/>
                    <a:moveTo>
                      <a:pt x="19690" y="65847"/>
                    </a:moveTo>
                    <a:cubicBezTo>
                      <a:pt x="19229" y="65721"/>
                      <a:pt x="18811" y="65659"/>
                      <a:pt x="18413" y="66014"/>
                    </a:cubicBezTo>
                    <a:cubicBezTo>
                      <a:pt x="18288" y="66119"/>
                      <a:pt x="18100" y="66182"/>
                      <a:pt x="17932" y="66244"/>
                    </a:cubicBezTo>
                    <a:cubicBezTo>
                      <a:pt x="17472" y="66349"/>
                      <a:pt x="17242" y="66642"/>
                      <a:pt x="17179" y="67123"/>
                    </a:cubicBezTo>
                    <a:cubicBezTo>
                      <a:pt x="17723" y="67186"/>
                      <a:pt x="18246" y="67332"/>
                      <a:pt x="18727" y="66977"/>
                    </a:cubicBezTo>
                    <a:cubicBezTo>
                      <a:pt x="19125" y="66705"/>
                      <a:pt x="19564" y="66433"/>
                      <a:pt x="19690" y="65847"/>
                    </a:cubicBezTo>
                    <a:close/>
                    <a:moveTo>
                      <a:pt x="22535" y="39190"/>
                    </a:moveTo>
                    <a:cubicBezTo>
                      <a:pt x="22619" y="38918"/>
                      <a:pt x="22912" y="38646"/>
                      <a:pt x="22870" y="38249"/>
                    </a:cubicBezTo>
                    <a:cubicBezTo>
                      <a:pt x="22514" y="38290"/>
                      <a:pt x="22201" y="38332"/>
                      <a:pt x="21866" y="38353"/>
                    </a:cubicBezTo>
                    <a:cubicBezTo>
                      <a:pt x="21552" y="38395"/>
                      <a:pt x="21238" y="38353"/>
                      <a:pt x="20882" y="38353"/>
                    </a:cubicBezTo>
                    <a:cubicBezTo>
                      <a:pt x="21322" y="39065"/>
                      <a:pt x="21677" y="39253"/>
                      <a:pt x="22535" y="3919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57"/>
              <p:cNvSpPr/>
              <p:nvPr/>
            </p:nvSpPr>
            <p:spPr>
              <a:xfrm>
                <a:off x="5236725" y="2525075"/>
                <a:ext cx="358325" cy="243775"/>
              </a:xfrm>
              <a:custGeom>
                <a:avLst/>
                <a:gdLst/>
                <a:ahLst/>
                <a:cxnLst/>
                <a:rect l="l" t="t" r="r" b="b"/>
                <a:pathLst>
                  <a:path w="14333" h="9751" extrusionOk="0">
                    <a:moveTo>
                      <a:pt x="0" y="3620"/>
                    </a:moveTo>
                    <a:cubicBezTo>
                      <a:pt x="921" y="2950"/>
                      <a:pt x="1821" y="2553"/>
                      <a:pt x="2804" y="2176"/>
                    </a:cubicBezTo>
                    <a:cubicBezTo>
                      <a:pt x="3662" y="1862"/>
                      <a:pt x="4562" y="1548"/>
                      <a:pt x="5419" y="1214"/>
                    </a:cubicBezTo>
                    <a:cubicBezTo>
                      <a:pt x="5775" y="1088"/>
                      <a:pt x="6152" y="1004"/>
                      <a:pt x="6528" y="1004"/>
                    </a:cubicBezTo>
                    <a:cubicBezTo>
                      <a:pt x="6905" y="1004"/>
                      <a:pt x="7240" y="963"/>
                      <a:pt x="7575" y="858"/>
                    </a:cubicBezTo>
                    <a:cubicBezTo>
                      <a:pt x="8244" y="691"/>
                      <a:pt x="8872" y="502"/>
                      <a:pt x="9520" y="544"/>
                    </a:cubicBezTo>
                    <a:cubicBezTo>
                      <a:pt x="9709" y="544"/>
                      <a:pt x="9876" y="502"/>
                      <a:pt x="10044" y="460"/>
                    </a:cubicBezTo>
                    <a:cubicBezTo>
                      <a:pt x="10483" y="335"/>
                      <a:pt x="10922" y="272"/>
                      <a:pt x="11383" y="293"/>
                    </a:cubicBezTo>
                    <a:cubicBezTo>
                      <a:pt x="11613" y="293"/>
                      <a:pt x="11885" y="335"/>
                      <a:pt x="12094" y="230"/>
                    </a:cubicBezTo>
                    <a:cubicBezTo>
                      <a:pt x="12638" y="0"/>
                      <a:pt x="13203" y="126"/>
                      <a:pt x="13789" y="147"/>
                    </a:cubicBezTo>
                    <a:cubicBezTo>
                      <a:pt x="14186" y="167"/>
                      <a:pt x="14333" y="314"/>
                      <a:pt x="14333" y="711"/>
                    </a:cubicBezTo>
                    <a:cubicBezTo>
                      <a:pt x="14333" y="1360"/>
                      <a:pt x="14333" y="1988"/>
                      <a:pt x="14186" y="2678"/>
                    </a:cubicBezTo>
                    <a:cubicBezTo>
                      <a:pt x="13977" y="3599"/>
                      <a:pt x="13580" y="4436"/>
                      <a:pt x="13245" y="5294"/>
                    </a:cubicBezTo>
                    <a:cubicBezTo>
                      <a:pt x="13036" y="5838"/>
                      <a:pt x="12743" y="6319"/>
                      <a:pt x="12303" y="6696"/>
                    </a:cubicBezTo>
                    <a:cubicBezTo>
                      <a:pt x="11613" y="7302"/>
                      <a:pt x="10985" y="7930"/>
                      <a:pt x="10336" y="8558"/>
                    </a:cubicBezTo>
                    <a:cubicBezTo>
                      <a:pt x="10044" y="8851"/>
                      <a:pt x="9730" y="9039"/>
                      <a:pt x="9332" y="9165"/>
                    </a:cubicBezTo>
                    <a:cubicBezTo>
                      <a:pt x="8746" y="9353"/>
                      <a:pt x="8160" y="9520"/>
                      <a:pt x="7512" y="9583"/>
                    </a:cubicBezTo>
                    <a:cubicBezTo>
                      <a:pt x="6884" y="9667"/>
                      <a:pt x="6277" y="9750"/>
                      <a:pt x="5629" y="9750"/>
                    </a:cubicBezTo>
                    <a:cubicBezTo>
                      <a:pt x="5252" y="9709"/>
                      <a:pt x="4917" y="9646"/>
                      <a:pt x="4603" y="9437"/>
                    </a:cubicBezTo>
                    <a:cubicBezTo>
                      <a:pt x="4206" y="9165"/>
                      <a:pt x="3787" y="8934"/>
                      <a:pt x="3369" y="8662"/>
                    </a:cubicBezTo>
                    <a:cubicBezTo>
                      <a:pt x="3222" y="8558"/>
                      <a:pt x="3055" y="8495"/>
                      <a:pt x="2929" y="8349"/>
                    </a:cubicBezTo>
                    <a:cubicBezTo>
                      <a:pt x="2281" y="7679"/>
                      <a:pt x="1611" y="7030"/>
                      <a:pt x="1025" y="6319"/>
                    </a:cubicBezTo>
                    <a:cubicBezTo>
                      <a:pt x="607" y="5880"/>
                      <a:pt x="419" y="5273"/>
                      <a:pt x="314" y="4687"/>
                    </a:cubicBezTo>
                    <a:cubicBezTo>
                      <a:pt x="377" y="4310"/>
                      <a:pt x="251" y="3996"/>
                      <a:pt x="0" y="3620"/>
                    </a:cubicBezTo>
                    <a:close/>
                    <a:moveTo>
                      <a:pt x="13412" y="1109"/>
                    </a:moveTo>
                    <a:cubicBezTo>
                      <a:pt x="13077" y="900"/>
                      <a:pt x="12784" y="983"/>
                      <a:pt x="12512" y="1067"/>
                    </a:cubicBezTo>
                    <a:cubicBezTo>
                      <a:pt x="12240" y="1109"/>
                      <a:pt x="11989" y="1193"/>
                      <a:pt x="11717" y="1193"/>
                    </a:cubicBezTo>
                    <a:cubicBezTo>
                      <a:pt x="11173" y="1172"/>
                      <a:pt x="10650" y="1193"/>
                      <a:pt x="10127" y="1339"/>
                    </a:cubicBezTo>
                    <a:cubicBezTo>
                      <a:pt x="10002" y="1402"/>
                      <a:pt x="9834" y="1423"/>
                      <a:pt x="9688" y="1402"/>
                    </a:cubicBezTo>
                    <a:cubicBezTo>
                      <a:pt x="9081" y="1381"/>
                      <a:pt x="8474" y="1507"/>
                      <a:pt x="7909" y="1653"/>
                    </a:cubicBezTo>
                    <a:cubicBezTo>
                      <a:pt x="7449" y="1799"/>
                      <a:pt x="7031" y="1841"/>
                      <a:pt x="6570" y="1862"/>
                    </a:cubicBezTo>
                    <a:cubicBezTo>
                      <a:pt x="6256" y="1862"/>
                      <a:pt x="5922" y="1967"/>
                      <a:pt x="5587" y="2051"/>
                    </a:cubicBezTo>
                    <a:cubicBezTo>
                      <a:pt x="4708" y="2343"/>
                      <a:pt x="3850" y="2636"/>
                      <a:pt x="2950" y="2950"/>
                    </a:cubicBezTo>
                    <a:cubicBezTo>
                      <a:pt x="2385" y="3118"/>
                      <a:pt x="1862" y="3369"/>
                      <a:pt x="1360" y="3683"/>
                    </a:cubicBezTo>
                    <a:cubicBezTo>
                      <a:pt x="1235" y="4478"/>
                      <a:pt x="1444" y="5189"/>
                      <a:pt x="1904" y="5733"/>
                    </a:cubicBezTo>
                    <a:cubicBezTo>
                      <a:pt x="2762" y="6737"/>
                      <a:pt x="3641" y="7700"/>
                      <a:pt x="4813" y="8390"/>
                    </a:cubicBezTo>
                    <a:cubicBezTo>
                      <a:pt x="5482" y="8767"/>
                      <a:pt x="6152" y="8851"/>
                      <a:pt x="6842" y="8704"/>
                    </a:cubicBezTo>
                    <a:cubicBezTo>
                      <a:pt x="7135" y="8641"/>
                      <a:pt x="7428" y="8558"/>
                      <a:pt x="7742" y="8537"/>
                    </a:cubicBezTo>
                    <a:cubicBezTo>
                      <a:pt x="8621" y="8453"/>
                      <a:pt x="9416" y="8181"/>
                      <a:pt x="10044" y="7491"/>
                    </a:cubicBezTo>
                    <a:cubicBezTo>
                      <a:pt x="10336" y="7177"/>
                      <a:pt x="10650" y="6884"/>
                      <a:pt x="10964" y="6633"/>
                    </a:cubicBezTo>
                    <a:cubicBezTo>
                      <a:pt x="11717" y="6005"/>
                      <a:pt x="12345" y="5294"/>
                      <a:pt x="12575" y="4331"/>
                    </a:cubicBezTo>
                    <a:cubicBezTo>
                      <a:pt x="12596" y="4248"/>
                      <a:pt x="12659" y="4164"/>
                      <a:pt x="12680" y="4101"/>
                    </a:cubicBezTo>
                    <a:lnTo>
                      <a:pt x="13077" y="2908"/>
                    </a:lnTo>
                    <a:cubicBezTo>
                      <a:pt x="13119" y="2741"/>
                      <a:pt x="13119" y="2553"/>
                      <a:pt x="13203" y="2385"/>
                    </a:cubicBezTo>
                    <a:cubicBezTo>
                      <a:pt x="13475" y="1967"/>
                      <a:pt x="13454" y="1590"/>
                      <a:pt x="13412" y="110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57"/>
              <p:cNvSpPr/>
              <p:nvPr/>
            </p:nvSpPr>
            <p:spPr>
              <a:xfrm>
                <a:off x="5555275" y="2401100"/>
                <a:ext cx="1104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4416" h="3453" extrusionOk="0">
                    <a:moveTo>
                      <a:pt x="461" y="1737"/>
                    </a:moveTo>
                    <a:cubicBezTo>
                      <a:pt x="335" y="1465"/>
                      <a:pt x="231" y="1256"/>
                      <a:pt x="147" y="1025"/>
                    </a:cubicBezTo>
                    <a:cubicBezTo>
                      <a:pt x="126" y="942"/>
                      <a:pt x="147" y="816"/>
                      <a:pt x="210" y="795"/>
                    </a:cubicBezTo>
                    <a:cubicBezTo>
                      <a:pt x="273" y="732"/>
                      <a:pt x="440" y="691"/>
                      <a:pt x="524" y="712"/>
                    </a:cubicBezTo>
                    <a:cubicBezTo>
                      <a:pt x="649" y="753"/>
                      <a:pt x="775" y="858"/>
                      <a:pt x="879" y="942"/>
                    </a:cubicBezTo>
                    <a:cubicBezTo>
                      <a:pt x="1151" y="858"/>
                      <a:pt x="1403" y="816"/>
                      <a:pt x="1695" y="732"/>
                    </a:cubicBezTo>
                    <a:cubicBezTo>
                      <a:pt x="1716" y="691"/>
                      <a:pt x="1779" y="607"/>
                      <a:pt x="1800" y="523"/>
                    </a:cubicBezTo>
                    <a:cubicBezTo>
                      <a:pt x="1884" y="335"/>
                      <a:pt x="1988" y="188"/>
                      <a:pt x="2072" y="0"/>
                    </a:cubicBezTo>
                    <a:cubicBezTo>
                      <a:pt x="2532" y="105"/>
                      <a:pt x="2386" y="502"/>
                      <a:pt x="2511" y="691"/>
                    </a:cubicBezTo>
                    <a:cubicBezTo>
                      <a:pt x="2846" y="921"/>
                      <a:pt x="3139" y="1130"/>
                      <a:pt x="3432" y="1339"/>
                    </a:cubicBezTo>
                    <a:cubicBezTo>
                      <a:pt x="3641" y="1256"/>
                      <a:pt x="3851" y="1151"/>
                      <a:pt x="4081" y="1067"/>
                    </a:cubicBezTo>
                    <a:cubicBezTo>
                      <a:pt x="4269" y="1025"/>
                      <a:pt x="4416" y="1256"/>
                      <a:pt x="4332" y="1423"/>
                    </a:cubicBezTo>
                    <a:cubicBezTo>
                      <a:pt x="4269" y="1569"/>
                      <a:pt x="4164" y="1737"/>
                      <a:pt x="4060" y="1862"/>
                    </a:cubicBezTo>
                    <a:cubicBezTo>
                      <a:pt x="3997" y="1946"/>
                      <a:pt x="3892" y="1967"/>
                      <a:pt x="3851" y="2009"/>
                    </a:cubicBezTo>
                    <a:cubicBezTo>
                      <a:pt x="3767" y="2072"/>
                      <a:pt x="3704" y="2113"/>
                      <a:pt x="3641" y="2197"/>
                    </a:cubicBezTo>
                    <a:cubicBezTo>
                      <a:pt x="3600" y="2427"/>
                      <a:pt x="3579" y="2699"/>
                      <a:pt x="3495" y="2909"/>
                    </a:cubicBezTo>
                    <a:cubicBezTo>
                      <a:pt x="3453" y="3013"/>
                      <a:pt x="3328" y="3118"/>
                      <a:pt x="3181" y="3160"/>
                    </a:cubicBezTo>
                    <a:cubicBezTo>
                      <a:pt x="3035" y="3222"/>
                      <a:pt x="2825" y="3055"/>
                      <a:pt x="2804" y="2867"/>
                    </a:cubicBezTo>
                    <a:cubicBezTo>
                      <a:pt x="2763" y="2657"/>
                      <a:pt x="2763" y="2448"/>
                      <a:pt x="2763" y="2260"/>
                    </a:cubicBezTo>
                    <a:cubicBezTo>
                      <a:pt x="2742" y="1862"/>
                      <a:pt x="2595" y="1695"/>
                      <a:pt x="2219" y="1674"/>
                    </a:cubicBezTo>
                    <a:cubicBezTo>
                      <a:pt x="2030" y="1653"/>
                      <a:pt x="1884" y="1695"/>
                      <a:pt x="1675" y="1695"/>
                    </a:cubicBezTo>
                    <a:cubicBezTo>
                      <a:pt x="1382" y="2218"/>
                      <a:pt x="879" y="2616"/>
                      <a:pt x="775" y="3243"/>
                    </a:cubicBezTo>
                    <a:cubicBezTo>
                      <a:pt x="754" y="3348"/>
                      <a:pt x="545" y="3453"/>
                      <a:pt x="440" y="3453"/>
                    </a:cubicBezTo>
                    <a:cubicBezTo>
                      <a:pt x="335" y="3453"/>
                      <a:pt x="147" y="3327"/>
                      <a:pt x="126" y="3201"/>
                    </a:cubicBezTo>
                    <a:cubicBezTo>
                      <a:pt x="1" y="2888"/>
                      <a:pt x="22" y="2532"/>
                      <a:pt x="189" y="2218"/>
                    </a:cubicBezTo>
                    <a:cubicBezTo>
                      <a:pt x="252" y="2093"/>
                      <a:pt x="335" y="1946"/>
                      <a:pt x="461" y="17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57"/>
              <p:cNvSpPr/>
              <p:nvPr/>
            </p:nvSpPr>
            <p:spPr>
              <a:xfrm>
                <a:off x="5152500" y="2481650"/>
                <a:ext cx="106725" cy="95225"/>
              </a:xfrm>
              <a:custGeom>
                <a:avLst/>
                <a:gdLst/>
                <a:ahLst/>
                <a:cxnLst/>
                <a:rect l="l" t="t" r="r" b="b"/>
                <a:pathLst>
                  <a:path w="4269" h="3809" extrusionOk="0">
                    <a:moveTo>
                      <a:pt x="3578" y="419"/>
                    </a:moveTo>
                    <a:cubicBezTo>
                      <a:pt x="3871" y="607"/>
                      <a:pt x="3913" y="775"/>
                      <a:pt x="3809" y="984"/>
                    </a:cubicBezTo>
                    <a:cubicBezTo>
                      <a:pt x="3599" y="1381"/>
                      <a:pt x="3662" y="1716"/>
                      <a:pt x="3976" y="2072"/>
                    </a:cubicBezTo>
                    <a:cubicBezTo>
                      <a:pt x="4081" y="2197"/>
                      <a:pt x="4164" y="2386"/>
                      <a:pt x="4206" y="2532"/>
                    </a:cubicBezTo>
                    <a:cubicBezTo>
                      <a:pt x="4269" y="2741"/>
                      <a:pt x="4122" y="2972"/>
                      <a:pt x="3913" y="3034"/>
                    </a:cubicBezTo>
                    <a:cubicBezTo>
                      <a:pt x="3704" y="3076"/>
                      <a:pt x="3557" y="3013"/>
                      <a:pt x="3474" y="2846"/>
                    </a:cubicBezTo>
                    <a:cubicBezTo>
                      <a:pt x="3265" y="2448"/>
                      <a:pt x="2951" y="2135"/>
                      <a:pt x="2679" y="1758"/>
                    </a:cubicBezTo>
                    <a:cubicBezTo>
                      <a:pt x="2407" y="1800"/>
                      <a:pt x="2156" y="1863"/>
                      <a:pt x="1988" y="1904"/>
                    </a:cubicBezTo>
                    <a:cubicBezTo>
                      <a:pt x="1612" y="2323"/>
                      <a:pt x="1423" y="2741"/>
                      <a:pt x="1486" y="3244"/>
                    </a:cubicBezTo>
                    <a:cubicBezTo>
                      <a:pt x="1486" y="3327"/>
                      <a:pt x="1507" y="3453"/>
                      <a:pt x="1465" y="3495"/>
                    </a:cubicBezTo>
                    <a:cubicBezTo>
                      <a:pt x="1381" y="3599"/>
                      <a:pt x="1277" y="3746"/>
                      <a:pt x="1151" y="3767"/>
                    </a:cubicBezTo>
                    <a:cubicBezTo>
                      <a:pt x="984" y="3808"/>
                      <a:pt x="775" y="3683"/>
                      <a:pt x="733" y="3536"/>
                    </a:cubicBezTo>
                    <a:cubicBezTo>
                      <a:pt x="691" y="3390"/>
                      <a:pt x="670" y="3244"/>
                      <a:pt x="670" y="3076"/>
                    </a:cubicBezTo>
                    <a:cubicBezTo>
                      <a:pt x="670" y="2741"/>
                      <a:pt x="691" y="2428"/>
                      <a:pt x="691" y="2197"/>
                    </a:cubicBezTo>
                    <a:cubicBezTo>
                      <a:pt x="586" y="1758"/>
                      <a:pt x="0" y="1612"/>
                      <a:pt x="314" y="1067"/>
                    </a:cubicBezTo>
                    <a:cubicBezTo>
                      <a:pt x="586" y="1193"/>
                      <a:pt x="858" y="1298"/>
                      <a:pt x="1151" y="1444"/>
                    </a:cubicBezTo>
                    <a:cubicBezTo>
                      <a:pt x="1528" y="1193"/>
                      <a:pt x="1842" y="963"/>
                      <a:pt x="1737" y="440"/>
                    </a:cubicBezTo>
                    <a:cubicBezTo>
                      <a:pt x="1716" y="335"/>
                      <a:pt x="1842" y="210"/>
                      <a:pt x="1925" y="0"/>
                    </a:cubicBezTo>
                    <a:cubicBezTo>
                      <a:pt x="2302" y="335"/>
                      <a:pt x="2574" y="607"/>
                      <a:pt x="2930" y="879"/>
                    </a:cubicBezTo>
                    <a:cubicBezTo>
                      <a:pt x="3139" y="754"/>
                      <a:pt x="3348" y="607"/>
                      <a:pt x="3578" y="419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5" name="Google Shape;1355;p57"/>
            <p:cNvGrpSpPr/>
            <p:nvPr/>
          </p:nvGrpSpPr>
          <p:grpSpPr>
            <a:xfrm>
              <a:off x="4373013" y="3742663"/>
              <a:ext cx="643950" cy="195675"/>
              <a:chOff x="806663" y="3241275"/>
              <a:chExt cx="643950" cy="195675"/>
            </a:xfrm>
          </p:grpSpPr>
          <p:sp>
            <p:nvSpPr>
              <p:cNvPr id="1356" name="Google Shape;1356;p57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57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8" name="Google Shape;1358;p57"/>
            <p:cNvGrpSpPr/>
            <p:nvPr/>
          </p:nvGrpSpPr>
          <p:grpSpPr>
            <a:xfrm>
              <a:off x="5960375" y="1973113"/>
              <a:ext cx="296625" cy="308125"/>
              <a:chOff x="7653400" y="2205913"/>
              <a:chExt cx="296625" cy="308125"/>
            </a:xfrm>
          </p:grpSpPr>
          <p:sp>
            <p:nvSpPr>
              <p:cNvPr id="1359" name="Google Shape;1359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62" name="Google Shape;1362;p57"/>
            <p:cNvGrpSpPr/>
            <p:nvPr/>
          </p:nvGrpSpPr>
          <p:grpSpPr>
            <a:xfrm rot="-2700000" flipH="1">
              <a:off x="2952488" y="2680796"/>
              <a:ext cx="296622" cy="308122"/>
              <a:chOff x="7653400" y="2205913"/>
              <a:chExt cx="296625" cy="308125"/>
            </a:xfrm>
          </p:grpSpPr>
          <p:sp>
            <p:nvSpPr>
              <p:cNvPr id="1363" name="Google Shape;1363;p57"/>
              <p:cNvSpPr/>
              <p:nvPr/>
            </p:nvSpPr>
            <p:spPr>
              <a:xfrm>
                <a:off x="7774250" y="2463788"/>
                <a:ext cx="175775" cy="5025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2010" extrusionOk="0">
                    <a:moveTo>
                      <a:pt x="1088" y="2009"/>
                    </a:moveTo>
                    <a:cubicBezTo>
                      <a:pt x="795" y="1967"/>
                      <a:pt x="565" y="1905"/>
                      <a:pt x="293" y="1842"/>
                    </a:cubicBezTo>
                    <a:cubicBezTo>
                      <a:pt x="105" y="1779"/>
                      <a:pt x="0" y="1654"/>
                      <a:pt x="0" y="1444"/>
                    </a:cubicBezTo>
                    <a:cubicBezTo>
                      <a:pt x="0" y="1256"/>
                      <a:pt x="167" y="1047"/>
                      <a:pt x="377" y="1047"/>
                    </a:cubicBezTo>
                    <a:cubicBezTo>
                      <a:pt x="900" y="1068"/>
                      <a:pt x="1360" y="858"/>
                      <a:pt x="1862" y="754"/>
                    </a:cubicBezTo>
                    <a:cubicBezTo>
                      <a:pt x="2051" y="712"/>
                      <a:pt x="2260" y="649"/>
                      <a:pt x="2469" y="691"/>
                    </a:cubicBezTo>
                    <a:cubicBezTo>
                      <a:pt x="3013" y="733"/>
                      <a:pt x="3557" y="607"/>
                      <a:pt x="4059" y="440"/>
                    </a:cubicBezTo>
                    <a:cubicBezTo>
                      <a:pt x="4687" y="273"/>
                      <a:pt x="5336" y="210"/>
                      <a:pt x="5963" y="84"/>
                    </a:cubicBezTo>
                    <a:cubicBezTo>
                      <a:pt x="6256" y="1"/>
                      <a:pt x="6549" y="105"/>
                      <a:pt x="6779" y="231"/>
                    </a:cubicBezTo>
                    <a:cubicBezTo>
                      <a:pt x="6947" y="335"/>
                      <a:pt x="7030" y="503"/>
                      <a:pt x="6989" y="649"/>
                    </a:cubicBezTo>
                    <a:cubicBezTo>
                      <a:pt x="6926" y="796"/>
                      <a:pt x="6821" y="921"/>
                      <a:pt x="6717" y="963"/>
                    </a:cubicBezTo>
                    <a:cubicBezTo>
                      <a:pt x="6445" y="1068"/>
                      <a:pt x="6131" y="1172"/>
                      <a:pt x="5817" y="1172"/>
                    </a:cubicBezTo>
                    <a:cubicBezTo>
                      <a:pt x="5043" y="1214"/>
                      <a:pt x="4373" y="1486"/>
                      <a:pt x="3641" y="1591"/>
                    </a:cubicBezTo>
                    <a:cubicBezTo>
                      <a:pt x="3432" y="1633"/>
                      <a:pt x="3243" y="1695"/>
                      <a:pt x="3055" y="1695"/>
                    </a:cubicBezTo>
                    <a:cubicBezTo>
                      <a:pt x="2490" y="1675"/>
                      <a:pt x="1946" y="1758"/>
                      <a:pt x="1381" y="194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57"/>
              <p:cNvSpPr/>
              <p:nvPr/>
            </p:nvSpPr>
            <p:spPr>
              <a:xfrm>
                <a:off x="7747575" y="2299013"/>
                <a:ext cx="115100" cy="84250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3370" extrusionOk="0">
                    <a:moveTo>
                      <a:pt x="3955" y="1"/>
                    </a:moveTo>
                    <a:cubicBezTo>
                      <a:pt x="4143" y="22"/>
                      <a:pt x="4268" y="63"/>
                      <a:pt x="4373" y="84"/>
                    </a:cubicBezTo>
                    <a:cubicBezTo>
                      <a:pt x="4499" y="105"/>
                      <a:pt x="4603" y="315"/>
                      <a:pt x="4520" y="419"/>
                    </a:cubicBezTo>
                    <a:cubicBezTo>
                      <a:pt x="4247" y="838"/>
                      <a:pt x="4038" y="1340"/>
                      <a:pt x="3536" y="1570"/>
                    </a:cubicBezTo>
                    <a:cubicBezTo>
                      <a:pt x="3348" y="1654"/>
                      <a:pt x="3159" y="1737"/>
                      <a:pt x="3013" y="1863"/>
                    </a:cubicBezTo>
                    <a:cubicBezTo>
                      <a:pt x="2427" y="2428"/>
                      <a:pt x="1653" y="2700"/>
                      <a:pt x="1004" y="3160"/>
                    </a:cubicBezTo>
                    <a:cubicBezTo>
                      <a:pt x="900" y="3244"/>
                      <a:pt x="732" y="3307"/>
                      <a:pt x="607" y="3328"/>
                    </a:cubicBezTo>
                    <a:cubicBezTo>
                      <a:pt x="418" y="3369"/>
                      <a:pt x="272" y="3328"/>
                      <a:pt x="126" y="3160"/>
                    </a:cubicBezTo>
                    <a:cubicBezTo>
                      <a:pt x="21" y="3014"/>
                      <a:pt x="0" y="2825"/>
                      <a:pt x="105" y="2700"/>
                    </a:cubicBezTo>
                    <a:cubicBezTo>
                      <a:pt x="377" y="2407"/>
                      <a:pt x="628" y="2072"/>
                      <a:pt x="962" y="1884"/>
                    </a:cubicBezTo>
                    <a:cubicBezTo>
                      <a:pt x="1423" y="1633"/>
                      <a:pt x="1883" y="1382"/>
                      <a:pt x="2260" y="1047"/>
                    </a:cubicBezTo>
                    <a:cubicBezTo>
                      <a:pt x="2615" y="712"/>
                      <a:pt x="3118" y="607"/>
                      <a:pt x="3431" y="210"/>
                    </a:cubicBezTo>
                    <a:cubicBezTo>
                      <a:pt x="3578" y="84"/>
                      <a:pt x="3829" y="63"/>
                      <a:pt x="39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57"/>
              <p:cNvSpPr/>
              <p:nvPr/>
            </p:nvSpPr>
            <p:spPr>
              <a:xfrm>
                <a:off x="7653400" y="2205913"/>
                <a:ext cx="36650" cy="138125"/>
              </a:xfrm>
              <a:custGeom>
                <a:avLst/>
                <a:gdLst/>
                <a:ahLst/>
                <a:cxnLst/>
                <a:rect l="l" t="t" r="r" b="b"/>
                <a:pathLst>
                  <a:path w="1466" h="5525" extrusionOk="0">
                    <a:moveTo>
                      <a:pt x="1444" y="1277"/>
                    </a:moveTo>
                    <a:cubicBezTo>
                      <a:pt x="1319" y="2365"/>
                      <a:pt x="1214" y="3536"/>
                      <a:pt x="1047" y="4687"/>
                    </a:cubicBezTo>
                    <a:cubicBezTo>
                      <a:pt x="1026" y="4875"/>
                      <a:pt x="942" y="5085"/>
                      <a:pt x="838" y="5231"/>
                    </a:cubicBezTo>
                    <a:cubicBezTo>
                      <a:pt x="754" y="5399"/>
                      <a:pt x="587" y="5524"/>
                      <a:pt x="419" y="5461"/>
                    </a:cubicBezTo>
                    <a:cubicBezTo>
                      <a:pt x="294" y="5399"/>
                      <a:pt x="126" y="5231"/>
                      <a:pt x="84" y="5106"/>
                    </a:cubicBezTo>
                    <a:cubicBezTo>
                      <a:pt x="1" y="4938"/>
                      <a:pt x="1" y="4708"/>
                      <a:pt x="22" y="4499"/>
                    </a:cubicBezTo>
                    <a:cubicBezTo>
                      <a:pt x="105" y="3808"/>
                      <a:pt x="168" y="3097"/>
                      <a:pt x="273" y="2386"/>
                    </a:cubicBezTo>
                    <a:cubicBezTo>
                      <a:pt x="336" y="1842"/>
                      <a:pt x="419" y="1318"/>
                      <a:pt x="503" y="774"/>
                    </a:cubicBezTo>
                    <a:cubicBezTo>
                      <a:pt x="524" y="670"/>
                      <a:pt x="524" y="523"/>
                      <a:pt x="545" y="419"/>
                    </a:cubicBezTo>
                    <a:cubicBezTo>
                      <a:pt x="628" y="168"/>
                      <a:pt x="817" y="0"/>
                      <a:pt x="1026" y="0"/>
                    </a:cubicBezTo>
                    <a:cubicBezTo>
                      <a:pt x="1235" y="0"/>
                      <a:pt x="1382" y="210"/>
                      <a:pt x="1424" y="482"/>
                    </a:cubicBezTo>
                    <a:cubicBezTo>
                      <a:pt x="1465" y="754"/>
                      <a:pt x="1444" y="963"/>
                      <a:pt x="1444" y="127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" name="Rectangle 5"/>
          <p:cNvSpPr/>
          <p:nvPr/>
        </p:nvSpPr>
        <p:spPr>
          <a:xfrm>
            <a:off x="1210104" y="663591"/>
            <a:ext cx="6541194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điều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cha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chuyên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lễ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…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nghệ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.....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ọc vẽ Ô TÔ tải | How to draw a TRUCK | Bé học màu sắc Tiếng Anh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4" t="14660" r="17932" b="16067"/>
          <a:stretch/>
        </p:blipFill>
        <p:spPr bwMode="auto">
          <a:xfrm>
            <a:off x="1456660" y="1159446"/>
            <a:ext cx="6464596" cy="39118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1088" y="688548"/>
            <a:ext cx="3710763" cy="94179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tabLst>
                <a:tab pos="540385" algn="l"/>
              </a:tabLst>
            </a:pP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24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24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488234" y="4138140"/>
            <a:ext cx="5748690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975" algn="just">
              <a:lnSpc>
                <a:spcPct val="115000"/>
              </a:lnSpc>
              <a:tabLst>
                <a:tab pos="540385" algn="l"/>
              </a:tabLst>
            </a:pP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800" b="1" i="1" dirty="0" smtClean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en-US" sz="2800" b="1" dirty="0">
              <a:solidFill>
                <a:srgbClr val="C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622005" y="1137684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Thể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chất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7" name="Oval 36"/>
          <p:cNvSpPr/>
          <p:nvPr/>
        </p:nvSpPr>
        <p:spPr>
          <a:xfrm>
            <a:off x="3606826" y="434163"/>
            <a:ext cx="2171168" cy="506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Ngôn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ngữ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8" name="Oval 37"/>
          <p:cNvSpPr/>
          <p:nvPr/>
        </p:nvSpPr>
        <p:spPr>
          <a:xfrm>
            <a:off x="232077" y="3111850"/>
            <a:ext cx="2392326" cy="597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</a:rPr>
              <a:t>TC&amp;KNXH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6390167" y="1329071"/>
            <a:ext cx="2328530" cy="57415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thức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40" name="Oval 39"/>
          <p:cNvSpPr/>
          <p:nvPr/>
        </p:nvSpPr>
        <p:spPr>
          <a:xfrm>
            <a:off x="6422065" y="3171528"/>
            <a:ext cx="1860698" cy="47846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</a:rPr>
              <a:t>Thẩm</a:t>
            </a:r>
            <a:r>
              <a:rPr lang="en-US" sz="2000" b="1" dirty="0" smtClean="0">
                <a:solidFill>
                  <a:schemeClr val="tx1"/>
                </a:solidFill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</a:rPr>
              <a:t>mỹ</a:t>
            </a:r>
            <a:endParaRPr lang="en-US" sz="2000" b="1" dirty="0">
              <a:solidFill>
                <a:schemeClr val="tx1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4528925" y="919718"/>
            <a:ext cx="103281" cy="7708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317899" y="1435395"/>
            <a:ext cx="1116417" cy="7123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endCxn id="38" idx="6"/>
          </p:cNvCxnSpPr>
          <p:nvPr/>
        </p:nvCxnSpPr>
        <p:spPr>
          <a:xfrm flipH="1">
            <a:off x="2624403" y="3133372"/>
            <a:ext cx="506530" cy="2773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5497033" y="1690578"/>
            <a:ext cx="967562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5390707" y="3111850"/>
            <a:ext cx="999460" cy="29890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2050" name="Picture 2" descr="✓ Chụp ảnh cho bé 5 tháng tu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439" y="1435394"/>
            <a:ext cx="3202278" cy="213431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7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" name="Google Shape;2252;p74"/>
          <p:cNvSpPr txBox="1">
            <a:spLocks noGrp="1"/>
          </p:cNvSpPr>
          <p:nvPr>
            <p:ph type="title"/>
          </p:nvPr>
        </p:nvSpPr>
        <p:spPr>
          <a:xfrm>
            <a:off x="997652" y="630413"/>
            <a:ext cx="7140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6000" dirty="0" smtClean="0"/>
              <a:t>TRÂN TRỌNG CÁM ƠN</a:t>
            </a:r>
            <a:endParaRPr sz="6000" dirty="0"/>
          </a:p>
        </p:txBody>
      </p:sp>
      <p:grpSp>
        <p:nvGrpSpPr>
          <p:cNvPr id="2253" name="Google Shape;2253;p74"/>
          <p:cNvGrpSpPr/>
          <p:nvPr/>
        </p:nvGrpSpPr>
        <p:grpSpPr>
          <a:xfrm>
            <a:off x="715666" y="1974470"/>
            <a:ext cx="1775552" cy="1841189"/>
            <a:chOff x="5904700" y="2250375"/>
            <a:chExt cx="2009225" cy="2083500"/>
          </a:xfrm>
        </p:grpSpPr>
        <p:sp>
          <p:nvSpPr>
            <p:cNvPr id="2254" name="Google Shape;2254;p74"/>
            <p:cNvSpPr/>
            <p:nvPr/>
          </p:nvSpPr>
          <p:spPr>
            <a:xfrm>
              <a:off x="7357850" y="3637100"/>
              <a:ext cx="221300" cy="203500"/>
            </a:xfrm>
            <a:custGeom>
              <a:avLst/>
              <a:gdLst/>
              <a:ahLst/>
              <a:cxnLst/>
              <a:rect l="l" t="t" r="r" b="b"/>
              <a:pathLst>
                <a:path w="8852" h="8140" extrusionOk="0">
                  <a:moveTo>
                    <a:pt x="8851" y="2762"/>
                  </a:moveTo>
                  <a:cubicBezTo>
                    <a:pt x="8516" y="3850"/>
                    <a:pt x="8202" y="4875"/>
                    <a:pt x="7889" y="5859"/>
                  </a:cubicBezTo>
                  <a:cubicBezTo>
                    <a:pt x="7805" y="6110"/>
                    <a:pt x="7763" y="6361"/>
                    <a:pt x="7679" y="6591"/>
                  </a:cubicBezTo>
                  <a:cubicBezTo>
                    <a:pt x="7533" y="7072"/>
                    <a:pt x="7177" y="7302"/>
                    <a:pt x="6696" y="7386"/>
                  </a:cubicBezTo>
                  <a:cubicBezTo>
                    <a:pt x="6298" y="7428"/>
                    <a:pt x="5922" y="7574"/>
                    <a:pt x="5566" y="7637"/>
                  </a:cubicBezTo>
                  <a:cubicBezTo>
                    <a:pt x="5252" y="7721"/>
                    <a:pt x="4917" y="7805"/>
                    <a:pt x="4604" y="7846"/>
                  </a:cubicBezTo>
                  <a:cubicBezTo>
                    <a:pt x="4081" y="7951"/>
                    <a:pt x="3557" y="8035"/>
                    <a:pt x="2951" y="8139"/>
                  </a:cubicBezTo>
                  <a:cubicBezTo>
                    <a:pt x="1151" y="7491"/>
                    <a:pt x="524" y="7114"/>
                    <a:pt x="0" y="6382"/>
                  </a:cubicBezTo>
                  <a:cubicBezTo>
                    <a:pt x="147" y="5650"/>
                    <a:pt x="356" y="4917"/>
                    <a:pt x="754" y="4248"/>
                  </a:cubicBezTo>
                  <a:cubicBezTo>
                    <a:pt x="1235" y="3411"/>
                    <a:pt x="1758" y="2574"/>
                    <a:pt x="2323" y="1758"/>
                  </a:cubicBezTo>
                  <a:cubicBezTo>
                    <a:pt x="2741" y="1130"/>
                    <a:pt x="3327" y="649"/>
                    <a:pt x="3934" y="188"/>
                  </a:cubicBezTo>
                  <a:cubicBezTo>
                    <a:pt x="4122" y="21"/>
                    <a:pt x="4332" y="0"/>
                    <a:pt x="4562" y="21"/>
                  </a:cubicBezTo>
                  <a:cubicBezTo>
                    <a:pt x="4959" y="105"/>
                    <a:pt x="5315" y="188"/>
                    <a:pt x="5713" y="272"/>
                  </a:cubicBezTo>
                  <a:cubicBezTo>
                    <a:pt x="6298" y="398"/>
                    <a:pt x="6863" y="502"/>
                    <a:pt x="7470" y="628"/>
                  </a:cubicBezTo>
                  <a:cubicBezTo>
                    <a:pt x="7679" y="963"/>
                    <a:pt x="7889" y="1360"/>
                    <a:pt x="8119" y="1737"/>
                  </a:cubicBezTo>
                  <a:cubicBezTo>
                    <a:pt x="8370" y="2134"/>
                    <a:pt x="8642" y="2469"/>
                    <a:pt x="8851" y="27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74"/>
            <p:cNvSpPr/>
            <p:nvPr/>
          </p:nvSpPr>
          <p:spPr>
            <a:xfrm>
              <a:off x="7379825" y="3841625"/>
              <a:ext cx="238550" cy="202450"/>
            </a:xfrm>
            <a:custGeom>
              <a:avLst/>
              <a:gdLst/>
              <a:ahLst/>
              <a:cxnLst/>
              <a:rect l="l" t="t" r="r" b="b"/>
              <a:pathLst>
                <a:path w="9542" h="8098" extrusionOk="0">
                  <a:moveTo>
                    <a:pt x="9541" y="2051"/>
                  </a:moveTo>
                  <a:cubicBezTo>
                    <a:pt x="9207" y="2658"/>
                    <a:pt x="9018" y="3222"/>
                    <a:pt x="8893" y="3829"/>
                  </a:cubicBezTo>
                  <a:cubicBezTo>
                    <a:pt x="8788" y="4415"/>
                    <a:pt x="8558" y="4959"/>
                    <a:pt x="8349" y="5503"/>
                  </a:cubicBezTo>
                  <a:cubicBezTo>
                    <a:pt x="8286" y="5629"/>
                    <a:pt x="8160" y="5817"/>
                    <a:pt x="8014" y="5838"/>
                  </a:cubicBezTo>
                  <a:cubicBezTo>
                    <a:pt x="7595" y="5984"/>
                    <a:pt x="7240" y="6215"/>
                    <a:pt x="6968" y="6528"/>
                  </a:cubicBezTo>
                  <a:cubicBezTo>
                    <a:pt x="6445" y="7052"/>
                    <a:pt x="5880" y="7491"/>
                    <a:pt x="5168" y="7763"/>
                  </a:cubicBezTo>
                  <a:cubicBezTo>
                    <a:pt x="4938" y="7826"/>
                    <a:pt x="4729" y="7993"/>
                    <a:pt x="4562" y="8098"/>
                  </a:cubicBezTo>
                  <a:cubicBezTo>
                    <a:pt x="3076" y="7407"/>
                    <a:pt x="795" y="5294"/>
                    <a:pt x="0" y="3892"/>
                  </a:cubicBezTo>
                  <a:cubicBezTo>
                    <a:pt x="209" y="3641"/>
                    <a:pt x="398" y="3369"/>
                    <a:pt x="628" y="3160"/>
                  </a:cubicBezTo>
                  <a:cubicBezTo>
                    <a:pt x="1277" y="2553"/>
                    <a:pt x="1800" y="1862"/>
                    <a:pt x="2260" y="1130"/>
                  </a:cubicBezTo>
                  <a:cubicBezTo>
                    <a:pt x="2511" y="754"/>
                    <a:pt x="2846" y="586"/>
                    <a:pt x="3306" y="565"/>
                  </a:cubicBezTo>
                  <a:cubicBezTo>
                    <a:pt x="3976" y="502"/>
                    <a:pt x="4624" y="398"/>
                    <a:pt x="5252" y="168"/>
                  </a:cubicBezTo>
                  <a:cubicBezTo>
                    <a:pt x="5650" y="42"/>
                    <a:pt x="6089" y="42"/>
                    <a:pt x="6487" y="0"/>
                  </a:cubicBezTo>
                  <a:cubicBezTo>
                    <a:pt x="6675" y="0"/>
                    <a:pt x="6884" y="84"/>
                    <a:pt x="7010" y="209"/>
                  </a:cubicBezTo>
                  <a:cubicBezTo>
                    <a:pt x="7512" y="628"/>
                    <a:pt x="8035" y="1005"/>
                    <a:pt x="8663" y="1193"/>
                  </a:cubicBezTo>
                  <a:cubicBezTo>
                    <a:pt x="8767" y="1214"/>
                    <a:pt x="8872" y="1298"/>
                    <a:pt x="8956" y="1360"/>
                  </a:cubicBezTo>
                  <a:cubicBezTo>
                    <a:pt x="9186" y="1549"/>
                    <a:pt x="9332" y="1800"/>
                    <a:pt x="9541" y="20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74"/>
            <p:cNvSpPr/>
            <p:nvPr/>
          </p:nvSpPr>
          <p:spPr>
            <a:xfrm>
              <a:off x="7562375" y="3581650"/>
              <a:ext cx="254775" cy="162700"/>
            </a:xfrm>
            <a:custGeom>
              <a:avLst/>
              <a:gdLst/>
              <a:ahLst/>
              <a:cxnLst/>
              <a:rect l="l" t="t" r="r" b="b"/>
              <a:pathLst>
                <a:path w="10191" h="6508" extrusionOk="0">
                  <a:moveTo>
                    <a:pt x="10190" y="3118"/>
                  </a:moveTo>
                  <a:cubicBezTo>
                    <a:pt x="10086" y="3620"/>
                    <a:pt x="9960" y="4059"/>
                    <a:pt x="9918" y="4520"/>
                  </a:cubicBezTo>
                  <a:cubicBezTo>
                    <a:pt x="9856" y="4834"/>
                    <a:pt x="9709" y="5022"/>
                    <a:pt x="9437" y="5189"/>
                  </a:cubicBezTo>
                  <a:cubicBezTo>
                    <a:pt x="8726" y="5629"/>
                    <a:pt x="8035" y="6047"/>
                    <a:pt x="7303" y="6507"/>
                  </a:cubicBezTo>
                  <a:cubicBezTo>
                    <a:pt x="7094" y="6403"/>
                    <a:pt x="6864" y="6361"/>
                    <a:pt x="6696" y="6235"/>
                  </a:cubicBezTo>
                  <a:cubicBezTo>
                    <a:pt x="6319" y="5943"/>
                    <a:pt x="5901" y="5775"/>
                    <a:pt x="5483" y="5650"/>
                  </a:cubicBezTo>
                  <a:cubicBezTo>
                    <a:pt x="4625" y="5357"/>
                    <a:pt x="3725" y="5064"/>
                    <a:pt x="2867" y="4813"/>
                  </a:cubicBezTo>
                  <a:cubicBezTo>
                    <a:pt x="2637" y="4729"/>
                    <a:pt x="2386" y="4729"/>
                    <a:pt x="2135" y="4729"/>
                  </a:cubicBezTo>
                  <a:cubicBezTo>
                    <a:pt x="1926" y="4729"/>
                    <a:pt x="1695" y="4750"/>
                    <a:pt x="1486" y="4750"/>
                  </a:cubicBezTo>
                  <a:cubicBezTo>
                    <a:pt x="1151" y="4290"/>
                    <a:pt x="796" y="3871"/>
                    <a:pt x="461" y="3432"/>
                  </a:cubicBezTo>
                  <a:cubicBezTo>
                    <a:pt x="356" y="3264"/>
                    <a:pt x="252" y="3118"/>
                    <a:pt x="147" y="2930"/>
                  </a:cubicBezTo>
                  <a:cubicBezTo>
                    <a:pt x="1" y="2637"/>
                    <a:pt x="21" y="2323"/>
                    <a:pt x="210" y="2072"/>
                  </a:cubicBezTo>
                  <a:cubicBezTo>
                    <a:pt x="565" y="1549"/>
                    <a:pt x="963" y="1046"/>
                    <a:pt x="1340" y="502"/>
                  </a:cubicBezTo>
                  <a:cubicBezTo>
                    <a:pt x="1486" y="272"/>
                    <a:pt x="1674" y="168"/>
                    <a:pt x="1946" y="126"/>
                  </a:cubicBezTo>
                  <a:cubicBezTo>
                    <a:pt x="2742" y="63"/>
                    <a:pt x="3495" y="0"/>
                    <a:pt x="4248" y="272"/>
                  </a:cubicBezTo>
                  <a:cubicBezTo>
                    <a:pt x="5085" y="544"/>
                    <a:pt x="5964" y="795"/>
                    <a:pt x="6822" y="1025"/>
                  </a:cubicBezTo>
                  <a:cubicBezTo>
                    <a:pt x="7763" y="1277"/>
                    <a:pt x="8663" y="1695"/>
                    <a:pt x="9353" y="2406"/>
                  </a:cubicBezTo>
                  <a:cubicBezTo>
                    <a:pt x="9625" y="2616"/>
                    <a:pt x="9877" y="2825"/>
                    <a:pt x="10190" y="311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74"/>
            <p:cNvSpPr/>
            <p:nvPr/>
          </p:nvSpPr>
          <p:spPr>
            <a:xfrm>
              <a:off x="7611550" y="3869350"/>
              <a:ext cx="170025" cy="198275"/>
            </a:xfrm>
            <a:custGeom>
              <a:avLst/>
              <a:gdLst/>
              <a:ahLst/>
              <a:cxnLst/>
              <a:rect l="l" t="t" r="r" b="b"/>
              <a:pathLst>
                <a:path w="6801" h="7931" extrusionOk="0">
                  <a:moveTo>
                    <a:pt x="6633" y="1988"/>
                  </a:moveTo>
                  <a:cubicBezTo>
                    <a:pt x="6466" y="3306"/>
                    <a:pt x="6759" y="4562"/>
                    <a:pt x="6801" y="5775"/>
                  </a:cubicBezTo>
                  <a:cubicBezTo>
                    <a:pt x="6026" y="6570"/>
                    <a:pt x="3976" y="7595"/>
                    <a:pt x="2407" y="7930"/>
                  </a:cubicBezTo>
                  <a:cubicBezTo>
                    <a:pt x="2093" y="7826"/>
                    <a:pt x="1904" y="7595"/>
                    <a:pt x="1779" y="7303"/>
                  </a:cubicBezTo>
                  <a:cubicBezTo>
                    <a:pt x="1674" y="7093"/>
                    <a:pt x="1570" y="6905"/>
                    <a:pt x="1465" y="6717"/>
                  </a:cubicBezTo>
                  <a:cubicBezTo>
                    <a:pt x="1193" y="6256"/>
                    <a:pt x="900" y="5838"/>
                    <a:pt x="544" y="5440"/>
                  </a:cubicBezTo>
                  <a:cubicBezTo>
                    <a:pt x="314" y="5210"/>
                    <a:pt x="168" y="4896"/>
                    <a:pt x="0" y="4582"/>
                  </a:cubicBezTo>
                  <a:cubicBezTo>
                    <a:pt x="63" y="4310"/>
                    <a:pt x="147" y="4080"/>
                    <a:pt x="210" y="3850"/>
                  </a:cubicBezTo>
                  <a:cubicBezTo>
                    <a:pt x="335" y="3411"/>
                    <a:pt x="440" y="2930"/>
                    <a:pt x="565" y="2490"/>
                  </a:cubicBezTo>
                  <a:cubicBezTo>
                    <a:pt x="733" y="2051"/>
                    <a:pt x="900" y="1590"/>
                    <a:pt x="1067" y="1151"/>
                  </a:cubicBezTo>
                  <a:cubicBezTo>
                    <a:pt x="1632" y="900"/>
                    <a:pt x="2218" y="691"/>
                    <a:pt x="2720" y="314"/>
                  </a:cubicBezTo>
                  <a:cubicBezTo>
                    <a:pt x="2867" y="189"/>
                    <a:pt x="3139" y="189"/>
                    <a:pt x="3327" y="168"/>
                  </a:cubicBezTo>
                  <a:cubicBezTo>
                    <a:pt x="3725" y="105"/>
                    <a:pt x="4101" y="63"/>
                    <a:pt x="4541" y="0"/>
                  </a:cubicBezTo>
                  <a:cubicBezTo>
                    <a:pt x="5378" y="419"/>
                    <a:pt x="5985" y="1214"/>
                    <a:pt x="6633" y="198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74"/>
            <p:cNvSpPr/>
            <p:nvPr/>
          </p:nvSpPr>
          <p:spPr>
            <a:xfrm>
              <a:off x="7728725" y="3726550"/>
              <a:ext cx="166875" cy="197225"/>
            </a:xfrm>
            <a:custGeom>
              <a:avLst/>
              <a:gdLst/>
              <a:ahLst/>
              <a:cxnLst/>
              <a:rect l="l" t="t" r="r" b="b"/>
              <a:pathLst>
                <a:path w="6675" h="7889" extrusionOk="0">
                  <a:moveTo>
                    <a:pt x="5796" y="649"/>
                  </a:moveTo>
                  <a:cubicBezTo>
                    <a:pt x="6675" y="2908"/>
                    <a:pt x="6256" y="5105"/>
                    <a:pt x="5273" y="7302"/>
                  </a:cubicBezTo>
                  <a:cubicBezTo>
                    <a:pt x="4583" y="7386"/>
                    <a:pt x="3997" y="7888"/>
                    <a:pt x="3223" y="7784"/>
                  </a:cubicBezTo>
                  <a:cubicBezTo>
                    <a:pt x="2804" y="7344"/>
                    <a:pt x="2427" y="6926"/>
                    <a:pt x="2030" y="6507"/>
                  </a:cubicBezTo>
                  <a:cubicBezTo>
                    <a:pt x="1590" y="6005"/>
                    <a:pt x="1172" y="5482"/>
                    <a:pt x="565" y="5168"/>
                  </a:cubicBezTo>
                  <a:cubicBezTo>
                    <a:pt x="398" y="5085"/>
                    <a:pt x="293" y="4980"/>
                    <a:pt x="168" y="4875"/>
                  </a:cubicBezTo>
                  <a:cubicBezTo>
                    <a:pt x="0" y="4143"/>
                    <a:pt x="251" y="3494"/>
                    <a:pt x="461" y="2846"/>
                  </a:cubicBezTo>
                  <a:cubicBezTo>
                    <a:pt x="586" y="2448"/>
                    <a:pt x="754" y="2051"/>
                    <a:pt x="900" y="1653"/>
                  </a:cubicBezTo>
                  <a:cubicBezTo>
                    <a:pt x="984" y="1486"/>
                    <a:pt x="1109" y="1339"/>
                    <a:pt x="1298" y="1235"/>
                  </a:cubicBezTo>
                  <a:cubicBezTo>
                    <a:pt x="1904" y="900"/>
                    <a:pt x="2532" y="586"/>
                    <a:pt x="3097" y="188"/>
                  </a:cubicBezTo>
                  <a:cubicBezTo>
                    <a:pt x="3348" y="0"/>
                    <a:pt x="3599" y="0"/>
                    <a:pt x="3871" y="126"/>
                  </a:cubicBezTo>
                  <a:cubicBezTo>
                    <a:pt x="4478" y="293"/>
                    <a:pt x="5147" y="460"/>
                    <a:pt x="5796" y="6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74"/>
            <p:cNvSpPr/>
            <p:nvPr/>
          </p:nvSpPr>
          <p:spPr>
            <a:xfrm>
              <a:off x="7565525" y="3719225"/>
              <a:ext cx="162700" cy="154325"/>
            </a:xfrm>
            <a:custGeom>
              <a:avLst/>
              <a:gdLst/>
              <a:ahLst/>
              <a:cxnLst/>
              <a:rect l="l" t="t" r="r" b="b"/>
              <a:pathLst>
                <a:path w="6508" h="6173" extrusionOk="0">
                  <a:moveTo>
                    <a:pt x="5629" y="5147"/>
                  </a:moveTo>
                  <a:cubicBezTo>
                    <a:pt x="5440" y="5168"/>
                    <a:pt x="5231" y="5210"/>
                    <a:pt x="5022" y="5252"/>
                  </a:cubicBezTo>
                  <a:cubicBezTo>
                    <a:pt x="4603" y="5273"/>
                    <a:pt x="4185" y="5398"/>
                    <a:pt x="3850" y="5670"/>
                  </a:cubicBezTo>
                  <a:cubicBezTo>
                    <a:pt x="3536" y="5901"/>
                    <a:pt x="3160" y="6026"/>
                    <a:pt x="2783" y="6173"/>
                  </a:cubicBezTo>
                  <a:cubicBezTo>
                    <a:pt x="2490" y="5901"/>
                    <a:pt x="2218" y="5587"/>
                    <a:pt x="1904" y="5378"/>
                  </a:cubicBezTo>
                  <a:cubicBezTo>
                    <a:pt x="1590" y="5168"/>
                    <a:pt x="1172" y="5085"/>
                    <a:pt x="837" y="4875"/>
                  </a:cubicBezTo>
                  <a:cubicBezTo>
                    <a:pt x="523" y="4687"/>
                    <a:pt x="251" y="4436"/>
                    <a:pt x="0" y="4206"/>
                  </a:cubicBezTo>
                  <a:cubicBezTo>
                    <a:pt x="356" y="2950"/>
                    <a:pt x="712" y="1737"/>
                    <a:pt x="1046" y="544"/>
                  </a:cubicBezTo>
                  <a:cubicBezTo>
                    <a:pt x="1360" y="481"/>
                    <a:pt x="1653" y="502"/>
                    <a:pt x="1800" y="209"/>
                  </a:cubicBezTo>
                  <a:cubicBezTo>
                    <a:pt x="1904" y="0"/>
                    <a:pt x="2134" y="0"/>
                    <a:pt x="2323" y="63"/>
                  </a:cubicBezTo>
                  <a:cubicBezTo>
                    <a:pt x="3369" y="356"/>
                    <a:pt x="4415" y="649"/>
                    <a:pt x="5419" y="1088"/>
                  </a:cubicBezTo>
                  <a:cubicBezTo>
                    <a:pt x="5775" y="1256"/>
                    <a:pt x="6110" y="1507"/>
                    <a:pt x="6507" y="1779"/>
                  </a:cubicBezTo>
                  <a:cubicBezTo>
                    <a:pt x="6298" y="2344"/>
                    <a:pt x="6089" y="2867"/>
                    <a:pt x="5942" y="3432"/>
                  </a:cubicBezTo>
                  <a:cubicBezTo>
                    <a:pt x="5838" y="3997"/>
                    <a:pt x="5754" y="4541"/>
                    <a:pt x="5629" y="514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74"/>
            <p:cNvSpPr/>
            <p:nvPr/>
          </p:nvSpPr>
          <p:spPr>
            <a:xfrm>
              <a:off x="7522625" y="4008475"/>
              <a:ext cx="115100" cy="77975"/>
            </a:xfrm>
            <a:custGeom>
              <a:avLst/>
              <a:gdLst/>
              <a:ahLst/>
              <a:cxnLst/>
              <a:rect l="l" t="t" r="r" b="b"/>
              <a:pathLst>
                <a:path w="4604" h="3119" extrusionOk="0">
                  <a:moveTo>
                    <a:pt x="2972" y="85"/>
                  </a:moveTo>
                  <a:cubicBezTo>
                    <a:pt x="3725" y="691"/>
                    <a:pt x="4290" y="1445"/>
                    <a:pt x="4604" y="2365"/>
                  </a:cubicBezTo>
                  <a:cubicBezTo>
                    <a:pt x="4122" y="2867"/>
                    <a:pt x="3557" y="3119"/>
                    <a:pt x="2930" y="2972"/>
                  </a:cubicBezTo>
                  <a:cubicBezTo>
                    <a:pt x="1946" y="2721"/>
                    <a:pt x="1005" y="2365"/>
                    <a:pt x="42" y="2051"/>
                  </a:cubicBezTo>
                  <a:cubicBezTo>
                    <a:pt x="21" y="2051"/>
                    <a:pt x="21" y="1989"/>
                    <a:pt x="0" y="1947"/>
                  </a:cubicBezTo>
                  <a:cubicBezTo>
                    <a:pt x="21" y="1884"/>
                    <a:pt x="63" y="1821"/>
                    <a:pt x="126" y="1779"/>
                  </a:cubicBezTo>
                  <a:cubicBezTo>
                    <a:pt x="670" y="1570"/>
                    <a:pt x="1151" y="1214"/>
                    <a:pt x="1570" y="796"/>
                  </a:cubicBezTo>
                  <a:cubicBezTo>
                    <a:pt x="1632" y="712"/>
                    <a:pt x="1737" y="629"/>
                    <a:pt x="1800" y="566"/>
                  </a:cubicBezTo>
                  <a:cubicBezTo>
                    <a:pt x="2114" y="189"/>
                    <a:pt x="2511" y="1"/>
                    <a:pt x="2972" y="8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74"/>
            <p:cNvSpPr/>
            <p:nvPr/>
          </p:nvSpPr>
          <p:spPr>
            <a:xfrm>
              <a:off x="7347375" y="3827500"/>
              <a:ext cx="66475" cy="89475"/>
            </a:xfrm>
            <a:custGeom>
              <a:avLst/>
              <a:gdLst/>
              <a:ahLst/>
              <a:cxnLst/>
              <a:rect l="l" t="t" r="r" b="b"/>
              <a:pathLst>
                <a:path w="2659" h="3579" extrusionOk="0">
                  <a:moveTo>
                    <a:pt x="2658" y="1256"/>
                  </a:moveTo>
                  <a:cubicBezTo>
                    <a:pt x="2219" y="2281"/>
                    <a:pt x="1466" y="2825"/>
                    <a:pt x="775" y="3578"/>
                  </a:cubicBezTo>
                  <a:cubicBezTo>
                    <a:pt x="378" y="2804"/>
                    <a:pt x="252" y="2051"/>
                    <a:pt x="106" y="1277"/>
                  </a:cubicBezTo>
                  <a:cubicBezTo>
                    <a:pt x="22" y="858"/>
                    <a:pt x="1" y="440"/>
                    <a:pt x="168" y="0"/>
                  </a:cubicBezTo>
                  <a:cubicBezTo>
                    <a:pt x="587" y="210"/>
                    <a:pt x="1005" y="440"/>
                    <a:pt x="1424" y="649"/>
                  </a:cubicBezTo>
                  <a:cubicBezTo>
                    <a:pt x="1821" y="858"/>
                    <a:pt x="2219" y="1047"/>
                    <a:pt x="2658" y="125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74"/>
            <p:cNvSpPr/>
            <p:nvPr/>
          </p:nvSpPr>
          <p:spPr>
            <a:xfrm>
              <a:off x="7484950" y="3589500"/>
              <a:ext cx="85825" cy="44475"/>
            </a:xfrm>
            <a:custGeom>
              <a:avLst/>
              <a:gdLst/>
              <a:ahLst/>
              <a:cxnLst/>
              <a:rect l="l" t="t" r="r" b="b"/>
              <a:pathLst>
                <a:path w="3433" h="1779" extrusionOk="0">
                  <a:moveTo>
                    <a:pt x="1" y="1255"/>
                  </a:moveTo>
                  <a:cubicBezTo>
                    <a:pt x="189" y="1130"/>
                    <a:pt x="273" y="1025"/>
                    <a:pt x="294" y="1025"/>
                  </a:cubicBezTo>
                  <a:cubicBezTo>
                    <a:pt x="838" y="1172"/>
                    <a:pt x="1319" y="900"/>
                    <a:pt x="1758" y="649"/>
                  </a:cubicBezTo>
                  <a:cubicBezTo>
                    <a:pt x="2135" y="481"/>
                    <a:pt x="2491" y="272"/>
                    <a:pt x="2888" y="105"/>
                  </a:cubicBezTo>
                  <a:cubicBezTo>
                    <a:pt x="3035" y="21"/>
                    <a:pt x="3244" y="21"/>
                    <a:pt x="3432" y="0"/>
                  </a:cubicBezTo>
                  <a:cubicBezTo>
                    <a:pt x="3432" y="335"/>
                    <a:pt x="3223" y="544"/>
                    <a:pt x="3077" y="795"/>
                  </a:cubicBezTo>
                  <a:cubicBezTo>
                    <a:pt x="2972" y="921"/>
                    <a:pt x="2805" y="1025"/>
                    <a:pt x="2763" y="1172"/>
                  </a:cubicBezTo>
                  <a:cubicBezTo>
                    <a:pt x="2491" y="1695"/>
                    <a:pt x="2072" y="1779"/>
                    <a:pt x="1570" y="1653"/>
                  </a:cubicBezTo>
                  <a:cubicBezTo>
                    <a:pt x="1089" y="1528"/>
                    <a:pt x="608" y="1423"/>
                    <a:pt x="1" y="125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74"/>
            <p:cNvSpPr/>
            <p:nvPr/>
          </p:nvSpPr>
          <p:spPr>
            <a:xfrm>
              <a:off x="7797775" y="3937875"/>
              <a:ext cx="47625" cy="51800"/>
            </a:xfrm>
            <a:custGeom>
              <a:avLst/>
              <a:gdLst/>
              <a:ahLst/>
              <a:cxnLst/>
              <a:rect l="l" t="t" r="r" b="b"/>
              <a:pathLst>
                <a:path w="1905" h="2072" extrusionOk="0">
                  <a:moveTo>
                    <a:pt x="0" y="189"/>
                  </a:moveTo>
                  <a:cubicBezTo>
                    <a:pt x="649" y="126"/>
                    <a:pt x="1256" y="84"/>
                    <a:pt x="1904" y="0"/>
                  </a:cubicBezTo>
                  <a:cubicBezTo>
                    <a:pt x="1590" y="858"/>
                    <a:pt x="963" y="1444"/>
                    <a:pt x="398" y="2072"/>
                  </a:cubicBezTo>
                  <a:cubicBezTo>
                    <a:pt x="188" y="2072"/>
                    <a:pt x="188" y="1946"/>
                    <a:pt x="147" y="1841"/>
                  </a:cubicBezTo>
                  <a:cubicBezTo>
                    <a:pt x="105" y="1318"/>
                    <a:pt x="42" y="795"/>
                    <a:pt x="0" y="18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74"/>
            <p:cNvSpPr/>
            <p:nvPr/>
          </p:nvSpPr>
          <p:spPr>
            <a:xfrm>
              <a:off x="7831775" y="3681025"/>
              <a:ext cx="31400" cy="33500"/>
            </a:xfrm>
            <a:custGeom>
              <a:avLst/>
              <a:gdLst/>
              <a:ahLst/>
              <a:cxnLst/>
              <a:rect l="l" t="t" r="r" b="b"/>
              <a:pathLst>
                <a:path w="1256" h="1340" extrusionOk="0">
                  <a:moveTo>
                    <a:pt x="335" y="1"/>
                  </a:moveTo>
                  <a:cubicBezTo>
                    <a:pt x="628" y="398"/>
                    <a:pt x="921" y="817"/>
                    <a:pt x="1256" y="1277"/>
                  </a:cubicBezTo>
                  <a:cubicBezTo>
                    <a:pt x="1046" y="1298"/>
                    <a:pt x="942" y="1340"/>
                    <a:pt x="837" y="1298"/>
                  </a:cubicBezTo>
                  <a:cubicBezTo>
                    <a:pt x="649" y="1277"/>
                    <a:pt x="461" y="1235"/>
                    <a:pt x="272" y="1172"/>
                  </a:cubicBezTo>
                  <a:cubicBezTo>
                    <a:pt x="0" y="335"/>
                    <a:pt x="0" y="335"/>
                    <a:pt x="3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74"/>
            <p:cNvSpPr/>
            <p:nvPr/>
          </p:nvSpPr>
          <p:spPr>
            <a:xfrm>
              <a:off x="7319650" y="3553925"/>
              <a:ext cx="594275" cy="553450"/>
            </a:xfrm>
            <a:custGeom>
              <a:avLst/>
              <a:gdLst/>
              <a:ahLst/>
              <a:cxnLst/>
              <a:rect l="l" t="t" r="r" b="b"/>
              <a:pathLst>
                <a:path w="23771" h="22138" extrusionOk="0">
                  <a:moveTo>
                    <a:pt x="23645" y="9249"/>
                  </a:moveTo>
                  <a:cubicBezTo>
                    <a:pt x="23770" y="10483"/>
                    <a:pt x="23666" y="11425"/>
                    <a:pt x="23435" y="12366"/>
                  </a:cubicBezTo>
                  <a:cubicBezTo>
                    <a:pt x="23226" y="13161"/>
                    <a:pt x="23017" y="13998"/>
                    <a:pt x="22682" y="14730"/>
                  </a:cubicBezTo>
                  <a:cubicBezTo>
                    <a:pt x="22285" y="15567"/>
                    <a:pt x="21782" y="16363"/>
                    <a:pt x="21238" y="17095"/>
                  </a:cubicBezTo>
                  <a:cubicBezTo>
                    <a:pt x="20632" y="17869"/>
                    <a:pt x="19941" y="18539"/>
                    <a:pt x="19251" y="19271"/>
                  </a:cubicBezTo>
                  <a:cubicBezTo>
                    <a:pt x="19167" y="19334"/>
                    <a:pt x="19104" y="19417"/>
                    <a:pt x="19000" y="19480"/>
                  </a:cubicBezTo>
                  <a:cubicBezTo>
                    <a:pt x="17556" y="20380"/>
                    <a:pt x="16091" y="21280"/>
                    <a:pt x="14355" y="21593"/>
                  </a:cubicBezTo>
                  <a:cubicBezTo>
                    <a:pt x="14041" y="21635"/>
                    <a:pt x="13706" y="21677"/>
                    <a:pt x="13371" y="21698"/>
                  </a:cubicBezTo>
                  <a:cubicBezTo>
                    <a:pt x="12890" y="21740"/>
                    <a:pt x="12430" y="21803"/>
                    <a:pt x="11948" y="21907"/>
                  </a:cubicBezTo>
                  <a:cubicBezTo>
                    <a:pt x="11174" y="22096"/>
                    <a:pt x="10379" y="22137"/>
                    <a:pt x="9542" y="21907"/>
                  </a:cubicBezTo>
                  <a:cubicBezTo>
                    <a:pt x="7408" y="21321"/>
                    <a:pt x="5546" y="20254"/>
                    <a:pt x="3872" y="18790"/>
                  </a:cubicBezTo>
                  <a:cubicBezTo>
                    <a:pt x="2784" y="17827"/>
                    <a:pt x="1863" y="16697"/>
                    <a:pt x="1026" y="15484"/>
                  </a:cubicBezTo>
                  <a:cubicBezTo>
                    <a:pt x="922" y="15358"/>
                    <a:pt x="838" y="15212"/>
                    <a:pt x="796" y="15044"/>
                  </a:cubicBezTo>
                  <a:cubicBezTo>
                    <a:pt x="440" y="14082"/>
                    <a:pt x="127" y="13078"/>
                    <a:pt x="22" y="12031"/>
                  </a:cubicBezTo>
                  <a:cubicBezTo>
                    <a:pt x="1" y="11592"/>
                    <a:pt x="22" y="11153"/>
                    <a:pt x="85" y="10713"/>
                  </a:cubicBezTo>
                  <a:cubicBezTo>
                    <a:pt x="378" y="8663"/>
                    <a:pt x="1215" y="6863"/>
                    <a:pt x="2365" y="5168"/>
                  </a:cubicBezTo>
                  <a:cubicBezTo>
                    <a:pt x="3349" y="3662"/>
                    <a:pt x="4688" y="2595"/>
                    <a:pt x="6132" y="1632"/>
                  </a:cubicBezTo>
                  <a:cubicBezTo>
                    <a:pt x="6655" y="1298"/>
                    <a:pt x="7220" y="1046"/>
                    <a:pt x="7847" y="1046"/>
                  </a:cubicBezTo>
                  <a:cubicBezTo>
                    <a:pt x="8161" y="1046"/>
                    <a:pt x="8454" y="942"/>
                    <a:pt x="8747" y="816"/>
                  </a:cubicBezTo>
                  <a:cubicBezTo>
                    <a:pt x="9270" y="523"/>
                    <a:pt x="9835" y="398"/>
                    <a:pt x="10421" y="314"/>
                  </a:cubicBezTo>
                  <a:cubicBezTo>
                    <a:pt x="12890" y="42"/>
                    <a:pt x="12890" y="0"/>
                    <a:pt x="15359" y="712"/>
                  </a:cubicBezTo>
                  <a:cubicBezTo>
                    <a:pt x="16175" y="942"/>
                    <a:pt x="16949" y="1214"/>
                    <a:pt x="17744" y="1507"/>
                  </a:cubicBezTo>
                  <a:cubicBezTo>
                    <a:pt x="18309" y="1716"/>
                    <a:pt x="18832" y="2030"/>
                    <a:pt x="19313" y="2448"/>
                  </a:cubicBezTo>
                  <a:cubicBezTo>
                    <a:pt x="19460" y="2595"/>
                    <a:pt x="19648" y="2762"/>
                    <a:pt x="19837" y="2867"/>
                  </a:cubicBezTo>
                  <a:cubicBezTo>
                    <a:pt x="20925" y="3599"/>
                    <a:pt x="21720" y="4603"/>
                    <a:pt x="22452" y="5650"/>
                  </a:cubicBezTo>
                  <a:cubicBezTo>
                    <a:pt x="22578" y="5859"/>
                    <a:pt x="22703" y="6068"/>
                    <a:pt x="22808" y="6319"/>
                  </a:cubicBezTo>
                  <a:cubicBezTo>
                    <a:pt x="23289" y="7365"/>
                    <a:pt x="23561" y="8412"/>
                    <a:pt x="23645" y="9249"/>
                  </a:cubicBezTo>
                  <a:close/>
                  <a:moveTo>
                    <a:pt x="10379" y="6089"/>
                  </a:moveTo>
                  <a:cubicBezTo>
                    <a:pt x="10170" y="5796"/>
                    <a:pt x="9898" y="5419"/>
                    <a:pt x="9647" y="5064"/>
                  </a:cubicBezTo>
                  <a:cubicBezTo>
                    <a:pt x="9417" y="4687"/>
                    <a:pt x="9207" y="4311"/>
                    <a:pt x="8998" y="3955"/>
                  </a:cubicBezTo>
                  <a:cubicBezTo>
                    <a:pt x="8391" y="3829"/>
                    <a:pt x="7826" y="3704"/>
                    <a:pt x="7241" y="3599"/>
                  </a:cubicBezTo>
                  <a:cubicBezTo>
                    <a:pt x="6864" y="3515"/>
                    <a:pt x="6487" y="3432"/>
                    <a:pt x="6090" y="3369"/>
                  </a:cubicBezTo>
                  <a:cubicBezTo>
                    <a:pt x="5860" y="3306"/>
                    <a:pt x="5650" y="3369"/>
                    <a:pt x="5462" y="3515"/>
                  </a:cubicBezTo>
                  <a:cubicBezTo>
                    <a:pt x="4876" y="3997"/>
                    <a:pt x="4269" y="4457"/>
                    <a:pt x="3851" y="5085"/>
                  </a:cubicBezTo>
                  <a:cubicBezTo>
                    <a:pt x="3307" y="5901"/>
                    <a:pt x="2784" y="6738"/>
                    <a:pt x="2282" y="7575"/>
                  </a:cubicBezTo>
                  <a:cubicBezTo>
                    <a:pt x="1884" y="8244"/>
                    <a:pt x="1675" y="9018"/>
                    <a:pt x="1528" y="9709"/>
                  </a:cubicBezTo>
                  <a:cubicBezTo>
                    <a:pt x="2052" y="10420"/>
                    <a:pt x="2679" y="10797"/>
                    <a:pt x="4479" y="11466"/>
                  </a:cubicBezTo>
                  <a:cubicBezTo>
                    <a:pt x="5085" y="11362"/>
                    <a:pt x="5609" y="11278"/>
                    <a:pt x="6132" y="11173"/>
                  </a:cubicBezTo>
                  <a:cubicBezTo>
                    <a:pt x="6466" y="11132"/>
                    <a:pt x="6780" y="11048"/>
                    <a:pt x="7094" y="10964"/>
                  </a:cubicBezTo>
                  <a:cubicBezTo>
                    <a:pt x="7492" y="10901"/>
                    <a:pt x="7847" y="10755"/>
                    <a:pt x="8224" y="10713"/>
                  </a:cubicBezTo>
                  <a:cubicBezTo>
                    <a:pt x="8705" y="10629"/>
                    <a:pt x="9019" y="10399"/>
                    <a:pt x="9207" y="9918"/>
                  </a:cubicBezTo>
                  <a:cubicBezTo>
                    <a:pt x="9291" y="9688"/>
                    <a:pt x="9333" y="9437"/>
                    <a:pt x="9417" y="9186"/>
                  </a:cubicBezTo>
                  <a:cubicBezTo>
                    <a:pt x="9730" y="8202"/>
                    <a:pt x="10044" y="7177"/>
                    <a:pt x="10379" y="6089"/>
                  </a:cubicBezTo>
                  <a:close/>
                  <a:moveTo>
                    <a:pt x="11948" y="13559"/>
                  </a:moveTo>
                  <a:cubicBezTo>
                    <a:pt x="11739" y="13308"/>
                    <a:pt x="11593" y="13057"/>
                    <a:pt x="11404" y="12847"/>
                  </a:cubicBezTo>
                  <a:cubicBezTo>
                    <a:pt x="11321" y="12785"/>
                    <a:pt x="11216" y="12722"/>
                    <a:pt x="11111" y="12680"/>
                  </a:cubicBezTo>
                  <a:cubicBezTo>
                    <a:pt x="10484" y="12492"/>
                    <a:pt x="9961" y="12115"/>
                    <a:pt x="9479" y="11697"/>
                  </a:cubicBezTo>
                  <a:cubicBezTo>
                    <a:pt x="9333" y="11592"/>
                    <a:pt x="9103" y="11487"/>
                    <a:pt x="8956" y="11487"/>
                  </a:cubicBezTo>
                  <a:cubicBezTo>
                    <a:pt x="8517" y="11487"/>
                    <a:pt x="8078" y="11487"/>
                    <a:pt x="7722" y="11655"/>
                  </a:cubicBezTo>
                  <a:cubicBezTo>
                    <a:pt x="7094" y="11885"/>
                    <a:pt x="6445" y="12010"/>
                    <a:pt x="5755" y="12052"/>
                  </a:cubicBezTo>
                  <a:cubicBezTo>
                    <a:pt x="5316" y="12073"/>
                    <a:pt x="4960" y="12220"/>
                    <a:pt x="4709" y="12617"/>
                  </a:cubicBezTo>
                  <a:cubicBezTo>
                    <a:pt x="4228" y="13350"/>
                    <a:pt x="3704" y="14040"/>
                    <a:pt x="3098" y="14626"/>
                  </a:cubicBezTo>
                  <a:cubicBezTo>
                    <a:pt x="2847" y="14835"/>
                    <a:pt x="2658" y="15128"/>
                    <a:pt x="2470" y="15358"/>
                  </a:cubicBezTo>
                  <a:cubicBezTo>
                    <a:pt x="3244" y="16781"/>
                    <a:pt x="5525" y="18915"/>
                    <a:pt x="7010" y="19585"/>
                  </a:cubicBezTo>
                  <a:cubicBezTo>
                    <a:pt x="7199" y="19480"/>
                    <a:pt x="7408" y="19313"/>
                    <a:pt x="7638" y="19229"/>
                  </a:cubicBezTo>
                  <a:cubicBezTo>
                    <a:pt x="8350" y="18978"/>
                    <a:pt x="8894" y="18497"/>
                    <a:pt x="9417" y="18016"/>
                  </a:cubicBezTo>
                  <a:cubicBezTo>
                    <a:pt x="9710" y="17723"/>
                    <a:pt x="10044" y="17451"/>
                    <a:pt x="10463" y="17325"/>
                  </a:cubicBezTo>
                  <a:cubicBezTo>
                    <a:pt x="10588" y="17304"/>
                    <a:pt x="10756" y="17116"/>
                    <a:pt x="10798" y="16990"/>
                  </a:cubicBezTo>
                  <a:cubicBezTo>
                    <a:pt x="11007" y="16446"/>
                    <a:pt x="11216" y="15881"/>
                    <a:pt x="11363" y="15316"/>
                  </a:cubicBezTo>
                  <a:cubicBezTo>
                    <a:pt x="11404" y="14730"/>
                    <a:pt x="11593" y="14166"/>
                    <a:pt x="11948" y="13559"/>
                  </a:cubicBezTo>
                  <a:close/>
                  <a:moveTo>
                    <a:pt x="19899" y="4227"/>
                  </a:moveTo>
                  <a:cubicBezTo>
                    <a:pt x="19586" y="3955"/>
                    <a:pt x="19334" y="3746"/>
                    <a:pt x="19104" y="3515"/>
                  </a:cubicBezTo>
                  <a:cubicBezTo>
                    <a:pt x="18372" y="2804"/>
                    <a:pt x="17493" y="2386"/>
                    <a:pt x="16552" y="2134"/>
                  </a:cubicBezTo>
                  <a:cubicBezTo>
                    <a:pt x="15694" y="1904"/>
                    <a:pt x="14836" y="1653"/>
                    <a:pt x="13999" y="1381"/>
                  </a:cubicBezTo>
                  <a:cubicBezTo>
                    <a:pt x="13246" y="1088"/>
                    <a:pt x="12451" y="1172"/>
                    <a:pt x="11697" y="1235"/>
                  </a:cubicBezTo>
                  <a:cubicBezTo>
                    <a:pt x="11425" y="1277"/>
                    <a:pt x="11216" y="1381"/>
                    <a:pt x="11070" y="1611"/>
                  </a:cubicBezTo>
                  <a:cubicBezTo>
                    <a:pt x="10693" y="2134"/>
                    <a:pt x="10337" y="2658"/>
                    <a:pt x="9940" y="3181"/>
                  </a:cubicBezTo>
                  <a:cubicBezTo>
                    <a:pt x="9730" y="3474"/>
                    <a:pt x="9730" y="3746"/>
                    <a:pt x="9898" y="4039"/>
                  </a:cubicBezTo>
                  <a:cubicBezTo>
                    <a:pt x="9961" y="4227"/>
                    <a:pt x="10065" y="4373"/>
                    <a:pt x="10212" y="4541"/>
                  </a:cubicBezTo>
                  <a:lnTo>
                    <a:pt x="11216" y="5859"/>
                  </a:lnTo>
                  <a:cubicBezTo>
                    <a:pt x="11425" y="5859"/>
                    <a:pt x="11655" y="5838"/>
                    <a:pt x="11865" y="5838"/>
                  </a:cubicBezTo>
                  <a:cubicBezTo>
                    <a:pt x="12116" y="5838"/>
                    <a:pt x="12367" y="5859"/>
                    <a:pt x="12618" y="5922"/>
                  </a:cubicBezTo>
                  <a:cubicBezTo>
                    <a:pt x="13497" y="6173"/>
                    <a:pt x="14355" y="6466"/>
                    <a:pt x="15233" y="6759"/>
                  </a:cubicBezTo>
                  <a:cubicBezTo>
                    <a:pt x="15652" y="6884"/>
                    <a:pt x="16049" y="7052"/>
                    <a:pt x="16426" y="7344"/>
                  </a:cubicBezTo>
                  <a:cubicBezTo>
                    <a:pt x="16593" y="7470"/>
                    <a:pt x="16824" y="7533"/>
                    <a:pt x="17033" y="7616"/>
                  </a:cubicBezTo>
                  <a:cubicBezTo>
                    <a:pt x="17765" y="7177"/>
                    <a:pt x="18477" y="6738"/>
                    <a:pt x="19167" y="6298"/>
                  </a:cubicBezTo>
                  <a:cubicBezTo>
                    <a:pt x="19439" y="6131"/>
                    <a:pt x="19586" y="5943"/>
                    <a:pt x="19648" y="5629"/>
                  </a:cubicBezTo>
                  <a:cubicBezTo>
                    <a:pt x="19690" y="5168"/>
                    <a:pt x="19795" y="4687"/>
                    <a:pt x="19899" y="4227"/>
                  </a:cubicBezTo>
                  <a:close/>
                  <a:moveTo>
                    <a:pt x="18309" y="14605"/>
                  </a:moveTo>
                  <a:cubicBezTo>
                    <a:pt x="17661" y="13831"/>
                    <a:pt x="17075" y="13036"/>
                    <a:pt x="16280" y="12596"/>
                  </a:cubicBezTo>
                  <a:cubicBezTo>
                    <a:pt x="15819" y="12638"/>
                    <a:pt x="15443" y="12701"/>
                    <a:pt x="15066" y="12743"/>
                  </a:cubicBezTo>
                  <a:cubicBezTo>
                    <a:pt x="14857" y="12785"/>
                    <a:pt x="14585" y="12806"/>
                    <a:pt x="14438" y="12910"/>
                  </a:cubicBezTo>
                  <a:cubicBezTo>
                    <a:pt x="13936" y="13266"/>
                    <a:pt x="13371" y="13475"/>
                    <a:pt x="12785" y="13747"/>
                  </a:cubicBezTo>
                  <a:cubicBezTo>
                    <a:pt x="12639" y="14186"/>
                    <a:pt x="12430" y="14605"/>
                    <a:pt x="12304" y="15086"/>
                  </a:cubicBezTo>
                  <a:cubicBezTo>
                    <a:pt x="12137" y="15526"/>
                    <a:pt x="12032" y="15986"/>
                    <a:pt x="11927" y="16446"/>
                  </a:cubicBezTo>
                  <a:cubicBezTo>
                    <a:pt x="11844" y="16676"/>
                    <a:pt x="11802" y="16907"/>
                    <a:pt x="11718" y="17179"/>
                  </a:cubicBezTo>
                  <a:cubicBezTo>
                    <a:pt x="11907" y="17451"/>
                    <a:pt x="12032" y="17764"/>
                    <a:pt x="12262" y="18036"/>
                  </a:cubicBezTo>
                  <a:cubicBezTo>
                    <a:pt x="12639" y="18434"/>
                    <a:pt x="12932" y="18873"/>
                    <a:pt x="13183" y="19313"/>
                  </a:cubicBezTo>
                  <a:cubicBezTo>
                    <a:pt x="13287" y="19501"/>
                    <a:pt x="13413" y="19710"/>
                    <a:pt x="13497" y="19899"/>
                  </a:cubicBezTo>
                  <a:cubicBezTo>
                    <a:pt x="13622" y="20171"/>
                    <a:pt x="13811" y="20422"/>
                    <a:pt x="14124" y="20526"/>
                  </a:cubicBezTo>
                  <a:cubicBezTo>
                    <a:pt x="15694" y="20171"/>
                    <a:pt x="17786" y="19166"/>
                    <a:pt x="18518" y="18371"/>
                  </a:cubicBezTo>
                  <a:cubicBezTo>
                    <a:pt x="18414" y="17179"/>
                    <a:pt x="18163" y="15923"/>
                    <a:pt x="18309" y="14605"/>
                  </a:cubicBezTo>
                  <a:close/>
                  <a:moveTo>
                    <a:pt x="22159" y="7554"/>
                  </a:moveTo>
                  <a:cubicBezTo>
                    <a:pt x="21510" y="7365"/>
                    <a:pt x="20841" y="7198"/>
                    <a:pt x="20213" y="7031"/>
                  </a:cubicBezTo>
                  <a:cubicBezTo>
                    <a:pt x="19941" y="6947"/>
                    <a:pt x="19690" y="6947"/>
                    <a:pt x="19439" y="7093"/>
                  </a:cubicBezTo>
                  <a:cubicBezTo>
                    <a:pt x="18853" y="7470"/>
                    <a:pt x="18225" y="7805"/>
                    <a:pt x="17640" y="8140"/>
                  </a:cubicBezTo>
                  <a:cubicBezTo>
                    <a:pt x="17451" y="8244"/>
                    <a:pt x="17326" y="8391"/>
                    <a:pt x="17242" y="8558"/>
                  </a:cubicBezTo>
                  <a:cubicBezTo>
                    <a:pt x="17075" y="8956"/>
                    <a:pt x="16928" y="9353"/>
                    <a:pt x="16803" y="9751"/>
                  </a:cubicBezTo>
                  <a:cubicBezTo>
                    <a:pt x="16593" y="10399"/>
                    <a:pt x="16342" y="11048"/>
                    <a:pt x="16510" y="11780"/>
                  </a:cubicBezTo>
                  <a:cubicBezTo>
                    <a:pt x="16635" y="11885"/>
                    <a:pt x="16761" y="12010"/>
                    <a:pt x="16907" y="12073"/>
                  </a:cubicBezTo>
                  <a:cubicBezTo>
                    <a:pt x="17535" y="12387"/>
                    <a:pt x="17953" y="12889"/>
                    <a:pt x="18372" y="13412"/>
                  </a:cubicBezTo>
                  <a:cubicBezTo>
                    <a:pt x="18749" y="13852"/>
                    <a:pt x="19146" y="14249"/>
                    <a:pt x="19565" y="14689"/>
                  </a:cubicBezTo>
                  <a:cubicBezTo>
                    <a:pt x="20297" y="14772"/>
                    <a:pt x="20904" y="14270"/>
                    <a:pt x="21615" y="14207"/>
                  </a:cubicBezTo>
                  <a:cubicBezTo>
                    <a:pt x="22619" y="12010"/>
                    <a:pt x="23038" y="9813"/>
                    <a:pt x="22159" y="7554"/>
                  </a:cubicBezTo>
                  <a:close/>
                  <a:moveTo>
                    <a:pt x="15464" y="11759"/>
                  </a:moveTo>
                  <a:cubicBezTo>
                    <a:pt x="15568" y="11153"/>
                    <a:pt x="15652" y="10609"/>
                    <a:pt x="15798" y="10085"/>
                  </a:cubicBezTo>
                  <a:cubicBezTo>
                    <a:pt x="15966" y="9521"/>
                    <a:pt x="16196" y="8977"/>
                    <a:pt x="16384" y="8412"/>
                  </a:cubicBezTo>
                  <a:cubicBezTo>
                    <a:pt x="15987" y="8181"/>
                    <a:pt x="15652" y="7909"/>
                    <a:pt x="15275" y="7721"/>
                  </a:cubicBezTo>
                  <a:cubicBezTo>
                    <a:pt x="14292" y="7282"/>
                    <a:pt x="13246" y="6989"/>
                    <a:pt x="12199" y="6717"/>
                  </a:cubicBezTo>
                  <a:cubicBezTo>
                    <a:pt x="12011" y="6654"/>
                    <a:pt x="11781" y="6633"/>
                    <a:pt x="11676" y="6842"/>
                  </a:cubicBezTo>
                  <a:cubicBezTo>
                    <a:pt x="11509" y="7156"/>
                    <a:pt x="11216" y="7135"/>
                    <a:pt x="10902" y="7177"/>
                  </a:cubicBezTo>
                  <a:cubicBezTo>
                    <a:pt x="10567" y="8391"/>
                    <a:pt x="10212" y="9583"/>
                    <a:pt x="9856" y="10839"/>
                  </a:cubicBezTo>
                  <a:cubicBezTo>
                    <a:pt x="10128" y="11069"/>
                    <a:pt x="10379" y="11341"/>
                    <a:pt x="10693" y="11529"/>
                  </a:cubicBezTo>
                  <a:cubicBezTo>
                    <a:pt x="11049" y="11738"/>
                    <a:pt x="11425" y="11801"/>
                    <a:pt x="11781" y="12010"/>
                  </a:cubicBezTo>
                  <a:cubicBezTo>
                    <a:pt x="12095" y="12220"/>
                    <a:pt x="12346" y="12534"/>
                    <a:pt x="12639" y="12806"/>
                  </a:cubicBezTo>
                  <a:cubicBezTo>
                    <a:pt x="13036" y="12680"/>
                    <a:pt x="13392" y="12534"/>
                    <a:pt x="13706" y="12303"/>
                  </a:cubicBezTo>
                  <a:cubicBezTo>
                    <a:pt x="14041" y="12052"/>
                    <a:pt x="14438" y="11906"/>
                    <a:pt x="14878" y="11885"/>
                  </a:cubicBezTo>
                  <a:cubicBezTo>
                    <a:pt x="15087" y="11843"/>
                    <a:pt x="15296" y="11780"/>
                    <a:pt x="15464" y="11759"/>
                  </a:cubicBezTo>
                  <a:close/>
                  <a:moveTo>
                    <a:pt x="11091" y="18267"/>
                  </a:moveTo>
                  <a:cubicBezTo>
                    <a:pt x="10630" y="18225"/>
                    <a:pt x="10233" y="18371"/>
                    <a:pt x="9940" y="18748"/>
                  </a:cubicBezTo>
                  <a:lnTo>
                    <a:pt x="9710" y="18978"/>
                  </a:lnTo>
                  <a:cubicBezTo>
                    <a:pt x="9312" y="19417"/>
                    <a:pt x="8852" y="19752"/>
                    <a:pt x="8266" y="19961"/>
                  </a:cubicBezTo>
                  <a:cubicBezTo>
                    <a:pt x="8224" y="20003"/>
                    <a:pt x="8161" y="20066"/>
                    <a:pt x="8140" y="20129"/>
                  </a:cubicBezTo>
                  <a:cubicBezTo>
                    <a:pt x="8161" y="20171"/>
                    <a:pt x="8161" y="20233"/>
                    <a:pt x="8182" y="20233"/>
                  </a:cubicBezTo>
                  <a:cubicBezTo>
                    <a:pt x="9124" y="20547"/>
                    <a:pt x="10065" y="20903"/>
                    <a:pt x="11070" y="21154"/>
                  </a:cubicBezTo>
                  <a:cubicBezTo>
                    <a:pt x="11697" y="21301"/>
                    <a:pt x="12262" y="21049"/>
                    <a:pt x="12743" y="20547"/>
                  </a:cubicBezTo>
                  <a:cubicBezTo>
                    <a:pt x="12367" y="19606"/>
                    <a:pt x="11823" y="18873"/>
                    <a:pt x="11091" y="18267"/>
                  </a:cubicBezTo>
                  <a:close/>
                  <a:moveTo>
                    <a:pt x="3767" y="12199"/>
                  </a:moveTo>
                  <a:cubicBezTo>
                    <a:pt x="3328" y="11990"/>
                    <a:pt x="2909" y="11801"/>
                    <a:pt x="2512" y="11592"/>
                  </a:cubicBezTo>
                  <a:cubicBezTo>
                    <a:pt x="2093" y="11383"/>
                    <a:pt x="1675" y="11153"/>
                    <a:pt x="1256" y="10943"/>
                  </a:cubicBezTo>
                  <a:cubicBezTo>
                    <a:pt x="1068" y="11383"/>
                    <a:pt x="1068" y="11801"/>
                    <a:pt x="1173" y="12220"/>
                  </a:cubicBezTo>
                  <a:cubicBezTo>
                    <a:pt x="1340" y="12994"/>
                    <a:pt x="1466" y="13747"/>
                    <a:pt x="1863" y="14521"/>
                  </a:cubicBezTo>
                  <a:cubicBezTo>
                    <a:pt x="2575" y="13789"/>
                    <a:pt x="3328" y="13224"/>
                    <a:pt x="3767" y="12199"/>
                  </a:cubicBezTo>
                  <a:close/>
                  <a:moveTo>
                    <a:pt x="6613" y="2678"/>
                  </a:moveTo>
                  <a:cubicBezTo>
                    <a:pt x="7220" y="2846"/>
                    <a:pt x="7722" y="2951"/>
                    <a:pt x="8182" y="3076"/>
                  </a:cubicBezTo>
                  <a:cubicBezTo>
                    <a:pt x="8705" y="3202"/>
                    <a:pt x="9103" y="3118"/>
                    <a:pt x="9375" y="2595"/>
                  </a:cubicBezTo>
                  <a:cubicBezTo>
                    <a:pt x="9438" y="2448"/>
                    <a:pt x="9605" y="2365"/>
                    <a:pt x="9689" y="2218"/>
                  </a:cubicBezTo>
                  <a:cubicBezTo>
                    <a:pt x="9835" y="1967"/>
                    <a:pt x="10044" y="1800"/>
                    <a:pt x="10044" y="1423"/>
                  </a:cubicBezTo>
                  <a:cubicBezTo>
                    <a:pt x="9835" y="1444"/>
                    <a:pt x="9647" y="1444"/>
                    <a:pt x="9500" y="1528"/>
                  </a:cubicBezTo>
                  <a:cubicBezTo>
                    <a:pt x="9124" y="1695"/>
                    <a:pt x="8768" y="1904"/>
                    <a:pt x="8370" y="2072"/>
                  </a:cubicBezTo>
                  <a:cubicBezTo>
                    <a:pt x="7889" y="2323"/>
                    <a:pt x="7450" y="2595"/>
                    <a:pt x="6906" y="2448"/>
                  </a:cubicBezTo>
                  <a:cubicBezTo>
                    <a:pt x="6864" y="2448"/>
                    <a:pt x="6801" y="2553"/>
                    <a:pt x="6613" y="2678"/>
                  </a:cubicBezTo>
                  <a:close/>
                  <a:moveTo>
                    <a:pt x="19125" y="15547"/>
                  </a:moveTo>
                  <a:cubicBezTo>
                    <a:pt x="19167" y="16153"/>
                    <a:pt x="19230" y="16676"/>
                    <a:pt x="19272" y="17199"/>
                  </a:cubicBezTo>
                  <a:cubicBezTo>
                    <a:pt x="19272" y="17304"/>
                    <a:pt x="19313" y="17430"/>
                    <a:pt x="19523" y="17430"/>
                  </a:cubicBezTo>
                  <a:cubicBezTo>
                    <a:pt x="20088" y="16823"/>
                    <a:pt x="20715" y="16216"/>
                    <a:pt x="21029" y="15358"/>
                  </a:cubicBezTo>
                  <a:cubicBezTo>
                    <a:pt x="20360" y="15442"/>
                    <a:pt x="19774" y="15505"/>
                    <a:pt x="19125" y="15547"/>
                  </a:cubicBezTo>
                  <a:close/>
                  <a:moveTo>
                    <a:pt x="20820" y="5085"/>
                  </a:moveTo>
                  <a:cubicBezTo>
                    <a:pt x="20485" y="5419"/>
                    <a:pt x="20485" y="5419"/>
                    <a:pt x="20778" y="6256"/>
                  </a:cubicBezTo>
                  <a:cubicBezTo>
                    <a:pt x="20946" y="6319"/>
                    <a:pt x="21134" y="6361"/>
                    <a:pt x="21322" y="6382"/>
                  </a:cubicBezTo>
                  <a:cubicBezTo>
                    <a:pt x="21427" y="6424"/>
                    <a:pt x="21552" y="6361"/>
                    <a:pt x="21741" y="6361"/>
                  </a:cubicBezTo>
                  <a:cubicBezTo>
                    <a:pt x="21406" y="5859"/>
                    <a:pt x="21113" y="5482"/>
                    <a:pt x="20820" y="50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74"/>
            <p:cNvSpPr/>
            <p:nvPr/>
          </p:nvSpPr>
          <p:spPr>
            <a:xfrm>
              <a:off x="7113575" y="3826975"/>
              <a:ext cx="117175" cy="153800"/>
            </a:xfrm>
            <a:custGeom>
              <a:avLst/>
              <a:gdLst/>
              <a:ahLst/>
              <a:cxnLst/>
              <a:rect l="l" t="t" r="r" b="b"/>
              <a:pathLst>
                <a:path w="4687" h="6152" extrusionOk="0">
                  <a:moveTo>
                    <a:pt x="4687" y="251"/>
                  </a:moveTo>
                  <a:cubicBezTo>
                    <a:pt x="4185" y="712"/>
                    <a:pt x="3662" y="1088"/>
                    <a:pt x="3201" y="1570"/>
                  </a:cubicBezTo>
                  <a:cubicBezTo>
                    <a:pt x="2239" y="2511"/>
                    <a:pt x="1569" y="3683"/>
                    <a:pt x="1088" y="4938"/>
                  </a:cubicBezTo>
                  <a:cubicBezTo>
                    <a:pt x="1004" y="5148"/>
                    <a:pt x="1004" y="5357"/>
                    <a:pt x="984" y="5587"/>
                  </a:cubicBezTo>
                  <a:cubicBezTo>
                    <a:pt x="942" y="5880"/>
                    <a:pt x="837" y="6068"/>
                    <a:pt x="628" y="6089"/>
                  </a:cubicBezTo>
                  <a:cubicBezTo>
                    <a:pt x="398" y="6152"/>
                    <a:pt x="105" y="5964"/>
                    <a:pt x="63" y="5733"/>
                  </a:cubicBezTo>
                  <a:cubicBezTo>
                    <a:pt x="0" y="5545"/>
                    <a:pt x="0" y="5336"/>
                    <a:pt x="42" y="5148"/>
                  </a:cubicBezTo>
                  <a:cubicBezTo>
                    <a:pt x="42" y="5022"/>
                    <a:pt x="84" y="4897"/>
                    <a:pt x="126" y="4750"/>
                  </a:cubicBezTo>
                  <a:cubicBezTo>
                    <a:pt x="711" y="3327"/>
                    <a:pt x="1465" y="1988"/>
                    <a:pt x="2574" y="879"/>
                  </a:cubicBezTo>
                  <a:cubicBezTo>
                    <a:pt x="2678" y="775"/>
                    <a:pt x="2783" y="670"/>
                    <a:pt x="2888" y="607"/>
                  </a:cubicBezTo>
                  <a:cubicBezTo>
                    <a:pt x="3411" y="105"/>
                    <a:pt x="4017" y="0"/>
                    <a:pt x="4687" y="25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74"/>
            <p:cNvSpPr/>
            <p:nvPr/>
          </p:nvSpPr>
          <p:spPr>
            <a:xfrm>
              <a:off x="7190975" y="3868825"/>
              <a:ext cx="65950" cy="67500"/>
            </a:xfrm>
            <a:custGeom>
              <a:avLst/>
              <a:gdLst/>
              <a:ahLst/>
              <a:cxnLst/>
              <a:rect l="l" t="t" r="r" b="b"/>
              <a:pathLst>
                <a:path w="2638" h="2700" extrusionOk="0">
                  <a:moveTo>
                    <a:pt x="2637" y="0"/>
                  </a:moveTo>
                  <a:cubicBezTo>
                    <a:pt x="2344" y="565"/>
                    <a:pt x="2114" y="1026"/>
                    <a:pt x="1696" y="1381"/>
                  </a:cubicBezTo>
                  <a:cubicBezTo>
                    <a:pt x="1382" y="1653"/>
                    <a:pt x="1068" y="1904"/>
                    <a:pt x="942" y="2344"/>
                  </a:cubicBezTo>
                  <a:cubicBezTo>
                    <a:pt x="880" y="2595"/>
                    <a:pt x="608" y="2699"/>
                    <a:pt x="398" y="2637"/>
                  </a:cubicBezTo>
                  <a:cubicBezTo>
                    <a:pt x="147" y="2595"/>
                    <a:pt x="1" y="2323"/>
                    <a:pt x="43" y="2030"/>
                  </a:cubicBezTo>
                  <a:cubicBezTo>
                    <a:pt x="84" y="1862"/>
                    <a:pt x="147" y="1653"/>
                    <a:pt x="252" y="1507"/>
                  </a:cubicBezTo>
                  <a:cubicBezTo>
                    <a:pt x="649" y="984"/>
                    <a:pt x="1131" y="544"/>
                    <a:pt x="1717" y="314"/>
                  </a:cubicBezTo>
                  <a:cubicBezTo>
                    <a:pt x="2030" y="210"/>
                    <a:pt x="2261" y="126"/>
                    <a:pt x="2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74"/>
            <p:cNvSpPr/>
            <p:nvPr/>
          </p:nvSpPr>
          <p:spPr>
            <a:xfrm>
              <a:off x="6168875" y="2279675"/>
              <a:ext cx="771575" cy="576475"/>
            </a:xfrm>
            <a:custGeom>
              <a:avLst/>
              <a:gdLst/>
              <a:ahLst/>
              <a:cxnLst/>
              <a:rect l="l" t="t" r="r" b="b"/>
              <a:pathLst>
                <a:path w="30863" h="23059" extrusionOk="0">
                  <a:moveTo>
                    <a:pt x="13349" y="210"/>
                  </a:moveTo>
                  <a:cubicBezTo>
                    <a:pt x="15149" y="0"/>
                    <a:pt x="16927" y="210"/>
                    <a:pt x="18685" y="565"/>
                  </a:cubicBezTo>
                  <a:cubicBezTo>
                    <a:pt x="19438" y="712"/>
                    <a:pt x="20191" y="921"/>
                    <a:pt x="20945" y="1130"/>
                  </a:cubicBezTo>
                  <a:cubicBezTo>
                    <a:pt x="21928" y="1402"/>
                    <a:pt x="22870" y="1779"/>
                    <a:pt x="23727" y="2302"/>
                  </a:cubicBezTo>
                  <a:cubicBezTo>
                    <a:pt x="24481" y="2762"/>
                    <a:pt x="25213" y="3181"/>
                    <a:pt x="26008" y="3599"/>
                  </a:cubicBezTo>
                  <a:cubicBezTo>
                    <a:pt x="27180" y="4227"/>
                    <a:pt x="28163" y="5085"/>
                    <a:pt x="29147" y="5964"/>
                  </a:cubicBezTo>
                  <a:cubicBezTo>
                    <a:pt x="29607" y="6382"/>
                    <a:pt x="29900" y="6947"/>
                    <a:pt x="30151" y="7491"/>
                  </a:cubicBezTo>
                  <a:cubicBezTo>
                    <a:pt x="30256" y="7700"/>
                    <a:pt x="30339" y="7909"/>
                    <a:pt x="30444" y="8098"/>
                  </a:cubicBezTo>
                  <a:cubicBezTo>
                    <a:pt x="30862" y="8830"/>
                    <a:pt x="30841" y="9604"/>
                    <a:pt x="30590" y="10358"/>
                  </a:cubicBezTo>
                  <a:cubicBezTo>
                    <a:pt x="30318" y="11299"/>
                    <a:pt x="29858" y="12178"/>
                    <a:pt x="29314" y="12973"/>
                  </a:cubicBezTo>
                  <a:cubicBezTo>
                    <a:pt x="28854" y="13663"/>
                    <a:pt x="28372" y="14375"/>
                    <a:pt x="27766" y="14961"/>
                  </a:cubicBezTo>
                  <a:cubicBezTo>
                    <a:pt x="27201" y="15547"/>
                    <a:pt x="26615" y="16112"/>
                    <a:pt x="26050" y="16676"/>
                  </a:cubicBezTo>
                  <a:cubicBezTo>
                    <a:pt x="25883" y="16823"/>
                    <a:pt x="25673" y="16928"/>
                    <a:pt x="25485" y="17011"/>
                  </a:cubicBezTo>
                  <a:cubicBezTo>
                    <a:pt x="24188" y="17660"/>
                    <a:pt x="22890" y="18350"/>
                    <a:pt x="21572" y="18978"/>
                  </a:cubicBezTo>
                  <a:cubicBezTo>
                    <a:pt x="20798" y="19334"/>
                    <a:pt x="19982" y="19627"/>
                    <a:pt x="19166" y="19920"/>
                  </a:cubicBezTo>
                  <a:cubicBezTo>
                    <a:pt x="17660" y="20464"/>
                    <a:pt x="16111" y="21008"/>
                    <a:pt x="14563" y="21510"/>
                  </a:cubicBezTo>
                  <a:cubicBezTo>
                    <a:pt x="13035" y="22012"/>
                    <a:pt x="11424" y="22326"/>
                    <a:pt x="9834" y="22556"/>
                  </a:cubicBezTo>
                  <a:cubicBezTo>
                    <a:pt x="9709" y="22577"/>
                    <a:pt x="9541" y="22577"/>
                    <a:pt x="9416" y="22598"/>
                  </a:cubicBezTo>
                  <a:cubicBezTo>
                    <a:pt x="7658" y="23058"/>
                    <a:pt x="5859" y="22912"/>
                    <a:pt x="4080" y="22912"/>
                  </a:cubicBezTo>
                  <a:cubicBezTo>
                    <a:pt x="3787" y="22912"/>
                    <a:pt x="3452" y="22870"/>
                    <a:pt x="3201" y="22765"/>
                  </a:cubicBezTo>
                  <a:cubicBezTo>
                    <a:pt x="2971" y="22682"/>
                    <a:pt x="2720" y="22535"/>
                    <a:pt x="2615" y="22326"/>
                  </a:cubicBezTo>
                  <a:cubicBezTo>
                    <a:pt x="2113" y="21405"/>
                    <a:pt x="1486" y="20589"/>
                    <a:pt x="1130" y="19606"/>
                  </a:cubicBezTo>
                  <a:cubicBezTo>
                    <a:pt x="439" y="17744"/>
                    <a:pt x="0" y="15860"/>
                    <a:pt x="126" y="13873"/>
                  </a:cubicBezTo>
                  <a:cubicBezTo>
                    <a:pt x="188" y="12827"/>
                    <a:pt x="439" y="11822"/>
                    <a:pt x="837" y="10860"/>
                  </a:cubicBezTo>
                  <a:cubicBezTo>
                    <a:pt x="1758" y="8663"/>
                    <a:pt x="2888" y="6570"/>
                    <a:pt x="4457" y="4750"/>
                  </a:cubicBezTo>
                  <a:cubicBezTo>
                    <a:pt x="6465" y="2365"/>
                    <a:pt x="8976" y="879"/>
                    <a:pt x="12052" y="398"/>
                  </a:cubicBezTo>
                  <a:cubicBezTo>
                    <a:pt x="12450" y="377"/>
                    <a:pt x="12889" y="293"/>
                    <a:pt x="13349" y="210"/>
                  </a:cubicBezTo>
                  <a:close/>
                  <a:moveTo>
                    <a:pt x="25506" y="13475"/>
                  </a:moveTo>
                  <a:cubicBezTo>
                    <a:pt x="25527" y="13371"/>
                    <a:pt x="25548" y="13329"/>
                    <a:pt x="25548" y="13266"/>
                  </a:cubicBezTo>
                  <a:cubicBezTo>
                    <a:pt x="25401" y="11822"/>
                    <a:pt x="24690" y="10630"/>
                    <a:pt x="23853" y="9500"/>
                  </a:cubicBezTo>
                  <a:cubicBezTo>
                    <a:pt x="23644" y="9207"/>
                    <a:pt x="23330" y="9207"/>
                    <a:pt x="23037" y="9416"/>
                  </a:cubicBezTo>
                  <a:cubicBezTo>
                    <a:pt x="22702" y="9688"/>
                    <a:pt x="22388" y="9939"/>
                    <a:pt x="22074" y="10232"/>
                  </a:cubicBezTo>
                  <a:cubicBezTo>
                    <a:pt x="21238" y="10943"/>
                    <a:pt x="20401" y="11613"/>
                    <a:pt x="19438" y="12136"/>
                  </a:cubicBezTo>
                  <a:cubicBezTo>
                    <a:pt x="19041" y="12345"/>
                    <a:pt x="18643" y="12596"/>
                    <a:pt x="18204" y="12659"/>
                  </a:cubicBezTo>
                  <a:cubicBezTo>
                    <a:pt x="17764" y="12764"/>
                    <a:pt x="17388" y="13015"/>
                    <a:pt x="17011" y="13182"/>
                  </a:cubicBezTo>
                  <a:cubicBezTo>
                    <a:pt x="16551" y="13433"/>
                    <a:pt x="16488" y="13747"/>
                    <a:pt x="16551" y="14166"/>
                  </a:cubicBezTo>
                  <a:cubicBezTo>
                    <a:pt x="16655" y="14814"/>
                    <a:pt x="16739" y="15484"/>
                    <a:pt x="16844" y="16153"/>
                  </a:cubicBezTo>
                  <a:cubicBezTo>
                    <a:pt x="16864" y="16279"/>
                    <a:pt x="16864" y="16425"/>
                    <a:pt x="16906" y="16572"/>
                  </a:cubicBezTo>
                  <a:cubicBezTo>
                    <a:pt x="17032" y="17137"/>
                    <a:pt x="17450" y="17472"/>
                    <a:pt x="18057" y="17430"/>
                  </a:cubicBezTo>
                  <a:cubicBezTo>
                    <a:pt x="18643" y="17367"/>
                    <a:pt x="19271" y="17304"/>
                    <a:pt x="19857" y="17116"/>
                  </a:cubicBezTo>
                  <a:cubicBezTo>
                    <a:pt x="21530" y="16635"/>
                    <a:pt x="22890" y="15588"/>
                    <a:pt x="24167" y="14479"/>
                  </a:cubicBezTo>
                  <a:cubicBezTo>
                    <a:pt x="24585" y="14124"/>
                    <a:pt x="25025" y="13747"/>
                    <a:pt x="25506" y="1347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74"/>
            <p:cNvSpPr/>
            <p:nvPr/>
          </p:nvSpPr>
          <p:spPr>
            <a:xfrm>
              <a:off x="6172000" y="2555875"/>
              <a:ext cx="865225" cy="598550"/>
            </a:xfrm>
            <a:custGeom>
              <a:avLst/>
              <a:gdLst/>
              <a:ahLst/>
              <a:cxnLst/>
              <a:rect l="l" t="t" r="r" b="b"/>
              <a:pathLst>
                <a:path w="34609" h="23942" extrusionOk="0">
                  <a:moveTo>
                    <a:pt x="31323" y="0"/>
                  </a:moveTo>
                  <a:cubicBezTo>
                    <a:pt x="31219" y="209"/>
                    <a:pt x="31135" y="335"/>
                    <a:pt x="31072" y="502"/>
                  </a:cubicBezTo>
                  <a:cubicBezTo>
                    <a:pt x="30947" y="858"/>
                    <a:pt x="30905" y="1255"/>
                    <a:pt x="30716" y="1590"/>
                  </a:cubicBezTo>
                  <a:cubicBezTo>
                    <a:pt x="30235" y="2469"/>
                    <a:pt x="29712" y="3348"/>
                    <a:pt x="29189" y="4206"/>
                  </a:cubicBezTo>
                  <a:cubicBezTo>
                    <a:pt x="29043" y="4436"/>
                    <a:pt x="28833" y="4624"/>
                    <a:pt x="28645" y="4833"/>
                  </a:cubicBezTo>
                  <a:cubicBezTo>
                    <a:pt x="27829" y="5712"/>
                    <a:pt x="26867" y="6340"/>
                    <a:pt x="25799" y="6842"/>
                  </a:cubicBezTo>
                  <a:cubicBezTo>
                    <a:pt x="25381" y="7051"/>
                    <a:pt x="25067" y="7323"/>
                    <a:pt x="24921" y="7784"/>
                  </a:cubicBezTo>
                  <a:cubicBezTo>
                    <a:pt x="24795" y="8349"/>
                    <a:pt x="24502" y="8809"/>
                    <a:pt x="24126" y="9248"/>
                  </a:cubicBezTo>
                  <a:cubicBezTo>
                    <a:pt x="23979" y="9395"/>
                    <a:pt x="23854" y="9562"/>
                    <a:pt x="23812" y="9750"/>
                  </a:cubicBezTo>
                  <a:cubicBezTo>
                    <a:pt x="23665" y="10462"/>
                    <a:pt x="23205" y="10964"/>
                    <a:pt x="22745" y="11424"/>
                  </a:cubicBezTo>
                  <a:cubicBezTo>
                    <a:pt x="22385" y="11768"/>
                    <a:pt x="21986" y="12035"/>
                    <a:pt x="21510" y="12035"/>
                  </a:cubicBezTo>
                  <a:cubicBezTo>
                    <a:pt x="21377" y="12035"/>
                    <a:pt x="21238" y="12014"/>
                    <a:pt x="21092" y="11968"/>
                  </a:cubicBezTo>
                  <a:cubicBezTo>
                    <a:pt x="20820" y="11885"/>
                    <a:pt x="20527" y="11926"/>
                    <a:pt x="20255" y="11885"/>
                  </a:cubicBezTo>
                  <a:cubicBezTo>
                    <a:pt x="19857" y="12366"/>
                    <a:pt x="19480" y="12826"/>
                    <a:pt x="19125" y="13307"/>
                  </a:cubicBezTo>
                  <a:cubicBezTo>
                    <a:pt x="18619" y="13969"/>
                    <a:pt x="17950" y="14232"/>
                    <a:pt x="17169" y="14232"/>
                  </a:cubicBezTo>
                  <a:cubicBezTo>
                    <a:pt x="17110" y="14232"/>
                    <a:pt x="17051" y="14231"/>
                    <a:pt x="16991" y="14228"/>
                  </a:cubicBezTo>
                  <a:cubicBezTo>
                    <a:pt x="16719" y="14186"/>
                    <a:pt x="16426" y="14082"/>
                    <a:pt x="16195" y="13977"/>
                  </a:cubicBezTo>
                  <a:cubicBezTo>
                    <a:pt x="15944" y="13872"/>
                    <a:pt x="15965" y="13559"/>
                    <a:pt x="15861" y="13328"/>
                  </a:cubicBezTo>
                  <a:cubicBezTo>
                    <a:pt x="15861" y="13307"/>
                    <a:pt x="15819" y="13307"/>
                    <a:pt x="15756" y="13245"/>
                  </a:cubicBezTo>
                  <a:cubicBezTo>
                    <a:pt x="15651" y="13307"/>
                    <a:pt x="15505" y="13349"/>
                    <a:pt x="15442" y="13454"/>
                  </a:cubicBezTo>
                  <a:cubicBezTo>
                    <a:pt x="14835" y="14061"/>
                    <a:pt x="14124" y="14479"/>
                    <a:pt x="13371" y="14877"/>
                  </a:cubicBezTo>
                  <a:cubicBezTo>
                    <a:pt x="13162" y="14981"/>
                    <a:pt x="12952" y="15128"/>
                    <a:pt x="12806" y="15316"/>
                  </a:cubicBezTo>
                  <a:cubicBezTo>
                    <a:pt x="12576" y="15588"/>
                    <a:pt x="12325" y="15693"/>
                    <a:pt x="11990" y="15714"/>
                  </a:cubicBezTo>
                  <a:cubicBezTo>
                    <a:pt x="11760" y="15714"/>
                    <a:pt x="11550" y="15735"/>
                    <a:pt x="11299" y="15776"/>
                  </a:cubicBezTo>
                  <a:cubicBezTo>
                    <a:pt x="11048" y="15776"/>
                    <a:pt x="10881" y="15630"/>
                    <a:pt x="10797" y="15400"/>
                  </a:cubicBezTo>
                  <a:cubicBezTo>
                    <a:pt x="10755" y="15211"/>
                    <a:pt x="10734" y="15002"/>
                    <a:pt x="10693" y="14835"/>
                  </a:cubicBezTo>
                  <a:cubicBezTo>
                    <a:pt x="10672" y="14563"/>
                    <a:pt x="10630" y="14270"/>
                    <a:pt x="10567" y="13935"/>
                  </a:cubicBezTo>
                  <a:cubicBezTo>
                    <a:pt x="10337" y="14061"/>
                    <a:pt x="10149" y="14144"/>
                    <a:pt x="10023" y="14249"/>
                  </a:cubicBezTo>
                  <a:cubicBezTo>
                    <a:pt x="9625" y="14584"/>
                    <a:pt x="9228" y="14981"/>
                    <a:pt x="8851" y="15316"/>
                  </a:cubicBezTo>
                  <a:cubicBezTo>
                    <a:pt x="8579" y="15567"/>
                    <a:pt x="8328" y="15839"/>
                    <a:pt x="7972" y="15986"/>
                  </a:cubicBezTo>
                  <a:cubicBezTo>
                    <a:pt x="7614" y="16149"/>
                    <a:pt x="7233" y="16261"/>
                    <a:pt x="6856" y="16261"/>
                  </a:cubicBezTo>
                  <a:cubicBezTo>
                    <a:pt x="6507" y="16261"/>
                    <a:pt x="6160" y="16164"/>
                    <a:pt x="5838" y="15923"/>
                  </a:cubicBezTo>
                  <a:cubicBezTo>
                    <a:pt x="4876" y="15211"/>
                    <a:pt x="3871" y="14542"/>
                    <a:pt x="3202" y="13579"/>
                  </a:cubicBezTo>
                  <a:cubicBezTo>
                    <a:pt x="2738" y="13502"/>
                    <a:pt x="2281" y="13448"/>
                    <a:pt x="1835" y="13448"/>
                  </a:cubicBezTo>
                  <a:cubicBezTo>
                    <a:pt x="1436" y="13448"/>
                    <a:pt x="1046" y="13492"/>
                    <a:pt x="670" y="13600"/>
                  </a:cubicBezTo>
                  <a:cubicBezTo>
                    <a:pt x="63" y="14416"/>
                    <a:pt x="1" y="15274"/>
                    <a:pt x="210" y="16195"/>
                  </a:cubicBezTo>
                  <a:cubicBezTo>
                    <a:pt x="273" y="16425"/>
                    <a:pt x="377" y="16655"/>
                    <a:pt x="398" y="16927"/>
                  </a:cubicBezTo>
                  <a:cubicBezTo>
                    <a:pt x="503" y="17785"/>
                    <a:pt x="942" y="18434"/>
                    <a:pt x="1591" y="18957"/>
                  </a:cubicBezTo>
                  <a:cubicBezTo>
                    <a:pt x="2281" y="19543"/>
                    <a:pt x="2951" y="20129"/>
                    <a:pt x="3851" y="20359"/>
                  </a:cubicBezTo>
                  <a:cubicBezTo>
                    <a:pt x="3892" y="20359"/>
                    <a:pt x="3955" y="20421"/>
                    <a:pt x="3997" y="20442"/>
                  </a:cubicBezTo>
                  <a:cubicBezTo>
                    <a:pt x="4330" y="20730"/>
                    <a:pt x="4696" y="20799"/>
                    <a:pt x="5080" y="20799"/>
                  </a:cubicBezTo>
                  <a:cubicBezTo>
                    <a:pt x="5226" y="20799"/>
                    <a:pt x="5374" y="20789"/>
                    <a:pt x="5524" y="20777"/>
                  </a:cubicBezTo>
                  <a:cubicBezTo>
                    <a:pt x="5681" y="20767"/>
                    <a:pt x="5838" y="20751"/>
                    <a:pt x="5993" y="20751"/>
                  </a:cubicBezTo>
                  <a:cubicBezTo>
                    <a:pt x="6147" y="20751"/>
                    <a:pt x="6299" y="20767"/>
                    <a:pt x="6445" y="20819"/>
                  </a:cubicBezTo>
                  <a:cubicBezTo>
                    <a:pt x="6751" y="20921"/>
                    <a:pt x="7050" y="20953"/>
                    <a:pt x="7350" y="20953"/>
                  </a:cubicBezTo>
                  <a:cubicBezTo>
                    <a:pt x="7542" y="20953"/>
                    <a:pt x="7735" y="20940"/>
                    <a:pt x="7931" y="20924"/>
                  </a:cubicBezTo>
                  <a:cubicBezTo>
                    <a:pt x="8224" y="21342"/>
                    <a:pt x="8663" y="21593"/>
                    <a:pt x="9102" y="21823"/>
                  </a:cubicBezTo>
                  <a:cubicBezTo>
                    <a:pt x="10400" y="22514"/>
                    <a:pt x="11760" y="23016"/>
                    <a:pt x="13141" y="23476"/>
                  </a:cubicBezTo>
                  <a:cubicBezTo>
                    <a:pt x="14041" y="23792"/>
                    <a:pt x="14965" y="23941"/>
                    <a:pt x="15914" y="23941"/>
                  </a:cubicBezTo>
                  <a:cubicBezTo>
                    <a:pt x="16221" y="23941"/>
                    <a:pt x="16531" y="23926"/>
                    <a:pt x="16844" y="23895"/>
                  </a:cubicBezTo>
                  <a:cubicBezTo>
                    <a:pt x="18685" y="23706"/>
                    <a:pt x="20527" y="23560"/>
                    <a:pt x="22368" y="23372"/>
                  </a:cubicBezTo>
                  <a:cubicBezTo>
                    <a:pt x="23184" y="23288"/>
                    <a:pt x="23958" y="23121"/>
                    <a:pt x="24670" y="22660"/>
                  </a:cubicBezTo>
                  <a:cubicBezTo>
                    <a:pt x="25737" y="22012"/>
                    <a:pt x="26846" y="21405"/>
                    <a:pt x="27850" y="20673"/>
                  </a:cubicBezTo>
                  <a:cubicBezTo>
                    <a:pt x="28938" y="19919"/>
                    <a:pt x="29880" y="18999"/>
                    <a:pt x="30884" y="18162"/>
                  </a:cubicBezTo>
                  <a:lnTo>
                    <a:pt x="31135" y="17932"/>
                  </a:lnTo>
                  <a:cubicBezTo>
                    <a:pt x="33165" y="15965"/>
                    <a:pt x="34253" y="13559"/>
                    <a:pt x="34420" y="10797"/>
                  </a:cubicBezTo>
                  <a:cubicBezTo>
                    <a:pt x="34608" y="8662"/>
                    <a:pt x="34378" y="6507"/>
                    <a:pt x="33792" y="4415"/>
                  </a:cubicBezTo>
                  <a:cubicBezTo>
                    <a:pt x="33416" y="2929"/>
                    <a:pt x="32725" y="1548"/>
                    <a:pt x="31700" y="335"/>
                  </a:cubicBezTo>
                  <a:cubicBezTo>
                    <a:pt x="31595" y="209"/>
                    <a:pt x="31470" y="126"/>
                    <a:pt x="313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74"/>
            <p:cNvSpPr/>
            <p:nvPr/>
          </p:nvSpPr>
          <p:spPr>
            <a:xfrm>
              <a:off x="6430925" y="3112950"/>
              <a:ext cx="560775" cy="545100"/>
            </a:xfrm>
            <a:custGeom>
              <a:avLst/>
              <a:gdLst/>
              <a:ahLst/>
              <a:cxnLst/>
              <a:rect l="l" t="t" r="r" b="b"/>
              <a:pathLst>
                <a:path w="22431" h="21804" extrusionOk="0">
                  <a:moveTo>
                    <a:pt x="8266" y="18183"/>
                  </a:moveTo>
                  <a:cubicBezTo>
                    <a:pt x="8642" y="18121"/>
                    <a:pt x="8935" y="18100"/>
                    <a:pt x="9207" y="18037"/>
                  </a:cubicBezTo>
                  <a:cubicBezTo>
                    <a:pt x="9521" y="18016"/>
                    <a:pt x="9814" y="17995"/>
                    <a:pt x="10128" y="17932"/>
                  </a:cubicBezTo>
                  <a:cubicBezTo>
                    <a:pt x="10337" y="17911"/>
                    <a:pt x="10567" y="17890"/>
                    <a:pt x="10776" y="17828"/>
                  </a:cubicBezTo>
                  <a:cubicBezTo>
                    <a:pt x="10986" y="17786"/>
                    <a:pt x="11132" y="17576"/>
                    <a:pt x="11090" y="17388"/>
                  </a:cubicBezTo>
                  <a:cubicBezTo>
                    <a:pt x="11069" y="17200"/>
                    <a:pt x="10944" y="17053"/>
                    <a:pt x="10693" y="17032"/>
                  </a:cubicBezTo>
                  <a:cubicBezTo>
                    <a:pt x="10567" y="16991"/>
                    <a:pt x="10421" y="16991"/>
                    <a:pt x="10295" y="17032"/>
                  </a:cubicBezTo>
                  <a:cubicBezTo>
                    <a:pt x="9479" y="17074"/>
                    <a:pt x="8663" y="17137"/>
                    <a:pt x="7847" y="17200"/>
                  </a:cubicBezTo>
                  <a:cubicBezTo>
                    <a:pt x="7450" y="17242"/>
                    <a:pt x="7073" y="17346"/>
                    <a:pt x="6801" y="17660"/>
                  </a:cubicBezTo>
                  <a:cubicBezTo>
                    <a:pt x="6654" y="17869"/>
                    <a:pt x="6445" y="17869"/>
                    <a:pt x="6194" y="17828"/>
                  </a:cubicBezTo>
                  <a:cubicBezTo>
                    <a:pt x="4771" y="17576"/>
                    <a:pt x="3349" y="17304"/>
                    <a:pt x="1905" y="17032"/>
                  </a:cubicBezTo>
                  <a:cubicBezTo>
                    <a:pt x="1570" y="16949"/>
                    <a:pt x="1235" y="16823"/>
                    <a:pt x="900" y="16719"/>
                  </a:cubicBezTo>
                  <a:cubicBezTo>
                    <a:pt x="859" y="15840"/>
                    <a:pt x="1884" y="12701"/>
                    <a:pt x="2595" y="11404"/>
                  </a:cubicBezTo>
                  <a:lnTo>
                    <a:pt x="2993" y="11488"/>
                  </a:lnTo>
                  <a:cubicBezTo>
                    <a:pt x="3411" y="11592"/>
                    <a:pt x="3830" y="11550"/>
                    <a:pt x="4248" y="11509"/>
                  </a:cubicBezTo>
                  <a:cubicBezTo>
                    <a:pt x="4667" y="11446"/>
                    <a:pt x="4897" y="11195"/>
                    <a:pt x="5002" y="10818"/>
                  </a:cubicBezTo>
                  <a:cubicBezTo>
                    <a:pt x="5043" y="10672"/>
                    <a:pt x="5085" y="10483"/>
                    <a:pt x="5106" y="10337"/>
                  </a:cubicBezTo>
                  <a:cubicBezTo>
                    <a:pt x="5190" y="9563"/>
                    <a:pt x="5294" y="8830"/>
                    <a:pt x="5357" y="8077"/>
                  </a:cubicBezTo>
                  <a:cubicBezTo>
                    <a:pt x="5399" y="7763"/>
                    <a:pt x="5441" y="7470"/>
                    <a:pt x="5462" y="7157"/>
                  </a:cubicBezTo>
                  <a:cubicBezTo>
                    <a:pt x="5525" y="6592"/>
                    <a:pt x="5546" y="5985"/>
                    <a:pt x="5629" y="5420"/>
                  </a:cubicBezTo>
                  <a:cubicBezTo>
                    <a:pt x="5713" y="4541"/>
                    <a:pt x="5859" y="3683"/>
                    <a:pt x="5985" y="2909"/>
                  </a:cubicBezTo>
                  <a:cubicBezTo>
                    <a:pt x="6257" y="2658"/>
                    <a:pt x="6508" y="2700"/>
                    <a:pt x="6759" y="2658"/>
                  </a:cubicBezTo>
                  <a:cubicBezTo>
                    <a:pt x="8203" y="2532"/>
                    <a:pt x="9647" y="2407"/>
                    <a:pt x="11090" y="2281"/>
                  </a:cubicBezTo>
                  <a:cubicBezTo>
                    <a:pt x="11739" y="2219"/>
                    <a:pt x="12429" y="2177"/>
                    <a:pt x="13057" y="1884"/>
                  </a:cubicBezTo>
                  <a:cubicBezTo>
                    <a:pt x="13580" y="1612"/>
                    <a:pt x="14187" y="1549"/>
                    <a:pt x="14731" y="1340"/>
                  </a:cubicBezTo>
                  <a:cubicBezTo>
                    <a:pt x="15170" y="1172"/>
                    <a:pt x="15631" y="984"/>
                    <a:pt x="16049" y="754"/>
                  </a:cubicBezTo>
                  <a:cubicBezTo>
                    <a:pt x="16426" y="545"/>
                    <a:pt x="16782" y="252"/>
                    <a:pt x="17137" y="1"/>
                  </a:cubicBezTo>
                  <a:cubicBezTo>
                    <a:pt x="17702" y="587"/>
                    <a:pt x="18288" y="1612"/>
                    <a:pt x="18497" y="2344"/>
                  </a:cubicBezTo>
                  <a:cubicBezTo>
                    <a:pt x="18539" y="2553"/>
                    <a:pt x="18623" y="2804"/>
                    <a:pt x="18727" y="2972"/>
                  </a:cubicBezTo>
                  <a:cubicBezTo>
                    <a:pt x="19146" y="3767"/>
                    <a:pt x="19355" y="4604"/>
                    <a:pt x="19627" y="5399"/>
                  </a:cubicBezTo>
                  <a:cubicBezTo>
                    <a:pt x="19941" y="6403"/>
                    <a:pt x="20234" y="7387"/>
                    <a:pt x="20527" y="8370"/>
                  </a:cubicBezTo>
                  <a:cubicBezTo>
                    <a:pt x="20569" y="8475"/>
                    <a:pt x="20590" y="8579"/>
                    <a:pt x="20631" y="8684"/>
                  </a:cubicBezTo>
                  <a:cubicBezTo>
                    <a:pt x="21322" y="10086"/>
                    <a:pt x="21531" y="11613"/>
                    <a:pt x="21971" y="13099"/>
                  </a:cubicBezTo>
                  <a:cubicBezTo>
                    <a:pt x="22054" y="13350"/>
                    <a:pt x="22075" y="13643"/>
                    <a:pt x="22096" y="13936"/>
                  </a:cubicBezTo>
                  <a:cubicBezTo>
                    <a:pt x="22180" y="14647"/>
                    <a:pt x="22201" y="15317"/>
                    <a:pt x="22326" y="16028"/>
                  </a:cubicBezTo>
                  <a:cubicBezTo>
                    <a:pt x="22431" y="16865"/>
                    <a:pt x="22347" y="17702"/>
                    <a:pt x="22264" y="18539"/>
                  </a:cubicBezTo>
                  <a:cubicBezTo>
                    <a:pt x="22243" y="18874"/>
                    <a:pt x="22117" y="19188"/>
                    <a:pt x="22012" y="19501"/>
                  </a:cubicBezTo>
                  <a:cubicBezTo>
                    <a:pt x="21908" y="19794"/>
                    <a:pt x="21719" y="19983"/>
                    <a:pt x="21447" y="20108"/>
                  </a:cubicBezTo>
                  <a:cubicBezTo>
                    <a:pt x="20652" y="20548"/>
                    <a:pt x="19815" y="20924"/>
                    <a:pt x="18874" y="20987"/>
                  </a:cubicBezTo>
                  <a:cubicBezTo>
                    <a:pt x="16698" y="21175"/>
                    <a:pt x="14522" y="21406"/>
                    <a:pt x="12346" y="21573"/>
                  </a:cubicBezTo>
                  <a:cubicBezTo>
                    <a:pt x="11341" y="21657"/>
                    <a:pt x="10295" y="21636"/>
                    <a:pt x="9249" y="21657"/>
                  </a:cubicBezTo>
                  <a:cubicBezTo>
                    <a:pt x="8831" y="21657"/>
                    <a:pt x="8412" y="21678"/>
                    <a:pt x="7973" y="21719"/>
                  </a:cubicBezTo>
                  <a:cubicBezTo>
                    <a:pt x="7282" y="21803"/>
                    <a:pt x="6592" y="21761"/>
                    <a:pt x="5880" y="21594"/>
                  </a:cubicBezTo>
                  <a:cubicBezTo>
                    <a:pt x="4248" y="21238"/>
                    <a:pt x="2616" y="20882"/>
                    <a:pt x="1026" y="20338"/>
                  </a:cubicBezTo>
                  <a:cubicBezTo>
                    <a:pt x="649" y="20213"/>
                    <a:pt x="294" y="20087"/>
                    <a:pt x="1" y="19690"/>
                  </a:cubicBezTo>
                  <a:cubicBezTo>
                    <a:pt x="126" y="19062"/>
                    <a:pt x="273" y="18372"/>
                    <a:pt x="628" y="17702"/>
                  </a:cubicBezTo>
                  <a:cubicBezTo>
                    <a:pt x="1633" y="18058"/>
                    <a:pt x="2637" y="18225"/>
                    <a:pt x="3641" y="18372"/>
                  </a:cubicBezTo>
                  <a:cubicBezTo>
                    <a:pt x="4646" y="18539"/>
                    <a:pt x="5629" y="18665"/>
                    <a:pt x="6654" y="18832"/>
                  </a:cubicBezTo>
                  <a:cubicBezTo>
                    <a:pt x="6738" y="19020"/>
                    <a:pt x="6822" y="19229"/>
                    <a:pt x="6906" y="19397"/>
                  </a:cubicBezTo>
                  <a:cubicBezTo>
                    <a:pt x="7198" y="19983"/>
                    <a:pt x="7722" y="20317"/>
                    <a:pt x="8307" y="20548"/>
                  </a:cubicBezTo>
                  <a:cubicBezTo>
                    <a:pt x="8412" y="20610"/>
                    <a:pt x="8517" y="20610"/>
                    <a:pt x="8642" y="20610"/>
                  </a:cubicBezTo>
                  <a:cubicBezTo>
                    <a:pt x="9061" y="20590"/>
                    <a:pt x="9479" y="20527"/>
                    <a:pt x="9898" y="20485"/>
                  </a:cubicBezTo>
                  <a:cubicBezTo>
                    <a:pt x="10023" y="20443"/>
                    <a:pt x="10191" y="20401"/>
                    <a:pt x="10295" y="20317"/>
                  </a:cubicBezTo>
                  <a:cubicBezTo>
                    <a:pt x="10400" y="20234"/>
                    <a:pt x="10504" y="20087"/>
                    <a:pt x="10463" y="19983"/>
                  </a:cubicBezTo>
                  <a:cubicBezTo>
                    <a:pt x="10442" y="19878"/>
                    <a:pt x="10316" y="19711"/>
                    <a:pt x="10211" y="19690"/>
                  </a:cubicBezTo>
                  <a:cubicBezTo>
                    <a:pt x="10002" y="19648"/>
                    <a:pt x="9772" y="19648"/>
                    <a:pt x="9563" y="19648"/>
                  </a:cubicBezTo>
                  <a:cubicBezTo>
                    <a:pt x="9312" y="19648"/>
                    <a:pt x="9103" y="19690"/>
                    <a:pt x="8872" y="19669"/>
                  </a:cubicBezTo>
                  <a:cubicBezTo>
                    <a:pt x="8768" y="19648"/>
                    <a:pt x="8663" y="19501"/>
                    <a:pt x="8475" y="19376"/>
                  </a:cubicBezTo>
                  <a:cubicBezTo>
                    <a:pt x="8684" y="19355"/>
                    <a:pt x="8789" y="19292"/>
                    <a:pt x="8893" y="19313"/>
                  </a:cubicBezTo>
                  <a:cubicBezTo>
                    <a:pt x="9416" y="19397"/>
                    <a:pt x="9939" y="19501"/>
                    <a:pt x="10463" y="19564"/>
                  </a:cubicBezTo>
                  <a:cubicBezTo>
                    <a:pt x="10672" y="19585"/>
                    <a:pt x="10923" y="19522"/>
                    <a:pt x="11132" y="19481"/>
                  </a:cubicBezTo>
                  <a:cubicBezTo>
                    <a:pt x="11300" y="19418"/>
                    <a:pt x="11341" y="19083"/>
                    <a:pt x="11174" y="18978"/>
                  </a:cubicBezTo>
                  <a:cubicBezTo>
                    <a:pt x="10944" y="18853"/>
                    <a:pt x="10672" y="18727"/>
                    <a:pt x="10421" y="18665"/>
                  </a:cubicBezTo>
                  <a:cubicBezTo>
                    <a:pt x="9877" y="18560"/>
                    <a:pt x="9312" y="18518"/>
                    <a:pt x="8768" y="18434"/>
                  </a:cubicBezTo>
                  <a:cubicBezTo>
                    <a:pt x="8517" y="18393"/>
                    <a:pt x="8412" y="18351"/>
                    <a:pt x="8266" y="18183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74"/>
            <p:cNvSpPr/>
            <p:nvPr/>
          </p:nvSpPr>
          <p:spPr>
            <a:xfrm>
              <a:off x="6399550" y="3650175"/>
              <a:ext cx="625125" cy="289275"/>
            </a:xfrm>
            <a:custGeom>
              <a:avLst/>
              <a:gdLst/>
              <a:ahLst/>
              <a:cxnLst/>
              <a:rect l="l" t="t" r="r" b="b"/>
              <a:pathLst>
                <a:path w="25005" h="11571" extrusionOk="0">
                  <a:moveTo>
                    <a:pt x="3139" y="293"/>
                  </a:moveTo>
                  <a:cubicBezTo>
                    <a:pt x="3913" y="356"/>
                    <a:pt x="4562" y="356"/>
                    <a:pt x="5106" y="733"/>
                  </a:cubicBezTo>
                  <a:cubicBezTo>
                    <a:pt x="6382" y="1088"/>
                    <a:pt x="7637" y="1423"/>
                    <a:pt x="8977" y="1339"/>
                  </a:cubicBezTo>
                  <a:cubicBezTo>
                    <a:pt x="9834" y="1297"/>
                    <a:pt x="10713" y="1318"/>
                    <a:pt x="11571" y="1297"/>
                  </a:cubicBezTo>
                  <a:cubicBezTo>
                    <a:pt x="12136" y="1256"/>
                    <a:pt x="12743" y="1235"/>
                    <a:pt x="13329" y="1193"/>
                  </a:cubicBezTo>
                  <a:cubicBezTo>
                    <a:pt x="15588" y="984"/>
                    <a:pt x="17890" y="774"/>
                    <a:pt x="20171" y="565"/>
                  </a:cubicBezTo>
                  <a:cubicBezTo>
                    <a:pt x="20840" y="502"/>
                    <a:pt x="21510" y="398"/>
                    <a:pt x="22117" y="84"/>
                  </a:cubicBezTo>
                  <a:cubicBezTo>
                    <a:pt x="22221" y="42"/>
                    <a:pt x="22326" y="42"/>
                    <a:pt x="22451" y="0"/>
                  </a:cubicBezTo>
                  <a:cubicBezTo>
                    <a:pt x="22682" y="356"/>
                    <a:pt x="22744" y="733"/>
                    <a:pt x="22870" y="1109"/>
                  </a:cubicBezTo>
                  <a:cubicBezTo>
                    <a:pt x="23100" y="1779"/>
                    <a:pt x="23309" y="2490"/>
                    <a:pt x="23581" y="3181"/>
                  </a:cubicBezTo>
                  <a:cubicBezTo>
                    <a:pt x="24042" y="4373"/>
                    <a:pt x="24439" y="5608"/>
                    <a:pt x="24690" y="6863"/>
                  </a:cubicBezTo>
                  <a:cubicBezTo>
                    <a:pt x="24774" y="7261"/>
                    <a:pt x="24899" y="7679"/>
                    <a:pt x="25004" y="8014"/>
                  </a:cubicBezTo>
                  <a:cubicBezTo>
                    <a:pt x="24795" y="8265"/>
                    <a:pt x="24586" y="8370"/>
                    <a:pt x="24355" y="8453"/>
                  </a:cubicBezTo>
                  <a:cubicBezTo>
                    <a:pt x="23728" y="8684"/>
                    <a:pt x="23100" y="8935"/>
                    <a:pt x="22472" y="9144"/>
                  </a:cubicBezTo>
                  <a:cubicBezTo>
                    <a:pt x="22012" y="9290"/>
                    <a:pt x="21510" y="9458"/>
                    <a:pt x="21008" y="9500"/>
                  </a:cubicBezTo>
                  <a:cubicBezTo>
                    <a:pt x="20087" y="9625"/>
                    <a:pt x="19187" y="9688"/>
                    <a:pt x="18267" y="9772"/>
                  </a:cubicBezTo>
                  <a:cubicBezTo>
                    <a:pt x="18099" y="9792"/>
                    <a:pt x="17932" y="9792"/>
                    <a:pt x="17765" y="9772"/>
                  </a:cubicBezTo>
                  <a:cubicBezTo>
                    <a:pt x="17513" y="9730"/>
                    <a:pt x="17262" y="9604"/>
                    <a:pt x="17158" y="9374"/>
                  </a:cubicBezTo>
                  <a:cubicBezTo>
                    <a:pt x="16928" y="8935"/>
                    <a:pt x="16635" y="8516"/>
                    <a:pt x="16509" y="8014"/>
                  </a:cubicBezTo>
                  <a:cubicBezTo>
                    <a:pt x="16384" y="7595"/>
                    <a:pt x="16174" y="7198"/>
                    <a:pt x="15986" y="6779"/>
                  </a:cubicBezTo>
                  <a:cubicBezTo>
                    <a:pt x="15693" y="6152"/>
                    <a:pt x="15421" y="5503"/>
                    <a:pt x="15128" y="4854"/>
                  </a:cubicBezTo>
                  <a:cubicBezTo>
                    <a:pt x="15254" y="4666"/>
                    <a:pt x="15379" y="4541"/>
                    <a:pt x="15484" y="4373"/>
                  </a:cubicBezTo>
                  <a:cubicBezTo>
                    <a:pt x="15588" y="4227"/>
                    <a:pt x="15505" y="4018"/>
                    <a:pt x="15337" y="3976"/>
                  </a:cubicBezTo>
                  <a:cubicBezTo>
                    <a:pt x="15086" y="3955"/>
                    <a:pt x="14835" y="3934"/>
                    <a:pt x="14563" y="3934"/>
                  </a:cubicBezTo>
                  <a:cubicBezTo>
                    <a:pt x="14312" y="3934"/>
                    <a:pt x="14082" y="3976"/>
                    <a:pt x="13810" y="3955"/>
                  </a:cubicBezTo>
                  <a:cubicBezTo>
                    <a:pt x="13496" y="3913"/>
                    <a:pt x="13203" y="3913"/>
                    <a:pt x="12952" y="4122"/>
                  </a:cubicBezTo>
                  <a:cubicBezTo>
                    <a:pt x="12638" y="4352"/>
                    <a:pt x="12324" y="4582"/>
                    <a:pt x="12199" y="4980"/>
                  </a:cubicBezTo>
                  <a:cubicBezTo>
                    <a:pt x="12136" y="5168"/>
                    <a:pt x="12052" y="5336"/>
                    <a:pt x="12031" y="5545"/>
                  </a:cubicBezTo>
                  <a:cubicBezTo>
                    <a:pt x="11906" y="6654"/>
                    <a:pt x="11592" y="7679"/>
                    <a:pt x="11006" y="8642"/>
                  </a:cubicBezTo>
                  <a:cubicBezTo>
                    <a:pt x="10734" y="9102"/>
                    <a:pt x="10483" y="9625"/>
                    <a:pt x="10211" y="10106"/>
                  </a:cubicBezTo>
                  <a:cubicBezTo>
                    <a:pt x="10127" y="10253"/>
                    <a:pt x="10044" y="10399"/>
                    <a:pt x="9939" y="10546"/>
                  </a:cubicBezTo>
                  <a:cubicBezTo>
                    <a:pt x="9625" y="11027"/>
                    <a:pt x="9228" y="11404"/>
                    <a:pt x="8579" y="11383"/>
                  </a:cubicBezTo>
                  <a:cubicBezTo>
                    <a:pt x="8433" y="11383"/>
                    <a:pt x="8244" y="11404"/>
                    <a:pt x="8077" y="11445"/>
                  </a:cubicBezTo>
                  <a:cubicBezTo>
                    <a:pt x="7345" y="11550"/>
                    <a:pt x="6654" y="11571"/>
                    <a:pt x="5922" y="11362"/>
                  </a:cubicBezTo>
                  <a:cubicBezTo>
                    <a:pt x="5629" y="11278"/>
                    <a:pt x="5315" y="11278"/>
                    <a:pt x="5001" y="11236"/>
                  </a:cubicBezTo>
                  <a:cubicBezTo>
                    <a:pt x="4792" y="11194"/>
                    <a:pt x="4562" y="11173"/>
                    <a:pt x="4352" y="11090"/>
                  </a:cubicBezTo>
                  <a:lnTo>
                    <a:pt x="419" y="9604"/>
                  </a:lnTo>
                  <a:cubicBezTo>
                    <a:pt x="335" y="9583"/>
                    <a:pt x="293" y="9520"/>
                    <a:pt x="210" y="9479"/>
                  </a:cubicBezTo>
                  <a:cubicBezTo>
                    <a:pt x="0" y="8997"/>
                    <a:pt x="84" y="8537"/>
                    <a:pt x="189" y="8098"/>
                  </a:cubicBezTo>
                  <a:cubicBezTo>
                    <a:pt x="293" y="7637"/>
                    <a:pt x="419" y="7219"/>
                    <a:pt x="586" y="6800"/>
                  </a:cubicBezTo>
                  <a:cubicBezTo>
                    <a:pt x="942" y="5817"/>
                    <a:pt x="1360" y="4813"/>
                    <a:pt x="1758" y="3850"/>
                  </a:cubicBezTo>
                  <a:lnTo>
                    <a:pt x="2700" y="1339"/>
                  </a:lnTo>
                  <a:cubicBezTo>
                    <a:pt x="2825" y="963"/>
                    <a:pt x="2992" y="670"/>
                    <a:pt x="3139" y="29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74"/>
            <p:cNvSpPr/>
            <p:nvPr/>
          </p:nvSpPr>
          <p:spPr>
            <a:xfrm>
              <a:off x="5934000" y="2620725"/>
              <a:ext cx="286675" cy="246400"/>
            </a:xfrm>
            <a:custGeom>
              <a:avLst/>
              <a:gdLst/>
              <a:ahLst/>
              <a:cxnLst/>
              <a:rect l="l" t="t" r="r" b="b"/>
              <a:pathLst>
                <a:path w="11467" h="9856" extrusionOk="0">
                  <a:moveTo>
                    <a:pt x="8474" y="42"/>
                  </a:moveTo>
                  <a:cubicBezTo>
                    <a:pt x="8433" y="1779"/>
                    <a:pt x="8558" y="3453"/>
                    <a:pt x="9144" y="5043"/>
                  </a:cubicBezTo>
                  <a:cubicBezTo>
                    <a:pt x="9688" y="6591"/>
                    <a:pt x="10358" y="8077"/>
                    <a:pt x="11466" y="9437"/>
                  </a:cubicBezTo>
                  <a:cubicBezTo>
                    <a:pt x="11090" y="9521"/>
                    <a:pt x="10776" y="9542"/>
                    <a:pt x="10504" y="9625"/>
                  </a:cubicBezTo>
                  <a:cubicBezTo>
                    <a:pt x="10190" y="9688"/>
                    <a:pt x="9897" y="9667"/>
                    <a:pt x="9604" y="9584"/>
                  </a:cubicBezTo>
                  <a:cubicBezTo>
                    <a:pt x="9395" y="9542"/>
                    <a:pt x="9165" y="9563"/>
                    <a:pt x="8956" y="9584"/>
                  </a:cubicBezTo>
                  <a:cubicBezTo>
                    <a:pt x="8265" y="9646"/>
                    <a:pt x="7617" y="9730"/>
                    <a:pt x="6947" y="9772"/>
                  </a:cubicBezTo>
                  <a:cubicBezTo>
                    <a:pt x="6759" y="9793"/>
                    <a:pt x="6487" y="9856"/>
                    <a:pt x="6361" y="9751"/>
                  </a:cubicBezTo>
                  <a:cubicBezTo>
                    <a:pt x="6026" y="9521"/>
                    <a:pt x="5692" y="9584"/>
                    <a:pt x="5315" y="9542"/>
                  </a:cubicBezTo>
                  <a:cubicBezTo>
                    <a:pt x="4352" y="9416"/>
                    <a:pt x="3390" y="9312"/>
                    <a:pt x="2407" y="9123"/>
                  </a:cubicBezTo>
                  <a:cubicBezTo>
                    <a:pt x="1842" y="9019"/>
                    <a:pt x="1298" y="8747"/>
                    <a:pt x="816" y="8391"/>
                  </a:cubicBezTo>
                  <a:cubicBezTo>
                    <a:pt x="356" y="8014"/>
                    <a:pt x="63" y="7575"/>
                    <a:pt x="42" y="6968"/>
                  </a:cubicBezTo>
                  <a:cubicBezTo>
                    <a:pt x="42" y="6675"/>
                    <a:pt x="0" y="6424"/>
                    <a:pt x="0" y="6131"/>
                  </a:cubicBezTo>
                  <a:cubicBezTo>
                    <a:pt x="0" y="5587"/>
                    <a:pt x="210" y="5127"/>
                    <a:pt x="607" y="4708"/>
                  </a:cubicBezTo>
                  <a:cubicBezTo>
                    <a:pt x="1319" y="3955"/>
                    <a:pt x="2072" y="3306"/>
                    <a:pt x="2909" y="2762"/>
                  </a:cubicBezTo>
                  <a:cubicBezTo>
                    <a:pt x="4373" y="1821"/>
                    <a:pt x="5901" y="1005"/>
                    <a:pt x="7470" y="273"/>
                  </a:cubicBezTo>
                  <a:cubicBezTo>
                    <a:pt x="7784" y="168"/>
                    <a:pt x="8035" y="1"/>
                    <a:pt x="8474" y="4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74"/>
            <p:cNvSpPr/>
            <p:nvPr/>
          </p:nvSpPr>
          <p:spPr>
            <a:xfrm>
              <a:off x="6380725" y="3188275"/>
              <a:ext cx="168975" cy="186250"/>
            </a:xfrm>
            <a:custGeom>
              <a:avLst/>
              <a:gdLst/>
              <a:ahLst/>
              <a:cxnLst/>
              <a:rect l="l" t="t" r="r" b="b"/>
              <a:pathLst>
                <a:path w="6759" h="7450" extrusionOk="0">
                  <a:moveTo>
                    <a:pt x="0" y="5838"/>
                  </a:moveTo>
                  <a:cubicBezTo>
                    <a:pt x="188" y="5001"/>
                    <a:pt x="481" y="4311"/>
                    <a:pt x="921" y="3662"/>
                  </a:cubicBezTo>
                  <a:cubicBezTo>
                    <a:pt x="1067" y="3411"/>
                    <a:pt x="1235" y="3181"/>
                    <a:pt x="1381" y="2972"/>
                  </a:cubicBezTo>
                  <a:cubicBezTo>
                    <a:pt x="1590" y="2700"/>
                    <a:pt x="1800" y="2449"/>
                    <a:pt x="2051" y="2219"/>
                  </a:cubicBezTo>
                  <a:cubicBezTo>
                    <a:pt x="2155" y="2093"/>
                    <a:pt x="2302" y="2009"/>
                    <a:pt x="2406" y="1884"/>
                  </a:cubicBezTo>
                  <a:cubicBezTo>
                    <a:pt x="2950" y="1068"/>
                    <a:pt x="3850" y="796"/>
                    <a:pt x="4666" y="377"/>
                  </a:cubicBezTo>
                  <a:cubicBezTo>
                    <a:pt x="5294" y="63"/>
                    <a:pt x="5921" y="1"/>
                    <a:pt x="6612" y="22"/>
                  </a:cubicBezTo>
                  <a:cubicBezTo>
                    <a:pt x="6675" y="168"/>
                    <a:pt x="6758" y="315"/>
                    <a:pt x="6717" y="419"/>
                  </a:cubicBezTo>
                  <a:cubicBezTo>
                    <a:pt x="6612" y="942"/>
                    <a:pt x="6696" y="1465"/>
                    <a:pt x="6675" y="2009"/>
                  </a:cubicBezTo>
                  <a:cubicBezTo>
                    <a:pt x="6654" y="2679"/>
                    <a:pt x="6570" y="3348"/>
                    <a:pt x="6486" y="3997"/>
                  </a:cubicBezTo>
                  <a:cubicBezTo>
                    <a:pt x="6382" y="4939"/>
                    <a:pt x="6277" y="5880"/>
                    <a:pt x="6152" y="6822"/>
                  </a:cubicBezTo>
                  <a:cubicBezTo>
                    <a:pt x="6131" y="6968"/>
                    <a:pt x="6068" y="7136"/>
                    <a:pt x="6047" y="7345"/>
                  </a:cubicBezTo>
                  <a:cubicBezTo>
                    <a:pt x="5942" y="7366"/>
                    <a:pt x="5838" y="7449"/>
                    <a:pt x="5733" y="7449"/>
                  </a:cubicBezTo>
                  <a:cubicBezTo>
                    <a:pt x="5105" y="7408"/>
                    <a:pt x="4457" y="7387"/>
                    <a:pt x="3829" y="7345"/>
                  </a:cubicBezTo>
                  <a:cubicBezTo>
                    <a:pt x="3515" y="7324"/>
                    <a:pt x="3222" y="7240"/>
                    <a:pt x="2992" y="7031"/>
                  </a:cubicBezTo>
                  <a:cubicBezTo>
                    <a:pt x="2699" y="6759"/>
                    <a:pt x="2364" y="6654"/>
                    <a:pt x="1988" y="6613"/>
                  </a:cubicBezTo>
                  <a:cubicBezTo>
                    <a:pt x="1318" y="6487"/>
                    <a:pt x="649" y="6215"/>
                    <a:pt x="0" y="583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74"/>
            <p:cNvSpPr/>
            <p:nvPr/>
          </p:nvSpPr>
          <p:spPr>
            <a:xfrm>
              <a:off x="6884975" y="3088375"/>
              <a:ext cx="188850" cy="190425"/>
            </a:xfrm>
            <a:custGeom>
              <a:avLst/>
              <a:gdLst/>
              <a:ahLst/>
              <a:cxnLst/>
              <a:rect l="l" t="t" r="r" b="b"/>
              <a:pathLst>
                <a:path w="7554" h="7617" extrusionOk="0">
                  <a:moveTo>
                    <a:pt x="3013" y="7616"/>
                  </a:moveTo>
                  <a:cubicBezTo>
                    <a:pt x="2867" y="7282"/>
                    <a:pt x="2762" y="6989"/>
                    <a:pt x="2700" y="6696"/>
                  </a:cubicBezTo>
                  <a:cubicBezTo>
                    <a:pt x="2449" y="5922"/>
                    <a:pt x="2218" y="5168"/>
                    <a:pt x="1988" y="4373"/>
                  </a:cubicBezTo>
                  <a:cubicBezTo>
                    <a:pt x="1925" y="4185"/>
                    <a:pt x="1821" y="4018"/>
                    <a:pt x="1758" y="3850"/>
                  </a:cubicBezTo>
                  <a:cubicBezTo>
                    <a:pt x="1653" y="3620"/>
                    <a:pt x="1507" y="3411"/>
                    <a:pt x="1465" y="3181"/>
                  </a:cubicBezTo>
                  <a:cubicBezTo>
                    <a:pt x="1172" y="2093"/>
                    <a:pt x="670" y="1109"/>
                    <a:pt x="0" y="168"/>
                  </a:cubicBezTo>
                  <a:cubicBezTo>
                    <a:pt x="126" y="105"/>
                    <a:pt x="231" y="0"/>
                    <a:pt x="314" y="42"/>
                  </a:cubicBezTo>
                  <a:cubicBezTo>
                    <a:pt x="503" y="63"/>
                    <a:pt x="670" y="147"/>
                    <a:pt x="858" y="189"/>
                  </a:cubicBezTo>
                  <a:cubicBezTo>
                    <a:pt x="2344" y="774"/>
                    <a:pt x="3767" y="1465"/>
                    <a:pt x="5106" y="2365"/>
                  </a:cubicBezTo>
                  <a:cubicBezTo>
                    <a:pt x="5210" y="2448"/>
                    <a:pt x="5336" y="2511"/>
                    <a:pt x="5441" y="2616"/>
                  </a:cubicBezTo>
                  <a:cubicBezTo>
                    <a:pt x="6110" y="3327"/>
                    <a:pt x="6801" y="4018"/>
                    <a:pt x="7470" y="4708"/>
                  </a:cubicBezTo>
                  <a:cubicBezTo>
                    <a:pt x="7512" y="4750"/>
                    <a:pt x="7533" y="4813"/>
                    <a:pt x="7554" y="4917"/>
                  </a:cubicBezTo>
                  <a:cubicBezTo>
                    <a:pt x="7156" y="5336"/>
                    <a:pt x="6612" y="5587"/>
                    <a:pt x="6173" y="5922"/>
                  </a:cubicBezTo>
                  <a:cubicBezTo>
                    <a:pt x="5692" y="6256"/>
                    <a:pt x="5210" y="6570"/>
                    <a:pt x="4687" y="6863"/>
                  </a:cubicBezTo>
                  <a:cubicBezTo>
                    <a:pt x="4164" y="7135"/>
                    <a:pt x="3704" y="7575"/>
                    <a:pt x="3013" y="761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74"/>
            <p:cNvSpPr/>
            <p:nvPr/>
          </p:nvSpPr>
          <p:spPr>
            <a:xfrm>
              <a:off x="7081650" y="4049275"/>
              <a:ext cx="167425" cy="138650"/>
            </a:xfrm>
            <a:custGeom>
              <a:avLst/>
              <a:gdLst/>
              <a:ahLst/>
              <a:cxnLst/>
              <a:rect l="l" t="t" r="r" b="b"/>
              <a:pathLst>
                <a:path w="6697" h="5546" extrusionOk="0">
                  <a:moveTo>
                    <a:pt x="126" y="5525"/>
                  </a:moveTo>
                  <a:cubicBezTo>
                    <a:pt x="22" y="5148"/>
                    <a:pt x="1" y="4897"/>
                    <a:pt x="126" y="4604"/>
                  </a:cubicBezTo>
                  <a:cubicBezTo>
                    <a:pt x="587" y="3809"/>
                    <a:pt x="921" y="3014"/>
                    <a:pt x="1465" y="2282"/>
                  </a:cubicBezTo>
                  <a:cubicBezTo>
                    <a:pt x="2470" y="942"/>
                    <a:pt x="3767" y="210"/>
                    <a:pt x="5420" y="22"/>
                  </a:cubicBezTo>
                  <a:cubicBezTo>
                    <a:pt x="5546" y="1"/>
                    <a:pt x="5713" y="1"/>
                    <a:pt x="5838" y="22"/>
                  </a:cubicBezTo>
                  <a:cubicBezTo>
                    <a:pt x="6403" y="85"/>
                    <a:pt x="6613" y="315"/>
                    <a:pt x="6654" y="859"/>
                  </a:cubicBezTo>
                  <a:cubicBezTo>
                    <a:pt x="6696" y="1968"/>
                    <a:pt x="6236" y="2805"/>
                    <a:pt x="5357" y="3453"/>
                  </a:cubicBezTo>
                  <a:cubicBezTo>
                    <a:pt x="4395" y="4186"/>
                    <a:pt x="3349" y="4730"/>
                    <a:pt x="2177" y="5106"/>
                  </a:cubicBezTo>
                  <a:cubicBezTo>
                    <a:pt x="1696" y="5253"/>
                    <a:pt x="1214" y="5357"/>
                    <a:pt x="712" y="5462"/>
                  </a:cubicBezTo>
                  <a:cubicBezTo>
                    <a:pt x="587" y="5546"/>
                    <a:pt x="356" y="5525"/>
                    <a:pt x="126" y="552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74"/>
            <p:cNvSpPr/>
            <p:nvPr/>
          </p:nvSpPr>
          <p:spPr>
            <a:xfrm>
              <a:off x="6336250" y="4122525"/>
              <a:ext cx="76400" cy="188325"/>
            </a:xfrm>
            <a:custGeom>
              <a:avLst/>
              <a:gdLst/>
              <a:ahLst/>
              <a:cxnLst/>
              <a:rect l="l" t="t" r="r" b="b"/>
              <a:pathLst>
                <a:path w="3056" h="7533" extrusionOk="0">
                  <a:moveTo>
                    <a:pt x="1382" y="0"/>
                  </a:moveTo>
                  <a:cubicBezTo>
                    <a:pt x="1884" y="251"/>
                    <a:pt x="1884" y="251"/>
                    <a:pt x="2616" y="314"/>
                  </a:cubicBezTo>
                  <a:cubicBezTo>
                    <a:pt x="2637" y="858"/>
                    <a:pt x="2658" y="1444"/>
                    <a:pt x="2700" y="1988"/>
                  </a:cubicBezTo>
                  <a:lnTo>
                    <a:pt x="3014" y="5671"/>
                  </a:lnTo>
                  <a:cubicBezTo>
                    <a:pt x="3055" y="6152"/>
                    <a:pt x="3014" y="6612"/>
                    <a:pt x="2804" y="7051"/>
                  </a:cubicBezTo>
                  <a:cubicBezTo>
                    <a:pt x="2637" y="7428"/>
                    <a:pt x="2449" y="7533"/>
                    <a:pt x="2072" y="7470"/>
                  </a:cubicBezTo>
                  <a:cubicBezTo>
                    <a:pt x="1695" y="7449"/>
                    <a:pt x="1382" y="7324"/>
                    <a:pt x="1130" y="7010"/>
                  </a:cubicBezTo>
                  <a:cubicBezTo>
                    <a:pt x="628" y="6466"/>
                    <a:pt x="294" y="5838"/>
                    <a:pt x="210" y="5064"/>
                  </a:cubicBezTo>
                  <a:cubicBezTo>
                    <a:pt x="105" y="3976"/>
                    <a:pt x="1" y="2909"/>
                    <a:pt x="105" y="1800"/>
                  </a:cubicBezTo>
                  <a:cubicBezTo>
                    <a:pt x="231" y="984"/>
                    <a:pt x="607" y="335"/>
                    <a:pt x="13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74"/>
            <p:cNvSpPr/>
            <p:nvPr/>
          </p:nvSpPr>
          <p:spPr>
            <a:xfrm>
              <a:off x="6452375" y="2757775"/>
              <a:ext cx="314400" cy="170025"/>
            </a:xfrm>
            <a:custGeom>
              <a:avLst/>
              <a:gdLst/>
              <a:ahLst/>
              <a:cxnLst/>
              <a:rect l="l" t="t" r="r" b="b"/>
              <a:pathLst>
                <a:path w="12576" h="6801" extrusionOk="0">
                  <a:moveTo>
                    <a:pt x="5692" y="5190"/>
                  </a:moveTo>
                  <a:cubicBezTo>
                    <a:pt x="5629" y="4918"/>
                    <a:pt x="5608" y="4708"/>
                    <a:pt x="5587" y="4478"/>
                  </a:cubicBezTo>
                  <a:cubicBezTo>
                    <a:pt x="5483" y="3871"/>
                    <a:pt x="5064" y="3662"/>
                    <a:pt x="4562" y="3997"/>
                  </a:cubicBezTo>
                  <a:cubicBezTo>
                    <a:pt x="4248" y="4206"/>
                    <a:pt x="3934" y="4457"/>
                    <a:pt x="3641" y="4729"/>
                  </a:cubicBezTo>
                  <a:cubicBezTo>
                    <a:pt x="3118" y="5252"/>
                    <a:pt x="2511" y="5650"/>
                    <a:pt x="1842" y="5964"/>
                  </a:cubicBezTo>
                  <a:cubicBezTo>
                    <a:pt x="1507" y="6131"/>
                    <a:pt x="1214" y="6299"/>
                    <a:pt x="942" y="6591"/>
                  </a:cubicBezTo>
                  <a:cubicBezTo>
                    <a:pt x="879" y="6675"/>
                    <a:pt x="733" y="6717"/>
                    <a:pt x="587" y="6801"/>
                  </a:cubicBezTo>
                  <a:cubicBezTo>
                    <a:pt x="210" y="6068"/>
                    <a:pt x="587" y="5231"/>
                    <a:pt x="1" y="4583"/>
                  </a:cubicBezTo>
                  <a:cubicBezTo>
                    <a:pt x="147" y="4520"/>
                    <a:pt x="252" y="4415"/>
                    <a:pt x="377" y="4394"/>
                  </a:cubicBezTo>
                  <a:cubicBezTo>
                    <a:pt x="1444" y="4185"/>
                    <a:pt x="2449" y="3746"/>
                    <a:pt x="3537" y="3662"/>
                  </a:cubicBezTo>
                  <a:cubicBezTo>
                    <a:pt x="3788" y="3641"/>
                    <a:pt x="3976" y="3558"/>
                    <a:pt x="4206" y="3369"/>
                  </a:cubicBezTo>
                  <a:cubicBezTo>
                    <a:pt x="4457" y="3118"/>
                    <a:pt x="4876" y="3014"/>
                    <a:pt x="5252" y="2867"/>
                  </a:cubicBezTo>
                  <a:cubicBezTo>
                    <a:pt x="6215" y="2511"/>
                    <a:pt x="7177" y="2135"/>
                    <a:pt x="8140" y="1821"/>
                  </a:cubicBezTo>
                  <a:cubicBezTo>
                    <a:pt x="9458" y="1381"/>
                    <a:pt x="10714" y="858"/>
                    <a:pt x="11906" y="210"/>
                  </a:cubicBezTo>
                  <a:cubicBezTo>
                    <a:pt x="12074" y="126"/>
                    <a:pt x="12262" y="42"/>
                    <a:pt x="12408" y="1"/>
                  </a:cubicBezTo>
                  <a:cubicBezTo>
                    <a:pt x="12576" y="210"/>
                    <a:pt x="12429" y="314"/>
                    <a:pt x="12366" y="398"/>
                  </a:cubicBezTo>
                  <a:cubicBezTo>
                    <a:pt x="12011" y="817"/>
                    <a:pt x="11697" y="1193"/>
                    <a:pt x="11571" y="1758"/>
                  </a:cubicBezTo>
                  <a:cubicBezTo>
                    <a:pt x="11446" y="2218"/>
                    <a:pt x="11048" y="2616"/>
                    <a:pt x="10651" y="2909"/>
                  </a:cubicBezTo>
                  <a:cubicBezTo>
                    <a:pt x="10525" y="2972"/>
                    <a:pt x="10337" y="3014"/>
                    <a:pt x="10190" y="3014"/>
                  </a:cubicBezTo>
                  <a:cubicBezTo>
                    <a:pt x="9960" y="3014"/>
                    <a:pt x="9667" y="2972"/>
                    <a:pt x="9458" y="2867"/>
                  </a:cubicBezTo>
                  <a:cubicBezTo>
                    <a:pt x="8956" y="2637"/>
                    <a:pt x="8663" y="2867"/>
                    <a:pt x="8391" y="3244"/>
                  </a:cubicBezTo>
                  <a:cubicBezTo>
                    <a:pt x="7973" y="3767"/>
                    <a:pt x="7554" y="4290"/>
                    <a:pt x="7094" y="4792"/>
                  </a:cubicBezTo>
                  <a:cubicBezTo>
                    <a:pt x="6759" y="5127"/>
                    <a:pt x="6320" y="5357"/>
                    <a:pt x="5692" y="51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74"/>
            <p:cNvSpPr/>
            <p:nvPr/>
          </p:nvSpPr>
          <p:spPr>
            <a:xfrm>
              <a:off x="6289175" y="2873375"/>
              <a:ext cx="138125" cy="67500"/>
            </a:xfrm>
            <a:custGeom>
              <a:avLst/>
              <a:gdLst/>
              <a:ahLst/>
              <a:cxnLst/>
              <a:rect l="l" t="t" r="r" b="b"/>
              <a:pathLst>
                <a:path w="5525" h="2700" extrusionOk="0">
                  <a:moveTo>
                    <a:pt x="0" y="984"/>
                  </a:moveTo>
                  <a:cubicBezTo>
                    <a:pt x="0" y="838"/>
                    <a:pt x="21" y="712"/>
                    <a:pt x="21" y="607"/>
                  </a:cubicBezTo>
                  <a:lnTo>
                    <a:pt x="168" y="482"/>
                  </a:lnTo>
                  <a:cubicBezTo>
                    <a:pt x="524" y="273"/>
                    <a:pt x="942" y="210"/>
                    <a:pt x="1361" y="252"/>
                  </a:cubicBezTo>
                  <a:cubicBezTo>
                    <a:pt x="2218" y="294"/>
                    <a:pt x="3097" y="210"/>
                    <a:pt x="3955" y="84"/>
                  </a:cubicBezTo>
                  <a:cubicBezTo>
                    <a:pt x="4457" y="1"/>
                    <a:pt x="4938" y="63"/>
                    <a:pt x="5420" y="63"/>
                  </a:cubicBezTo>
                  <a:cubicBezTo>
                    <a:pt x="5524" y="252"/>
                    <a:pt x="5399" y="294"/>
                    <a:pt x="5315" y="356"/>
                  </a:cubicBezTo>
                  <a:cubicBezTo>
                    <a:pt x="4771" y="607"/>
                    <a:pt x="4353" y="1005"/>
                    <a:pt x="3955" y="1444"/>
                  </a:cubicBezTo>
                  <a:cubicBezTo>
                    <a:pt x="3662" y="1779"/>
                    <a:pt x="3327" y="2072"/>
                    <a:pt x="2993" y="2365"/>
                  </a:cubicBezTo>
                  <a:cubicBezTo>
                    <a:pt x="2574" y="2700"/>
                    <a:pt x="2114" y="2700"/>
                    <a:pt x="1674" y="2386"/>
                  </a:cubicBezTo>
                  <a:cubicBezTo>
                    <a:pt x="1109" y="1947"/>
                    <a:pt x="524" y="1528"/>
                    <a:pt x="0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74"/>
            <p:cNvSpPr/>
            <p:nvPr/>
          </p:nvSpPr>
          <p:spPr>
            <a:xfrm>
              <a:off x="6606175" y="2540175"/>
              <a:ext cx="175250" cy="151200"/>
            </a:xfrm>
            <a:custGeom>
              <a:avLst/>
              <a:gdLst/>
              <a:ahLst/>
              <a:cxnLst/>
              <a:rect l="l" t="t" r="r" b="b"/>
              <a:pathLst>
                <a:path w="7010" h="6048" extrusionOk="0">
                  <a:moveTo>
                    <a:pt x="7010" y="2637"/>
                  </a:moveTo>
                  <a:cubicBezTo>
                    <a:pt x="6047" y="3432"/>
                    <a:pt x="5189" y="4227"/>
                    <a:pt x="4143" y="4855"/>
                  </a:cubicBezTo>
                  <a:cubicBezTo>
                    <a:pt x="3808" y="5064"/>
                    <a:pt x="3453" y="5231"/>
                    <a:pt x="3076" y="5315"/>
                  </a:cubicBezTo>
                  <a:cubicBezTo>
                    <a:pt x="2616" y="5378"/>
                    <a:pt x="2197" y="5545"/>
                    <a:pt x="1821" y="5733"/>
                  </a:cubicBezTo>
                  <a:cubicBezTo>
                    <a:pt x="1402" y="5901"/>
                    <a:pt x="984" y="6047"/>
                    <a:pt x="502" y="5984"/>
                  </a:cubicBezTo>
                  <a:cubicBezTo>
                    <a:pt x="168" y="5629"/>
                    <a:pt x="272" y="5148"/>
                    <a:pt x="209" y="4729"/>
                  </a:cubicBezTo>
                  <a:cubicBezTo>
                    <a:pt x="168" y="4290"/>
                    <a:pt x="0" y="3850"/>
                    <a:pt x="188" y="3390"/>
                  </a:cubicBezTo>
                  <a:cubicBezTo>
                    <a:pt x="272" y="3348"/>
                    <a:pt x="356" y="3285"/>
                    <a:pt x="419" y="3285"/>
                  </a:cubicBezTo>
                  <a:cubicBezTo>
                    <a:pt x="1611" y="3055"/>
                    <a:pt x="2616" y="2469"/>
                    <a:pt x="3557" y="1779"/>
                  </a:cubicBezTo>
                  <a:cubicBezTo>
                    <a:pt x="4122" y="1381"/>
                    <a:pt x="4603" y="942"/>
                    <a:pt x="5126" y="523"/>
                  </a:cubicBezTo>
                  <a:cubicBezTo>
                    <a:pt x="5336" y="335"/>
                    <a:pt x="5545" y="147"/>
                    <a:pt x="5754" y="0"/>
                  </a:cubicBezTo>
                  <a:cubicBezTo>
                    <a:pt x="6361" y="565"/>
                    <a:pt x="6863" y="1590"/>
                    <a:pt x="7010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74"/>
            <p:cNvSpPr/>
            <p:nvPr/>
          </p:nvSpPr>
          <p:spPr>
            <a:xfrm>
              <a:off x="6485325" y="2949750"/>
              <a:ext cx="186250" cy="159050"/>
            </a:xfrm>
            <a:custGeom>
              <a:avLst/>
              <a:gdLst/>
              <a:ahLst/>
              <a:cxnLst/>
              <a:rect l="l" t="t" r="r" b="b"/>
              <a:pathLst>
                <a:path w="7450" h="6362" extrusionOk="0">
                  <a:moveTo>
                    <a:pt x="6257" y="1444"/>
                  </a:moveTo>
                  <a:cubicBezTo>
                    <a:pt x="6152" y="1298"/>
                    <a:pt x="6027" y="1172"/>
                    <a:pt x="5859" y="1026"/>
                  </a:cubicBezTo>
                  <a:cubicBezTo>
                    <a:pt x="5567" y="649"/>
                    <a:pt x="5127" y="314"/>
                    <a:pt x="4520" y="189"/>
                  </a:cubicBezTo>
                  <a:cubicBezTo>
                    <a:pt x="3683" y="0"/>
                    <a:pt x="2679" y="273"/>
                    <a:pt x="1863" y="775"/>
                  </a:cubicBezTo>
                  <a:cubicBezTo>
                    <a:pt x="1340" y="1005"/>
                    <a:pt x="901" y="1361"/>
                    <a:pt x="629" y="1884"/>
                  </a:cubicBezTo>
                  <a:cubicBezTo>
                    <a:pt x="377" y="2260"/>
                    <a:pt x="189" y="2658"/>
                    <a:pt x="126" y="3097"/>
                  </a:cubicBezTo>
                  <a:cubicBezTo>
                    <a:pt x="1" y="3976"/>
                    <a:pt x="608" y="5315"/>
                    <a:pt x="1382" y="5775"/>
                  </a:cubicBezTo>
                  <a:cubicBezTo>
                    <a:pt x="1696" y="5943"/>
                    <a:pt x="2009" y="6026"/>
                    <a:pt x="2365" y="6026"/>
                  </a:cubicBezTo>
                  <a:cubicBezTo>
                    <a:pt x="2888" y="6299"/>
                    <a:pt x="3474" y="6361"/>
                    <a:pt x="4060" y="6215"/>
                  </a:cubicBezTo>
                  <a:cubicBezTo>
                    <a:pt x="5818" y="5713"/>
                    <a:pt x="7450" y="3181"/>
                    <a:pt x="6257" y="144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74"/>
            <p:cNvSpPr/>
            <p:nvPr/>
          </p:nvSpPr>
          <p:spPr>
            <a:xfrm>
              <a:off x="6935200" y="2742600"/>
              <a:ext cx="109875" cy="130275"/>
            </a:xfrm>
            <a:custGeom>
              <a:avLst/>
              <a:gdLst/>
              <a:ahLst/>
              <a:cxnLst/>
              <a:rect l="l" t="t" r="r" b="b"/>
              <a:pathLst>
                <a:path w="4395" h="5211" extrusionOk="0">
                  <a:moveTo>
                    <a:pt x="4185" y="1654"/>
                  </a:moveTo>
                  <a:cubicBezTo>
                    <a:pt x="3829" y="608"/>
                    <a:pt x="2825" y="1"/>
                    <a:pt x="1758" y="294"/>
                  </a:cubicBezTo>
                  <a:cubicBezTo>
                    <a:pt x="712" y="587"/>
                    <a:pt x="105" y="1528"/>
                    <a:pt x="63" y="2574"/>
                  </a:cubicBezTo>
                  <a:cubicBezTo>
                    <a:pt x="0" y="3537"/>
                    <a:pt x="272" y="5001"/>
                    <a:pt x="1444" y="5190"/>
                  </a:cubicBezTo>
                  <a:cubicBezTo>
                    <a:pt x="1590" y="5211"/>
                    <a:pt x="1737" y="5211"/>
                    <a:pt x="1862" y="5190"/>
                  </a:cubicBezTo>
                  <a:cubicBezTo>
                    <a:pt x="2030" y="5211"/>
                    <a:pt x="2260" y="5190"/>
                    <a:pt x="2490" y="5085"/>
                  </a:cubicBezTo>
                  <a:cubicBezTo>
                    <a:pt x="3097" y="4855"/>
                    <a:pt x="3620" y="4395"/>
                    <a:pt x="3892" y="3851"/>
                  </a:cubicBezTo>
                  <a:cubicBezTo>
                    <a:pt x="4185" y="3244"/>
                    <a:pt x="4394" y="2302"/>
                    <a:pt x="4185" y="165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74"/>
            <p:cNvSpPr/>
            <p:nvPr/>
          </p:nvSpPr>
          <p:spPr>
            <a:xfrm>
              <a:off x="5904700" y="2250375"/>
              <a:ext cx="1467825" cy="2083500"/>
            </a:xfrm>
            <a:custGeom>
              <a:avLst/>
              <a:gdLst/>
              <a:ahLst/>
              <a:cxnLst/>
              <a:rect l="l" t="t" r="r" b="b"/>
              <a:pathLst>
                <a:path w="58713" h="83340" extrusionOk="0">
                  <a:moveTo>
                    <a:pt x="40467" y="32830"/>
                  </a:moveTo>
                  <a:cubicBezTo>
                    <a:pt x="40781" y="32976"/>
                    <a:pt x="41011" y="33123"/>
                    <a:pt x="41241" y="33227"/>
                  </a:cubicBezTo>
                  <a:cubicBezTo>
                    <a:pt x="42371" y="33667"/>
                    <a:pt x="43417" y="34232"/>
                    <a:pt x="44442" y="34901"/>
                  </a:cubicBezTo>
                  <a:cubicBezTo>
                    <a:pt x="44986" y="35236"/>
                    <a:pt x="45489" y="35654"/>
                    <a:pt x="45907" y="36115"/>
                  </a:cubicBezTo>
                  <a:cubicBezTo>
                    <a:pt x="46179" y="36470"/>
                    <a:pt x="46535" y="36742"/>
                    <a:pt x="46849" y="37098"/>
                  </a:cubicBezTo>
                  <a:cubicBezTo>
                    <a:pt x="47079" y="37349"/>
                    <a:pt x="47372" y="37621"/>
                    <a:pt x="47539" y="37935"/>
                  </a:cubicBezTo>
                  <a:cubicBezTo>
                    <a:pt x="47895" y="38479"/>
                    <a:pt x="47790" y="38919"/>
                    <a:pt x="47288" y="39337"/>
                  </a:cubicBezTo>
                  <a:cubicBezTo>
                    <a:pt x="46995" y="39546"/>
                    <a:pt x="46681" y="39755"/>
                    <a:pt x="46367" y="39965"/>
                  </a:cubicBezTo>
                  <a:cubicBezTo>
                    <a:pt x="46598" y="40279"/>
                    <a:pt x="46890" y="40446"/>
                    <a:pt x="47162" y="40613"/>
                  </a:cubicBezTo>
                  <a:cubicBezTo>
                    <a:pt x="48313" y="41429"/>
                    <a:pt x="49464" y="42224"/>
                    <a:pt x="50615" y="42999"/>
                  </a:cubicBezTo>
                  <a:cubicBezTo>
                    <a:pt x="51201" y="43417"/>
                    <a:pt x="51766" y="43898"/>
                    <a:pt x="52226" y="44442"/>
                  </a:cubicBezTo>
                  <a:cubicBezTo>
                    <a:pt x="53021" y="45300"/>
                    <a:pt x="53816" y="46158"/>
                    <a:pt x="54590" y="47058"/>
                  </a:cubicBezTo>
                  <a:cubicBezTo>
                    <a:pt x="55113" y="47686"/>
                    <a:pt x="55553" y="48355"/>
                    <a:pt x="55992" y="49025"/>
                  </a:cubicBezTo>
                  <a:cubicBezTo>
                    <a:pt x="56181" y="49276"/>
                    <a:pt x="56327" y="49485"/>
                    <a:pt x="56641" y="49611"/>
                  </a:cubicBezTo>
                  <a:cubicBezTo>
                    <a:pt x="57038" y="49799"/>
                    <a:pt x="57415" y="50071"/>
                    <a:pt x="57792" y="50301"/>
                  </a:cubicBezTo>
                  <a:cubicBezTo>
                    <a:pt x="58210" y="50531"/>
                    <a:pt x="58419" y="50929"/>
                    <a:pt x="58629" y="51326"/>
                  </a:cubicBezTo>
                  <a:cubicBezTo>
                    <a:pt x="58712" y="51473"/>
                    <a:pt x="58691" y="51703"/>
                    <a:pt x="58629" y="51891"/>
                  </a:cubicBezTo>
                  <a:cubicBezTo>
                    <a:pt x="58608" y="51996"/>
                    <a:pt x="58482" y="52163"/>
                    <a:pt x="58378" y="52184"/>
                  </a:cubicBezTo>
                  <a:cubicBezTo>
                    <a:pt x="58273" y="52205"/>
                    <a:pt x="58105" y="52121"/>
                    <a:pt x="58043" y="52017"/>
                  </a:cubicBezTo>
                  <a:cubicBezTo>
                    <a:pt x="57833" y="51787"/>
                    <a:pt x="57666" y="51535"/>
                    <a:pt x="57478" y="51284"/>
                  </a:cubicBezTo>
                  <a:cubicBezTo>
                    <a:pt x="57373" y="51180"/>
                    <a:pt x="57227" y="51117"/>
                    <a:pt x="56955" y="50950"/>
                  </a:cubicBezTo>
                  <a:cubicBezTo>
                    <a:pt x="57059" y="51263"/>
                    <a:pt x="57122" y="51452"/>
                    <a:pt x="57164" y="51598"/>
                  </a:cubicBezTo>
                  <a:cubicBezTo>
                    <a:pt x="57206" y="51807"/>
                    <a:pt x="57227" y="52059"/>
                    <a:pt x="57227" y="52268"/>
                  </a:cubicBezTo>
                  <a:cubicBezTo>
                    <a:pt x="57227" y="52477"/>
                    <a:pt x="57017" y="52644"/>
                    <a:pt x="56850" y="52644"/>
                  </a:cubicBezTo>
                  <a:cubicBezTo>
                    <a:pt x="56683" y="52644"/>
                    <a:pt x="56515" y="52540"/>
                    <a:pt x="56473" y="52393"/>
                  </a:cubicBezTo>
                  <a:cubicBezTo>
                    <a:pt x="56306" y="51996"/>
                    <a:pt x="56181" y="51598"/>
                    <a:pt x="56013" y="51222"/>
                  </a:cubicBezTo>
                  <a:cubicBezTo>
                    <a:pt x="55909" y="50929"/>
                    <a:pt x="55783" y="50636"/>
                    <a:pt x="55657" y="50280"/>
                  </a:cubicBezTo>
                  <a:cubicBezTo>
                    <a:pt x="55532" y="50427"/>
                    <a:pt x="55427" y="50510"/>
                    <a:pt x="55365" y="50615"/>
                  </a:cubicBezTo>
                  <a:cubicBezTo>
                    <a:pt x="55281" y="50866"/>
                    <a:pt x="55239" y="51159"/>
                    <a:pt x="55176" y="51431"/>
                  </a:cubicBezTo>
                  <a:cubicBezTo>
                    <a:pt x="55155" y="51535"/>
                    <a:pt x="55176" y="51661"/>
                    <a:pt x="55176" y="51766"/>
                  </a:cubicBezTo>
                  <a:cubicBezTo>
                    <a:pt x="55155" y="52017"/>
                    <a:pt x="54967" y="52205"/>
                    <a:pt x="54758" y="52205"/>
                  </a:cubicBezTo>
                  <a:cubicBezTo>
                    <a:pt x="54548" y="52205"/>
                    <a:pt x="54381" y="52017"/>
                    <a:pt x="54318" y="51787"/>
                  </a:cubicBezTo>
                  <a:cubicBezTo>
                    <a:pt x="54214" y="51347"/>
                    <a:pt x="54214" y="50908"/>
                    <a:pt x="54402" y="50489"/>
                  </a:cubicBezTo>
                  <a:cubicBezTo>
                    <a:pt x="54548" y="50092"/>
                    <a:pt x="54737" y="49715"/>
                    <a:pt x="54946" y="49297"/>
                  </a:cubicBezTo>
                  <a:cubicBezTo>
                    <a:pt x="54841" y="48983"/>
                    <a:pt x="54653" y="48732"/>
                    <a:pt x="54444" y="48502"/>
                  </a:cubicBezTo>
                  <a:cubicBezTo>
                    <a:pt x="53272" y="47162"/>
                    <a:pt x="52079" y="45823"/>
                    <a:pt x="50866" y="44484"/>
                  </a:cubicBezTo>
                  <a:cubicBezTo>
                    <a:pt x="50678" y="44275"/>
                    <a:pt x="50447" y="44129"/>
                    <a:pt x="50217" y="43961"/>
                  </a:cubicBezTo>
                  <a:cubicBezTo>
                    <a:pt x="49046" y="43124"/>
                    <a:pt x="47832" y="42287"/>
                    <a:pt x="46639" y="41450"/>
                  </a:cubicBezTo>
                  <a:cubicBezTo>
                    <a:pt x="46221" y="41178"/>
                    <a:pt x="45823" y="40885"/>
                    <a:pt x="45405" y="40572"/>
                  </a:cubicBezTo>
                  <a:cubicBezTo>
                    <a:pt x="44442" y="41095"/>
                    <a:pt x="43522" y="41722"/>
                    <a:pt x="42517" y="41973"/>
                  </a:cubicBezTo>
                  <a:cubicBezTo>
                    <a:pt x="42413" y="42329"/>
                    <a:pt x="42496" y="42559"/>
                    <a:pt x="42601" y="42789"/>
                  </a:cubicBezTo>
                  <a:cubicBezTo>
                    <a:pt x="43124" y="43898"/>
                    <a:pt x="43333" y="45070"/>
                    <a:pt x="43668" y="46221"/>
                  </a:cubicBezTo>
                  <a:cubicBezTo>
                    <a:pt x="44191" y="47937"/>
                    <a:pt x="44191" y="49757"/>
                    <a:pt x="44359" y="51535"/>
                  </a:cubicBezTo>
                  <a:cubicBezTo>
                    <a:pt x="44401" y="52079"/>
                    <a:pt x="44338" y="52644"/>
                    <a:pt x="44254" y="53209"/>
                  </a:cubicBezTo>
                  <a:cubicBezTo>
                    <a:pt x="44129" y="54004"/>
                    <a:pt x="43836" y="54779"/>
                    <a:pt x="43187" y="55365"/>
                  </a:cubicBezTo>
                  <a:cubicBezTo>
                    <a:pt x="43208" y="55574"/>
                    <a:pt x="43208" y="55825"/>
                    <a:pt x="43292" y="56034"/>
                  </a:cubicBezTo>
                  <a:cubicBezTo>
                    <a:pt x="43605" y="56934"/>
                    <a:pt x="43898" y="57875"/>
                    <a:pt x="44254" y="58796"/>
                  </a:cubicBezTo>
                  <a:cubicBezTo>
                    <a:pt x="44714" y="60010"/>
                    <a:pt x="45112" y="61223"/>
                    <a:pt x="45384" y="62479"/>
                  </a:cubicBezTo>
                  <a:cubicBezTo>
                    <a:pt x="45468" y="62855"/>
                    <a:pt x="45593" y="63190"/>
                    <a:pt x="45698" y="63525"/>
                  </a:cubicBezTo>
                  <a:cubicBezTo>
                    <a:pt x="45761" y="63587"/>
                    <a:pt x="45844" y="63629"/>
                    <a:pt x="45928" y="63671"/>
                  </a:cubicBezTo>
                  <a:cubicBezTo>
                    <a:pt x="46137" y="63692"/>
                    <a:pt x="46284" y="63776"/>
                    <a:pt x="46346" y="64006"/>
                  </a:cubicBezTo>
                  <a:cubicBezTo>
                    <a:pt x="46367" y="64215"/>
                    <a:pt x="46305" y="64404"/>
                    <a:pt x="46137" y="64529"/>
                  </a:cubicBezTo>
                  <a:cubicBezTo>
                    <a:pt x="45949" y="64655"/>
                    <a:pt x="45761" y="64780"/>
                    <a:pt x="45572" y="64864"/>
                  </a:cubicBezTo>
                  <a:cubicBezTo>
                    <a:pt x="45007" y="65094"/>
                    <a:pt x="44463" y="65282"/>
                    <a:pt x="43940" y="65492"/>
                  </a:cubicBezTo>
                  <a:lnTo>
                    <a:pt x="43626" y="65659"/>
                  </a:lnTo>
                  <a:cubicBezTo>
                    <a:pt x="44233" y="67145"/>
                    <a:pt x="45070" y="68505"/>
                    <a:pt x="45614" y="70011"/>
                  </a:cubicBezTo>
                  <a:cubicBezTo>
                    <a:pt x="46158" y="71538"/>
                    <a:pt x="46451" y="73108"/>
                    <a:pt x="46849" y="74614"/>
                  </a:cubicBezTo>
                  <a:cubicBezTo>
                    <a:pt x="47142" y="74656"/>
                    <a:pt x="47162" y="74405"/>
                    <a:pt x="47267" y="74259"/>
                  </a:cubicBezTo>
                  <a:cubicBezTo>
                    <a:pt x="47769" y="73463"/>
                    <a:pt x="48334" y="72773"/>
                    <a:pt x="49087" y="72187"/>
                  </a:cubicBezTo>
                  <a:cubicBezTo>
                    <a:pt x="50217" y="71350"/>
                    <a:pt x="51473" y="70994"/>
                    <a:pt x="52854" y="70953"/>
                  </a:cubicBezTo>
                  <a:cubicBezTo>
                    <a:pt x="53942" y="70953"/>
                    <a:pt x="54611" y="71664"/>
                    <a:pt x="54695" y="72731"/>
                  </a:cubicBezTo>
                  <a:cubicBezTo>
                    <a:pt x="54779" y="74175"/>
                    <a:pt x="54193" y="75305"/>
                    <a:pt x="53063" y="76142"/>
                  </a:cubicBezTo>
                  <a:cubicBezTo>
                    <a:pt x="52017" y="76958"/>
                    <a:pt x="50866" y="77585"/>
                    <a:pt x="49611" y="78004"/>
                  </a:cubicBezTo>
                  <a:cubicBezTo>
                    <a:pt x="49129" y="78150"/>
                    <a:pt x="48606" y="78318"/>
                    <a:pt x="48083" y="78422"/>
                  </a:cubicBezTo>
                  <a:cubicBezTo>
                    <a:pt x="47706" y="78485"/>
                    <a:pt x="47288" y="78485"/>
                    <a:pt x="46932" y="78443"/>
                  </a:cubicBezTo>
                  <a:cubicBezTo>
                    <a:pt x="46514" y="78380"/>
                    <a:pt x="46242" y="78129"/>
                    <a:pt x="46116" y="77690"/>
                  </a:cubicBezTo>
                  <a:cubicBezTo>
                    <a:pt x="45991" y="77188"/>
                    <a:pt x="45886" y="76707"/>
                    <a:pt x="45844" y="76184"/>
                  </a:cubicBezTo>
                  <a:cubicBezTo>
                    <a:pt x="45719" y="73882"/>
                    <a:pt x="45175" y="71664"/>
                    <a:pt x="44317" y="69530"/>
                  </a:cubicBezTo>
                  <a:cubicBezTo>
                    <a:pt x="43836" y="68337"/>
                    <a:pt x="43229" y="67186"/>
                    <a:pt x="42664" y="65994"/>
                  </a:cubicBezTo>
                  <a:cubicBezTo>
                    <a:pt x="41032" y="66621"/>
                    <a:pt x="39400" y="66559"/>
                    <a:pt x="37747" y="66726"/>
                  </a:cubicBezTo>
                  <a:cubicBezTo>
                    <a:pt x="36931" y="66810"/>
                    <a:pt x="36261" y="66517"/>
                    <a:pt x="35885" y="65701"/>
                  </a:cubicBezTo>
                  <a:cubicBezTo>
                    <a:pt x="35634" y="65157"/>
                    <a:pt x="35257" y="64655"/>
                    <a:pt x="35152" y="64027"/>
                  </a:cubicBezTo>
                  <a:cubicBezTo>
                    <a:pt x="35110" y="63818"/>
                    <a:pt x="34964" y="63608"/>
                    <a:pt x="34901" y="63420"/>
                  </a:cubicBezTo>
                  <a:cubicBezTo>
                    <a:pt x="34608" y="62771"/>
                    <a:pt x="34315" y="62102"/>
                    <a:pt x="34022" y="61432"/>
                  </a:cubicBezTo>
                  <a:cubicBezTo>
                    <a:pt x="33960" y="61223"/>
                    <a:pt x="33855" y="61056"/>
                    <a:pt x="33709" y="60784"/>
                  </a:cubicBezTo>
                  <a:cubicBezTo>
                    <a:pt x="33144" y="61495"/>
                    <a:pt x="32704" y="62207"/>
                    <a:pt x="32495" y="63002"/>
                  </a:cubicBezTo>
                  <a:cubicBezTo>
                    <a:pt x="32286" y="63797"/>
                    <a:pt x="31972" y="64550"/>
                    <a:pt x="31553" y="65240"/>
                  </a:cubicBezTo>
                  <a:cubicBezTo>
                    <a:pt x="31281" y="65701"/>
                    <a:pt x="31030" y="66182"/>
                    <a:pt x="30779" y="66642"/>
                  </a:cubicBezTo>
                  <a:cubicBezTo>
                    <a:pt x="30549" y="67082"/>
                    <a:pt x="30235" y="67479"/>
                    <a:pt x="29900" y="67856"/>
                  </a:cubicBezTo>
                  <a:cubicBezTo>
                    <a:pt x="29608" y="68128"/>
                    <a:pt x="29315" y="68274"/>
                    <a:pt x="28959" y="68316"/>
                  </a:cubicBezTo>
                  <a:cubicBezTo>
                    <a:pt x="28017" y="68400"/>
                    <a:pt x="27076" y="68505"/>
                    <a:pt x="26051" y="68588"/>
                  </a:cubicBezTo>
                  <a:cubicBezTo>
                    <a:pt x="26051" y="68693"/>
                    <a:pt x="26009" y="68797"/>
                    <a:pt x="26030" y="68923"/>
                  </a:cubicBezTo>
                  <a:cubicBezTo>
                    <a:pt x="26071" y="69969"/>
                    <a:pt x="25904" y="70994"/>
                    <a:pt x="25653" y="71978"/>
                  </a:cubicBezTo>
                  <a:cubicBezTo>
                    <a:pt x="25339" y="73296"/>
                    <a:pt x="24481" y="74133"/>
                    <a:pt x="23226" y="74510"/>
                  </a:cubicBezTo>
                  <a:cubicBezTo>
                    <a:pt x="22766" y="74677"/>
                    <a:pt x="22242" y="74719"/>
                    <a:pt x="21761" y="74803"/>
                  </a:cubicBezTo>
                  <a:cubicBezTo>
                    <a:pt x="21405" y="74865"/>
                    <a:pt x="21050" y="74886"/>
                    <a:pt x="20694" y="74928"/>
                  </a:cubicBezTo>
                  <a:cubicBezTo>
                    <a:pt x="20778" y="75556"/>
                    <a:pt x="20841" y="76142"/>
                    <a:pt x="20924" y="76707"/>
                  </a:cubicBezTo>
                  <a:cubicBezTo>
                    <a:pt x="21050" y="78004"/>
                    <a:pt x="21154" y="79280"/>
                    <a:pt x="21301" y="80557"/>
                  </a:cubicBezTo>
                  <a:cubicBezTo>
                    <a:pt x="21343" y="81163"/>
                    <a:pt x="21238" y="81728"/>
                    <a:pt x="21008" y="82293"/>
                  </a:cubicBezTo>
                  <a:cubicBezTo>
                    <a:pt x="20736" y="82942"/>
                    <a:pt x="20276" y="83298"/>
                    <a:pt x="19543" y="83339"/>
                  </a:cubicBezTo>
                  <a:cubicBezTo>
                    <a:pt x="18790" y="83339"/>
                    <a:pt x="18120" y="83130"/>
                    <a:pt x="17597" y="82523"/>
                  </a:cubicBezTo>
                  <a:cubicBezTo>
                    <a:pt x="16949" y="81791"/>
                    <a:pt x="16551" y="80954"/>
                    <a:pt x="16447" y="79992"/>
                  </a:cubicBezTo>
                  <a:cubicBezTo>
                    <a:pt x="16321" y="78862"/>
                    <a:pt x="16279" y="77753"/>
                    <a:pt x="16384" y="76644"/>
                  </a:cubicBezTo>
                  <a:cubicBezTo>
                    <a:pt x="16488" y="75639"/>
                    <a:pt x="16865" y="74803"/>
                    <a:pt x="17744" y="74259"/>
                  </a:cubicBezTo>
                  <a:cubicBezTo>
                    <a:pt x="18183" y="73966"/>
                    <a:pt x="18644" y="73819"/>
                    <a:pt x="19167" y="73966"/>
                  </a:cubicBezTo>
                  <a:cubicBezTo>
                    <a:pt x="19460" y="74049"/>
                    <a:pt x="19732" y="74028"/>
                    <a:pt x="19983" y="73966"/>
                  </a:cubicBezTo>
                  <a:cubicBezTo>
                    <a:pt x="20401" y="73882"/>
                    <a:pt x="20820" y="73861"/>
                    <a:pt x="21238" y="73819"/>
                  </a:cubicBezTo>
                  <a:cubicBezTo>
                    <a:pt x="21677" y="73756"/>
                    <a:pt x="22138" y="73735"/>
                    <a:pt x="22577" y="73631"/>
                  </a:cubicBezTo>
                  <a:cubicBezTo>
                    <a:pt x="23665" y="73401"/>
                    <a:pt x="24439" y="72731"/>
                    <a:pt x="24690" y="71622"/>
                  </a:cubicBezTo>
                  <a:cubicBezTo>
                    <a:pt x="24921" y="70534"/>
                    <a:pt x="25109" y="69467"/>
                    <a:pt x="25004" y="68400"/>
                  </a:cubicBezTo>
                  <a:cubicBezTo>
                    <a:pt x="24962" y="68337"/>
                    <a:pt x="24900" y="68295"/>
                    <a:pt x="24858" y="68295"/>
                  </a:cubicBezTo>
                  <a:cubicBezTo>
                    <a:pt x="24063" y="68212"/>
                    <a:pt x="23330" y="67898"/>
                    <a:pt x="22598" y="67605"/>
                  </a:cubicBezTo>
                  <a:cubicBezTo>
                    <a:pt x="21615" y="67228"/>
                    <a:pt x="20610" y="66831"/>
                    <a:pt x="19627" y="66496"/>
                  </a:cubicBezTo>
                  <a:cubicBezTo>
                    <a:pt x="19104" y="66308"/>
                    <a:pt x="18895" y="65973"/>
                    <a:pt x="18832" y="65450"/>
                  </a:cubicBezTo>
                  <a:cubicBezTo>
                    <a:pt x="18748" y="64676"/>
                    <a:pt x="18811" y="63922"/>
                    <a:pt x="19062" y="63211"/>
                  </a:cubicBezTo>
                  <a:cubicBezTo>
                    <a:pt x="19481" y="62060"/>
                    <a:pt x="19941" y="60909"/>
                    <a:pt x="20380" y="59758"/>
                  </a:cubicBezTo>
                  <a:cubicBezTo>
                    <a:pt x="20736" y="58796"/>
                    <a:pt x="21154" y="57854"/>
                    <a:pt x="21552" y="56892"/>
                  </a:cubicBezTo>
                  <a:cubicBezTo>
                    <a:pt x="21657" y="56599"/>
                    <a:pt x="21782" y="56348"/>
                    <a:pt x="21929" y="55992"/>
                  </a:cubicBezTo>
                  <a:cubicBezTo>
                    <a:pt x="21740" y="55929"/>
                    <a:pt x="21573" y="55825"/>
                    <a:pt x="21405" y="55762"/>
                  </a:cubicBezTo>
                  <a:cubicBezTo>
                    <a:pt x="20987" y="55637"/>
                    <a:pt x="20631" y="55406"/>
                    <a:pt x="20317" y="55134"/>
                  </a:cubicBezTo>
                  <a:cubicBezTo>
                    <a:pt x="19836" y="54779"/>
                    <a:pt x="19732" y="54276"/>
                    <a:pt x="19878" y="53732"/>
                  </a:cubicBezTo>
                  <a:cubicBezTo>
                    <a:pt x="20045" y="53168"/>
                    <a:pt x="20192" y="52644"/>
                    <a:pt x="20380" y="52121"/>
                  </a:cubicBezTo>
                  <a:cubicBezTo>
                    <a:pt x="20422" y="51975"/>
                    <a:pt x="20464" y="51807"/>
                    <a:pt x="20506" y="51598"/>
                  </a:cubicBezTo>
                  <a:cubicBezTo>
                    <a:pt x="20359" y="51452"/>
                    <a:pt x="20192" y="51326"/>
                    <a:pt x="20045" y="51159"/>
                  </a:cubicBezTo>
                  <a:cubicBezTo>
                    <a:pt x="18895" y="50134"/>
                    <a:pt x="18602" y="48878"/>
                    <a:pt x="18936" y="47455"/>
                  </a:cubicBezTo>
                  <a:cubicBezTo>
                    <a:pt x="19125" y="46598"/>
                    <a:pt x="19334" y="45740"/>
                    <a:pt x="19857" y="44986"/>
                  </a:cubicBezTo>
                  <a:cubicBezTo>
                    <a:pt x="19334" y="44735"/>
                    <a:pt x="18853" y="44526"/>
                    <a:pt x="18372" y="44338"/>
                  </a:cubicBezTo>
                  <a:cubicBezTo>
                    <a:pt x="17974" y="44170"/>
                    <a:pt x="17848" y="44003"/>
                    <a:pt x="17848" y="43585"/>
                  </a:cubicBezTo>
                  <a:cubicBezTo>
                    <a:pt x="17848" y="43417"/>
                    <a:pt x="17890" y="43229"/>
                    <a:pt x="17911" y="43082"/>
                  </a:cubicBezTo>
                  <a:cubicBezTo>
                    <a:pt x="18162" y="42078"/>
                    <a:pt x="18602" y="41199"/>
                    <a:pt x="19125" y="40341"/>
                  </a:cubicBezTo>
                  <a:cubicBezTo>
                    <a:pt x="19732" y="39358"/>
                    <a:pt x="20610" y="38688"/>
                    <a:pt x="21322" y="37831"/>
                  </a:cubicBezTo>
                  <a:cubicBezTo>
                    <a:pt x="21531" y="37559"/>
                    <a:pt x="21887" y="37412"/>
                    <a:pt x="22201" y="37224"/>
                  </a:cubicBezTo>
                  <a:cubicBezTo>
                    <a:pt x="22514" y="37035"/>
                    <a:pt x="22828" y="36910"/>
                    <a:pt x="23205" y="36722"/>
                  </a:cubicBezTo>
                  <a:cubicBezTo>
                    <a:pt x="22263" y="36387"/>
                    <a:pt x="21343" y="36115"/>
                    <a:pt x="20506" y="35675"/>
                  </a:cubicBezTo>
                  <a:cubicBezTo>
                    <a:pt x="19669" y="35257"/>
                    <a:pt x="18916" y="34650"/>
                    <a:pt x="18079" y="34127"/>
                  </a:cubicBezTo>
                  <a:cubicBezTo>
                    <a:pt x="17639" y="34211"/>
                    <a:pt x="17137" y="34315"/>
                    <a:pt x="16635" y="34378"/>
                  </a:cubicBezTo>
                  <a:cubicBezTo>
                    <a:pt x="15798" y="34483"/>
                    <a:pt x="15045" y="34274"/>
                    <a:pt x="14312" y="33876"/>
                  </a:cubicBezTo>
                  <a:cubicBezTo>
                    <a:pt x="13245" y="33332"/>
                    <a:pt x="12346" y="32600"/>
                    <a:pt x="11467" y="31805"/>
                  </a:cubicBezTo>
                  <a:cubicBezTo>
                    <a:pt x="10546" y="30988"/>
                    <a:pt x="9960" y="30026"/>
                    <a:pt x="9835" y="28771"/>
                  </a:cubicBezTo>
                  <a:cubicBezTo>
                    <a:pt x="9730" y="27787"/>
                    <a:pt x="9584" y="26783"/>
                    <a:pt x="9646" y="25799"/>
                  </a:cubicBezTo>
                  <a:cubicBezTo>
                    <a:pt x="9102" y="25402"/>
                    <a:pt x="8537" y="25339"/>
                    <a:pt x="7868" y="25423"/>
                  </a:cubicBezTo>
                  <a:cubicBezTo>
                    <a:pt x="7387" y="25486"/>
                    <a:pt x="6884" y="25444"/>
                    <a:pt x="6382" y="25381"/>
                  </a:cubicBezTo>
                  <a:cubicBezTo>
                    <a:pt x="5336" y="25235"/>
                    <a:pt x="4269" y="25130"/>
                    <a:pt x="3223" y="24921"/>
                  </a:cubicBezTo>
                  <a:cubicBezTo>
                    <a:pt x="2491" y="24795"/>
                    <a:pt x="1779" y="24460"/>
                    <a:pt x="1172" y="23958"/>
                  </a:cubicBezTo>
                  <a:cubicBezTo>
                    <a:pt x="524" y="23414"/>
                    <a:pt x="105" y="22766"/>
                    <a:pt x="84" y="21887"/>
                  </a:cubicBezTo>
                  <a:cubicBezTo>
                    <a:pt x="84" y="21636"/>
                    <a:pt x="22" y="21405"/>
                    <a:pt x="22" y="21133"/>
                  </a:cubicBezTo>
                  <a:cubicBezTo>
                    <a:pt x="1" y="20213"/>
                    <a:pt x="294" y="19418"/>
                    <a:pt x="942" y="18790"/>
                  </a:cubicBezTo>
                  <a:cubicBezTo>
                    <a:pt x="1423" y="18309"/>
                    <a:pt x="1905" y="17848"/>
                    <a:pt x="2428" y="17430"/>
                  </a:cubicBezTo>
                  <a:cubicBezTo>
                    <a:pt x="3767" y="16426"/>
                    <a:pt x="5190" y="15589"/>
                    <a:pt x="6696" y="14919"/>
                  </a:cubicBezTo>
                  <a:cubicBezTo>
                    <a:pt x="6780" y="14877"/>
                    <a:pt x="6864" y="14856"/>
                    <a:pt x="6926" y="14815"/>
                  </a:cubicBezTo>
                  <a:cubicBezTo>
                    <a:pt x="7805" y="14417"/>
                    <a:pt x="8642" y="13999"/>
                    <a:pt x="9605" y="13873"/>
                  </a:cubicBezTo>
                  <a:cubicBezTo>
                    <a:pt x="9646" y="13685"/>
                    <a:pt x="9709" y="13559"/>
                    <a:pt x="9751" y="13413"/>
                  </a:cubicBezTo>
                  <a:cubicBezTo>
                    <a:pt x="10002" y="12346"/>
                    <a:pt x="10379" y="11320"/>
                    <a:pt x="10860" y="10358"/>
                  </a:cubicBezTo>
                  <a:cubicBezTo>
                    <a:pt x="11739" y="8475"/>
                    <a:pt x="12785" y="6696"/>
                    <a:pt x="14145" y="5127"/>
                  </a:cubicBezTo>
                  <a:cubicBezTo>
                    <a:pt x="16237" y="2700"/>
                    <a:pt x="18853" y="1172"/>
                    <a:pt x="22054" y="586"/>
                  </a:cubicBezTo>
                  <a:cubicBezTo>
                    <a:pt x="25088" y="1"/>
                    <a:pt x="28017" y="314"/>
                    <a:pt x="30947" y="1047"/>
                  </a:cubicBezTo>
                  <a:cubicBezTo>
                    <a:pt x="32390" y="1423"/>
                    <a:pt x="33771" y="1947"/>
                    <a:pt x="35048" y="2721"/>
                  </a:cubicBezTo>
                  <a:cubicBezTo>
                    <a:pt x="35654" y="3097"/>
                    <a:pt x="36261" y="3432"/>
                    <a:pt x="36889" y="3746"/>
                  </a:cubicBezTo>
                  <a:cubicBezTo>
                    <a:pt x="38144" y="4395"/>
                    <a:pt x="39211" y="5315"/>
                    <a:pt x="40237" y="6257"/>
                  </a:cubicBezTo>
                  <a:cubicBezTo>
                    <a:pt x="40781" y="6759"/>
                    <a:pt x="41136" y="7387"/>
                    <a:pt x="41450" y="8035"/>
                  </a:cubicBezTo>
                  <a:cubicBezTo>
                    <a:pt x="41618" y="8370"/>
                    <a:pt x="41743" y="8768"/>
                    <a:pt x="42057" y="9019"/>
                  </a:cubicBezTo>
                  <a:cubicBezTo>
                    <a:pt x="42245" y="9207"/>
                    <a:pt x="42287" y="9479"/>
                    <a:pt x="42287" y="9730"/>
                  </a:cubicBezTo>
                  <a:cubicBezTo>
                    <a:pt x="42287" y="10128"/>
                    <a:pt x="42266" y="10525"/>
                    <a:pt x="42245" y="10965"/>
                  </a:cubicBezTo>
                  <a:cubicBezTo>
                    <a:pt x="42266" y="11006"/>
                    <a:pt x="42329" y="11111"/>
                    <a:pt x="42392" y="11174"/>
                  </a:cubicBezTo>
                  <a:cubicBezTo>
                    <a:pt x="43794" y="12408"/>
                    <a:pt x="44631" y="13936"/>
                    <a:pt x="45217" y="15672"/>
                  </a:cubicBezTo>
                  <a:cubicBezTo>
                    <a:pt x="45823" y="17430"/>
                    <a:pt x="46033" y="19271"/>
                    <a:pt x="46137" y="21113"/>
                  </a:cubicBezTo>
                  <a:cubicBezTo>
                    <a:pt x="46221" y="22263"/>
                    <a:pt x="46200" y="23393"/>
                    <a:pt x="45991" y="24544"/>
                  </a:cubicBezTo>
                  <a:cubicBezTo>
                    <a:pt x="45489" y="27055"/>
                    <a:pt x="44359" y="29210"/>
                    <a:pt x="42455" y="30968"/>
                  </a:cubicBezTo>
                  <a:cubicBezTo>
                    <a:pt x="41911" y="31491"/>
                    <a:pt x="41304" y="31930"/>
                    <a:pt x="40718" y="32432"/>
                  </a:cubicBezTo>
                  <a:cubicBezTo>
                    <a:pt x="40718" y="32600"/>
                    <a:pt x="40613" y="32704"/>
                    <a:pt x="40467" y="32830"/>
                  </a:cubicBezTo>
                  <a:close/>
                  <a:moveTo>
                    <a:pt x="23916" y="1382"/>
                  </a:moveTo>
                  <a:cubicBezTo>
                    <a:pt x="23456" y="1465"/>
                    <a:pt x="23017" y="1528"/>
                    <a:pt x="22577" y="1591"/>
                  </a:cubicBezTo>
                  <a:cubicBezTo>
                    <a:pt x="19460" y="2051"/>
                    <a:pt x="16970" y="3558"/>
                    <a:pt x="14961" y="5943"/>
                  </a:cubicBezTo>
                  <a:cubicBezTo>
                    <a:pt x="13413" y="7763"/>
                    <a:pt x="12262" y="9856"/>
                    <a:pt x="11362" y="12053"/>
                  </a:cubicBezTo>
                  <a:cubicBezTo>
                    <a:pt x="10965" y="13036"/>
                    <a:pt x="10693" y="14019"/>
                    <a:pt x="10651" y="15066"/>
                  </a:cubicBezTo>
                  <a:cubicBezTo>
                    <a:pt x="10546" y="17053"/>
                    <a:pt x="10986" y="18936"/>
                    <a:pt x="11634" y="20799"/>
                  </a:cubicBezTo>
                  <a:cubicBezTo>
                    <a:pt x="12011" y="21782"/>
                    <a:pt x="12638" y="22598"/>
                    <a:pt x="13141" y="23519"/>
                  </a:cubicBezTo>
                  <a:cubicBezTo>
                    <a:pt x="13245" y="23728"/>
                    <a:pt x="13496" y="23874"/>
                    <a:pt x="13706" y="23958"/>
                  </a:cubicBezTo>
                  <a:cubicBezTo>
                    <a:pt x="13999" y="24063"/>
                    <a:pt x="14312" y="24126"/>
                    <a:pt x="14605" y="24126"/>
                  </a:cubicBezTo>
                  <a:cubicBezTo>
                    <a:pt x="16384" y="24126"/>
                    <a:pt x="18183" y="24251"/>
                    <a:pt x="19941" y="23812"/>
                  </a:cubicBezTo>
                  <a:cubicBezTo>
                    <a:pt x="20066" y="23770"/>
                    <a:pt x="20213" y="23770"/>
                    <a:pt x="20359" y="23749"/>
                  </a:cubicBezTo>
                  <a:cubicBezTo>
                    <a:pt x="21949" y="23519"/>
                    <a:pt x="23540" y="23184"/>
                    <a:pt x="25088" y="22703"/>
                  </a:cubicBezTo>
                  <a:cubicBezTo>
                    <a:pt x="26636" y="22201"/>
                    <a:pt x="28143" y="21657"/>
                    <a:pt x="29691" y="21113"/>
                  </a:cubicBezTo>
                  <a:cubicBezTo>
                    <a:pt x="30507" y="20820"/>
                    <a:pt x="31344" y="20527"/>
                    <a:pt x="32097" y="20171"/>
                  </a:cubicBezTo>
                  <a:cubicBezTo>
                    <a:pt x="33395" y="19543"/>
                    <a:pt x="34692" y="18853"/>
                    <a:pt x="35989" y="18204"/>
                  </a:cubicBezTo>
                  <a:cubicBezTo>
                    <a:pt x="36198" y="18100"/>
                    <a:pt x="36408" y="17995"/>
                    <a:pt x="36575" y="17869"/>
                  </a:cubicBezTo>
                  <a:cubicBezTo>
                    <a:pt x="37140" y="17304"/>
                    <a:pt x="37726" y="16740"/>
                    <a:pt x="38291" y="16154"/>
                  </a:cubicBezTo>
                  <a:cubicBezTo>
                    <a:pt x="38856" y="15568"/>
                    <a:pt x="39358" y="14856"/>
                    <a:pt x="39839" y="14166"/>
                  </a:cubicBezTo>
                  <a:cubicBezTo>
                    <a:pt x="40383" y="13371"/>
                    <a:pt x="40823" y="12492"/>
                    <a:pt x="41116" y="11550"/>
                  </a:cubicBezTo>
                  <a:cubicBezTo>
                    <a:pt x="41346" y="10797"/>
                    <a:pt x="41388" y="10023"/>
                    <a:pt x="40969" y="9291"/>
                  </a:cubicBezTo>
                  <a:cubicBezTo>
                    <a:pt x="40864" y="9102"/>
                    <a:pt x="40760" y="8893"/>
                    <a:pt x="40676" y="8684"/>
                  </a:cubicBezTo>
                  <a:cubicBezTo>
                    <a:pt x="40404" y="8140"/>
                    <a:pt x="40090" y="7575"/>
                    <a:pt x="39651" y="7156"/>
                  </a:cubicBezTo>
                  <a:cubicBezTo>
                    <a:pt x="38688" y="6278"/>
                    <a:pt x="37684" y="5420"/>
                    <a:pt x="36512" y="4792"/>
                  </a:cubicBezTo>
                  <a:cubicBezTo>
                    <a:pt x="35759" y="4374"/>
                    <a:pt x="35006" y="3955"/>
                    <a:pt x="34232" y="3495"/>
                  </a:cubicBezTo>
                  <a:cubicBezTo>
                    <a:pt x="33374" y="2972"/>
                    <a:pt x="32453" y="2595"/>
                    <a:pt x="31470" y="2323"/>
                  </a:cubicBezTo>
                  <a:cubicBezTo>
                    <a:pt x="30716" y="2114"/>
                    <a:pt x="29942" y="1905"/>
                    <a:pt x="29189" y="1758"/>
                  </a:cubicBezTo>
                  <a:cubicBezTo>
                    <a:pt x="27494" y="1382"/>
                    <a:pt x="25716" y="1214"/>
                    <a:pt x="23916" y="1382"/>
                  </a:cubicBezTo>
                  <a:close/>
                  <a:moveTo>
                    <a:pt x="18706" y="33165"/>
                  </a:moveTo>
                  <a:cubicBezTo>
                    <a:pt x="18999" y="33583"/>
                    <a:pt x="19439" y="33855"/>
                    <a:pt x="19878" y="34085"/>
                  </a:cubicBezTo>
                  <a:cubicBezTo>
                    <a:pt x="21154" y="34755"/>
                    <a:pt x="22514" y="35257"/>
                    <a:pt x="23916" y="35717"/>
                  </a:cubicBezTo>
                  <a:cubicBezTo>
                    <a:pt x="25109" y="36136"/>
                    <a:pt x="26343" y="36282"/>
                    <a:pt x="27620" y="36136"/>
                  </a:cubicBezTo>
                  <a:cubicBezTo>
                    <a:pt x="29461" y="35968"/>
                    <a:pt x="31302" y="35801"/>
                    <a:pt x="33144" y="35613"/>
                  </a:cubicBezTo>
                  <a:cubicBezTo>
                    <a:pt x="33960" y="35550"/>
                    <a:pt x="34734" y="35362"/>
                    <a:pt x="35445" y="34922"/>
                  </a:cubicBezTo>
                  <a:cubicBezTo>
                    <a:pt x="36512" y="34253"/>
                    <a:pt x="37621" y="33667"/>
                    <a:pt x="38626" y="32934"/>
                  </a:cubicBezTo>
                  <a:cubicBezTo>
                    <a:pt x="39714" y="32160"/>
                    <a:pt x="40634" y="31261"/>
                    <a:pt x="41660" y="30424"/>
                  </a:cubicBezTo>
                  <a:lnTo>
                    <a:pt x="41911" y="30172"/>
                  </a:lnTo>
                  <a:cubicBezTo>
                    <a:pt x="43940" y="28227"/>
                    <a:pt x="45007" y="25820"/>
                    <a:pt x="45196" y="23038"/>
                  </a:cubicBezTo>
                  <a:cubicBezTo>
                    <a:pt x="45321" y="20861"/>
                    <a:pt x="45091" y="18727"/>
                    <a:pt x="44526" y="16635"/>
                  </a:cubicBezTo>
                  <a:cubicBezTo>
                    <a:pt x="44129" y="15149"/>
                    <a:pt x="43438" y="13747"/>
                    <a:pt x="42434" y="12555"/>
                  </a:cubicBezTo>
                  <a:cubicBezTo>
                    <a:pt x="42329" y="12429"/>
                    <a:pt x="42183" y="12346"/>
                    <a:pt x="42036" y="12220"/>
                  </a:cubicBezTo>
                  <a:cubicBezTo>
                    <a:pt x="41932" y="12429"/>
                    <a:pt x="41848" y="12555"/>
                    <a:pt x="41806" y="12701"/>
                  </a:cubicBezTo>
                  <a:cubicBezTo>
                    <a:pt x="41660" y="13078"/>
                    <a:pt x="41618" y="13475"/>
                    <a:pt x="41429" y="13810"/>
                  </a:cubicBezTo>
                  <a:cubicBezTo>
                    <a:pt x="40948" y="14689"/>
                    <a:pt x="40425" y="15568"/>
                    <a:pt x="39902" y="16426"/>
                  </a:cubicBezTo>
                  <a:cubicBezTo>
                    <a:pt x="39755" y="16656"/>
                    <a:pt x="39546" y="16844"/>
                    <a:pt x="39358" y="17053"/>
                  </a:cubicBezTo>
                  <a:cubicBezTo>
                    <a:pt x="38542" y="17932"/>
                    <a:pt x="37579" y="18560"/>
                    <a:pt x="36512" y="19062"/>
                  </a:cubicBezTo>
                  <a:cubicBezTo>
                    <a:pt x="36094" y="19271"/>
                    <a:pt x="35780" y="19543"/>
                    <a:pt x="35654" y="20004"/>
                  </a:cubicBezTo>
                  <a:cubicBezTo>
                    <a:pt x="35508" y="20548"/>
                    <a:pt x="35236" y="21029"/>
                    <a:pt x="34838" y="21468"/>
                  </a:cubicBezTo>
                  <a:cubicBezTo>
                    <a:pt x="34713" y="21594"/>
                    <a:pt x="34566" y="21782"/>
                    <a:pt x="34525" y="21970"/>
                  </a:cubicBezTo>
                  <a:cubicBezTo>
                    <a:pt x="34399" y="22682"/>
                    <a:pt x="33918" y="23163"/>
                    <a:pt x="33457" y="23644"/>
                  </a:cubicBezTo>
                  <a:cubicBezTo>
                    <a:pt x="33018" y="24084"/>
                    <a:pt x="32495" y="24398"/>
                    <a:pt x="31805" y="24188"/>
                  </a:cubicBezTo>
                  <a:cubicBezTo>
                    <a:pt x="31533" y="24105"/>
                    <a:pt x="31260" y="24146"/>
                    <a:pt x="30968" y="24105"/>
                  </a:cubicBezTo>
                  <a:cubicBezTo>
                    <a:pt x="30570" y="24586"/>
                    <a:pt x="30214" y="25046"/>
                    <a:pt x="29838" y="25527"/>
                  </a:cubicBezTo>
                  <a:cubicBezTo>
                    <a:pt x="29294" y="26239"/>
                    <a:pt x="28561" y="26490"/>
                    <a:pt x="27703" y="26448"/>
                  </a:cubicBezTo>
                  <a:cubicBezTo>
                    <a:pt x="27431" y="26406"/>
                    <a:pt x="27159" y="26302"/>
                    <a:pt x="26908" y="26197"/>
                  </a:cubicBezTo>
                  <a:cubicBezTo>
                    <a:pt x="26657" y="26092"/>
                    <a:pt x="26678" y="25779"/>
                    <a:pt x="26574" y="25548"/>
                  </a:cubicBezTo>
                  <a:cubicBezTo>
                    <a:pt x="26574" y="25527"/>
                    <a:pt x="26553" y="25527"/>
                    <a:pt x="26469" y="25465"/>
                  </a:cubicBezTo>
                  <a:cubicBezTo>
                    <a:pt x="26364" y="25527"/>
                    <a:pt x="26239" y="25569"/>
                    <a:pt x="26155" y="25674"/>
                  </a:cubicBezTo>
                  <a:cubicBezTo>
                    <a:pt x="25548" y="26281"/>
                    <a:pt x="24837" y="26699"/>
                    <a:pt x="24084" y="27097"/>
                  </a:cubicBezTo>
                  <a:cubicBezTo>
                    <a:pt x="23874" y="27201"/>
                    <a:pt x="23665" y="27348"/>
                    <a:pt x="23519" y="27536"/>
                  </a:cubicBezTo>
                  <a:cubicBezTo>
                    <a:pt x="23310" y="27808"/>
                    <a:pt x="23038" y="27913"/>
                    <a:pt x="22703" y="27934"/>
                  </a:cubicBezTo>
                  <a:cubicBezTo>
                    <a:pt x="22473" y="27934"/>
                    <a:pt x="22263" y="27955"/>
                    <a:pt x="22033" y="27975"/>
                  </a:cubicBezTo>
                  <a:cubicBezTo>
                    <a:pt x="21761" y="27975"/>
                    <a:pt x="21615" y="27850"/>
                    <a:pt x="21531" y="27620"/>
                  </a:cubicBezTo>
                  <a:cubicBezTo>
                    <a:pt x="21468" y="27431"/>
                    <a:pt x="21447" y="27222"/>
                    <a:pt x="21426" y="27034"/>
                  </a:cubicBezTo>
                  <a:cubicBezTo>
                    <a:pt x="21385" y="26783"/>
                    <a:pt x="21343" y="26490"/>
                    <a:pt x="21280" y="26155"/>
                  </a:cubicBezTo>
                  <a:cubicBezTo>
                    <a:pt x="21050" y="26281"/>
                    <a:pt x="20861" y="26364"/>
                    <a:pt x="20736" y="26469"/>
                  </a:cubicBezTo>
                  <a:cubicBezTo>
                    <a:pt x="20338" y="26804"/>
                    <a:pt x="19962" y="27201"/>
                    <a:pt x="19564" y="27536"/>
                  </a:cubicBezTo>
                  <a:cubicBezTo>
                    <a:pt x="19292" y="27766"/>
                    <a:pt x="19041" y="28059"/>
                    <a:pt x="18706" y="28185"/>
                  </a:cubicBezTo>
                  <a:cubicBezTo>
                    <a:pt x="17995" y="28499"/>
                    <a:pt x="17242" y="28645"/>
                    <a:pt x="16551" y="28143"/>
                  </a:cubicBezTo>
                  <a:cubicBezTo>
                    <a:pt x="15589" y="27431"/>
                    <a:pt x="14584" y="26762"/>
                    <a:pt x="13915" y="25779"/>
                  </a:cubicBezTo>
                  <a:cubicBezTo>
                    <a:pt x="13057" y="25653"/>
                    <a:pt x="12199" y="25569"/>
                    <a:pt x="11383" y="25820"/>
                  </a:cubicBezTo>
                  <a:cubicBezTo>
                    <a:pt x="10776" y="26615"/>
                    <a:pt x="10714" y="27494"/>
                    <a:pt x="10923" y="28394"/>
                  </a:cubicBezTo>
                  <a:cubicBezTo>
                    <a:pt x="10986" y="28645"/>
                    <a:pt x="11090" y="28875"/>
                    <a:pt x="11111" y="29126"/>
                  </a:cubicBezTo>
                  <a:cubicBezTo>
                    <a:pt x="11216" y="30005"/>
                    <a:pt x="11655" y="30654"/>
                    <a:pt x="12325" y="31177"/>
                  </a:cubicBezTo>
                  <a:cubicBezTo>
                    <a:pt x="12994" y="31742"/>
                    <a:pt x="13685" y="32349"/>
                    <a:pt x="14563" y="32579"/>
                  </a:cubicBezTo>
                  <a:cubicBezTo>
                    <a:pt x="14626" y="32579"/>
                    <a:pt x="14668" y="32641"/>
                    <a:pt x="14731" y="32662"/>
                  </a:cubicBezTo>
                  <a:cubicBezTo>
                    <a:pt x="15170" y="33060"/>
                    <a:pt x="15693" y="33039"/>
                    <a:pt x="16237" y="32997"/>
                  </a:cubicBezTo>
                  <a:cubicBezTo>
                    <a:pt x="16551" y="32976"/>
                    <a:pt x="16865" y="32934"/>
                    <a:pt x="17158" y="33039"/>
                  </a:cubicBezTo>
                  <a:cubicBezTo>
                    <a:pt x="17681" y="33227"/>
                    <a:pt x="18183" y="33185"/>
                    <a:pt x="18706" y="33165"/>
                  </a:cubicBezTo>
                  <a:close/>
                  <a:moveTo>
                    <a:pt x="29315" y="52686"/>
                  </a:moveTo>
                  <a:cubicBezTo>
                    <a:pt x="29461" y="52854"/>
                    <a:pt x="29566" y="52916"/>
                    <a:pt x="29712" y="52916"/>
                  </a:cubicBezTo>
                  <a:cubicBezTo>
                    <a:pt x="30256" y="52979"/>
                    <a:pt x="30821" y="53042"/>
                    <a:pt x="31365" y="53147"/>
                  </a:cubicBezTo>
                  <a:cubicBezTo>
                    <a:pt x="31616" y="53209"/>
                    <a:pt x="31888" y="53335"/>
                    <a:pt x="32118" y="53460"/>
                  </a:cubicBezTo>
                  <a:cubicBezTo>
                    <a:pt x="32286" y="53565"/>
                    <a:pt x="32244" y="53900"/>
                    <a:pt x="32077" y="53963"/>
                  </a:cubicBezTo>
                  <a:cubicBezTo>
                    <a:pt x="31867" y="54025"/>
                    <a:pt x="31616" y="54067"/>
                    <a:pt x="31407" y="54025"/>
                  </a:cubicBezTo>
                  <a:cubicBezTo>
                    <a:pt x="30884" y="53984"/>
                    <a:pt x="30361" y="53879"/>
                    <a:pt x="29838" y="53795"/>
                  </a:cubicBezTo>
                  <a:cubicBezTo>
                    <a:pt x="29733" y="53774"/>
                    <a:pt x="29628" y="53816"/>
                    <a:pt x="29419" y="53858"/>
                  </a:cubicBezTo>
                  <a:cubicBezTo>
                    <a:pt x="29608" y="54004"/>
                    <a:pt x="29712" y="54151"/>
                    <a:pt x="29817" y="54151"/>
                  </a:cubicBezTo>
                  <a:cubicBezTo>
                    <a:pt x="30026" y="54172"/>
                    <a:pt x="30256" y="54109"/>
                    <a:pt x="30507" y="54109"/>
                  </a:cubicBezTo>
                  <a:cubicBezTo>
                    <a:pt x="30716" y="54109"/>
                    <a:pt x="30947" y="54109"/>
                    <a:pt x="31156" y="54172"/>
                  </a:cubicBezTo>
                  <a:cubicBezTo>
                    <a:pt x="31260" y="54193"/>
                    <a:pt x="31407" y="54360"/>
                    <a:pt x="31407" y="54465"/>
                  </a:cubicBezTo>
                  <a:cubicBezTo>
                    <a:pt x="31449" y="54569"/>
                    <a:pt x="31302" y="54716"/>
                    <a:pt x="31240" y="54800"/>
                  </a:cubicBezTo>
                  <a:cubicBezTo>
                    <a:pt x="31135" y="54862"/>
                    <a:pt x="30988" y="54925"/>
                    <a:pt x="30842" y="54946"/>
                  </a:cubicBezTo>
                  <a:cubicBezTo>
                    <a:pt x="30424" y="55009"/>
                    <a:pt x="30005" y="55051"/>
                    <a:pt x="29587" y="55093"/>
                  </a:cubicBezTo>
                  <a:cubicBezTo>
                    <a:pt x="29482" y="55093"/>
                    <a:pt x="29356" y="55093"/>
                    <a:pt x="29252" y="55030"/>
                  </a:cubicBezTo>
                  <a:cubicBezTo>
                    <a:pt x="28666" y="54800"/>
                    <a:pt x="28143" y="54444"/>
                    <a:pt x="27850" y="53879"/>
                  </a:cubicBezTo>
                  <a:cubicBezTo>
                    <a:pt x="27745" y="53691"/>
                    <a:pt x="27683" y="53481"/>
                    <a:pt x="27599" y="53293"/>
                  </a:cubicBezTo>
                  <a:cubicBezTo>
                    <a:pt x="26574" y="53147"/>
                    <a:pt x="25548" y="53021"/>
                    <a:pt x="24586" y="52854"/>
                  </a:cubicBezTo>
                  <a:cubicBezTo>
                    <a:pt x="23561" y="52707"/>
                    <a:pt x="22556" y="52540"/>
                    <a:pt x="21573" y="52184"/>
                  </a:cubicBezTo>
                  <a:cubicBezTo>
                    <a:pt x="21217" y="52833"/>
                    <a:pt x="21092" y="53502"/>
                    <a:pt x="20945" y="54172"/>
                  </a:cubicBezTo>
                  <a:cubicBezTo>
                    <a:pt x="21238" y="54548"/>
                    <a:pt x="21615" y="54695"/>
                    <a:pt x="21970" y="54820"/>
                  </a:cubicBezTo>
                  <a:cubicBezTo>
                    <a:pt x="23561" y="55365"/>
                    <a:pt x="25193" y="55741"/>
                    <a:pt x="26846" y="56076"/>
                  </a:cubicBezTo>
                  <a:cubicBezTo>
                    <a:pt x="27515" y="56222"/>
                    <a:pt x="28227" y="56264"/>
                    <a:pt x="28938" y="56201"/>
                  </a:cubicBezTo>
                  <a:cubicBezTo>
                    <a:pt x="29356" y="56160"/>
                    <a:pt x="29775" y="56160"/>
                    <a:pt x="30193" y="56118"/>
                  </a:cubicBezTo>
                  <a:cubicBezTo>
                    <a:pt x="31240" y="56097"/>
                    <a:pt x="32244" y="56118"/>
                    <a:pt x="33290" y="56055"/>
                  </a:cubicBezTo>
                  <a:cubicBezTo>
                    <a:pt x="35466" y="55888"/>
                    <a:pt x="37642" y="55637"/>
                    <a:pt x="39818" y="55469"/>
                  </a:cubicBezTo>
                  <a:cubicBezTo>
                    <a:pt x="40760" y="55385"/>
                    <a:pt x="41597" y="55030"/>
                    <a:pt x="42392" y="54590"/>
                  </a:cubicBezTo>
                  <a:cubicBezTo>
                    <a:pt x="42664" y="54444"/>
                    <a:pt x="42852" y="54256"/>
                    <a:pt x="42957" y="53984"/>
                  </a:cubicBezTo>
                  <a:cubicBezTo>
                    <a:pt x="43061" y="53670"/>
                    <a:pt x="43187" y="53356"/>
                    <a:pt x="43208" y="53021"/>
                  </a:cubicBezTo>
                  <a:cubicBezTo>
                    <a:pt x="43313" y="52184"/>
                    <a:pt x="43396" y="51347"/>
                    <a:pt x="43271" y="50510"/>
                  </a:cubicBezTo>
                  <a:cubicBezTo>
                    <a:pt x="43166" y="49799"/>
                    <a:pt x="43124" y="49108"/>
                    <a:pt x="43061" y="48418"/>
                  </a:cubicBezTo>
                  <a:cubicBezTo>
                    <a:pt x="43020" y="48125"/>
                    <a:pt x="42999" y="47832"/>
                    <a:pt x="42915" y="47581"/>
                  </a:cubicBezTo>
                  <a:cubicBezTo>
                    <a:pt x="42476" y="46116"/>
                    <a:pt x="42266" y="44568"/>
                    <a:pt x="41597" y="43145"/>
                  </a:cubicBezTo>
                  <a:cubicBezTo>
                    <a:pt x="41534" y="43040"/>
                    <a:pt x="41534" y="42936"/>
                    <a:pt x="41492" y="42831"/>
                  </a:cubicBezTo>
                  <a:cubicBezTo>
                    <a:pt x="41178" y="41848"/>
                    <a:pt x="40885" y="40844"/>
                    <a:pt x="40572" y="39881"/>
                  </a:cubicBezTo>
                  <a:cubicBezTo>
                    <a:pt x="40300" y="39044"/>
                    <a:pt x="40090" y="38207"/>
                    <a:pt x="39672" y="37454"/>
                  </a:cubicBezTo>
                  <a:cubicBezTo>
                    <a:pt x="39567" y="37266"/>
                    <a:pt x="39525" y="37035"/>
                    <a:pt x="39442" y="36826"/>
                  </a:cubicBezTo>
                  <a:cubicBezTo>
                    <a:pt x="39232" y="36094"/>
                    <a:pt x="38667" y="35069"/>
                    <a:pt x="38082" y="34462"/>
                  </a:cubicBezTo>
                  <a:cubicBezTo>
                    <a:pt x="37726" y="34734"/>
                    <a:pt x="37370" y="35027"/>
                    <a:pt x="36994" y="35236"/>
                  </a:cubicBezTo>
                  <a:cubicBezTo>
                    <a:pt x="36575" y="35466"/>
                    <a:pt x="36115" y="35654"/>
                    <a:pt x="35675" y="35801"/>
                  </a:cubicBezTo>
                  <a:cubicBezTo>
                    <a:pt x="35131" y="36010"/>
                    <a:pt x="34525" y="36094"/>
                    <a:pt x="34001" y="36366"/>
                  </a:cubicBezTo>
                  <a:cubicBezTo>
                    <a:pt x="33374" y="36680"/>
                    <a:pt x="32725" y="36701"/>
                    <a:pt x="32035" y="36742"/>
                  </a:cubicBezTo>
                  <a:cubicBezTo>
                    <a:pt x="30612" y="36889"/>
                    <a:pt x="29147" y="37014"/>
                    <a:pt x="27703" y="37140"/>
                  </a:cubicBezTo>
                  <a:cubicBezTo>
                    <a:pt x="27473" y="37161"/>
                    <a:pt x="27201" y="37140"/>
                    <a:pt x="26950" y="37370"/>
                  </a:cubicBezTo>
                  <a:cubicBezTo>
                    <a:pt x="26783" y="38165"/>
                    <a:pt x="26657" y="39023"/>
                    <a:pt x="26574" y="39881"/>
                  </a:cubicBezTo>
                  <a:cubicBezTo>
                    <a:pt x="26532" y="40467"/>
                    <a:pt x="26469" y="41074"/>
                    <a:pt x="26427" y="41639"/>
                  </a:cubicBezTo>
                  <a:cubicBezTo>
                    <a:pt x="26385" y="41952"/>
                    <a:pt x="26364" y="42245"/>
                    <a:pt x="26323" y="42559"/>
                  </a:cubicBezTo>
                  <a:cubicBezTo>
                    <a:pt x="26239" y="43313"/>
                    <a:pt x="26155" y="44045"/>
                    <a:pt x="26051" y="44798"/>
                  </a:cubicBezTo>
                  <a:cubicBezTo>
                    <a:pt x="26030" y="44965"/>
                    <a:pt x="26009" y="45154"/>
                    <a:pt x="25946" y="45300"/>
                  </a:cubicBezTo>
                  <a:cubicBezTo>
                    <a:pt x="25841" y="45677"/>
                    <a:pt x="25590" y="45928"/>
                    <a:pt x="25193" y="45991"/>
                  </a:cubicBezTo>
                  <a:cubicBezTo>
                    <a:pt x="24774" y="46033"/>
                    <a:pt x="24356" y="46053"/>
                    <a:pt x="23937" y="45949"/>
                  </a:cubicBezTo>
                  <a:lnTo>
                    <a:pt x="23540" y="45886"/>
                  </a:lnTo>
                  <a:cubicBezTo>
                    <a:pt x="22828" y="47183"/>
                    <a:pt x="21845" y="50301"/>
                    <a:pt x="21845" y="51180"/>
                  </a:cubicBezTo>
                  <a:cubicBezTo>
                    <a:pt x="22159" y="51284"/>
                    <a:pt x="22494" y="51452"/>
                    <a:pt x="22849" y="51494"/>
                  </a:cubicBezTo>
                  <a:cubicBezTo>
                    <a:pt x="24272" y="51787"/>
                    <a:pt x="25716" y="52059"/>
                    <a:pt x="27159" y="52310"/>
                  </a:cubicBezTo>
                  <a:cubicBezTo>
                    <a:pt x="27390" y="52372"/>
                    <a:pt x="27599" y="52331"/>
                    <a:pt x="27745" y="52121"/>
                  </a:cubicBezTo>
                  <a:cubicBezTo>
                    <a:pt x="28017" y="51787"/>
                    <a:pt x="28415" y="51703"/>
                    <a:pt x="28792" y="51682"/>
                  </a:cubicBezTo>
                  <a:cubicBezTo>
                    <a:pt x="29608" y="51640"/>
                    <a:pt x="30424" y="51556"/>
                    <a:pt x="31240" y="51494"/>
                  </a:cubicBezTo>
                  <a:lnTo>
                    <a:pt x="31658" y="51494"/>
                  </a:lnTo>
                  <a:cubicBezTo>
                    <a:pt x="31867" y="51535"/>
                    <a:pt x="32014" y="51682"/>
                    <a:pt x="32035" y="51870"/>
                  </a:cubicBezTo>
                  <a:cubicBezTo>
                    <a:pt x="32077" y="52059"/>
                    <a:pt x="31930" y="52247"/>
                    <a:pt x="31721" y="52310"/>
                  </a:cubicBezTo>
                  <a:cubicBezTo>
                    <a:pt x="31512" y="52372"/>
                    <a:pt x="31281" y="52393"/>
                    <a:pt x="31072" y="52414"/>
                  </a:cubicBezTo>
                  <a:cubicBezTo>
                    <a:pt x="30758" y="52435"/>
                    <a:pt x="30465" y="52477"/>
                    <a:pt x="30152" y="52519"/>
                  </a:cubicBezTo>
                  <a:cubicBezTo>
                    <a:pt x="29984" y="52603"/>
                    <a:pt x="29691" y="52624"/>
                    <a:pt x="29315" y="52686"/>
                  </a:cubicBezTo>
                  <a:close/>
                  <a:moveTo>
                    <a:pt x="22933" y="56285"/>
                  </a:moveTo>
                  <a:cubicBezTo>
                    <a:pt x="22786" y="56662"/>
                    <a:pt x="22619" y="56997"/>
                    <a:pt x="22494" y="57331"/>
                  </a:cubicBezTo>
                  <a:lnTo>
                    <a:pt x="21552" y="59842"/>
                  </a:lnTo>
                  <a:cubicBezTo>
                    <a:pt x="21154" y="60846"/>
                    <a:pt x="20778" y="61809"/>
                    <a:pt x="20380" y="62792"/>
                  </a:cubicBezTo>
                  <a:cubicBezTo>
                    <a:pt x="20213" y="63211"/>
                    <a:pt x="20087" y="63629"/>
                    <a:pt x="19983" y="64090"/>
                  </a:cubicBezTo>
                  <a:cubicBezTo>
                    <a:pt x="19878" y="64550"/>
                    <a:pt x="19794" y="65031"/>
                    <a:pt x="20004" y="65471"/>
                  </a:cubicBezTo>
                  <a:cubicBezTo>
                    <a:pt x="20087" y="65512"/>
                    <a:pt x="20171" y="65575"/>
                    <a:pt x="20213" y="65596"/>
                  </a:cubicBezTo>
                  <a:lnTo>
                    <a:pt x="24146" y="67082"/>
                  </a:lnTo>
                  <a:cubicBezTo>
                    <a:pt x="24356" y="67165"/>
                    <a:pt x="24586" y="67186"/>
                    <a:pt x="24795" y="67228"/>
                  </a:cubicBezTo>
                  <a:cubicBezTo>
                    <a:pt x="25109" y="67270"/>
                    <a:pt x="25423" y="67270"/>
                    <a:pt x="25716" y="67354"/>
                  </a:cubicBezTo>
                  <a:cubicBezTo>
                    <a:pt x="26427" y="67563"/>
                    <a:pt x="27159" y="67542"/>
                    <a:pt x="27892" y="67437"/>
                  </a:cubicBezTo>
                  <a:cubicBezTo>
                    <a:pt x="28038" y="67396"/>
                    <a:pt x="28227" y="67375"/>
                    <a:pt x="28373" y="67375"/>
                  </a:cubicBezTo>
                  <a:cubicBezTo>
                    <a:pt x="29043" y="67396"/>
                    <a:pt x="29398" y="67019"/>
                    <a:pt x="29733" y="66538"/>
                  </a:cubicBezTo>
                  <a:cubicBezTo>
                    <a:pt x="29838" y="66412"/>
                    <a:pt x="29921" y="66245"/>
                    <a:pt x="30005" y="66098"/>
                  </a:cubicBezTo>
                  <a:cubicBezTo>
                    <a:pt x="30256" y="65596"/>
                    <a:pt x="30528" y="65094"/>
                    <a:pt x="30821" y="64634"/>
                  </a:cubicBezTo>
                  <a:cubicBezTo>
                    <a:pt x="31365" y="63692"/>
                    <a:pt x="31700" y="62646"/>
                    <a:pt x="31825" y="61537"/>
                  </a:cubicBezTo>
                  <a:cubicBezTo>
                    <a:pt x="31867" y="61349"/>
                    <a:pt x="31909" y="61181"/>
                    <a:pt x="31993" y="60972"/>
                  </a:cubicBezTo>
                  <a:cubicBezTo>
                    <a:pt x="32097" y="60574"/>
                    <a:pt x="32411" y="60302"/>
                    <a:pt x="32746" y="60093"/>
                  </a:cubicBezTo>
                  <a:cubicBezTo>
                    <a:pt x="33018" y="59884"/>
                    <a:pt x="33290" y="59884"/>
                    <a:pt x="33604" y="59947"/>
                  </a:cubicBezTo>
                  <a:cubicBezTo>
                    <a:pt x="33855" y="59968"/>
                    <a:pt x="34106" y="59926"/>
                    <a:pt x="34378" y="59926"/>
                  </a:cubicBezTo>
                  <a:cubicBezTo>
                    <a:pt x="34629" y="59926"/>
                    <a:pt x="34859" y="59926"/>
                    <a:pt x="35131" y="59968"/>
                  </a:cubicBezTo>
                  <a:cubicBezTo>
                    <a:pt x="35320" y="59989"/>
                    <a:pt x="35382" y="60198"/>
                    <a:pt x="35278" y="60365"/>
                  </a:cubicBezTo>
                  <a:cubicBezTo>
                    <a:pt x="35173" y="60512"/>
                    <a:pt x="35048" y="60658"/>
                    <a:pt x="34922" y="60826"/>
                  </a:cubicBezTo>
                  <a:cubicBezTo>
                    <a:pt x="35215" y="61495"/>
                    <a:pt x="35487" y="62123"/>
                    <a:pt x="35780" y="62771"/>
                  </a:cubicBezTo>
                  <a:cubicBezTo>
                    <a:pt x="35968" y="63190"/>
                    <a:pt x="36198" y="63587"/>
                    <a:pt x="36303" y="64006"/>
                  </a:cubicBezTo>
                  <a:cubicBezTo>
                    <a:pt x="36429" y="64487"/>
                    <a:pt x="36742" y="64906"/>
                    <a:pt x="36952" y="65366"/>
                  </a:cubicBezTo>
                  <a:cubicBezTo>
                    <a:pt x="37098" y="65596"/>
                    <a:pt x="37328" y="65722"/>
                    <a:pt x="37559" y="65743"/>
                  </a:cubicBezTo>
                  <a:cubicBezTo>
                    <a:pt x="37726" y="65784"/>
                    <a:pt x="37893" y="65784"/>
                    <a:pt x="38061" y="65743"/>
                  </a:cubicBezTo>
                  <a:cubicBezTo>
                    <a:pt x="38981" y="65680"/>
                    <a:pt x="39881" y="65617"/>
                    <a:pt x="40802" y="65492"/>
                  </a:cubicBezTo>
                  <a:cubicBezTo>
                    <a:pt x="41304" y="65408"/>
                    <a:pt x="41764" y="65282"/>
                    <a:pt x="42266" y="65115"/>
                  </a:cubicBezTo>
                  <a:cubicBezTo>
                    <a:pt x="42894" y="64927"/>
                    <a:pt x="43522" y="64655"/>
                    <a:pt x="44149" y="64445"/>
                  </a:cubicBezTo>
                  <a:cubicBezTo>
                    <a:pt x="44380" y="64362"/>
                    <a:pt x="44631" y="64257"/>
                    <a:pt x="44798" y="64006"/>
                  </a:cubicBezTo>
                  <a:cubicBezTo>
                    <a:pt x="44693" y="63629"/>
                    <a:pt x="44568" y="63232"/>
                    <a:pt x="44484" y="62855"/>
                  </a:cubicBezTo>
                  <a:cubicBezTo>
                    <a:pt x="44233" y="61600"/>
                    <a:pt x="43836" y="60365"/>
                    <a:pt x="43375" y="59152"/>
                  </a:cubicBezTo>
                  <a:cubicBezTo>
                    <a:pt x="43103" y="58482"/>
                    <a:pt x="42894" y="57771"/>
                    <a:pt x="42664" y="57101"/>
                  </a:cubicBezTo>
                  <a:cubicBezTo>
                    <a:pt x="42538" y="56725"/>
                    <a:pt x="42496" y="56327"/>
                    <a:pt x="42245" y="55992"/>
                  </a:cubicBezTo>
                  <a:cubicBezTo>
                    <a:pt x="42120" y="56013"/>
                    <a:pt x="41973" y="56055"/>
                    <a:pt x="41911" y="56076"/>
                  </a:cubicBezTo>
                  <a:cubicBezTo>
                    <a:pt x="41304" y="56390"/>
                    <a:pt x="40655" y="56494"/>
                    <a:pt x="39965" y="56536"/>
                  </a:cubicBezTo>
                  <a:cubicBezTo>
                    <a:pt x="37684" y="56745"/>
                    <a:pt x="35382" y="56955"/>
                    <a:pt x="33123" y="57164"/>
                  </a:cubicBezTo>
                  <a:cubicBezTo>
                    <a:pt x="32537" y="57227"/>
                    <a:pt x="31930" y="57248"/>
                    <a:pt x="31365" y="57269"/>
                  </a:cubicBezTo>
                  <a:cubicBezTo>
                    <a:pt x="30507" y="57310"/>
                    <a:pt x="29628" y="57269"/>
                    <a:pt x="28771" y="57331"/>
                  </a:cubicBezTo>
                  <a:cubicBezTo>
                    <a:pt x="27431" y="57415"/>
                    <a:pt x="26155" y="57101"/>
                    <a:pt x="24900" y="56725"/>
                  </a:cubicBezTo>
                  <a:cubicBezTo>
                    <a:pt x="24335" y="56306"/>
                    <a:pt x="23665" y="56348"/>
                    <a:pt x="22933" y="56285"/>
                  </a:cubicBezTo>
                  <a:close/>
                  <a:moveTo>
                    <a:pt x="9646" y="14856"/>
                  </a:moveTo>
                  <a:cubicBezTo>
                    <a:pt x="9207" y="14815"/>
                    <a:pt x="8956" y="14982"/>
                    <a:pt x="8684" y="15128"/>
                  </a:cubicBezTo>
                  <a:cubicBezTo>
                    <a:pt x="7115" y="15861"/>
                    <a:pt x="5608" y="16656"/>
                    <a:pt x="4143" y="17597"/>
                  </a:cubicBezTo>
                  <a:cubicBezTo>
                    <a:pt x="3307" y="18162"/>
                    <a:pt x="2511" y="18811"/>
                    <a:pt x="1842" y="19543"/>
                  </a:cubicBezTo>
                  <a:cubicBezTo>
                    <a:pt x="1444" y="19941"/>
                    <a:pt x="1235" y="20401"/>
                    <a:pt x="1235" y="20987"/>
                  </a:cubicBezTo>
                  <a:cubicBezTo>
                    <a:pt x="1235" y="21259"/>
                    <a:pt x="1256" y="21531"/>
                    <a:pt x="1256" y="21824"/>
                  </a:cubicBezTo>
                  <a:cubicBezTo>
                    <a:pt x="1256" y="22410"/>
                    <a:pt x="1570" y="22870"/>
                    <a:pt x="2051" y="23226"/>
                  </a:cubicBezTo>
                  <a:cubicBezTo>
                    <a:pt x="2511" y="23582"/>
                    <a:pt x="3035" y="23854"/>
                    <a:pt x="3641" y="23958"/>
                  </a:cubicBezTo>
                  <a:cubicBezTo>
                    <a:pt x="4604" y="24146"/>
                    <a:pt x="5566" y="24251"/>
                    <a:pt x="6550" y="24377"/>
                  </a:cubicBezTo>
                  <a:cubicBezTo>
                    <a:pt x="6905" y="24439"/>
                    <a:pt x="7240" y="24356"/>
                    <a:pt x="7596" y="24586"/>
                  </a:cubicBezTo>
                  <a:cubicBezTo>
                    <a:pt x="7721" y="24690"/>
                    <a:pt x="7952" y="24607"/>
                    <a:pt x="8161" y="24607"/>
                  </a:cubicBezTo>
                  <a:cubicBezTo>
                    <a:pt x="8851" y="24565"/>
                    <a:pt x="9500" y="24481"/>
                    <a:pt x="10169" y="24439"/>
                  </a:cubicBezTo>
                  <a:cubicBezTo>
                    <a:pt x="10379" y="24398"/>
                    <a:pt x="10630" y="24377"/>
                    <a:pt x="10839" y="24439"/>
                  </a:cubicBezTo>
                  <a:cubicBezTo>
                    <a:pt x="11153" y="24502"/>
                    <a:pt x="11425" y="24544"/>
                    <a:pt x="11718" y="24460"/>
                  </a:cubicBezTo>
                  <a:cubicBezTo>
                    <a:pt x="12011" y="24377"/>
                    <a:pt x="12304" y="24356"/>
                    <a:pt x="12680" y="24272"/>
                  </a:cubicBezTo>
                  <a:cubicBezTo>
                    <a:pt x="11592" y="22912"/>
                    <a:pt x="10902" y="21426"/>
                    <a:pt x="10358" y="19878"/>
                  </a:cubicBezTo>
                  <a:cubicBezTo>
                    <a:pt x="9730" y="18267"/>
                    <a:pt x="9605" y="16593"/>
                    <a:pt x="9646" y="14856"/>
                  </a:cubicBezTo>
                  <a:close/>
                  <a:moveTo>
                    <a:pt x="19041" y="43354"/>
                  </a:moveTo>
                  <a:cubicBezTo>
                    <a:pt x="19732" y="43752"/>
                    <a:pt x="20359" y="44024"/>
                    <a:pt x="21050" y="44129"/>
                  </a:cubicBezTo>
                  <a:cubicBezTo>
                    <a:pt x="21426" y="44170"/>
                    <a:pt x="21761" y="44254"/>
                    <a:pt x="22054" y="44547"/>
                  </a:cubicBezTo>
                  <a:cubicBezTo>
                    <a:pt x="22284" y="44756"/>
                    <a:pt x="22577" y="44861"/>
                    <a:pt x="22891" y="44861"/>
                  </a:cubicBezTo>
                  <a:cubicBezTo>
                    <a:pt x="23519" y="44882"/>
                    <a:pt x="24167" y="44924"/>
                    <a:pt x="24795" y="44965"/>
                  </a:cubicBezTo>
                  <a:cubicBezTo>
                    <a:pt x="24900" y="44965"/>
                    <a:pt x="25004" y="44903"/>
                    <a:pt x="25109" y="44861"/>
                  </a:cubicBezTo>
                  <a:cubicBezTo>
                    <a:pt x="25172" y="44673"/>
                    <a:pt x="25193" y="44526"/>
                    <a:pt x="25214" y="44338"/>
                  </a:cubicBezTo>
                  <a:cubicBezTo>
                    <a:pt x="25318" y="43396"/>
                    <a:pt x="25444" y="42455"/>
                    <a:pt x="25548" y="41513"/>
                  </a:cubicBezTo>
                  <a:cubicBezTo>
                    <a:pt x="25632" y="40864"/>
                    <a:pt x="25716" y="40174"/>
                    <a:pt x="25737" y="39525"/>
                  </a:cubicBezTo>
                  <a:cubicBezTo>
                    <a:pt x="25758" y="39002"/>
                    <a:pt x="25716" y="38479"/>
                    <a:pt x="25799" y="37935"/>
                  </a:cubicBezTo>
                  <a:cubicBezTo>
                    <a:pt x="25820" y="37831"/>
                    <a:pt x="25737" y="37663"/>
                    <a:pt x="25695" y="37538"/>
                  </a:cubicBezTo>
                  <a:cubicBezTo>
                    <a:pt x="24983" y="37517"/>
                    <a:pt x="24335" y="37579"/>
                    <a:pt x="23728" y="37893"/>
                  </a:cubicBezTo>
                  <a:cubicBezTo>
                    <a:pt x="22912" y="38312"/>
                    <a:pt x="22033" y="38584"/>
                    <a:pt x="21468" y="39400"/>
                  </a:cubicBezTo>
                  <a:cubicBezTo>
                    <a:pt x="21364" y="39525"/>
                    <a:pt x="21217" y="39609"/>
                    <a:pt x="21113" y="39735"/>
                  </a:cubicBezTo>
                  <a:cubicBezTo>
                    <a:pt x="20861" y="39965"/>
                    <a:pt x="20673" y="40216"/>
                    <a:pt x="20443" y="40488"/>
                  </a:cubicBezTo>
                  <a:cubicBezTo>
                    <a:pt x="20276" y="40697"/>
                    <a:pt x="20150" y="40948"/>
                    <a:pt x="19983" y="41178"/>
                  </a:cubicBezTo>
                  <a:cubicBezTo>
                    <a:pt x="19481" y="41827"/>
                    <a:pt x="19208" y="42538"/>
                    <a:pt x="19041" y="43354"/>
                  </a:cubicBezTo>
                  <a:close/>
                  <a:moveTo>
                    <a:pt x="42224" y="41136"/>
                  </a:moveTo>
                  <a:cubicBezTo>
                    <a:pt x="42957" y="41095"/>
                    <a:pt x="43375" y="40655"/>
                    <a:pt x="43857" y="40362"/>
                  </a:cubicBezTo>
                  <a:cubicBezTo>
                    <a:pt x="44380" y="40069"/>
                    <a:pt x="44882" y="39755"/>
                    <a:pt x="45363" y="39421"/>
                  </a:cubicBezTo>
                  <a:cubicBezTo>
                    <a:pt x="45823" y="39086"/>
                    <a:pt x="46367" y="38835"/>
                    <a:pt x="46744" y="38416"/>
                  </a:cubicBezTo>
                  <a:cubicBezTo>
                    <a:pt x="46681" y="38312"/>
                    <a:pt x="46681" y="38270"/>
                    <a:pt x="46660" y="38207"/>
                  </a:cubicBezTo>
                  <a:cubicBezTo>
                    <a:pt x="45991" y="37517"/>
                    <a:pt x="45300" y="36826"/>
                    <a:pt x="44610" y="36115"/>
                  </a:cubicBezTo>
                  <a:cubicBezTo>
                    <a:pt x="44505" y="36010"/>
                    <a:pt x="44401" y="35947"/>
                    <a:pt x="44275" y="35864"/>
                  </a:cubicBezTo>
                  <a:cubicBezTo>
                    <a:pt x="42936" y="34964"/>
                    <a:pt x="41534" y="34274"/>
                    <a:pt x="40048" y="33688"/>
                  </a:cubicBezTo>
                  <a:cubicBezTo>
                    <a:pt x="39860" y="33604"/>
                    <a:pt x="39672" y="33562"/>
                    <a:pt x="39483" y="33541"/>
                  </a:cubicBezTo>
                  <a:cubicBezTo>
                    <a:pt x="39421" y="33541"/>
                    <a:pt x="39316" y="33604"/>
                    <a:pt x="39191" y="33667"/>
                  </a:cubicBezTo>
                  <a:cubicBezTo>
                    <a:pt x="39881" y="34608"/>
                    <a:pt x="40383" y="35571"/>
                    <a:pt x="40634" y="36680"/>
                  </a:cubicBezTo>
                  <a:cubicBezTo>
                    <a:pt x="40697" y="36910"/>
                    <a:pt x="40823" y="37140"/>
                    <a:pt x="40927" y="37349"/>
                  </a:cubicBezTo>
                  <a:cubicBezTo>
                    <a:pt x="41011" y="37538"/>
                    <a:pt x="41116" y="37684"/>
                    <a:pt x="41157" y="37872"/>
                  </a:cubicBezTo>
                  <a:cubicBezTo>
                    <a:pt x="41408" y="38626"/>
                    <a:pt x="41639" y="39421"/>
                    <a:pt x="41869" y="40195"/>
                  </a:cubicBezTo>
                  <a:cubicBezTo>
                    <a:pt x="41973" y="40509"/>
                    <a:pt x="42078" y="40802"/>
                    <a:pt x="42224" y="41136"/>
                  </a:cubicBezTo>
                  <a:close/>
                  <a:moveTo>
                    <a:pt x="47204" y="77481"/>
                  </a:moveTo>
                  <a:cubicBezTo>
                    <a:pt x="47434" y="77481"/>
                    <a:pt x="47623" y="77502"/>
                    <a:pt x="47811" y="77439"/>
                  </a:cubicBezTo>
                  <a:cubicBezTo>
                    <a:pt x="48313" y="77334"/>
                    <a:pt x="48774" y="77230"/>
                    <a:pt x="49276" y="77083"/>
                  </a:cubicBezTo>
                  <a:cubicBezTo>
                    <a:pt x="50427" y="76707"/>
                    <a:pt x="51494" y="76163"/>
                    <a:pt x="52477" y="75430"/>
                  </a:cubicBezTo>
                  <a:cubicBezTo>
                    <a:pt x="53335" y="74782"/>
                    <a:pt x="53795" y="73966"/>
                    <a:pt x="53753" y="72836"/>
                  </a:cubicBezTo>
                  <a:cubicBezTo>
                    <a:pt x="53712" y="72292"/>
                    <a:pt x="53481" y="72041"/>
                    <a:pt x="52937" y="71999"/>
                  </a:cubicBezTo>
                  <a:lnTo>
                    <a:pt x="52519" y="71999"/>
                  </a:lnTo>
                  <a:cubicBezTo>
                    <a:pt x="50866" y="72166"/>
                    <a:pt x="49569" y="72898"/>
                    <a:pt x="48564" y="74259"/>
                  </a:cubicBezTo>
                  <a:cubicBezTo>
                    <a:pt x="48041" y="74991"/>
                    <a:pt x="47686" y="75807"/>
                    <a:pt x="47225" y="76581"/>
                  </a:cubicBezTo>
                  <a:cubicBezTo>
                    <a:pt x="47079" y="76853"/>
                    <a:pt x="47100" y="77104"/>
                    <a:pt x="47204" y="77481"/>
                  </a:cubicBezTo>
                  <a:close/>
                  <a:moveTo>
                    <a:pt x="27599" y="25486"/>
                  </a:moveTo>
                  <a:cubicBezTo>
                    <a:pt x="28227" y="25653"/>
                    <a:pt x="28666" y="25444"/>
                    <a:pt x="29001" y="25046"/>
                  </a:cubicBezTo>
                  <a:cubicBezTo>
                    <a:pt x="29461" y="24565"/>
                    <a:pt x="29880" y="24042"/>
                    <a:pt x="30298" y="23519"/>
                  </a:cubicBezTo>
                  <a:cubicBezTo>
                    <a:pt x="30570" y="23142"/>
                    <a:pt x="30863" y="22933"/>
                    <a:pt x="31365" y="23142"/>
                  </a:cubicBezTo>
                  <a:cubicBezTo>
                    <a:pt x="31574" y="23247"/>
                    <a:pt x="31867" y="23247"/>
                    <a:pt x="32097" y="23289"/>
                  </a:cubicBezTo>
                  <a:cubicBezTo>
                    <a:pt x="32244" y="23289"/>
                    <a:pt x="32432" y="23247"/>
                    <a:pt x="32558" y="23184"/>
                  </a:cubicBezTo>
                  <a:cubicBezTo>
                    <a:pt x="32976" y="22891"/>
                    <a:pt x="33374" y="22494"/>
                    <a:pt x="33478" y="22033"/>
                  </a:cubicBezTo>
                  <a:cubicBezTo>
                    <a:pt x="33604" y="21468"/>
                    <a:pt x="33918" y="21092"/>
                    <a:pt x="34273" y="20673"/>
                  </a:cubicBezTo>
                  <a:cubicBezTo>
                    <a:pt x="34336" y="20569"/>
                    <a:pt x="34483" y="20464"/>
                    <a:pt x="34315" y="20276"/>
                  </a:cubicBezTo>
                  <a:cubicBezTo>
                    <a:pt x="34169" y="20359"/>
                    <a:pt x="33981" y="20401"/>
                    <a:pt x="33813" y="20485"/>
                  </a:cubicBezTo>
                  <a:cubicBezTo>
                    <a:pt x="32621" y="21133"/>
                    <a:pt x="31365" y="21657"/>
                    <a:pt x="30047" y="22096"/>
                  </a:cubicBezTo>
                  <a:cubicBezTo>
                    <a:pt x="29084" y="22452"/>
                    <a:pt x="28122" y="22786"/>
                    <a:pt x="27159" y="23142"/>
                  </a:cubicBezTo>
                  <a:cubicBezTo>
                    <a:pt x="26783" y="23289"/>
                    <a:pt x="26385" y="23414"/>
                    <a:pt x="26113" y="23644"/>
                  </a:cubicBezTo>
                  <a:cubicBezTo>
                    <a:pt x="25904" y="23833"/>
                    <a:pt x="25716" y="23937"/>
                    <a:pt x="25444" y="23937"/>
                  </a:cubicBezTo>
                  <a:cubicBezTo>
                    <a:pt x="24356" y="24021"/>
                    <a:pt x="23330" y="24460"/>
                    <a:pt x="22284" y="24670"/>
                  </a:cubicBezTo>
                  <a:cubicBezTo>
                    <a:pt x="22159" y="24690"/>
                    <a:pt x="22054" y="24774"/>
                    <a:pt x="21929" y="24858"/>
                  </a:cubicBezTo>
                  <a:cubicBezTo>
                    <a:pt x="22494" y="25486"/>
                    <a:pt x="22138" y="26343"/>
                    <a:pt x="22494" y="27076"/>
                  </a:cubicBezTo>
                  <a:cubicBezTo>
                    <a:pt x="22619" y="26992"/>
                    <a:pt x="22786" y="26971"/>
                    <a:pt x="22870" y="26867"/>
                  </a:cubicBezTo>
                  <a:cubicBezTo>
                    <a:pt x="23100" y="26574"/>
                    <a:pt x="23414" y="26385"/>
                    <a:pt x="23749" y="26239"/>
                  </a:cubicBezTo>
                  <a:cubicBezTo>
                    <a:pt x="24398" y="25925"/>
                    <a:pt x="25004" y="25527"/>
                    <a:pt x="25548" y="25004"/>
                  </a:cubicBezTo>
                  <a:cubicBezTo>
                    <a:pt x="25841" y="24753"/>
                    <a:pt x="26155" y="24502"/>
                    <a:pt x="26469" y="24272"/>
                  </a:cubicBezTo>
                  <a:cubicBezTo>
                    <a:pt x="26971" y="23937"/>
                    <a:pt x="27390" y="24146"/>
                    <a:pt x="27494" y="24753"/>
                  </a:cubicBezTo>
                  <a:cubicBezTo>
                    <a:pt x="27515" y="24983"/>
                    <a:pt x="27536" y="25193"/>
                    <a:pt x="27599" y="25486"/>
                  </a:cubicBezTo>
                  <a:close/>
                  <a:moveTo>
                    <a:pt x="18644" y="74886"/>
                  </a:moveTo>
                  <a:cubicBezTo>
                    <a:pt x="17848" y="75221"/>
                    <a:pt x="17493" y="75870"/>
                    <a:pt x="17430" y="76707"/>
                  </a:cubicBezTo>
                  <a:cubicBezTo>
                    <a:pt x="17284" y="77816"/>
                    <a:pt x="17388" y="78883"/>
                    <a:pt x="17535" y="79992"/>
                  </a:cubicBezTo>
                  <a:cubicBezTo>
                    <a:pt x="17597" y="80745"/>
                    <a:pt x="17911" y="81373"/>
                    <a:pt x="18434" y="81917"/>
                  </a:cubicBezTo>
                  <a:cubicBezTo>
                    <a:pt x="18706" y="82210"/>
                    <a:pt x="19020" y="82335"/>
                    <a:pt x="19376" y="82377"/>
                  </a:cubicBezTo>
                  <a:cubicBezTo>
                    <a:pt x="19773" y="82419"/>
                    <a:pt x="19962" y="82314"/>
                    <a:pt x="20108" y="81958"/>
                  </a:cubicBezTo>
                  <a:cubicBezTo>
                    <a:pt x="20297" y="81519"/>
                    <a:pt x="20359" y="81059"/>
                    <a:pt x="20317" y="80577"/>
                  </a:cubicBezTo>
                  <a:cubicBezTo>
                    <a:pt x="20213" y="79343"/>
                    <a:pt x="20087" y="78129"/>
                    <a:pt x="20004" y="76895"/>
                  </a:cubicBezTo>
                  <a:cubicBezTo>
                    <a:pt x="19962" y="76351"/>
                    <a:pt x="19962" y="75786"/>
                    <a:pt x="19941" y="75221"/>
                  </a:cubicBezTo>
                  <a:cubicBezTo>
                    <a:pt x="19146" y="75137"/>
                    <a:pt x="19146" y="75137"/>
                    <a:pt x="18644" y="74886"/>
                  </a:cubicBezTo>
                  <a:close/>
                  <a:moveTo>
                    <a:pt x="15379" y="25904"/>
                  </a:moveTo>
                  <a:cubicBezTo>
                    <a:pt x="15882" y="26469"/>
                    <a:pt x="16488" y="26887"/>
                    <a:pt x="17074" y="27285"/>
                  </a:cubicBezTo>
                  <a:cubicBezTo>
                    <a:pt x="17535" y="27599"/>
                    <a:pt x="17974" y="27599"/>
                    <a:pt x="18392" y="27243"/>
                  </a:cubicBezTo>
                  <a:cubicBezTo>
                    <a:pt x="18727" y="26971"/>
                    <a:pt x="19062" y="26678"/>
                    <a:pt x="19355" y="26343"/>
                  </a:cubicBezTo>
                  <a:cubicBezTo>
                    <a:pt x="19753" y="25883"/>
                    <a:pt x="20171" y="25507"/>
                    <a:pt x="20715" y="25235"/>
                  </a:cubicBezTo>
                  <a:cubicBezTo>
                    <a:pt x="20820" y="25193"/>
                    <a:pt x="20924" y="25151"/>
                    <a:pt x="20820" y="24942"/>
                  </a:cubicBezTo>
                  <a:cubicBezTo>
                    <a:pt x="20338" y="24942"/>
                    <a:pt x="19857" y="24921"/>
                    <a:pt x="19355" y="24983"/>
                  </a:cubicBezTo>
                  <a:cubicBezTo>
                    <a:pt x="18497" y="25109"/>
                    <a:pt x="17639" y="25193"/>
                    <a:pt x="16760" y="25130"/>
                  </a:cubicBezTo>
                  <a:cubicBezTo>
                    <a:pt x="16342" y="25109"/>
                    <a:pt x="15923" y="25172"/>
                    <a:pt x="15568" y="25360"/>
                  </a:cubicBezTo>
                  <a:cubicBezTo>
                    <a:pt x="15505" y="25402"/>
                    <a:pt x="15484" y="25444"/>
                    <a:pt x="15442" y="25507"/>
                  </a:cubicBezTo>
                  <a:cubicBezTo>
                    <a:pt x="15400" y="25632"/>
                    <a:pt x="15400" y="25758"/>
                    <a:pt x="15379" y="25904"/>
                  </a:cubicBezTo>
                  <a:close/>
                  <a:moveTo>
                    <a:pt x="21259" y="45279"/>
                  </a:moveTo>
                  <a:cubicBezTo>
                    <a:pt x="20422" y="45928"/>
                    <a:pt x="20401" y="45991"/>
                    <a:pt x="20171" y="46890"/>
                  </a:cubicBezTo>
                  <a:cubicBezTo>
                    <a:pt x="20108" y="47142"/>
                    <a:pt x="20066" y="47393"/>
                    <a:pt x="19983" y="47623"/>
                  </a:cubicBezTo>
                  <a:cubicBezTo>
                    <a:pt x="19732" y="48313"/>
                    <a:pt x="19878" y="48962"/>
                    <a:pt x="20108" y="49590"/>
                  </a:cubicBezTo>
                  <a:cubicBezTo>
                    <a:pt x="20255" y="49924"/>
                    <a:pt x="20464" y="50280"/>
                    <a:pt x="20882" y="50406"/>
                  </a:cubicBezTo>
                  <a:cubicBezTo>
                    <a:pt x="21426" y="48836"/>
                    <a:pt x="21949" y="47309"/>
                    <a:pt x="22452" y="45802"/>
                  </a:cubicBezTo>
                  <a:cubicBezTo>
                    <a:pt x="22473" y="45740"/>
                    <a:pt x="22410" y="45698"/>
                    <a:pt x="22389" y="45593"/>
                  </a:cubicBezTo>
                  <a:cubicBezTo>
                    <a:pt x="22054" y="45447"/>
                    <a:pt x="21657" y="45363"/>
                    <a:pt x="21259" y="452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74"/>
            <p:cNvSpPr/>
            <p:nvPr/>
          </p:nvSpPr>
          <p:spPr>
            <a:xfrm>
              <a:off x="6581050" y="2510350"/>
              <a:ext cx="226525" cy="207175"/>
            </a:xfrm>
            <a:custGeom>
              <a:avLst/>
              <a:gdLst/>
              <a:ahLst/>
              <a:cxnLst/>
              <a:rect l="l" t="t" r="r" b="b"/>
              <a:pathLst>
                <a:path w="9061" h="8287" extrusionOk="0">
                  <a:moveTo>
                    <a:pt x="9019" y="4248"/>
                  </a:moveTo>
                  <a:cubicBezTo>
                    <a:pt x="8517" y="4520"/>
                    <a:pt x="8098" y="4897"/>
                    <a:pt x="7659" y="5273"/>
                  </a:cubicBezTo>
                  <a:cubicBezTo>
                    <a:pt x="6383" y="6403"/>
                    <a:pt x="5023" y="7408"/>
                    <a:pt x="3349" y="7910"/>
                  </a:cubicBezTo>
                  <a:cubicBezTo>
                    <a:pt x="2763" y="8077"/>
                    <a:pt x="2135" y="8140"/>
                    <a:pt x="1528" y="8224"/>
                  </a:cubicBezTo>
                  <a:cubicBezTo>
                    <a:pt x="942" y="8286"/>
                    <a:pt x="545" y="7931"/>
                    <a:pt x="377" y="7366"/>
                  </a:cubicBezTo>
                  <a:cubicBezTo>
                    <a:pt x="357" y="7240"/>
                    <a:pt x="357" y="7073"/>
                    <a:pt x="336" y="6947"/>
                  </a:cubicBezTo>
                  <a:cubicBezTo>
                    <a:pt x="252" y="6278"/>
                    <a:pt x="147" y="5608"/>
                    <a:pt x="43" y="4960"/>
                  </a:cubicBezTo>
                  <a:cubicBezTo>
                    <a:pt x="1" y="4541"/>
                    <a:pt x="64" y="4227"/>
                    <a:pt x="482" y="3976"/>
                  </a:cubicBezTo>
                  <a:cubicBezTo>
                    <a:pt x="880" y="3767"/>
                    <a:pt x="1214" y="3537"/>
                    <a:pt x="1696" y="3453"/>
                  </a:cubicBezTo>
                  <a:cubicBezTo>
                    <a:pt x="2114" y="3390"/>
                    <a:pt x="2533" y="3139"/>
                    <a:pt x="2930" y="2930"/>
                  </a:cubicBezTo>
                  <a:cubicBezTo>
                    <a:pt x="3893" y="2407"/>
                    <a:pt x="4730" y="1737"/>
                    <a:pt x="5567" y="1026"/>
                  </a:cubicBezTo>
                  <a:cubicBezTo>
                    <a:pt x="5880" y="775"/>
                    <a:pt x="6194" y="482"/>
                    <a:pt x="6529" y="210"/>
                  </a:cubicBezTo>
                  <a:cubicBezTo>
                    <a:pt x="6822" y="1"/>
                    <a:pt x="7136" y="1"/>
                    <a:pt x="7345" y="294"/>
                  </a:cubicBezTo>
                  <a:cubicBezTo>
                    <a:pt x="8203" y="1423"/>
                    <a:pt x="8872" y="2616"/>
                    <a:pt x="9040" y="4060"/>
                  </a:cubicBezTo>
                  <a:cubicBezTo>
                    <a:pt x="9061" y="4102"/>
                    <a:pt x="9040" y="4144"/>
                    <a:pt x="9019" y="4248"/>
                  </a:cubicBezTo>
                  <a:close/>
                  <a:moveTo>
                    <a:pt x="8015" y="3830"/>
                  </a:moveTo>
                  <a:cubicBezTo>
                    <a:pt x="7868" y="2783"/>
                    <a:pt x="7366" y="1758"/>
                    <a:pt x="6759" y="1193"/>
                  </a:cubicBezTo>
                  <a:cubicBezTo>
                    <a:pt x="6550" y="1361"/>
                    <a:pt x="6341" y="1549"/>
                    <a:pt x="6131" y="1716"/>
                  </a:cubicBezTo>
                  <a:cubicBezTo>
                    <a:pt x="5608" y="2135"/>
                    <a:pt x="5106" y="2574"/>
                    <a:pt x="4562" y="2972"/>
                  </a:cubicBezTo>
                  <a:cubicBezTo>
                    <a:pt x="3600" y="3662"/>
                    <a:pt x="2595" y="4248"/>
                    <a:pt x="1424" y="4478"/>
                  </a:cubicBezTo>
                  <a:cubicBezTo>
                    <a:pt x="1340" y="4520"/>
                    <a:pt x="1277" y="4562"/>
                    <a:pt x="1193" y="4583"/>
                  </a:cubicBezTo>
                  <a:cubicBezTo>
                    <a:pt x="1005" y="5022"/>
                    <a:pt x="1173" y="5483"/>
                    <a:pt x="1214" y="5922"/>
                  </a:cubicBezTo>
                  <a:cubicBezTo>
                    <a:pt x="1277" y="6341"/>
                    <a:pt x="1173" y="6801"/>
                    <a:pt x="1507" y="7177"/>
                  </a:cubicBezTo>
                  <a:cubicBezTo>
                    <a:pt x="1968" y="7240"/>
                    <a:pt x="2386" y="7136"/>
                    <a:pt x="2805" y="6926"/>
                  </a:cubicBezTo>
                  <a:cubicBezTo>
                    <a:pt x="3202" y="6738"/>
                    <a:pt x="3642" y="6571"/>
                    <a:pt x="4060" y="6508"/>
                  </a:cubicBezTo>
                  <a:cubicBezTo>
                    <a:pt x="4458" y="6424"/>
                    <a:pt x="4813" y="6236"/>
                    <a:pt x="5148" y="6048"/>
                  </a:cubicBezTo>
                  <a:cubicBezTo>
                    <a:pt x="6194" y="5420"/>
                    <a:pt x="7073" y="4625"/>
                    <a:pt x="8015" y="383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74"/>
            <p:cNvSpPr/>
            <p:nvPr/>
          </p:nvSpPr>
          <p:spPr>
            <a:xfrm>
              <a:off x="6694575" y="2867100"/>
              <a:ext cx="237500" cy="181550"/>
            </a:xfrm>
            <a:custGeom>
              <a:avLst/>
              <a:gdLst/>
              <a:ahLst/>
              <a:cxnLst/>
              <a:rect l="l" t="t" r="r" b="b"/>
              <a:pathLst>
                <a:path w="9500" h="7262" extrusionOk="0">
                  <a:moveTo>
                    <a:pt x="3976" y="7261"/>
                  </a:moveTo>
                  <a:cubicBezTo>
                    <a:pt x="3557" y="7240"/>
                    <a:pt x="3139" y="7261"/>
                    <a:pt x="2720" y="7219"/>
                  </a:cubicBezTo>
                  <a:cubicBezTo>
                    <a:pt x="1904" y="7115"/>
                    <a:pt x="1235" y="6738"/>
                    <a:pt x="795" y="6047"/>
                  </a:cubicBezTo>
                  <a:cubicBezTo>
                    <a:pt x="607" y="5755"/>
                    <a:pt x="398" y="5483"/>
                    <a:pt x="230" y="5190"/>
                  </a:cubicBezTo>
                  <a:cubicBezTo>
                    <a:pt x="147" y="5064"/>
                    <a:pt x="84" y="4918"/>
                    <a:pt x="63" y="4729"/>
                  </a:cubicBezTo>
                  <a:cubicBezTo>
                    <a:pt x="0" y="4541"/>
                    <a:pt x="126" y="4311"/>
                    <a:pt x="293" y="4227"/>
                  </a:cubicBezTo>
                  <a:cubicBezTo>
                    <a:pt x="482" y="4164"/>
                    <a:pt x="628" y="4185"/>
                    <a:pt x="754" y="4311"/>
                  </a:cubicBezTo>
                  <a:cubicBezTo>
                    <a:pt x="1005" y="4562"/>
                    <a:pt x="1235" y="4855"/>
                    <a:pt x="1444" y="5148"/>
                  </a:cubicBezTo>
                  <a:cubicBezTo>
                    <a:pt x="1967" y="5943"/>
                    <a:pt x="2678" y="6194"/>
                    <a:pt x="3578" y="6173"/>
                  </a:cubicBezTo>
                  <a:cubicBezTo>
                    <a:pt x="4603" y="6131"/>
                    <a:pt x="5419" y="5755"/>
                    <a:pt x="6047" y="4939"/>
                  </a:cubicBezTo>
                  <a:cubicBezTo>
                    <a:pt x="6298" y="4562"/>
                    <a:pt x="6591" y="4227"/>
                    <a:pt x="6800" y="3830"/>
                  </a:cubicBezTo>
                  <a:cubicBezTo>
                    <a:pt x="7303" y="2972"/>
                    <a:pt x="7763" y="2093"/>
                    <a:pt x="8265" y="1193"/>
                  </a:cubicBezTo>
                  <a:cubicBezTo>
                    <a:pt x="8453" y="858"/>
                    <a:pt x="8663" y="524"/>
                    <a:pt x="8893" y="231"/>
                  </a:cubicBezTo>
                  <a:cubicBezTo>
                    <a:pt x="9081" y="1"/>
                    <a:pt x="9416" y="105"/>
                    <a:pt x="9479" y="377"/>
                  </a:cubicBezTo>
                  <a:cubicBezTo>
                    <a:pt x="9500" y="586"/>
                    <a:pt x="9479" y="838"/>
                    <a:pt x="9416" y="1047"/>
                  </a:cubicBezTo>
                  <a:cubicBezTo>
                    <a:pt x="9332" y="1319"/>
                    <a:pt x="9186" y="1612"/>
                    <a:pt x="9060" y="1884"/>
                  </a:cubicBezTo>
                  <a:cubicBezTo>
                    <a:pt x="8537" y="3055"/>
                    <a:pt x="7909" y="4185"/>
                    <a:pt x="7177" y="5231"/>
                  </a:cubicBezTo>
                  <a:cubicBezTo>
                    <a:pt x="6989" y="5483"/>
                    <a:pt x="6759" y="5755"/>
                    <a:pt x="6508" y="5985"/>
                  </a:cubicBezTo>
                  <a:cubicBezTo>
                    <a:pt x="5817" y="6780"/>
                    <a:pt x="4980" y="7156"/>
                    <a:pt x="3976" y="72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74"/>
            <p:cNvSpPr/>
            <p:nvPr/>
          </p:nvSpPr>
          <p:spPr>
            <a:xfrm>
              <a:off x="6894925" y="2751500"/>
              <a:ext cx="43425" cy="50775"/>
            </a:xfrm>
            <a:custGeom>
              <a:avLst/>
              <a:gdLst/>
              <a:ahLst/>
              <a:cxnLst/>
              <a:rect l="l" t="t" r="r" b="b"/>
              <a:pathLst>
                <a:path w="1737" h="2031" extrusionOk="0">
                  <a:moveTo>
                    <a:pt x="1193" y="21"/>
                  </a:moveTo>
                  <a:cubicBezTo>
                    <a:pt x="1527" y="440"/>
                    <a:pt x="1737" y="796"/>
                    <a:pt x="1716" y="1277"/>
                  </a:cubicBezTo>
                  <a:cubicBezTo>
                    <a:pt x="1695" y="1612"/>
                    <a:pt x="1507" y="1821"/>
                    <a:pt x="1172" y="1925"/>
                  </a:cubicBezTo>
                  <a:cubicBezTo>
                    <a:pt x="858" y="2030"/>
                    <a:pt x="565" y="1925"/>
                    <a:pt x="418" y="1612"/>
                  </a:cubicBezTo>
                  <a:cubicBezTo>
                    <a:pt x="314" y="1423"/>
                    <a:pt x="209" y="1214"/>
                    <a:pt x="146" y="1005"/>
                  </a:cubicBezTo>
                  <a:cubicBezTo>
                    <a:pt x="0" y="440"/>
                    <a:pt x="251" y="42"/>
                    <a:pt x="879" y="0"/>
                  </a:cubicBezTo>
                  <a:cubicBezTo>
                    <a:pt x="963" y="0"/>
                    <a:pt x="1067" y="21"/>
                    <a:pt x="1193" y="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74"/>
            <p:cNvSpPr/>
            <p:nvPr/>
          </p:nvSpPr>
          <p:spPr>
            <a:xfrm>
              <a:off x="6646975" y="2888025"/>
              <a:ext cx="43950" cy="45000"/>
            </a:xfrm>
            <a:custGeom>
              <a:avLst/>
              <a:gdLst/>
              <a:ahLst/>
              <a:cxnLst/>
              <a:rect l="l" t="t" r="r" b="b"/>
              <a:pathLst>
                <a:path w="1758" h="1800" extrusionOk="0">
                  <a:moveTo>
                    <a:pt x="1716" y="817"/>
                  </a:moveTo>
                  <a:cubicBezTo>
                    <a:pt x="1758" y="1130"/>
                    <a:pt x="1695" y="1402"/>
                    <a:pt x="1444" y="1570"/>
                  </a:cubicBezTo>
                  <a:cubicBezTo>
                    <a:pt x="1151" y="1758"/>
                    <a:pt x="816" y="1800"/>
                    <a:pt x="461" y="1612"/>
                  </a:cubicBezTo>
                  <a:cubicBezTo>
                    <a:pt x="126" y="1465"/>
                    <a:pt x="0" y="984"/>
                    <a:pt x="230" y="670"/>
                  </a:cubicBezTo>
                  <a:cubicBezTo>
                    <a:pt x="419" y="461"/>
                    <a:pt x="649" y="293"/>
                    <a:pt x="879" y="189"/>
                  </a:cubicBezTo>
                  <a:cubicBezTo>
                    <a:pt x="1235" y="1"/>
                    <a:pt x="1549" y="189"/>
                    <a:pt x="1674" y="565"/>
                  </a:cubicBezTo>
                  <a:cubicBezTo>
                    <a:pt x="1695" y="649"/>
                    <a:pt x="1695" y="733"/>
                    <a:pt x="1716" y="8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7" name="Google Shape;2287;p74"/>
          <p:cNvGrpSpPr/>
          <p:nvPr/>
        </p:nvGrpSpPr>
        <p:grpSpPr>
          <a:xfrm>
            <a:off x="2634793" y="1470563"/>
            <a:ext cx="3874407" cy="2937163"/>
            <a:chOff x="4211406" y="1267963"/>
            <a:chExt cx="3874407" cy="2937163"/>
          </a:xfrm>
        </p:grpSpPr>
        <p:sp>
          <p:nvSpPr>
            <p:cNvPr id="2288" name="Google Shape;2288;p74"/>
            <p:cNvSpPr/>
            <p:nvPr/>
          </p:nvSpPr>
          <p:spPr>
            <a:xfrm>
              <a:off x="6116888" y="2798550"/>
              <a:ext cx="543000" cy="844825"/>
            </a:xfrm>
            <a:custGeom>
              <a:avLst/>
              <a:gdLst/>
              <a:ahLst/>
              <a:cxnLst/>
              <a:rect l="l" t="t" r="r" b="b"/>
              <a:pathLst>
                <a:path w="21720" h="33793" extrusionOk="0">
                  <a:moveTo>
                    <a:pt x="21614" y="33457"/>
                  </a:moveTo>
                  <a:cubicBezTo>
                    <a:pt x="21280" y="33520"/>
                    <a:pt x="21029" y="33520"/>
                    <a:pt x="20777" y="33374"/>
                  </a:cubicBezTo>
                  <a:cubicBezTo>
                    <a:pt x="20652" y="33332"/>
                    <a:pt x="20485" y="33311"/>
                    <a:pt x="20338" y="33311"/>
                  </a:cubicBezTo>
                  <a:lnTo>
                    <a:pt x="17953" y="33311"/>
                  </a:lnTo>
                  <a:cubicBezTo>
                    <a:pt x="17827" y="33311"/>
                    <a:pt x="17660" y="33311"/>
                    <a:pt x="17555" y="33353"/>
                  </a:cubicBezTo>
                  <a:cubicBezTo>
                    <a:pt x="17262" y="33520"/>
                    <a:pt x="16990" y="33478"/>
                    <a:pt x="16676" y="33478"/>
                  </a:cubicBezTo>
                  <a:lnTo>
                    <a:pt x="14626" y="33478"/>
                  </a:lnTo>
                  <a:cubicBezTo>
                    <a:pt x="14396" y="33478"/>
                    <a:pt x="14187" y="33541"/>
                    <a:pt x="13956" y="33562"/>
                  </a:cubicBezTo>
                  <a:cubicBezTo>
                    <a:pt x="13789" y="33583"/>
                    <a:pt x="13601" y="33625"/>
                    <a:pt x="13454" y="33625"/>
                  </a:cubicBezTo>
                  <a:lnTo>
                    <a:pt x="11697" y="33625"/>
                  </a:lnTo>
                  <a:cubicBezTo>
                    <a:pt x="11508" y="33625"/>
                    <a:pt x="11299" y="33646"/>
                    <a:pt x="11153" y="33688"/>
                  </a:cubicBezTo>
                  <a:cubicBezTo>
                    <a:pt x="10839" y="33792"/>
                    <a:pt x="10525" y="33792"/>
                    <a:pt x="10211" y="33771"/>
                  </a:cubicBezTo>
                  <a:cubicBezTo>
                    <a:pt x="10002" y="33750"/>
                    <a:pt x="9793" y="33729"/>
                    <a:pt x="9583" y="33729"/>
                  </a:cubicBezTo>
                  <a:lnTo>
                    <a:pt x="5754" y="33729"/>
                  </a:lnTo>
                  <a:cubicBezTo>
                    <a:pt x="5503" y="33729"/>
                    <a:pt x="5231" y="33729"/>
                    <a:pt x="4980" y="33646"/>
                  </a:cubicBezTo>
                  <a:cubicBezTo>
                    <a:pt x="4792" y="33583"/>
                    <a:pt x="4604" y="33583"/>
                    <a:pt x="4415" y="33583"/>
                  </a:cubicBezTo>
                  <a:cubicBezTo>
                    <a:pt x="4080" y="33583"/>
                    <a:pt x="3746" y="33625"/>
                    <a:pt x="3411" y="33625"/>
                  </a:cubicBezTo>
                  <a:cubicBezTo>
                    <a:pt x="3181" y="33625"/>
                    <a:pt x="2909" y="33583"/>
                    <a:pt x="2679" y="33562"/>
                  </a:cubicBezTo>
                  <a:cubicBezTo>
                    <a:pt x="2574" y="33562"/>
                    <a:pt x="2490" y="33499"/>
                    <a:pt x="2386" y="33541"/>
                  </a:cubicBezTo>
                  <a:cubicBezTo>
                    <a:pt x="1883" y="33646"/>
                    <a:pt x="1528" y="33353"/>
                    <a:pt x="1130" y="33081"/>
                  </a:cubicBezTo>
                  <a:cubicBezTo>
                    <a:pt x="921" y="32955"/>
                    <a:pt x="754" y="32767"/>
                    <a:pt x="649" y="32516"/>
                  </a:cubicBezTo>
                  <a:cubicBezTo>
                    <a:pt x="523" y="32139"/>
                    <a:pt x="377" y="31784"/>
                    <a:pt x="398" y="31365"/>
                  </a:cubicBezTo>
                  <a:cubicBezTo>
                    <a:pt x="419" y="31030"/>
                    <a:pt x="398" y="30675"/>
                    <a:pt x="398" y="30340"/>
                  </a:cubicBezTo>
                  <a:cubicBezTo>
                    <a:pt x="398" y="30026"/>
                    <a:pt x="398" y="29754"/>
                    <a:pt x="272" y="29461"/>
                  </a:cubicBezTo>
                  <a:cubicBezTo>
                    <a:pt x="230" y="29419"/>
                    <a:pt x="230" y="29377"/>
                    <a:pt x="230" y="29356"/>
                  </a:cubicBezTo>
                  <a:cubicBezTo>
                    <a:pt x="168" y="28247"/>
                    <a:pt x="0" y="27180"/>
                    <a:pt x="189" y="26092"/>
                  </a:cubicBezTo>
                  <a:cubicBezTo>
                    <a:pt x="293" y="25423"/>
                    <a:pt x="272" y="24774"/>
                    <a:pt x="230" y="24084"/>
                  </a:cubicBezTo>
                  <a:cubicBezTo>
                    <a:pt x="189" y="23226"/>
                    <a:pt x="168" y="22347"/>
                    <a:pt x="293" y="21468"/>
                  </a:cubicBezTo>
                  <a:cubicBezTo>
                    <a:pt x="335" y="21154"/>
                    <a:pt x="335" y="20820"/>
                    <a:pt x="335" y="20506"/>
                  </a:cubicBezTo>
                  <a:cubicBezTo>
                    <a:pt x="335" y="19773"/>
                    <a:pt x="293" y="19062"/>
                    <a:pt x="440" y="18372"/>
                  </a:cubicBezTo>
                  <a:cubicBezTo>
                    <a:pt x="523" y="17911"/>
                    <a:pt x="628" y="17472"/>
                    <a:pt x="712" y="17032"/>
                  </a:cubicBezTo>
                  <a:cubicBezTo>
                    <a:pt x="754" y="16802"/>
                    <a:pt x="816" y="16593"/>
                    <a:pt x="816" y="16342"/>
                  </a:cubicBezTo>
                  <a:cubicBezTo>
                    <a:pt x="816" y="16007"/>
                    <a:pt x="858" y="15693"/>
                    <a:pt x="942" y="15400"/>
                  </a:cubicBezTo>
                  <a:cubicBezTo>
                    <a:pt x="1067" y="14961"/>
                    <a:pt x="1151" y="14522"/>
                    <a:pt x="1130" y="14082"/>
                  </a:cubicBezTo>
                  <a:cubicBezTo>
                    <a:pt x="1109" y="13601"/>
                    <a:pt x="1151" y="13162"/>
                    <a:pt x="1235" y="12722"/>
                  </a:cubicBezTo>
                  <a:cubicBezTo>
                    <a:pt x="1381" y="11906"/>
                    <a:pt x="1528" y="11069"/>
                    <a:pt x="1674" y="10253"/>
                  </a:cubicBezTo>
                  <a:cubicBezTo>
                    <a:pt x="1737" y="9960"/>
                    <a:pt x="1800" y="9646"/>
                    <a:pt x="1946" y="9395"/>
                  </a:cubicBezTo>
                  <a:cubicBezTo>
                    <a:pt x="2260" y="8747"/>
                    <a:pt x="2386" y="8035"/>
                    <a:pt x="2511" y="7324"/>
                  </a:cubicBezTo>
                  <a:cubicBezTo>
                    <a:pt x="2595" y="6884"/>
                    <a:pt x="2720" y="6487"/>
                    <a:pt x="2909" y="6089"/>
                  </a:cubicBezTo>
                  <a:cubicBezTo>
                    <a:pt x="3034" y="5775"/>
                    <a:pt x="3160" y="5462"/>
                    <a:pt x="3327" y="5148"/>
                  </a:cubicBezTo>
                  <a:cubicBezTo>
                    <a:pt x="3432" y="4939"/>
                    <a:pt x="3536" y="4771"/>
                    <a:pt x="3641" y="4562"/>
                  </a:cubicBezTo>
                  <a:cubicBezTo>
                    <a:pt x="3725" y="4395"/>
                    <a:pt x="3787" y="4269"/>
                    <a:pt x="3892" y="4102"/>
                  </a:cubicBezTo>
                  <a:cubicBezTo>
                    <a:pt x="4311" y="3348"/>
                    <a:pt x="4771" y="2595"/>
                    <a:pt x="5315" y="1905"/>
                  </a:cubicBezTo>
                  <a:cubicBezTo>
                    <a:pt x="5420" y="1779"/>
                    <a:pt x="5545" y="1654"/>
                    <a:pt x="5650" y="1528"/>
                  </a:cubicBezTo>
                  <a:cubicBezTo>
                    <a:pt x="6759" y="273"/>
                    <a:pt x="8161" y="1"/>
                    <a:pt x="9709" y="314"/>
                  </a:cubicBezTo>
                  <a:cubicBezTo>
                    <a:pt x="10483" y="482"/>
                    <a:pt x="11194" y="838"/>
                    <a:pt x="11885" y="1319"/>
                  </a:cubicBezTo>
                  <a:cubicBezTo>
                    <a:pt x="12785" y="1946"/>
                    <a:pt x="13601" y="2700"/>
                    <a:pt x="14312" y="3516"/>
                  </a:cubicBezTo>
                  <a:cubicBezTo>
                    <a:pt x="15044" y="4353"/>
                    <a:pt x="15672" y="5231"/>
                    <a:pt x="16237" y="6173"/>
                  </a:cubicBezTo>
                  <a:cubicBezTo>
                    <a:pt x="16844" y="7198"/>
                    <a:pt x="17388" y="8224"/>
                    <a:pt x="17890" y="9291"/>
                  </a:cubicBezTo>
                  <a:cubicBezTo>
                    <a:pt x="18371" y="10274"/>
                    <a:pt x="18811" y="11278"/>
                    <a:pt x="19208" y="12325"/>
                  </a:cubicBezTo>
                  <a:cubicBezTo>
                    <a:pt x="19773" y="13894"/>
                    <a:pt x="20254" y="15484"/>
                    <a:pt x="20568" y="17137"/>
                  </a:cubicBezTo>
                  <a:cubicBezTo>
                    <a:pt x="20589" y="17263"/>
                    <a:pt x="20631" y="17388"/>
                    <a:pt x="20610" y="17535"/>
                  </a:cubicBezTo>
                  <a:cubicBezTo>
                    <a:pt x="20485" y="18016"/>
                    <a:pt x="20631" y="18497"/>
                    <a:pt x="20736" y="18957"/>
                  </a:cubicBezTo>
                  <a:cubicBezTo>
                    <a:pt x="20777" y="19125"/>
                    <a:pt x="20777" y="19271"/>
                    <a:pt x="20798" y="19418"/>
                  </a:cubicBezTo>
                  <a:cubicBezTo>
                    <a:pt x="20903" y="20004"/>
                    <a:pt x="21008" y="20610"/>
                    <a:pt x="21133" y="21196"/>
                  </a:cubicBezTo>
                  <a:cubicBezTo>
                    <a:pt x="21217" y="21552"/>
                    <a:pt x="21301" y="21887"/>
                    <a:pt x="21259" y="22263"/>
                  </a:cubicBezTo>
                  <a:cubicBezTo>
                    <a:pt x="21259" y="22452"/>
                    <a:pt x="21259" y="22661"/>
                    <a:pt x="21321" y="22828"/>
                  </a:cubicBezTo>
                  <a:cubicBezTo>
                    <a:pt x="21426" y="23205"/>
                    <a:pt x="21426" y="23540"/>
                    <a:pt x="21426" y="23916"/>
                  </a:cubicBezTo>
                  <a:cubicBezTo>
                    <a:pt x="21426" y="24377"/>
                    <a:pt x="21447" y="24858"/>
                    <a:pt x="21510" y="25318"/>
                  </a:cubicBezTo>
                  <a:cubicBezTo>
                    <a:pt x="21552" y="25904"/>
                    <a:pt x="21552" y="26448"/>
                    <a:pt x="21552" y="27013"/>
                  </a:cubicBezTo>
                  <a:cubicBezTo>
                    <a:pt x="21552" y="27264"/>
                    <a:pt x="21531" y="27473"/>
                    <a:pt x="21656" y="27683"/>
                  </a:cubicBezTo>
                  <a:cubicBezTo>
                    <a:pt x="21719" y="27745"/>
                    <a:pt x="21719" y="27892"/>
                    <a:pt x="21719" y="28017"/>
                  </a:cubicBezTo>
                  <a:cubicBezTo>
                    <a:pt x="21719" y="29733"/>
                    <a:pt x="21677" y="31470"/>
                    <a:pt x="21677" y="33185"/>
                  </a:cubicBezTo>
                  <a:cubicBezTo>
                    <a:pt x="21656" y="33248"/>
                    <a:pt x="21635" y="33332"/>
                    <a:pt x="21614" y="33457"/>
                  </a:cubicBezTo>
                  <a:close/>
                  <a:moveTo>
                    <a:pt x="12408" y="10713"/>
                  </a:moveTo>
                  <a:cubicBezTo>
                    <a:pt x="12492" y="10107"/>
                    <a:pt x="12324" y="9605"/>
                    <a:pt x="12073" y="9102"/>
                  </a:cubicBezTo>
                  <a:cubicBezTo>
                    <a:pt x="12010" y="8998"/>
                    <a:pt x="11969" y="8872"/>
                    <a:pt x="11906" y="8747"/>
                  </a:cubicBezTo>
                  <a:cubicBezTo>
                    <a:pt x="11801" y="8454"/>
                    <a:pt x="11613" y="8224"/>
                    <a:pt x="11362" y="8119"/>
                  </a:cubicBezTo>
                  <a:cubicBezTo>
                    <a:pt x="11006" y="7952"/>
                    <a:pt x="10692" y="7742"/>
                    <a:pt x="10378" y="7533"/>
                  </a:cubicBezTo>
                  <a:cubicBezTo>
                    <a:pt x="10253" y="7470"/>
                    <a:pt x="10127" y="7408"/>
                    <a:pt x="10002" y="7303"/>
                  </a:cubicBezTo>
                  <a:cubicBezTo>
                    <a:pt x="9813" y="7198"/>
                    <a:pt x="9646" y="7177"/>
                    <a:pt x="9437" y="7219"/>
                  </a:cubicBezTo>
                  <a:cubicBezTo>
                    <a:pt x="9186" y="7303"/>
                    <a:pt x="8914" y="7366"/>
                    <a:pt x="8684" y="7470"/>
                  </a:cubicBezTo>
                  <a:cubicBezTo>
                    <a:pt x="8349" y="7617"/>
                    <a:pt x="7972" y="7742"/>
                    <a:pt x="7700" y="8014"/>
                  </a:cubicBezTo>
                  <a:cubicBezTo>
                    <a:pt x="7303" y="8349"/>
                    <a:pt x="6989" y="8768"/>
                    <a:pt x="6717" y="9186"/>
                  </a:cubicBezTo>
                  <a:cubicBezTo>
                    <a:pt x="6570" y="9416"/>
                    <a:pt x="6487" y="9688"/>
                    <a:pt x="6487" y="10002"/>
                  </a:cubicBezTo>
                  <a:lnTo>
                    <a:pt x="6487" y="11195"/>
                  </a:lnTo>
                  <a:cubicBezTo>
                    <a:pt x="6487" y="11383"/>
                    <a:pt x="6528" y="11592"/>
                    <a:pt x="6591" y="11760"/>
                  </a:cubicBezTo>
                  <a:cubicBezTo>
                    <a:pt x="6780" y="12136"/>
                    <a:pt x="7010" y="12513"/>
                    <a:pt x="7324" y="12827"/>
                  </a:cubicBezTo>
                  <a:cubicBezTo>
                    <a:pt x="7428" y="12910"/>
                    <a:pt x="7533" y="13015"/>
                    <a:pt x="7637" y="13057"/>
                  </a:cubicBezTo>
                  <a:cubicBezTo>
                    <a:pt x="7951" y="13162"/>
                    <a:pt x="8244" y="13287"/>
                    <a:pt x="8495" y="13475"/>
                  </a:cubicBezTo>
                  <a:cubicBezTo>
                    <a:pt x="8579" y="13538"/>
                    <a:pt x="8684" y="13559"/>
                    <a:pt x="8767" y="13559"/>
                  </a:cubicBezTo>
                  <a:cubicBezTo>
                    <a:pt x="9521" y="13643"/>
                    <a:pt x="10232" y="13496"/>
                    <a:pt x="10902" y="13182"/>
                  </a:cubicBezTo>
                  <a:cubicBezTo>
                    <a:pt x="10985" y="13162"/>
                    <a:pt x="11048" y="13120"/>
                    <a:pt x="11090" y="13057"/>
                  </a:cubicBezTo>
                  <a:cubicBezTo>
                    <a:pt x="11362" y="12806"/>
                    <a:pt x="11613" y="12555"/>
                    <a:pt x="11822" y="12283"/>
                  </a:cubicBezTo>
                  <a:cubicBezTo>
                    <a:pt x="12282" y="11781"/>
                    <a:pt x="12554" y="11278"/>
                    <a:pt x="12408" y="1071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74"/>
            <p:cNvSpPr/>
            <p:nvPr/>
          </p:nvSpPr>
          <p:spPr>
            <a:xfrm>
              <a:off x="6956438" y="1783750"/>
              <a:ext cx="635575" cy="472900"/>
            </a:xfrm>
            <a:custGeom>
              <a:avLst/>
              <a:gdLst/>
              <a:ahLst/>
              <a:cxnLst/>
              <a:rect l="l" t="t" r="r" b="b"/>
              <a:pathLst>
                <a:path w="25423" h="18916" extrusionOk="0">
                  <a:moveTo>
                    <a:pt x="189" y="6236"/>
                  </a:moveTo>
                  <a:lnTo>
                    <a:pt x="252" y="6173"/>
                  </a:lnTo>
                  <a:cubicBezTo>
                    <a:pt x="461" y="6110"/>
                    <a:pt x="628" y="5964"/>
                    <a:pt x="838" y="5922"/>
                  </a:cubicBezTo>
                  <a:cubicBezTo>
                    <a:pt x="1047" y="5859"/>
                    <a:pt x="1298" y="5922"/>
                    <a:pt x="1528" y="5922"/>
                  </a:cubicBezTo>
                  <a:cubicBezTo>
                    <a:pt x="1988" y="5964"/>
                    <a:pt x="2407" y="5818"/>
                    <a:pt x="2804" y="5525"/>
                  </a:cubicBezTo>
                  <a:cubicBezTo>
                    <a:pt x="3328" y="5169"/>
                    <a:pt x="3851" y="4792"/>
                    <a:pt x="4395" y="4437"/>
                  </a:cubicBezTo>
                  <a:cubicBezTo>
                    <a:pt x="4709" y="4227"/>
                    <a:pt x="4960" y="3976"/>
                    <a:pt x="5169" y="3662"/>
                  </a:cubicBezTo>
                  <a:cubicBezTo>
                    <a:pt x="5294" y="3495"/>
                    <a:pt x="5399" y="3286"/>
                    <a:pt x="5650" y="3181"/>
                  </a:cubicBezTo>
                  <a:cubicBezTo>
                    <a:pt x="5692" y="3349"/>
                    <a:pt x="5692" y="3453"/>
                    <a:pt x="5692" y="3600"/>
                  </a:cubicBezTo>
                  <a:cubicBezTo>
                    <a:pt x="5692" y="4039"/>
                    <a:pt x="5838" y="4248"/>
                    <a:pt x="6299" y="4332"/>
                  </a:cubicBezTo>
                  <a:cubicBezTo>
                    <a:pt x="6780" y="4437"/>
                    <a:pt x="7303" y="4457"/>
                    <a:pt x="7742" y="4185"/>
                  </a:cubicBezTo>
                  <a:cubicBezTo>
                    <a:pt x="8119" y="3955"/>
                    <a:pt x="8496" y="3746"/>
                    <a:pt x="8851" y="3516"/>
                  </a:cubicBezTo>
                  <a:cubicBezTo>
                    <a:pt x="9040" y="3390"/>
                    <a:pt x="9207" y="3223"/>
                    <a:pt x="9395" y="3097"/>
                  </a:cubicBezTo>
                  <a:cubicBezTo>
                    <a:pt x="9835" y="2784"/>
                    <a:pt x="10232" y="2386"/>
                    <a:pt x="10567" y="1947"/>
                  </a:cubicBezTo>
                  <a:cubicBezTo>
                    <a:pt x="11090" y="1256"/>
                    <a:pt x="11655" y="628"/>
                    <a:pt x="12304" y="1"/>
                  </a:cubicBezTo>
                  <a:cubicBezTo>
                    <a:pt x="12388" y="84"/>
                    <a:pt x="12492" y="168"/>
                    <a:pt x="12534" y="252"/>
                  </a:cubicBezTo>
                  <a:cubicBezTo>
                    <a:pt x="13224" y="1298"/>
                    <a:pt x="14187" y="2030"/>
                    <a:pt x="15066" y="2825"/>
                  </a:cubicBezTo>
                  <a:cubicBezTo>
                    <a:pt x="15108" y="2825"/>
                    <a:pt x="15108" y="2867"/>
                    <a:pt x="15128" y="2867"/>
                  </a:cubicBezTo>
                  <a:cubicBezTo>
                    <a:pt x="15903" y="3202"/>
                    <a:pt x="16614" y="3704"/>
                    <a:pt x="17514" y="3767"/>
                  </a:cubicBezTo>
                  <a:cubicBezTo>
                    <a:pt x="18079" y="3830"/>
                    <a:pt x="18623" y="3851"/>
                    <a:pt x="19209" y="3872"/>
                  </a:cubicBezTo>
                  <a:cubicBezTo>
                    <a:pt x="19648" y="3913"/>
                    <a:pt x="20025" y="3767"/>
                    <a:pt x="20338" y="3453"/>
                  </a:cubicBezTo>
                  <a:cubicBezTo>
                    <a:pt x="20380" y="3411"/>
                    <a:pt x="20401" y="3390"/>
                    <a:pt x="20464" y="3349"/>
                  </a:cubicBezTo>
                  <a:lnTo>
                    <a:pt x="20548" y="3349"/>
                  </a:lnTo>
                  <a:cubicBezTo>
                    <a:pt x="20610" y="3495"/>
                    <a:pt x="20715" y="3621"/>
                    <a:pt x="20820" y="3746"/>
                  </a:cubicBezTo>
                  <a:cubicBezTo>
                    <a:pt x="21071" y="4081"/>
                    <a:pt x="21343" y="4395"/>
                    <a:pt x="21803" y="4499"/>
                  </a:cubicBezTo>
                  <a:cubicBezTo>
                    <a:pt x="21866" y="4541"/>
                    <a:pt x="21971" y="4562"/>
                    <a:pt x="22054" y="4604"/>
                  </a:cubicBezTo>
                  <a:cubicBezTo>
                    <a:pt x="22682" y="5064"/>
                    <a:pt x="23393" y="4918"/>
                    <a:pt x="24105" y="4918"/>
                  </a:cubicBezTo>
                  <a:cubicBezTo>
                    <a:pt x="24335" y="4918"/>
                    <a:pt x="24481" y="4792"/>
                    <a:pt x="24628" y="4646"/>
                  </a:cubicBezTo>
                  <a:lnTo>
                    <a:pt x="25004" y="4165"/>
                  </a:lnTo>
                  <a:cubicBezTo>
                    <a:pt x="25172" y="4227"/>
                    <a:pt x="25276" y="4290"/>
                    <a:pt x="25297" y="4437"/>
                  </a:cubicBezTo>
                  <a:cubicBezTo>
                    <a:pt x="25360" y="4667"/>
                    <a:pt x="25402" y="4918"/>
                    <a:pt x="25402" y="5169"/>
                  </a:cubicBezTo>
                  <a:cubicBezTo>
                    <a:pt x="25402" y="6006"/>
                    <a:pt x="25423" y="6843"/>
                    <a:pt x="25402" y="7680"/>
                  </a:cubicBezTo>
                  <a:cubicBezTo>
                    <a:pt x="25381" y="8370"/>
                    <a:pt x="25214" y="9061"/>
                    <a:pt x="25172" y="9772"/>
                  </a:cubicBezTo>
                  <a:cubicBezTo>
                    <a:pt x="25109" y="10316"/>
                    <a:pt x="24942" y="10839"/>
                    <a:pt x="24732" y="11341"/>
                  </a:cubicBezTo>
                  <a:cubicBezTo>
                    <a:pt x="24481" y="11802"/>
                    <a:pt x="24272" y="12304"/>
                    <a:pt x="24063" y="12806"/>
                  </a:cubicBezTo>
                  <a:cubicBezTo>
                    <a:pt x="24000" y="13015"/>
                    <a:pt x="23833" y="13183"/>
                    <a:pt x="23686" y="13350"/>
                  </a:cubicBezTo>
                  <a:cubicBezTo>
                    <a:pt x="23184" y="13873"/>
                    <a:pt x="22682" y="14396"/>
                    <a:pt x="22222" y="14940"/>
                  </a:cubicBezTo>
                  <a:cubicBezTo>
                    <a:pt x="21950" y="15233"/>
                    <a:pt x="21636" y="15442"/>
                    <a:pt x="21447" y="15777"/>
                  </a:cubicBezTo>
                  <a:cubicBezTo>
                    <a:pt x="20820" y="16196"/>
                    <a:pt x="20338" y="16802"/>
                    <a:pt x="19543" y="16991"/>
                  </a:cubicBezTo>
                  <a:cubicBezTo>
                    <a:pt x="19188" y="17095"/>
                    <a:pt x="18832" y="17242"/>
                    <a:pt x="18476" y="17367"/>
                  </a:cubicBezTo>
                  <a:cubicBezTo>
                    <a:pt x="17932" y="17556"/>
                    <a:pt x="17367" y="17765"/>
                    <a:pt x="16802" y="17953"/>
                  </a:cubicBezTo>
                  <a:cubicBezTo>
                    <a:pt x="16196" y="18142"/>
                    <a:pt x="15631" y="18309"/>
                    <a:pt x="15024" y="18497"/>
                  </a:cubicBezTo>
                  <a:cubicBezTo>
                    <a:pt x="14731" y="18581"/>
                    <a:pt x="14438" y="18686"/>
                    <a:pt x="14124" y="18686"/>
                  </a:cubicBezTo>
                  <a:cubicBezTo>
                    <a:pt x="13789" y="18706"/>
                    <a:pt x="13476" y="18895"/>
                    <a:pt x="13141" y="18895"/>
                  </a:cubicBezTo>
                  <a:cubicBezTo>
                    <a:pt x="12701" y="18916"/>
                    <a:pt x="12283" y="18916"/>
                    <a:pt x="11823" y="18895"/>
                  </a:cubicBezTo>
                  <a:cubicBezTo>
                    <a:pt x="11676" y="18895"/>
                    <a:pt x="11488" y="18874"/>
                    <a:pt x="11341" y="18790"/>
                  </a:cubicBezTo>
                  <a:cubicBezTo>
                    <a:pt x="11132" y="18686"/>
                    <a:pt x="10944" y="18686"/>
                    <a:pt x="10735" y="18686"/>
                  </a:cubicBezTo>
                  <a:lnTo>
                    <a:pt x="10295" y="18686"/>
                  </a:lnTo>
                  <a:cubicBezTo>
                    <a:pt x="9082" y="18769"/>
                    <a:pt x="7931" y="18476"/>
                    <a:pt x="6759" y="18183"/>
                  </a:cubicBezTo>
                  <a:cubicBezTo>
                    <a:pt x="5922" y="17974"/>
                    <a:pt x="5169" y="17618"/>
                    <a:pt x="4437" y="17137"/>
                  </a:cubicBezTo>
                  <a:cubicBezTo>
                    <a:pt x="3851" y="16781"/>
                    <a:pt x="3286" y="16321"/>
                    <a:pt x="2867" y="15756"/>
                  </a:cubicBezTo>
                  <a:cubicBezTo>
                    <a:pt x="2512" y="15275"/>
                    <a:pt x="2177" y="14794"/>
                    <a:pt x="1821" y="14313"/>
                  </a:cubicBezTo>
                  <a:cubicBezTo>
                    <a:pt x="1340" y="13664"/>
                    <a:pt x="984" y="12952"/>
                    <a:pt x="691" y="12220"/>
                  </a:cubicBezTo>
                  <a:cubicBezTo>
                    <a:pt x="377" y="11383"/>
                    <a:pt x="210" y="10546"/>
                    <a:pt x="147" y="9688"/>
                  </a:cubicBezTo>
                  <a:cubicBezTo>
                    <a:pt x="63" y="8851"/>
                    <a:pt x="43" y="8015"/>
                    <a:pt x="1" y="7178"/>
                  </a:cubicBezTo>
                  <a:cubicBezTo>
                    <a:pt x="1" y="6947"/>
                    <a:pt x="1" y="6738"/>
                    <a:pt x="43" y="6487"/>
                  </a:cubicBezTo>
                  <a:cubicBezTo>
                    <a:pt x="147" y="6424"/>
                    <a:pt x="189" y="6320"/>
                    <a:pt x="189" y="6236"/>
                  </a:cubicBezTo>
                  <a:close/>
                  <a:moveTo>
                    <a:pt x="15275" y="9877"/>
                  </a:moveTo>
                  <a:lnTo>
                    <a:pt x="13643" y="9877"/>
                  </a:lnTo>
                  <a:cubicBezTo>
                    <a:pt x="13538" y="9877"/>
                    <a:pt x="13434" y="9919"/>
                    <a:pt x="13287" y="9939"/>
                  </a:cubicBezTo>
                  <a:cubicBezTo>
                    <a:pt x="12325" y="10191"/>
                    <a:pt x="11467" y="10672"/>
                    <a:pt x="10525" y="10944"/>
                  </a:cubicBezTo>
                  <a:cubicBezTo>
                    <a:pt x="10421" y="10965"/>
                    <a:pt x="10316" y="11048"/>
                    <a:pt x="10211" y="11090"/>
                  </a:cubicBezTo>
                  <a:cubicBezTo>
                    <a:pt x="9605" y="11341"/>
                    <a:pt x="8977" y="11509"/>
                    <a:pt x="8412" y="11802"/>
                  </a:cubicBezTo>
                  <a:cubicBezTo>
                    <a:pt x="8370" y="11823"/>
                    <a:pt x="8328" y="11802"/>
                    <a:pt x="8307" y="11823"/>
                  </a:cubicBezTo>
                  <a:cubicBezTo>
                    <a:pt x="8035" y="11906"/>
                    <a:pt x="7805" y="11990"/>
                    <a:pt x="7533" y="12074"/>
                  </a:cubicBezTo>
                  <a:cubicBezTo>
                    <a:pt x="7282" y="12136"/>
                    <a:pt x="7010" y="12283"/>
                    <a:pt x="6738" y="12304"/>
                  </a:cubicBezTo>
                  <a:cubicBezTo>
                    <a:pt x="6675" y="12304"/>
                    <a:pt x="6592" y="12325"/>
                    <a:pt x="6571" y="12346"/>
                  </a:cubicBezTo>
                  <a:cubicBezTo>
                    <a:pt x="6529" y="12408"/>
                    <a:pt x="6445" y="12492"/>
                    <a:pt x="6424" y="12555"/>
                  </a:cubicBezTo>
                  <a:cubicBezTo>
                    <a:pt x="6424" y="12618"/>
                    <a:pt x="6466" y="12722"/>
                    <a:pt x="6529" y="12743"/>
                  </a:cubicBezTo>
                  <a:cubicBezTo>
                    <a:pt x="6634" y="12806"/>
                    <a:pt x="6759" y="12848"/>
                    <a:pt x="6864" y="12869"/>
                  </a:cubicBezTo>
                  <a:cubicBezTo>
                    <a:pt x="6926" y="13224"/>
                    <a:pt x="6989" y="13496"/>
                    <a:pt x="7052" y="13810"/>
                  </a:cubicBezTo>
                  <a:cubicBezTo>
                    <a:pt x="7073" y="14020"/>
                    <a:pt x="7198" y="14187"/>
                    <a:pt x="7324" y="14375"/>
                  </a:cubicBezTo>
                  <a:cubicBezTo>
                    <a:pt x="7847" y="15003"/>
                    <a:pt x="8517" y="15380"/>
                    <a:pt x="9249" y="15673"/>
                  </a:cubicBezTo>
                  <a:cubicBezTo>
                    <a:pt x="9709" y="15861"/>
                    <a:pt x="10191" y="15965"/>
                    <a:pt x="10672" y="16007"/>
                  </a:cubicBezTo>
                  <a:cubicBezTo>
                    <a:pt x="11613" y="16112"/>
                    <a:pt x="12555" y="15903"/>
                    <a:pt x="13496" y="15840"/>
                  </a:cubicBezTo>
                  <a:cubicBezTo>
                    <a:pt x="13580" y="15840"/>
                    <a:pt x="13685" y="15777"/>
                    <a:pt x="13768" y="15735"/>
                  </a:cubicBezTo>
                  <a:cubicBezTo>
                    <a:pt x="14020" y="15589"/>
                    <a:pt x="14292" y="15484"/>
                    <a:pt x="14522" y="15338"/>
                  </a:cubicBezTo>
                  <a:cubicBezTo>
                    <a:pt x="14773" y="15149"/>
                    <a:pt x="15045" y="14961"/>
                    <a:pt x="15296" y="14752"/>
                  </a:cubicBezTo>
                  <a:cubicBezTo>
                    <a:pt x="15589" y="14229"/>
                    <a:pt x="15882" y="13685"/>
                    <a:pt x="15861" y="13057"/>
                  </a:cubicBezTo>
                  <a:cubicBezTo>
                    <a:pt x="15819" y="12325"/>
                    <a:pt x="15819" y="11613"/>
                    <a:pt x="15819" y="10881"/>
                  </a:cubicBezTo>
                  <a:cubicBezTo>
                    <a:pt x="15819" y="10546"/>
                    <a:pt x="15777" y="10253"/>
                    <a:pt x="15463" y="10086"/>
                  </a:cubicBezTo>
                  <a:cubicBezTo>
                    <a:pt x="15421" y="10044"/>
                    <a:pt x="15359" y="9981"/>
                    <a:pt x="15275" y="9877"/>
                  </a:cubicBezTo>
                  <a:close/>
                  <a:moveTo>
                    <a:pt x="5587" y="8517"/>
                  </a:moveTo>
                  <a:cubicBezTo>
                    <a:pt x="5545" y="8370"/>
                    <a:pt x="5504" y="8224"/>
                    <a:pt x="5441" y="8056"/>
                  </a:cubicBezTo>
                  <a:cubicBezTo>
                    <a:pt x="5378" y="7889"/>
                    <a:pt x="5190" y="7784"/>
                    <a:pt x="4981" y="7826"/>
                  </a:cubicBezTo>
                  <a:cubicBezTo>
                    <a:pt x="4688" y="7889"/>
                    <a:pt x="4478" y="8203"/>
                    <a:pt x="4562" y="8454"/>
                  </a:cubicBezTo>
                  <a:cubicBezTo>
                    <a:pt x="4583" y="8579"/>
                    <a:pt x="4667" y="8684"/>
                    <a:pt x="4709" y="8831"/>
                  </a:cubicBezTo>
                  <a:cubicBezTo>
                    <a:pt x="4813" y="9040"/>
                    <a:pt x="5001" y="9103"/>
                    <a:pt x="5190" y="9061"/>
                  </a:cubicBezTo>
                  <a:cubicBezTo>
                    <a:pt x="5420" y="8998"/>
                    <a:pt x="5608" y="8768"/>
                    <a:pt x="5587" y="8517"/>
                  </a:cubicBezTo>
                  <a:close/>
                  <a:moveTo>
                    <a:pt x="13162" y="7157"/>
                  </a:moveTo>
                  <a:cubicBezTo>
                    <a:pt x="13162" y="7094"/>
                    <a:pt x="13141" y="6989"/>
                    <a:pt x="13099" y="6885"/>
                  </a:cubicBezTo>
                  <a:cubicBezTo>
                    <a:pt x="13036" y="6654"/>
                    <a:pt x="12848" y="6550"/>
                    <a:pt x="12576" y="6571"/>
                  </a:cubicBezTo>
                  <a:cubicBezTo>
                    <a:pt x="12388" y="6592"/>
                    <a:pt x="12220" y="6759"/>
                    <a:pt x="12220" y="7010"/>
                  </a:cubicBezTo>
                  <a:cubicBezTo>
                    <a:pt x="12220" y="7178"/>
                    <a:pt x="12241" y="7366"/>
                    <a:pt x="12325" y="7512"/>
                  </a:cubicBezTo>
                  <a:cubicBezTo>
                    <a:pt x="12408" y="7722"/>
                    <a:pt x="12639" y="7805"/>
                    <a:pt x="12848" y="7701"/>
                  </a:cubicBezTo>
                  <a:cubicBezTo>
                    <a:pt x="13057" y="7596"/>
                    <a:pt x="13162" y="7429"/>
                    <a:pt x="13162" y="71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74"/>
            <p:cNvSpPr/>
            <p:nvPr/>
          </p:nvSpPr>
          <p:spPr>
            <a:xfrm>
              <a:off x="7392713" y="2349750"/>
              <a:ext cx="534100" cy="545600"/>
            </a:xfrm>
            <a:custGeom>
              <a:avLst/>
              <a:gdLst/>
              <a:ahLst/>
              <a:cxnLst/>
              <a:rect l="l" t="t" r="r" b="b"/>
              <a:pathLst>
                <a:path w="21364" h="21824" extrusionOk="0">
                  <a:moveTo>
                    <a:pt x="21363" y="12659"/>
                  </a:moveTo>
                  <a:lnTo>
                    <a:pt x="21363" y="14751"/>
                  </a:lnTo>
                  <a:cubicBezTo>
                    <a:pt x="21363" y="14981"/>
                    <a:pt x="21342" y="15191"/>
                    <a:pt x="21217" y="15400"/>
                  </a:cubicBezTo>
                  <a:cubicBezTo>
                    <a:pt x="21028" y="15714"/>
                    <a:pt x="20986" y="16049"/>
                    <a:pt x="20735" y="16362"/>
                  </a:cubicBezTo>
                  <a:cubicBezTo>
                    <a:pt x="20421" y="16781"/>
                    <a:pt x="20087" y="17157"/>
                    <a:pt x="19647" y="17429"/>
                  </a:cubicBezTo>
                  <a:cubicBezTo>
                    <a:pt x="19313" y="17639"/>
                    <a:pt x="19041" y="17953"/>
                    <a:pt x="18622" y="18036"/>
                  </a:cubicBezTo>
                  <a:cubicBezTo>
                    <a:pt x="18224" y="18455"/>
                    <a:pt x="17701" y="18538"/>
                    <a:pt x="17178" y="18622"/>
                  </a:cubicBezTo>
                  <a:cubicBezTo>
                    <a:pt x="16655" y="18685"/>
                    <a:pt x="16132" y="18790"/>
                    <a:pt x="15609" y="18894"/>
                  </a:cubicBezTo>
                  <a:cubicBezTo>
                    <a:pt x="15400" y="18957"/>
                    <a:pt x="15232" y="18999"/>
                    <a:pt x="15023" y="19082"/>
                  </a:cubicBezTo>
                  <a:cubicBezTo>
                    <a:pt x="14856" y="19145"/>
                    <a:pt x="14709" y="19208"/>
                    <a:pt x="14542" y="19271"/>
                  </a:cubicBezTo>
                  <a:cubicBezTo>
                    <a:pt x="14249" y="19375"/>
                    <a:pt x="13998" y="19501"/>
                    <a:pt x="13705" y="19606"/>
                  </a:cubicBezTo>
                  <a:cubicBezTo>
                    <a:pt x="13600" y="19668"/>
                    <a:pt x="13496" y="19710"/>
                    <a:pt x="13391" y="19731"/>
                  </a:cubicBezTo>
                  <a:cubicBezTo>
                    <a:pt x="12952" y="19878"/>
                    <a:pt x="12533" y="19982"/>
                    <a:pt x="12094" y="20087"/>
                  </a:cubicBezTo>
                  <a:cubicBezTo>
                    <a:pt x="11926" y="20129"/>
                    <a:pt x="11738" y="20150"/>
                    <a:pt x="11592" y="20233"/>
                  </a:cubicBezTo>
                  <a:cubicBezTo>
                    <a:pt x="11278" y="20359"/>
                    <a:pt x="10985" y="20547"/>
                    <a:pt x="10629" y="20568"/>
                  </a:cubicBezTo>
                  <a:cubicBezTo>
                    <a:pt x="10587" y="20568"/>
                    <a:pt x="10587" y="20568"/>
                    <a:pt x="10566" y="20610"/>
                  </a:cubicBezTo>
                  <a:cubicBezTo>
                    <a:pt x="10127" y="20861"/>
                    <a:pt x="9625" y="20986"/>
                    <a:pt x="9123" y="21133"/>
                  </a:cubicBezTo>
                  <a:cubicBezTo>
                    <a:pt x="8307" y="21342"/>
                    <a:pt x="7512" y="21614"/>
                    <a:pt x="6633" y="21656"/>
                  </a:cubicBezTo>
                  <a:cubicBezTo>
                    <a:pt x="6256" y="21656"/>
                    <a:pt x="5859" y="21719"/>
                    <a:pt x="5461" y="21761"/>
                  </a:cubicBezTo>
                  <a:cubicBezTo>
                    <a:pt x="5147" y="21782"/>
                    <a:pt x="4875" y="21823"/>
                    <a:pt x="4582" y="21719"/>
                  </a:cubicBezTo>
                  <a:cubicBezTo>
                    <a:pt x="4499" y="21698"/>
                    <a:pt x="4415" y="21698"/>
                    <a:pt x="4352" y="21719"/>
                  </a:cubicBezTo>
                  <a:cubicBezTo>
                    <a:pt x="3871" y="21823"/>
                    <a:pt x="3452" y="21656"/>
                    <a:pt x="2971" y="21656"/>
                  </a:cubicBezTo>
                  <a:cubicBezTo>
                    <a:pt x="2887" y="21656"/>
                    <a:pt x="2783" y="21593"/>
                    <a:pt x="2657" y="21551"/>
                  </a:cubicBezTo>
                  <a:cubicBezTo>
                    <a:pt x="2532" y="21489"/>
                    <a:pt x="2406" y="21405"/>
                    <a:pt x="2302" y="21447"/>
                  </a:cubicBezTo>
                  <a:cubicBezTo>
                    <a:pt x="1799" y="21489"/>
                    <a:pt x="1402" y="21175"/>
                    <a:pt x="963" y="21028"/>
                  </a:cubicBezTo>
                  <a:cubicBezTo>
                    <a:pt x="837" y="20966"/>
                    <a:pt x="732" y="20882"/>
                    <a:pt x="732" y="20735"/>
                  </a:cubicBezTo>
                  <a:cubicBezTo>
                    <a:pt x="732" y="20652"/>
                    <a:pt x="711" y="20547"/>
                    <a:pt x="649" y="20526"/>
                  </a:cubicBezTo>
                  <a:cubicBezTo>
                    <a:pt x="272" y="20254"/>
                    <a:pt x="293" y="19794"/>
                    <a:pt x="188" y="19396"/>
                  </a:cubicBezTo>
                  <a:cubicBezTo>
                    <a:pt x="84" y="19041"/>
                    <a:pt x="84" y="18643"/>
                    <a:pt x="21" y="18266"/>
                  </a:cubicBezTo>
                  <a:cubicBezTo>
                    <a:pt x="0" y="17932"/>
                    <a:pt x="105" y="17639"/>
                    <a:pt x="314" y="17388"/>
                  </a:cubicBezTo>
                  <a:cubicBezTo>
                    <a:pt x="439" y="17199"/>
                    <a:pt x="544" y="16990"/>
                    <a:pt x="690" y="16802"/>
                  </a:cubicBezTo>
                  <a:cubicBezTo>
                    <a:pt x="921" y="16530"/>
                    <a:pt x="1151" y="16258"/>
                    <a:pt x="1381" y="16007"/>
                  </a:cubicBezTo>
                  <a:cubicBezTo>
                    <a:pt x="1527" y="15860"/>
                    <a:pt x="1674" y="15756"/>
                    <a:pt x="1799" y="15609"/>
                  </a:cubicBezTo>
                  <a:cubicBezTo>
                    <a:pt x="2092" y="15295"/>
                    <a:pt x="2364" y="14919"/>
                    <a:pt x="2720" y="14688"/>
                  </a:cubicBezTo>
                  <a:cubicBezTo>
                    <a:pt x="2783" y="14668"/>
                    <a:pt x="2804" y="14605"/>
                    <a:pt x="2825" y="14563"/>
                  </a:cubicBezTo>
                  <a:cubicBezTo>
                    <a:pt x="3411" y="13831"/>
                    <a:pt x="4164" y="13287"/>
                    <a:pt x="4938" y="12784"/>
                  </a:cubicBezTo>
                  <a:cubicBezTo>
                    <a:pt x="5336" y="12554"/>
                    <a:pt x="5670" y="12261"/>
                    <a:pt x="5963" y="11885"/>
                  </a:cubicBezTo>
                  <a:cubicBezTo>
                    <a:pt x="6131" y="11675"/>
                    <a:pt x="6340" y="11529"/>
                    <a:pt x="6507" y="11320"/>
                  </a:cubicBezTo>
                  <a:cubicBezTo>
                    <a:pt x="6591" y="11236"/>
                    <a:pt x="6675" y="11194"/>
                    <a:pt x="6696" y="11111"/>
                  </a:cubicBezTo>
                  <a:cubicBezTo>
                    <a:pt x="6863" y="10713"/>
                    <a:pt x="7198" y="10462"/>
                    <a:pt x="7491" y="10148"/>
                  </a:cubicBezTo>
                  <a:cubicBezTo>
                    <a:pt x="7867" y="9730"/>
                    <a:pt x="8160" y="9248"/>
                    <a:pt x="8349" y="8704"/>
                  </a:cubicBezTo>
                  <a:cubicBezTo>
                    <a:pt x="8453" y="8390"/>
                    <a:pt x="8600" y="8118"/>
                    <a:pt x="8579" y="7784"/>
                  </a:cubicBezTo>
                  <a:lnTo>
                    <a:pt x="8579" y="7742"/>
                  </a:lnTo>
                  <a:cubicBezTo>
                    <a:pt x="8872" y="7010"/>
                    <a:pt x="8788" y="6235"/>
                    <a:pt x="8851" y="5482"/>
                  </a:cubicBezTo>
                  <a:cubicBezTo>
                    <a:pt x="8872" y="5189"/>
                    <a:pt x="8872" y="4917"/>
                    <a:pt x="8955" y="4645"/>
                  </a:cubicBezTo>
                  <a:cubicBezTo>
                    <a:pt x="8997" y="4436"/>
                    <a:pt x="9081" y="4206"/>
                    <a:pt x="9206" y="4017"/>
                  </a:cubicBezTo>
                  <a:cubicBezTo>
                    <a:pt x="9437" y="3704"/>
                    <a:pt x="9625" y="3390"/>
                    <a:pt x="9834" y="3076"/>
                  </a:cubicBezTo>
                  <a:cubicBezTo>
                    <a:pt x="10002" y="2846"/>
                    <a:pt x="10169" y="2616"/>
                    <a:pt x="10378" y="2427"/>
                  </a:cubicBezTo>
                  <a:cubicBezTo>
                    <a:pt x="10964" y="1925"/>
                    <a:pt x="11487" y="1381"/>
                    <a:pt x="12136" y="1004"/>
                  </a:cubicBezTo>
                  <a:cubicBezTo>
                    <a:pt x="12324" y="900"/>
                    <a:pt x="12470" y="774"/>
                    <a:pt x="12638" y="649"/>
                  </a:cubicBezTo>
                  <a:cubicBezTo>
                    <a:pt x="13077" y="314"/>
                    <a:pt x="13559" y="42"/>
                    <a:pt x="14123" y="21"/>
                  </a:cubicBezTo>
                  <a:cubicBezTo>
                    <a:pt x="14542" y="0"/>
                    <a:pt x="14981" y="63"/>
                    <a:pt x="15379" y="251"/>
                  </a:cubicBezTo>
                  <a:cubicBezTo>
                    <a:pt x="15965" y="523"/>
                    <a:pt x="16530" y="753"/>
                    <a:pt x="17011" y="1193"/>
                  </a:cubicBezTo>
                  <a:cubicBezTo>
                    <a:pt x="17053" y="1256"/>
                    <a:pt x="17116" y="1297"/>
                    <a:pt x="17178" y="1318"/>
                  </a:cubicBezTo>
                  <a:cubicBezTo>
                    <a:pt x="17429" y="1402"/>
                    <a:pt x="17597" y="1569"/>
                    <a:pt x="17701" y="1820"/>
                  </a:cubicBezTo>
                  <a:cubicBezTo>
                    <a:pt x="17743" y="1883"/>
                    <a:pt x="17764" y="1925"/>
                    <a:pt x="17806" y="1946"/>
                  </a:cubicBezTo>
                  <a:cubicBezTo>
                    <a:pt x="18078" y="2113"/>
                    <a:pt x="18204" y="2364"/>
                    <a:pt x="18371" y="2574"/>
                  </a:cubicBezTo>
                  <a:cubicBezTo>
                    <a:pt x="18894" y="3201"/>
                    <a:pt x="19229" y="3913"/>
                    <a:pt x="19647" y="4603"/>
                  </a:cubicBezTo>
                  <a:cubicBezTo>
                    <a:pt x="19752" y="4771"/>
                    <a:pt x="19836" y="4959"/>
                    <a:pt x="19898" y="5168"/>
                  </a:cubicBezTo>
                  <a:cubicBezTo>
                    <a:pt x="19961" y="5294"/>
                    <a:pt x="20003" y="5461"/>
                    <a:pt x="20087" y="5587"/>
                  </a:cubicBezTo>
                  <a:cubicBezTo>
                    <a:pt x="20463" y="6089"/>
                    <a:pt x="20589" y="6696"/>
                    <a:pt x="20735" y="7261"/>
                  </a:cubicBezTo>
                  <a:cubicBezTo>
                    <a:pt x="20840" y="7658"/>
                    <a:pt x="20840" y="8098"/>
                    <a:pt x="20986" y="8495"/>
                  </a:cubicBezTo>
                  <a:cubicBezTo>
                    <a:pt x="21154" y="9039"/>
                    <a:pt x="21133" y="9646"/>
                    <a:pt x="21300" y="10211"/>
                  </a:cubicBezTo>
                  <a:cubicBezTo>
                    <a:pt x="21342" y="10378"/>
                    <a:pt x="21321" y="10567"/>
                    <a:pt x="21321" y="10713"/>
                  </a:cubicBezTo>
                  <a:cubicBezTo>
                    <a:pt x="21363" y="11341"/>
                    <a:pt x="21363" y="11989"/>
                    <a:pt x="21363" y="126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74"/>
            <p:cNvSpPr/>
            <p:nvPr/>
          </p:nvSpPr>
          <p:spPr>
            <a:xfrm>
              <a:off x="6906738" y="1494475"/>
              <a:ext cx="706200" cy="422700"/>
            </a:xfrm>
            <a:custGeom>
              <a:avLst/>
              <a:gdLst/>
              <a:ahLst/>
              <a:cxnLst/>
              <a:rect l="l" t="t" r="r" b="b"/>
              <a:pathLst>
                <a:path w="28248" h="16908" extrusionOk="0">
                  <a:moveTo>
                    <a:pt x="23435" y="880"/>
                  </a:moveTo>
                  <a:cubicBezTo>
                    <a:pt x="23519" y="1382"/>
                    <a:pt x="23394" y="1738"/>
                    <a:pt x="23017" y="2031"/>
                  </a:cubicBezTo>
                  <a:cubicBezTo>
                    <a:pt x="22787" y="2240"/>
                    <a:pt x="22557" y="2449"/>
                    <a:pt x="22285" y="2658"/>
                  </a:cubicBezTo>
                  <a:cubicBezTo>
                    <a:pt x="21971" y="2909"/>
                    <a:pt x="21762" y="3265"/>
                    <a:pt x="21510" y="3537"/>
                  </a:cubicBezTo>
                  <a:cubicBezTo>
                    <a:pt x="21615" y="3851"/>
                    <a:pt x="21762" y="3997"/>
                    <a:pt x="22117" y="3997"/>
                  </a:cubicBezTo>
                  <a:cubicBezTo>
                    <a:pt x="23498" y="3956"/>
                    <a:pt x="23310" y="3914"/>
                    <a:pt x="24356" y="4541"/>
                  </a:cubicBezTo>
                  <a:cubicBezTo>
                    <a:pt x="24858" y="4855"/>
                    <a:pt x="25319" y="5190"/>
                    <a:pt x="25821" y="5525"/>
                  </a:cubicBezTo>
                  <a:cubicBezTo>
                    <a:pt x="25925" y="5609"/>
                    <a:pt x="26009" y="5713"/>
                    <a:pt x="26093" y="5818"/>
                  </a:cubicBezTo>
                  <a:cubicBezTo>
                    <a:pt x="26448" y="6341"/>
                    <a:pt x="26825" y="6906"/>
                    <a:pt x="27181" y="7429"/>
                  </a:cubicBezTo>
                  <a:cubicBezTo>
                    <a:pt x="27913" y="8475"/>
                    <a:pt x="28227" y="9647"/>
                    <a:pt x="28227" y="10902"/>
                  </a:cubicBezTo>
                  <a:cubicBezTo>
                    <a:pt x="28227" y="11007"/>
                    <a:pt x="28248" y="11132"/>
                    <a:pt x="28206" y="11237"/>
                  </a:cubicBezTo>
                  <a:cubicBezTo>
                    <a:pt x="28039" y="11572"/>
                    <a:pt x="28122" y="11927"/>
                    <a:pt x="28122" y="12241"/>
                  </a:cubicBezTo>
                  <a:cubicBezTo>
                    <a:pt x="28122" y="12764"/>
                    <a:pt x="28122" y="13308"/>
                    <a:pt x="28080" y="13832"/>
                  </a:cubicBezTo>
                  <a:cubicBezTo>
                    <a:pt x="28039" y="14271"/>
                    <a:pt x="27892" y="14396"/>
                    <a:pt x="27390" y="14501"/>
                  </a:cubicBezTo>
                  <a:cubicBezTo>
                    <a:pt x="27264" y="14376"/>
                    <a:pt x="27285" y="14187"/>
                    <a:pt x="27264" y="14041"/>
                  </a:cubicBezTo>
                  <a:cubicBezTo>
                    <a:pt x="27244" y="13957"/>
                    <a:pt x="27202" y="13852"/>
                    <a:pt x="27181" y="13769"/>
                  </a:cubicBezTo>
                  <a:cubicBezTo>
                    <a:pt x="27160" y="13748"/>
                    <a:pt x="27097" y="13727"/>
                    <a:pt x="27055" y="13706"/>
                  </a:cubicBezTo>
                  <a:cubicBezTo>
                    <a:pt x="27034" y="13706"/>
                    <a:pt x="26972" y="13727"/>
                    <a:pt x="26951" y="13748"/>
                  </a:cubicBezTo>
                  <a:cubicBezTo>
                    <a:pt x="26930" y="13769"/>
                    <a:pt x="26888" y="13811"/>
                    <a:pt x="26888" y="13852"/>
                  </a:cubicBezTo>
                  <a:cubicBezTo>
                    <a:pt x="26846" y="14187"/>
                    <a:pt x="26679" y="14501"/>
                    <a:pt x="26574" y="14815"/>
                  </a:cubicBezTo>
                  <a:cubicBezTo>
                    <a:pt x="26469" y="15129"/>
                    <a:pt x="26260" y="15380"/>
                    <a:pt x="26030" y="15652"/>
                  </a:cubicBezTo>
                  <a:cubicBezTo>
                    <a:pt x="25737" y="15652"/>
                    <a:pt x="25402" y="15694"/>
                    <a:pt x="25088" y="15652"/>
                  </a:cubicBezTo>
                  <a:cubicBezTo>
                    <a:pt x="24963" y="15652"/>
                    <a:pt x="24837" y="15610"/>
                    <a:pt x="24733" y="15547"/>
                  </a:cubicBezTo>
                  <a:cubicBezTo>
                    <a:pt x="24544" y="15484"/>
                    <a:pt x="24377" y="15380"/>
                    <a:pt x="24210" y="15317"/>
                  </a:cubicBezTo>
                  <a:cubicBezTo>
                    <a:pt x="23917" y="15233"/>
                    <a:pt x="23707" y="15066"/>
                    <a:pt x="23540" y="14815"/>
                  </a:cubicBezTo>
                  <a:cubicBezTo>
                    <a:pt x="23331" y="14564"/>
                    <a:pt x="23101" y="14292"/>
                    <a:pt x="22891" y="14041"/>
                  </a:cubicBezTo>
                  <a:cubicBezTo>
                    <a:pt x="22745" y="13873"/>
                    <a:pt x="22578" y="13727"/>
                    <a:pt x="22473" y="13518"/>
                  </a:cubicBezTo>
                  <a:cubicBezTo>
                    <a:pt x="22389" y="13350"/>
                    <a:pt x="22243" y="13225"/>
                    <a:pt x="22075" y="13099"/>
                  </a:cubicBezTo>
                  <a:cubicBezTo>
                    <a:pt x="21950" y="12974"/>
                    <a:pt x="21762" y="12974"/>
                    <a:pt x="21615" y="13036"/>
                  </a:cubicBezTo>
                  <a:cubicBezTo>
                    <a:pt x="21448" y="13120"/>
                    <a:pt x="21385" y="13308"/>
                    <a:pt x="21406" y="13497"/>
                  </a:cubicBezTo>
                  <a:cubicBezTo>
                    <a:pt x="21427" y="13622"/>
                    <a:pt x="21490" y="13748"/>
                    <a:pt x="21552" y="13852"/>
                  </a:cubicBezTo>
                  <a:cubicBezTo>
                    <a:pt x="21762" y="14062"/>
                    <a:pt x="21720" y="14292"/>
                    <a:pt x="21699" y="14564"/>
                  </a:cubicBezTo>
                  <a:lnTo>
                    <a:pt x="21301" y="14648"/>
                  </a:lnTo>
                  <a:cubicBezTo>
                    <a:pt x="20653" y="14668"/>
                    <a:pt x="19962" y="14668"/>
                    <a:pt x="19313" y="14480"/>
                  </a:cubicBezTo>
                  <a:cubicBezTo>
                    <a:pt x="18707" y="14313"/>
                    <a:pt x="18100" y="14124"/>
                    <a:pt x="17619" y="13727"/>
                  </a:cubicBezTo>
                  <a:cubicBezTo>
                    <a:pt x="16572" y="12890"/>
                    <a:pt x="15568" y="12032"/>
                    <a:pt x="14857" y="10798"/>
                  </a:cubicBezTo>
                  <a:cubicBezTo>
                    <a:pt x="14899" y="10505"/>
                    <a:pt x="14961" y="10170"/>
                    <a:pt x="14815" y="9751"/>
                  </a:cubicBezTo>
                  <a:cubicBezTo>
                    <a:pt x="14585" y="10065"/>
                    <a:pt x="14376" y="10358"/>
                    <a:pt x="14124" y="10609"/>
                  </a:cubicBezTo>
                  <a:cubicBezTo>
                    <a:pt x="13915" y="10881"/>
                    <a:pt x="13685" y="11132"/>
                    <a:pt x="13476" y="11404"/>
                  </a:cubicBezTo>
                  <a:cubicBezTo>
                    <a:pt x="12953" y="12032"/>
                    <a:pt x="12409" y="12618"/>
                    <a:pt x="11886" y="13246"/>
                  </a:cubicBezTo>
                  <a:cubicBezTo>
                    <a:pt x="11697" y="13455"/>
                    <a:pt x="11509" y="13664"/>
                    <a:pt x="11279" y="13852"/>
                  </a:cubicBezTo>
                  <a:cubicBezTo>
                    <a:pt x="10986" y="14062"/>
                    <a:pt x="10714" y="14292"/>
                    <a:pt x="10421" y="14501"/>
                  </a:cubicBezTo>
                  <a:lnTo>
                    <a:pt x="9710" y="14982"/>
                  </a:lnTo>
                  <a:cubicBezTo>
                    <a:pt x="9249" y="15233"/>
                    <a:pt x="9249" y="15233"/>
                    <a:pt x="8622" y="15171"/>
                  </a:cubicBezTo>
                  <a:cubicBezTo>
                    <a:pt x="8475" y="14920"/>
                    <a:pt x="8538" y="14689"/>
                    <a:pt x="8642" y="14459"/>
                  </a:cubicBezTo>
                  <a:cubicBezTo>
                    <a:pt x="8998" y="13643"/>
                    <a:pt x="9354" y="12806"/>
                    <a:pt x="9877" y="12095"/>
                  </a:cubicBezTo>
                  <a:cubicBezTo>
                    <a:pt x="10002" y="11886"/>
                    <a:pt x="10149" y="11676"/>
                    <a:pt x="10254" y="11467"/>
                  </a:cubicBezTo>
                  <a:cubicBezTo>
                    <a:pt x="10358" y="11258"/>
                    <a:pt x="10421" y="11049"/>
                    <a:pt x="10463" y="10839"/>
                  </a:cubicBezTo>
                  <a:cubicBezTo>
                    <a:pt x="10400" y="10714"/>
                    <a:pt x="10295" y="10714"/>
                    <a:pt x="10212" y="10798"/>
                  </a:cubicBezTo>
                  <a:cubicBezTo>
                    <a:pt x="10023" y="10944"/>
                    <a:pt x="9835" y="11132"/>
                    <a:pt x="9710" y="11342"/>
                  </a:cubicBezTo>
                  <a:cubicBezTo>
                    <a:pt x="9396" y="11781"/>
                    <a:pt x="9082" y="12262"/>
                    <a:pt x="8768" y="12702"/>
                  </a:cubicBezTo>
                  <a:cubicBezTo>
                    <a:pt x="8663" y="12869"/>
                    <a:pt x="8538" y="12995"/>
                    <a:pt x="8412" y="13120"/>
                  </a:cubicBezTo>
                  <a:cubicBezTo>
                    <a:pt x="7701" y="13706"/>
                    <a:pt x="7010" y="14292"/>
                    <a:pt x="6466" y="15024"/>
                  </a:cubicBezTo>
                  <a:cubicBezTo>
                    <a:pt x="6383" y="15129"/>
                    <a:pt x="6278" y="15233"/>
                    <a:pt x="6173" y="15296"/>
                  </a:cubicBezTo>
                  <a:cubicBezTo>
                    <a:pt x="5588" y="15715"/>
                    <a:pt x="4960" y="16133"/>
                    <a:pt x="4353" y="16552"/>
                  </a:cubicBezTo>
                  <a:cubicBezTo>
                    <a:pt x="4123" y="16698"/>
                    <a:pt x="3872" y="16782"/>
                    <a:pt x="3621" y="16782"/>
                  </a:cubicBezTo>
                  <a:cubicBezTo>
                    <a:pt x="2888" y="16803"/>
                    <a:pt x="2156" y="16865"/>
                    <a:pt x="1340" y="16907"/>
                  </a:cubicBezTo>
                  <a:cubicBezTo>
                    <a:pt x="775" y="16363"/>
                    <a:pt x="378" y="15694"/>
                    <a:pt x="315" y="14815"/>
                  </a:cubicBezTo>
                  <a:cubicBezTo>
                    <a:pt x="294" y="14376"/>
                    <a:pt x="210" y="13936"/>
                    <a:pt x="85" y="13497"/>
                  </a:cubicBezTo>
                  <a:cubicBezTo>
                    <a:pt x="43" y="13350"/>
                    <a:pt x="1" y="13204"/>
                    <a:pt x="1" y="13036"/>
                  </a:cubicBezTo>
                  <a:cubicBezTo>
                    <a:pt x="1" y="12597"/>
                    <a:pt x="43" y="12137"/>
                    <a:pt x="85" y="11676"/>
                  </a:cubicBezTo>
                  <a:cubicBezTo>
                    <a:pt x="106" y="11342"/>
                    <a:pt x="315" y="11091"/>
                    <a:pt x="524" y="10839"/>
                  </a:cubicBezTo>
                  <a:cubicBezTo>
                    <a:pt x="691" y="10672"/>
                    <a:pt x="796" y="10484"/>
                    <a:pt x="901" y="10295"/>
                  </a:cubicBezTo>
                  <a:cubicBezTo>
                    <a:pt x="1194" y="9772"/>
                    <a:pt x="1466" y="9228"/>
                    <a:pt x="1759" y="8705"/>
                  </a:cubicBezTo>
                  <a:cubicBezTo>
                    <a:pt x="1884" y="8475"/>
                    <a:pt x="2072" y="8266"/>
                    <a:pt x="2240" y="8057"/>
                  </a:cubicBezTo>
                  <a:cubicBezTo>
                    <a:pt x="3014" y="7052"/>
                    <a:pt x="3956" y="6236"/>
                    <a:pt x="4981" y="5504"/>
                  </a:cubicBezTo>
                  <a:cubicBezTo>
                    <a:pt x="5420" y="5169"/>
                    <a:pt x="5943" y="4876"/>
                    <a:pt x="6445" y="4646"/>
                  </a:cubicBezTo>
                  <a:cubicBezTo>
                    <a:pt x="7115" y="4332"/>
                    <a:pt x="7826" y="4039"/>
                    <a:pt x="8559" y="3809"/>
                  </a:cubicBezTo>
                  <a:cubicBezTo>
                    <a:pt x="8956" y="3684"/>
                    <a:pt x="9375" y="3600"/>
                    <a:pt x="9772" y="3516"/>
                  </a:cubicBezTo>
                  <a:cubicBezTo>
                    <a:pt x="10546" y="3370"/>
                    <a:pt x="11342" y="3244"/>
                    <a:pt x="12116" y="3098"/>
                  </a:cubicBezTo>
                  <a:cubicBezTo>
                    <a:pt x="12409" y="3056"/>
                    <a:pt x="12702" y="3056"/>
                    <a:pt x="12953" y="3035"/>
                  </a:cubicBezTo>
                  <a:cubicBezTo>
                    <a:pt x="13497" y="2993"/>
                    <a:pt x="14062" y="2993"/>
                    <a:pt x="14606" y="2993"/>
                  </a:cubicBezTo>
                  <a:cubicBezTo>
                    <a:pt x="14961" y="2993"/>
                    <a:pt x="15338" y="3035"/>
                    <a:pt x="15673" y="3056"/>
                  </a:cubicBezTo>
                  <a:cubicBezTo>
                    <a:pt x="15987" y="3077"/>
                    <a:pt x="16300" y="3181"/>
                    <a:pt x="16593" y="3307"/>
                  </a:cubicBezTo>
                  <a:cubicBezTo>
                    <a:pt x="16949" y="3495"/>
                    <a:pt x="17326" y="3621"/>
                    <a:pt x="17681" y="3788"/>
                  </a:cubicBezTo>
                  <a:cubicBezTo>
                    <a:pt x="17744" y="3809"/>
                    <a:pt x="17786" y="3809"/>
                    <a:pt x="17849" y="3809"/>
                  </a:cubicBezTo>
                  <a:cubicBezTo>
                    <a:pt x="17974" y="3809"/>
                    <a:pt x="18100" y="3704"/>
                    <a:pt x="18142" y="3579"/>
                  </a:cubicBezTo>
                  <a:cubicBezTo>
                    <a:pt x="18163" y="3453"/>
                    <a:pt x="18142" y="3349"/>
                    <a:pt x="18058" y="3265"/>
                  </a:cubicBezTo>
                  <a:cubicBezTo>
                    <a:pt x="17974" y="3181"/>
                    <a:pt x="17870" y="3140"/>
                    <a:pt x="17765" y="3077"/>
                  </a:cubicBezTo>
                  <a:cubicBezTo>
                    <a:pt x="17263" y="2763"/>
                    <a:pt x="16782" y="2449"/>
                    <a:pt x="16300" y="2114"/>
                  </a:cubicBezTo>
                  <a:cubicBezTo>
                    <a:pt x="16217" y="2052"/>
                    <a:pt x="16175" y="1989"/>
                    <a:pt x="16091" y="1926"/>
                  </a:cubicBezTo>
                  <a:cubicBezTo>
                    <a:pt x="15903" y="1717"/>
                    <a:pt x="15694" y="1507"/>
                    <a:pt x="15443" y="1382"/>
                  </a:cubicBezTo>
                  <a:cubicBezTo>
                    <a:pt x="15171" y="1256"/>
                    <a:pt x="15108" y="1047"/>
                    <a:pt x="15129" y="775"/>
                  </a:cubicBezTo>
                  <a:lnTo>
                    <a:pt x="15129" y="733"/>
                  </a:lnTo>
                  <a:cubicBezTo>
                    <a:pt x="15129" y="147"/>
                    <a:pt x="15317" y="1"/>
                    <a:pt x="15861" y="106"/>
                  </a:cubicBezTo>
                  <a:cubicBezTo>
                    <a:pt x="16468" y="231"/>
                    <a:pt x="17033" y="419"/>
                    <a:pt x="17472" y="880"/>
                  </a:cubicBezTo>
                  <a:cubicBezTo>
                    <a:pt x="17535" y="943"/>
                    <a:pt x="17577" y="1005"/>
                    <a:pt x="17640" y="1047"/>
                  </a:cubicBezTo>
                  <a:cubicBezTo>
                    <a:pt x="18163" y="1382"/>
                    <a:pt x="18560" y="1884"/>
                    <a:pt x="18895" y="2407"/>
                  </a:cubicBezTo>
                  <a:cubicBezTo>
                    <a:pt x="19021" y="2575"/>
                    <a:pt x="19104" y="2784"/>
                    <a:pt x="19209" y="2993"/>
                  </a:cubicBezTo>
                  <a:cubicBezTo>
                    <a:pt x="19230" y="3056"/>
                    <a:pt x="19334" y="3140"/>
                    <a:pt x="19397" y="3140"/>
                  </a:cubicBezTo>
                  <a:cubicBezTo>
                    <a:pt x="19460" y="3098"/>
                    <a:pt x="19544" y="3056"/>
                    <a:pt x="19627" y="2993"/>
                  </a:cubicBezTo>
                  <a:cubicBezTo>
                    <a:pt x="19648" y="2993"/>
                    <a:pt x="19648" y="2972"/>
                    <a:pt x="19648" y="2951"/>
                  </a:cubicBezTo>
                  <a:cubicBezTo>
                    <a:pt x="19627" y="2533"/>
                    <a:pt x="19941" y="2261"/>
                    <a:pt x="20150" y="1947"/>
                  </a:cubicBezTo>
                  <a:cubicBezTo>
                    <a:pt x="20276" y="1780"/>
                    <a:pt x="20402" y="1633"/>
                    <a:pt x="20590" y="1528"/>
                  </a:cubicBezTo>
                  <a:cubicBezTo>
                    <a:pt x="20674" y="1507"/>
                    <a:pt x="20715" y="1466"/>
                    <a:pt x="20778" y="1403"/>
                  </a:cubicBezTo>
                  <a:cubicBezTo>
                    <a:pt x="21343" y="859"/>
                    <a:pt x="22117" y="796"/>
                    <a:pt x="22808" y="671"/>
                  </a:cubicBezTo>
                  <a:cubicBezTo>
                    <a:pt x="23059" y="566"/>
                    <a:pt x="23226" y="754"/>
                    <a:pt x="23435" y="8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74"/>
            <p:cNvSpPr/>
            <p:nvPr/>
          </p:nvSpPr>
          <p:spPr>
            <a:xfrm>
              <a:off x="4841588" y="2747300"/>
              <a:ext cx="458775" cy="505325"/>
            </a:xfrm>
            <a:custGeom>
              <a:avLst/>
              <a:gdLst/>
              <a:ahLst/>
              <a:cxnLst/>
              <a:rect l="l" t="t" r="r" b="b"/>
              <a:pathLst>
                <a:path w="18351" h="20213" extrusionOk="0">
                  <a:moveTo>
                    <a:pt x="1193" y="544"/>
                  </a:moveTo>
                  <a:cubicBezTo>
                    <a:pt x="1361" y="565"/>
                    <a:pt x="1402" y="565"/>
                    <a:pt x="1486" y="586"/>
                  </a:cubicBezTo>
                  <a:cubicBezTo>
                    <a:pt x="2198" y="795"/>
                    <a:pt x="2888" y="795"/>
                    <a:pt x="3620" y="795"/>
                  </a:cubicBezTo>
                  <a:cubicBezTo>
                    <a:pt x="4081" y="795"/>
                    <a:pt x="4541" y="837"/>
                    <a:pt x="4980" y="879"/>
                  </a:cubicBezTo>
                  <a:cubicBezTo>
                    <a:pt x="5775" y="983"/>
                    <a:pt x="6571" y="963"/>
                    <a:pt x="7366" y="963"/>
                  </a:cubicBezTo>
                  <a:cubicBezTo>
                    <a:pt x="7596" y="963"/>
                    <a:pt x="7868" y="879"/>
                    <a:pt x="8098" y="816"/>
                  </a:cubicBezTo>
                  <a:cubicBezTo>
                    <a:pt x="8914" y="670"/>
                    <a:pt x="9688" y="502"/>
                    <a:pt x="10504" y="356"/>
                  </a:cubicBezTo>
                  <a:cubicBezTo>
                    <a:pt x="10797" y="293"/>
                    <a:pt x="11048" y="209"/>
                    <a:pt x="11320" y="126"/>
                  </a:cubicBezTo>
                  <a:cubicBezTo>
                    <a:pt x="11446" y="105"/>
                    <a:pt x="11571" y="42"/>
                    <a:pt x="11697" y="0"/>
                  </a:cubicBezTo>
                  <a:cubicBezTo>
                    <a:pt x="11781" y="126"/>
                    <a:pt x="11864" y="230"/>
                    <a:pt x="11927" y="335"/>
                  </a:cubicBezTo>
                  <a:cubicBezTo>
                    <a:pt x="12199" y="858"/>
                    <a:pt x="12471" y="1381"/>
                    <a:pt x="12743" y="1904"/>
                  </a:cubicBezTo>
                  <a:cubicBezTo>
                    <a:pt x="12848" y="2113"/>
                    <a:pt x="12994" y="2302"/>
                    <a:pt x="13057" y="2490"/>
                  </a:cubicBezTo>
                  <a:cubicBezTo>
                    <a:pt x="13413" y="3390"/>
                    <a:pt x="13852" y="4227"/>
                    <a:pt x="14291" y="5064"/>
                  </a:cubicBezTo>
                  <a:cubicBezTo>
                    <a:pt x="14375" y="5210"/>
                    <a:pt x="14459" y="5398"/>
                    <a:pt x="14563" y="5608"/>
                  </a:cubicBezTo>
                  <a:cubicBezTo>
                    <a:pt x="14417" y="5608"/>
                    <a:pt x="14312" y="5629"/>
                    <a:pt x="14250" y="5629"/>
                  </a:cubicBezTo>
                  <a:cubicBezTo>
                    <a:pt x="13664" y="5608"/>
                    <a:pt x="13120" y="5566"/>
                    <a:pt x="12576" y="5398"/>
                  </a:cubicBezTo>
                  <a:cubicBezTo>
                    <a:pt x="12366" y="5356"/>
                    <a:pt x="12115" y="5336"/>
                    <a:pt x="11885" y="5273"/>
                  </a:cubicBezTo>
                  <a:cubicBezTo>
                    <a:pt x="11592" y="5210"/>
                    <a:pt x="11341" y="5147"/>
                    <a:pt x="11069" y="5064"/>
                  </a:cubicBezTo>
                  <a:cubicBezTo>
                    <a:pt x="10860" y="5001"/>
                    <a:pt x="10630" y="4917"/>
                    <a:pt x="10421" y="4917"/>
                  </a:cubicBezTo>
                  <a:cubicBezTo>
                    <a:pt x="9751" y="4854"/>
                    <a:pt x="9144" y="4561"/>
                    <a:pt x="8558" y="4248"/>
                  </a:cubicBezTo>
                  <a:cubicBezTo>
                    <a:pt x="8014" y="3934"/>
                    <a:pt x="7491" y="3620"/>
                    <a:pt x="7094" y="3097"/>
                  </a:cubicBezTo>
                  <a:cubicBezTo>
                    <a:pt x="6989" y="2971"/>
                    <a:pt x="6863" y="2846"/>
                    <a:pt x="6654" y="2908"/>
                  </a:cubicBezTo>
                  <a:cubicBezTo>
                    <a:pt x="6508" y="2971"/>
                    <a:pt x="6487" y="3201"/>
                    <a:pt x="6571" y="3411"/>
                  </a:cubicBezTo>
                  <a:cubicBezTo>
                    <a:pt x="6759" y="3724"/>
                    <a:pt x="6947" y="4017"/>
                    <a:pt x="7240" y="4248"/>
                  </a:cubicBezTo>
                  <a:cubicBezTo>
                    <a:pt x="7889" y="4833"/>
                    <a:pt x="8642" y="5273"/>
                    <a:pt x="9479" y="5566"/>
                  </a:cubicBezTo>
                  <a:cubicBezTo>
                    <a:pt x="9667" y="5629"/>
                    <a:pt x="9876" y="5691"/>
                    <a:pt x="10086" y="5712"/>
                  </a:cubicBezTo>
                  <a:cubicBezTo>
                    <a:pt x="10400" y="5754"/>
                    <a:pt x="10693" y="5796"/>
                    <a:pt x="10944" y="5963"/>
                  </a:cubicBezTo>
                  <a:cubicBezTo>
                    <a:pt x="10985" y="5984"/>
                    <a:pt x="11027" y="5984"/>
                    <a:pt x="11048" y="5984"/>
                  </a:cubicBezTo>
                  <a:cubicBezTo>
                    <a:pt x="11822" y="6131"/>
                    <a:pt x="12576" y="6298"/>
                    <a:pt x="13329" y="6424"/>
                  </a:cubicBezTo>
                  <a:cubicBezTo>
                    <a:pt x="13831" y="6507"/>
                    <a:pt x="14354" y="6549"/>
                    <a:pt x="14856" y="6612"/>
                  </a:cubicBezTo>
                  <a:cubicBezTo>
                    <a:pt x="14961" y="6612"/>
                    <a:pt x="15024" y="6654"/>
                    <a:pt x="15128" y="6696"/>
                  </a:cubicBezTo>
                  <a:cubicBezTo>
                    <a:pt x="15317" y="7072"/>
                    <a:pt x="15484" y="7491"/>
                    <a:pt x="15651" y="7888"/>
                  </a:cubicBezTo>
                  <a:cubicBezTo>
                    <a:pt x="16216" y="9144"/>
                    <a:pt x="16739" y="10399"/>
                    <a:pt x="17283" y="11655"/>
                  </a:cubicBezTo>
                  <a:cubicBezTo>
                    <a:pt x="17367" y="11843"/>
                    <a:pt x="17430" y="12052"/>
                    <a:pt x="17493" y="12240"/>
                  </a:cubicBezTo>
                  <a:cubicBezTo>
                    <a:pt x="17639" y="12763"/>
                    <a:pt x="17807" y="13245"/>
                    <a:pt x="18058" y="13726"/>
                  </a:cubicBezTo>
                  <a:cubicBezTo>
                    <a:pt x="18204" y="13956"/>
                    <a:pt x="18246" y="14249"/>
                    <a:pt x="18351" y="14542"/>
                  </a:cubicBezTo>
                  <a:cubicBezTo>
                    <a:pt x="17974" y="14960"/>
                    <a:pt x="17702" y="15400"/>
                    <a:pt x="17325" y="15756"/>
                  </a:cubicBezTo>
                  <a:cubicBezTo>
                    <a:pt x="16907" y="16153"/>
                    <a:pt x="16447" y="16467"/>
                    <a:pt x="15944" y="16739"/>
                  </a:cubicBezTo>
                  <a:cubicBezTo>
                    <a:pt x="15442" y="16990"/>
                    <a:pt x="14919" y="17220"/>
                    <a:pt x="14396" y="17471"/>
                  </a:cubicBezTo>
                  <a:cubicBezTo>
                    <a:pt x="14312" y="17513"/>
                    <a:pt x="14208" y="17534"/>
                    <a:pt x="14145" y="17576"/>
                  </a:cubicBezTo>
                  <a:cubicBezTo>
                    <a:pt x="13664" y="17890"/>
                    <a:pt x="13203" y="18204"/>
                    <a:pt x="12701" y="18476"/>
                  </a:cubicBezTo>
                  <a:cubicBezTo>
                    <a:pt x="12471" y="18622"/>
                    <a:pt x="12220" y="18727"/>
                    <a:pt x="11969" y="18831"/>
                  </a:cubicBezTo>
                  <a:cubicBezTo>
                    <a:pt x="11153" y="19082"/>
                    <a:pt x="10337" y="19375"/>
                    <a:pt x="9542" y="19605"/>
                  </a:cubicBezTo>
                  <a:cubicBezTo>
                    <a:pt x="8977" y="19773"/>
                    <a:pt x="8454" y="19898"/>
                    <a:pt x="7868" y="19898"/>
                  </a:cubicBezTo>
                  <a:cubicBezTo>
                    <a:pt x="7282" y="19898"/>
                    <a:pt x="6675" y="20003"/>
                    <a:pt x="6131" y="20149"/>
                  </a:cubicBezTo>
                  <a:cubicBezTo>
                    <a:pt x="5985" y="20212"/>
                    <a:pt x="5796" y="20212"/>
                    <a:pt x="5629" y="20212"/>
                  </a:cubicBezTo>
                  <a:lnTo>
                    <a:pt x="3118" y="20212"/>
                  </a:lnTo>
                  <a:cubicBezTo>
                    <a:pt x="2783" y="20212"/>
                    <a:pt x="2490" y="20149"/>
                    <a:pt x="2177" y="19919"/>
                  </a:cubicBezTo>
                  <a:cubicBezTo>
                    <a:pt x="2239" y="19501"/>
                    <a:pt x="2009" y="19103"/>
                    <a:pt x="1863" y="18727"/>
                  </a:cubicBezTo>
                  <a:cubicBezTo>
                    <a:pt x="1821" y="18559"/>
                    <a:pt x="1758" y="18434"/>
                    <a:pt x="1758" y="18266"/>
                  </a:cubicBezTo>
                  <a:cubicBezTo>
                    <a:pt x="1800" y="17848"/>
                    <a:pt x="1633" y="17492"/>
                    <a:pt x="1528" y="17116"/>
                  </a:cubicBezTo>
                  <a:cubicBezTo>
                    <a:pt x="1423" y="16676"/>
                    <a:pt x="1319" y="16216"/>
                    <a:pt x="1214" y="15756"/>
                  </a:cubicBezTo>
                  <a:cubicBezTo>
                    <a:pt x="1109" y="15295"/>
                    <a:pt x="1068" y="14856"/>
                    <a:pt x="1068" y="14375"/>
                  </a:cubicBezTo>
                  <a:cubicBezTo>
                    <a:pt x="1068" y="14270"/>
                    <a:pt x="1005" y="14165"/>
                    <a:pt x="984" y="14040"/>
                  </a:cubicBezTo>
                  <a:cubicBezTo>
                    <a:pt x="963" y="13935"/>
                    <a:pt x="900" y="13851"/>
                    <a:pt x="921" y="13747"/>
                  </a:cubicBezTo>
                  <a:cubicBezTo>
                    <a:pt x="984" y="13140"/>
                    <a:pt x="754" y="12596"/>
                    <a:pt x="712" y="11989"/>
                  </a:cubicBezTo>
                  <a:cubicBezTo>
                    <a:pt x="712" y="11968"/>
                    <a:pt x="712" y="11927"/>
                    <a:pt x="691" y="11885"/>
                  </a:cubicBezTo>
                  <a:cubicBezTo>
                    <a:pt x="461" y="11424"/>
                    <a:pt x="545" y="10880"/>
                    <a:pt x="398" y="10399"/>
                  </a:cubicBezTo>
                  <a:cubicBezTo>
                    <a:pt x="377" y="10315"/>
                    <a:pt x="356" y="10190"/>
                    <a:pt x="377" y="10106"/>
                  </a:cubicBezTo>
                  <a:cubicBezTo>
                    <a:pt x="503" y="9792"/>
                    <a:pt x="377" y="9478"/>
                    <a:pt x="356" y="9165"/>
                  </a:cubicBezTo>
                  <a:cubicBezTo>
                    <a:pt x="356" y="8851"/>
                    <a:pt x="356" y="8516"/>
                    <a:pt x="335" y="8202"/>
                  </a:cubicBezTo>
                  <a:cubicBezTo>
                    <a:pt x="335" y="8077"/>
                    <a:pt x="273" y="7951"/>
                    <a:pt x="252" y="7805"/>
                  </a:cubicBezTo>
                  <a:cubicBezTo>
                    <a:pt x="231" y="7658"/>
                    <a:pt x="147" y="7491"/>
                    <a:pt x="189" y="7323"/>
                  </a:cubicBezTo>
                  <a:cubicBezTo>
                    <a:pt x="231" y="7177"/>
                    <a:pt x="168" y="7051"/>
                    <a:pt x="147" y="6926"/>
                  </a:cubicBezTo>
                  <a:cubicBezTo>
                    <a:pt x="63" y="6549"/>
                    <a:pt x="21" y="6214"/>
                    <a:pt x="105" y="5859"/>
                  </a:cubicBezTo>
                  <a:cubicBezTo>
                    <a:pt x="105" y="5796"/>
                    <a:pt x="126" y="5754"/>
                    <a:pt x="126" y="5691"/>
                  </a:cubicBezTo>
                  <a:cubicBezTo>
                    <a:pt x="1" y="5064"/>
                    <a:pt x="210" y="4478"/>
                    <a:pt x="335" y="3913"/>
                  </a:cubicBezTo>
                  <a:cubicBezTo>
                    <a:pt x="419" y="3578"/>
                    <a:pt x="524" y="3264"/>
                    <a:pt x="482" y="2929"/>
                  </a:cubicBezTo>
                  <a:cubicBezTo>
                    <a:pt x="482" y="2867"/>
                    <a:pt x="482" y="2825"/>
                    <a:pt x="524" y="2762"/>
                  </a:cubicBezTo>
                  <a:cubicBezTo>
                    <a:pt x="754" y="1988"/>
                    <a:pt x="963" y="1276"/>
                    <a:pt x="1193" y="54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74"/>
            <p:cNvSpPr/>
            <p:nvPr/>
          </p:nvSpPr>
          <p:spPr>
            <a:xfrm>
              <a:off x="4735413" y="2269175"/>
              <a:ext cx="578025" cy="480225"/>
            </a:xfrm>
            <a:custGeom>
              <a:avLst/>
              <a:gdLst/>
              <a:ahLst/>
              <a:cxnLst/>
              <a:rect l="l" t="t" r="r" b="b"/>
              <a:pathLst>
                <a:path w="23121" h="19209" extrusionOk="0">
                  <a:moveTo>
                    <a:pt x="0" y="12367"/>
                  </a:moveTo>
                  <a:cubicBezTo>
                    <a:pt x="314" y="12178"/>
                    <a:pt x="628" y="12011"/>
                    <a:pt x="963" y="11927"/>
                  </a:cubicBezTo>
                  <a:cubicBezTo>
                    <a:pt x="1276" y="11865"/>
                    <a:pt x="1548" y="11739"/>
                    <a:pt x="1779" y="11551"/>
                  </a:cubicBezTo>
                  <a:cubicBezTo>
                    <a:pt x="1988" y="11425"/>
                    <a:pt x="2197" y="11300"/>
                    <a:pt x="2385" y="11132"/>
                  </a:cubicBezTo>
                  <a:cubicBezTo>
                    <a:pt x="3013" y="10672"/>
                    <a:pt x="3264" y="10065"/>
                    <a:pt x="3097" y="9312"/>
                  </a:cubicBezTo>
                  <a:lnTo>
                    <a:pt x="3097" y="9207"/>
                  </a:lnTo>
                  <a:cubicBezTo>
                    <a:pt x="3369" y="8998"/>
                    <a:pt x="3683" y="8789"/>
                    <a:pt x="3955" y="8538"/>
                  </a:cubicBezTo>
                  <a:cubicBezTo>
                    <a:pt x="4478" y="8098"/>
                    <a:pt x="4896" y="7575"/>
                    <a:pt x="5001" y="6906"/>
                  </a:cubicBezTo>
                  <a:cubicBezTo>
                    <a:pt x="5043" y="6529"/>
                    <a:pt x="5022" y="6152"/>
                    <a:pt x="5022" y="5776"/>
                  </a:cubicBezTo>
                  <a:cubicBezTo>
                    <a:pt x="5022" y="5671"/>
                    <a:pt x="5001" y="5587"/>
                    <a:pt x="5001" y="5483"/>
                  </a:cubicBezTo>
                  <a:cubicBezTo>
                    <a:pt x="5356" y="5253"/>
                    <a:pt x="5838" y="5232"/>
                    <a:pt x="6152" y="4897"/>
                  </a:cubicBezTo>
                  <a:cubicBezTo>
                    <a:pt x="6465" y="4541"/>
                    <a:pt x="6758" y="4207"/>
                    <a:pt x="6968" y="3788"/>
                  </a:cubicBezTo>
                  <a:cubicBezTo>
                    <a:pt x="7177" y="3370"/>
                    <a:pt x="7030" y="2930"/>
                    <a:pt x="7135" y="2491"/>
                  </a:cubicBezTo>
                  <a:cubicBezTo>
                    <a:pt x="7512" y="2386"/>
                    <a:pt x="7846" y="2240"/>
                    <a:pt x="8181" y="2198"/>
                  </a:cubicBezTo>
                  <a:cubicBezTo>
                    <a:pt x="8976" y="2030"/>
                    <a:pt x="9604" y="1591"/>
                    <a:pt x="10232" y="1089"/>
                  </a:cubicBezTo>
                  <a:cubicBezTo>
                    <a:pt x="10650" y="754"/>
                    <a:pt x="10734" y="587"/>
                    <a:pt x="10985" y="1"/>
                  </a:cubicBezTo>
                  <a:cubicBezTo>
                    <a:pt x="11173" y="22"/>
                    <a:pt x="11194" y="168"/>
                    <a:pt x="11299" y="315"/>
                  </a:cubicBezTo>
                  <a:cubicBezTo>
                    <a:pt x="11424" y="524"/>
                    <a:pt x="11592" y="691"/>
                    <a:pt x="11843" y="775"/>
                  </a:cubicBezTo>
                  <a:cubicBezTo>
                    <a:pt x="12010" y="838"/>
                    <a:pt x="12136" y="942"/>
                    <a:pt x="12261" y="1047"/>
                  </a:cubicBezTo>
                  <a:cubicBezTo>
                    <a:pt x="12387" y="1152"/>
                    <a:pt x="12554" y="1256"/>
                    <a:pt x="12701" y="1256"/>
                  </a:cubicBezTo>
                  <a:cubicBezTo>
                    <a:pt x="13224" y="1277"/>
                    <a:pt x="13789" y="1277"/>
                    <a:pt x="14270" y="1110"/>
                  </a:cubicBezTo>
                  <a:cubicBezTo>
                    <a:pt x="14458" y="1068"/>
                    <a:pt x="14626" y="963"/>
                    <a:pt x="14772" y="838"/>
                  </a:cubicBezTo>
                  <a:cubicBezTo>
                    <a:pt x="14856" y="754"/>
                    <a:pt x="14960" y="670"/>
                    <a:pt x="15086" y="566"/>
                  </a:cubicBezTo>
                  <a:cubicBezTo>
                    <a:pt x="15191" y="691"/>
                    <a:pt x="15295" y="838"/>
                    <a:pt x="15379" y="942"/>
                  </a:cubicBezTo>
                  <a:cubicBezTo>
                    <a:pt x="15609" y="1319"/>
                    <a:pt x="15923" y="1675"/>
                    <a:pt x="16237" y="1989"/>
                  </a:cubicBezTo>
                  <a:cubicBezTo>
                    <a:pt x="16655" y="2407"/>
                    <a:pt x="17199" y="2574"/>
                    <a:pt x="17785" y="2637"/>
                  </a:cubicBezTo>
                  <a:lnTo>
                    <a:pt x="18120" y="2637"/>
                  </a:lnTo>
                  <a:cubicBezTo>
                    <a:pt x="18559" y="2658"/>
                    <a:pt x="18936" y="2470"/>
                    <a:pt x="19250" y="2156"/>
                  </a:cubicBezTo>
                  <a:lnTo>
                    <a:pt x="19898" y="1507"/>
                  </a:lnTo>
                  <a:cubicBezTo>
                    <a:pt x="20108" y="1738"/>
                    <a:pt x="20212" y="1947"/>
                    <a:pt x="20380" y="2198"/>
                  </a:cubicBezTo>
                  <a:cubicBezTo>
                    <a:pt x="20484" y="2365"/>
                    <a:pt x="20610" y="2533"/>
                    <a:pt x="20735" y="2679"/>
                  </a:cubicBezTo>
                  <a:cubicBezTo>
                    <a:pt x="21217" y="3181"/>
                    <a:pt x="21572" y="3265"/>
                    <a:pt x="22200" y="2993"/>
                  </a:cubicBezTo>
                  <a:cubicBezTo>
                    <a:pt x="22284" y="2972"/>
                    <a:pt x="22346" y="2951"/>
                    <a:pt x="22451" y="2930"/>
                  </a:cubicBezTo>
                  <a:cubicBezTo>
                    <a:pt x="22681" y="3370"/>
                    <a:pt x="22870" y="3830"/>
                    <a:pt x="22974" y="4311"/>
                  </a:cubicBezTo>
                  <a:cubicBezTo>
                    <a:pt x="23037" y="4855"/>
                    <a:pt x="23100" y="5399"/>
                    <a:pt x="23100" y="5964"/>
                  </a:cubicBezTo>
                  <a:cubicBezTo>
                    <a:pt x="23121" y="6529"/>
                    <a:pt x="23100" y="7136"/>
                    <a:pt x="23100" y="7701"/>
                  </a:cubicBezTo>
                  <a:cubicBezTo>
                    <a:pt x="23121" y="9333"/>
                    <a:pt x="22807" y="10881"/>
                    <a:pt x="22179" y="12367"/>
                  </a:cubicBezTo>
                  <a:cubicBezTo>
                    <a:pt x="22095" y="12555"/>
                    <a:pt x="21991" y="12764"/>
                    <a:pt x="21928" y="12911"/>
                  </a:cubicBezTo>
                  <a:cubicBezTo>
                    <a:pt x="21656" y="13392"/>
                    <a:pt x="21363" y="13831"/>
                    <a:pt x="21133" y="14292"/>
                  </a:cubicBezTo>
                  <a:cubicBezTo>
                    <a:pt x="20798" y="14982"/>
                    <a:pt x="20254" y="15484"/>
                    <a:pt x="19668" y="15945"/>
                  </a:cubicBezTo>
                  <a:cubicBezTo>
                    <a:pt x="19061" y="16426"/>
                    <a:pt x="18413" y="16865"/>
                    <a:pt x="17785" y="17305"/>
                  </a:cubicBezTo>
                  <a:cubicBezTo>
                    <a:pt x="17639" y="17409"/>
                    <a:pt x="17429" y="17514"/>
                    <a:pt x="17241" y="17598"/>
                  </a:cubicBezTo>
                  <a:cubicBezTo>
                    <a:pt x="16551" y="17849"/>
                    <a:pt x="15860" y="18142"/>
                    <a:pt x="15170" y="18372"/>
                  </a:cubicBezTo>
                  <a:cubicBezTo>
                    <a:pt x="14751" y="18518"/>
                    <a:pt x="14333" y="18581"/>
                    <a:pt x="13914" y="18686"/>
                  </a:cubicBezTo>
                  <a:cubicBezTo>
                    <a:pt x="13307" y="18832"/>
                    <a:pt x="12722" y="18937"/>
                    <a:pt x="12136" y="19062"/>
                  </a:cubicBezTo>
                  <a:cubicBezTo>
                    <a:pt x="11382" y="19209"/>
                    <a:pt x="10587" y="19209"/>
                    <a:pt x="9813" y="19146"/>
                  </a:cubicBezTo>
                  <a:cubicBezTo>
                    <a:pt x="8914" y="19062"/>
                    <a:pt x="8035" y="18958"/>
                    <a:pt x="7135" y="18979"/>
                  </a:cubicBezTo>
                  <a:cubicBezTo>
                    <a:pt x="6696" y="18979"/>
                    <a:pt x="6277" y="18958"/>
                    <a:pt x="5838" y="19000"/>
                  </a:cubicBezTo>
                  <a:cubicBezTo>
                    <a:pt x="5566" y="19041"/>
                    <a:pt x="5315" y="19000"/>
                    <a:pt x="5043" y="18979"/>
                  </a:cubicBezTo>
                  <a:cubicBezTo>
                    <a:pt x="4896" y="18958"/>
                    <a:pt x="4729" y="18874"/>
                    <a:pt x="4582" y="18832"/>
                  </a:cubicBezTo>
                  <a:cubicBezTo>
                    <a:pt x="4561" y="18832"/>
                    <a:pt x="4499" y="18790"/>
                    <a:pt x="4478" y="18769"/>
                  </a:cubicBezTo>
                  <a:cubicBezTo>
                    <a:pt x="3850" y="18414"/>
                    <a:pt x="3264" y="17995"/>
                    <a:pt x="2595" y="17723"/>
                  </a:cubicBezTo>
                  <a:cubicBezTo>
                    <a:pt x="2364" y="17619"/>
                    <a:pt x="2197" y="17472"/>
                    <a:pt x="2092" y="17200"/>
                  </a:cubicBezTo>
                  <a:cubicBezTo>
                    <a:pt x="2051" y="17054"/>
                    <a:pt x="1946" y="16907"/>
                    <a:pt x="1799" y="16782"/>
                  </a:cubicBezTo>
                  <a:cubicBezTo>
                    <a:pt x="1590" y="16572"/>
                    <a:pt x="1465" y="16342"/>
                    <a:pt x="1381" y="16049"/>
                  </a:cubicBezTo>
                  <a:cubicBezTo>
                    <a:pt x="1214" y="15526"/>
                    <a:pt x="942" y="15024"/>
                    <a:pt x="732" y="14543"/>
                  </a:cubicBezTo>
                  <a:cubicBezTo>
                    <a:pt x="628" y="14292"/>
                    <a:pt x="544" y="14041"/>
                    <a:pt x="481" y="13769"/>
                  </a:cubicBezTo>
                  <a:cubicBezTo>
                    <a:pt x="293" y="13329"/>
                    <a:pt x="167" y="12869"/>
                    <a:pt x="0" y="12367"/>
                  </a:cubicBezTo>
                  <a:close/>
                  <a:moveTo>
                    <a:pt x="10127" y="12388"/>
                  </a:moveTo>
                  <a:cubicBezTo>
                    <a:pt x="10546" y="13413"/>
                    <a:pt x="10797" y="13810"/>
                    <a:pt x="11466" y="14417"/>
                  </a:cubicBezTo>
                  <a:cubicBezTo>
                    <a:pt x="11822" y="14752"/>
                    <a:pt x="12199" y="15066"/>
                    <a:pt x="12575" y="15380"/>
                  </a:cubicBezTo>
                  <a:cubicBezTo>
                    <a:pt x="12722" y="15484"/>
                    <a:pt x="12889" y="15589"/>
                    <a:pt x="13077" y="15631"/>
                  </a:cubicBezTo>
                  <a:cubicBezTo>
                    <a:pt x="13831" y="15882"/>
                    <a:pt x="14605" y="16028"/>
                    <a:pt x="15379" y="15945"/>
                  </a:cubicBezTo>
                  <a:lnTo>
                    <a:pt x="15776" y="15945"/>
                  </a:lnTo>
                  <a:cubicBezTo>
                    <a:pt x="16216" y="15945"/>
                    <a:pt x="16634" y="15819"/>
                    <a:pt x="17011" y="15568"/>
                  </a:cubicBezTo>
                  <a:cubicBezTo>
                    <a:pt x="17283" y="15359"/>
                    <a:pt x="17555" y="15108"/>
                    <a:pt x="17806" y="14857"/>
                  </a:cubicBezTo>
                  <a:cubicBezTo>
                    <a:pt x="18308" y="14375"/>
                    <a:pt x="18517" y="13790"/>
                    <a:pt x="18517" y="13120"/>
                  </a:cubicBezTo>
                  <a:lnTo>
                    <a:pt x="18517" y="11425"/>
                  </a:lnTo>
                  <a:cubicBezTo>
                    <a:pt x="18517" y="11028"/>
                    <a:pt x="18517" y="10651"/>
                    <a:pt x="18392" y="10253"/>
                  </a:cubicBezTo>
                  <a:cubicBezTo>
                    <a:pt x="18329" y="10128"/>
                    <a:pt x="18371" y="9940"/>
                    <a:pt x="18329" y="9814"/>
                  </a:cubicBezTo>
                  <a:cubicBezTo>
                    <a:pt x="18287" y="9563"/>
                    <a:pt x="18225" y="9333"/>
                    <a:pt x="18120" y="9103"/>
                  </a:cubicBezTo>
                  <a:cubicBezTo>
                    <a:pt x="18078" y="8998"/>
                    <a:pt x="17953" y="8872"/>
                    <a:pt x="17848" y="8831"/>
                  </a:cubicBezTo>
                  <a:cubicBezTo>
                    <a:pt x="17450" y="8789"/>
                    <a:pt x="17053" y="8726"/>
                    <a:pt x="16697" y="8998"/>
                  </a:cubicBezTo>
                  <a:cubicBezTo>
                    <a:pt x="16404" y="9207"/>
                    <a:pt x="16048" y="9354"/>
                    <a:pt x="15714" y="9458"/>
                  </a:cubicBezTo>
                  <a:cubicBezTo>
                    <a:pt x="15588" y="9521"/>
                    <a:pt x="15484" y="9563"/>
                    <a:pt x="15358" y="9647"/>
                  </a:cubicBezTo>
                  <a:cubicBezTo>
                    <a:pt x="15086" y="9835"/>
                    <a:pt x="14772" y="9961"/>
                    <a:pt x="14479" y="10065"/>
                  </a:cubicBezTo>
                  <a:cubicBezTo>
                    <a:pt x="14144" y="10191"/>
                    <a:pt x="13810" y="10295"/>
                    <a:pt x="13496" y="10484"/>
                  </a:cubicBezTo>
                  <a:cubicBezTo>
                    <a:pt x="13182" y="10672"/>
                    <a:pt x="12868" y="10818"/>
                    <a:pt x="12533" y="10965"/>
                  </a:cubicBezTo>
                  <a:cubicBezTo>
                    <a:pt x="11864" y="11195"/>
                    <a:pt x="11215" y="11425"/>
                    <a:pt x="10608" y="11823"/>
                  </a:cubicBezTo>
                  <a:cubicBezTo>
                    <a:pt x="10420" y="11969"/>
                    <a:pt x="10232" y="12137"/>
                    <a:pt x="10127" y="12388"/>
                  </a:cubicBezTo>
                  <a:close/>
                  <a:moveTo>
                    <a:pt x="8809" y="9040"/>
                  </a:moveTo>
                  <a:cubicBezTo>
                    <a:pt x="8788" y="8684"/>
                    <a:pt x="8642" y="8391"/>
                    <a:pt x="8495" y="8098"/>
                  </a:cubicBezTo>
                  <a:cubicBezTo>
                    <a:pt x="8432" y="7973"/>
                    <a:pt x="8286" y="7952"/>
                    <a:pt x="8160" y="7994"/>
                  </a:cubicBezTo>
                  <a:cubicBezTo>
                    <a:pt x="7909" y="8098"/>
                    <a:pt x="7679" y="8266"/>
                    <a:pt x="7658" y="8559"/>
                  </a:cubicBezTo>
                  <a:cubicBezTo>
                    <a:pt x="7616" y="8914"/>
                    <a:pt x="7909" y="9416"/>
                    <a:pt x="8265" y="9542"/>
                  </a:cubicBezTo>
                  <a:cubicBezTo>
                    <a:pt x="8453" y="9626"/>
                    <a:pt x="8704" y="9521"/>
                    <a:pt x="8788" y="9333"/>
                  </a:cubicBezTo>
                  <a:cubicBezTo>
                    <a:pt x="8788" y="9228"/>
                    <a:pt x="8809" y="9124"/>
                    <a:pt x="8809" y="9040"/>
                  </a:cubicBezTo>
                  <a:close/>
                  <a:moveTo>
                    <a:pt x="17576" y="4479"/>
                  </a:moveTo>
                  <a:cubicBezTo>
                    <a:pt x="17241" y="4479"/>
                    <a:pt x="17136" y="4541"/>
                    <a:pt x="17074" y="4855"/>
                  </a:cubicBezTo>
                  <a:cubicBezTo>
                    <a:pt x="17053" y="4939"/>
                    <a:pt x="17053" y="5023"/>
                    <a:pt x="17053" y="5106"/>
                  </a:cubicBezTo>
                  <a:cubicBezTo>
                    <a:pt x="17032" y="5525"/>
                    <a:pt x="17262" y="5734"/>
                    <a:pt x="17681" y="5671"/>
                  </a:cubicBezTo>
                  <a:cubicBezTo>
                    <a:pt x="18057" y="5629"/>
                    <a:pt x="18204" y="5420"/>
                    <a:pt x="18183" y="5043"/>
                  </a:cubicBezTo>
                  <a:cubicBezTo>
                    <a:pt x="18162" y="4939"/>
                    <a:pt x="18120" y="4813"/>
                    <a:pt x="18099" y="4709"/>
                  </a:cubicBezTo>
                  <a:cubicBezTo>
                    <a:pt x="18057" y="4583"/>
                    <a:pt x="17973" y="4479"/>
                    <a:pt x="17806" y="447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74"/>
            <p:cNvSpPr/>
            <p:nvPr/>
          </p:nvSpPr>
          <p:spPr>
            <a:xfrm>
              <a:off x="7258788" y="2203800"/>
              <a:ext cx="357825" cy="566525"/>
            </a:xfrm>
            <a:custGeom>
              <a:avLst/>
              <a:gdLst/>
              <a:ahLst/>
              <a:cxnLst/>
              <a:rect l="l" t="t" r="r" b="b"/>
              <a:pathLst>
                <a:path w="14313" h="22661" extrusionOk="0">
                  <a:moveTo>
                    <a:pt x="9500" y="0"/>
                  </a:moveTo>
                  <a:cubicBezTo>
                    <a:pt x="9625" y="105"/>
                    <a:pt x="9751" y="189"/>
                    <a:pt x="9856" y="293"/>
                  </a:cubicBezTo>
                  <a:cubicBezTo>
                    <a:pt x="9981" y="419"/>
                    <a:pt x="10065" y="544"/>
                    <a:pt x="10190" y="649"/>
                  </a:cubicBezTo>
                  <a:cubicBezTo>
                    <a:pt x="10944" y="1256"/>
                    <a:pt x="11446" y="2072"/>
                    <a:pt x="12053" y="2804"/>
                  </a:cubicBezTo>
                  <a:cubicBezTo>
                    <a:pt x="12387" y="3557"/>
                    <a:pt x="12973" y="4122"/>
                    <a:pt x="13371" y="4855"/>
                  </a:cubicBezTo>
                  <a:cubicBezTo>
                    <a:pt x="13559" y="5252"/>
                    <a:pt x="13747" y="5671"/>
                    <a:pt x="13852" y="6110"/>
                  </a:cubicBezTo>
                  <a:cubicBezTo>
                    <a:pt x="13998" y="6696"/>
                    <a:pt x="14250" y="7219"/>
                    <a:pt x="14270" y="7826"/>
                  </a:cubicBezTo>
                  <a:cubicBezTo>
                    <a:pt x="14270" y="7993"/>
                    <a:pt x="14312" y="8161"/>
                    <a:pt x="14312" y="8349"/>
                  </a:cubicBezTo>
                  <a:cubicBezTo>
                    <a:pt x="14312" y="8726"/>
                    <a:pt x="14229" y="9060"/>
                    <a:pt x="13957" y="9395"/>
                  </a:cubicBezTo>
                  <a:cubicBezTo>
                    <a:pt x="13685" y="9730"/>
                    <a:pt x="13517" y="10169"/>
                    <a:pt x="13517" y="10630"/>
                  </a:cubicBezTo>
                  <a:cubicBezTo>
                    <a:pt x="13517" y="11111"/>
                    <a:pt x="13434" y="11571"/>
                    <a:pt x="13392" y="12052"/>
                  </a:cubicBezTo>
                  <a:cubicBezTo>
                    <a:pt x="13392" y="12136"/>
                    <a:pt x="13371" y="12199"/>
                    <a:pt x="13371" y="12283"/>
                  </a:cubicBezTo>
                  <a:cubicBezTo>
                    <a:pt x="13392" y="12889"/>
                    <a:pt x="13224" y="13433"/>
                    <a:pt x="12994" y="13977"/>
                  </a:cubicBezTo>
                  <a:cubicBezTo>
                    <a:pt x="12910" y="14166"/>
                    <a:pt x="12869" y="14375"/>
                    <a:pt x="12806" y="14584"/>
                  </a:cubicBezTo>
                  <a:cubicBezTo>
                    <a:pt x="12743" y="14877"/>
                    <a:pt x="12597" y="15128"/>
                    <a:pt x="12366" y="15296"/>
                  </a:cubicBezTo>
                  <a:cubicBezTo>
                    <a:pt x="12032" y="15547"/>
                    <a:pt x="11843" y="15902"/>
                    <a:pt x="11634" y="16216"/>
                  </a:cubicBezTo>
                  <a:cubicBezTo>
                    <a:pt x="11529" y="16384"/>
                    <a:pt x="11404" y="16551"/>
                    <a:pt x="11237" y="16677"/>
                  </a:cubicBezTo>
                  <a:cubicBezTo>
                    <a:pt x="11027" y="16865"/>
                    <a:pt x="10881" y="17074"/>
                    <a:pt x="10713" y="17262"/>
                  </a:cubicBezTo>
                  <a:cubicBezTo>
                    <a:pt x="10525" y="17493"/>
                    <a:pt x="10295" y="17702"/>
                    <a:pt x="10044" y="17827"/>
                  </a:cubicBezTo>
                  <a:cubicBezTo>
                    <a:pt x="9353" y="18204"/>
                    <a:pt x="8809" y="18685"/>
                    <a:pt x="8203" y="19166"/>
                  </a:cubicBezTo>
                  <a:lnTo>
                    <a:pt x="7972" y="19397"/>
                  </a:lnTo>
                  <a:cubicBezTo>
                    <a:pt x="7533" y="19941"/>
                    <a:pt x="7094" y="20464"/>
                    <a:pt x="6529" y="20924"/>
                  </a:cubicBezTo>
                  <a:cubicBezTo>
                    <a:pt x="6194" y="21196"/>
                    <a:pt x="5943" y="21594"/>
                    <a:pt x="5483" y="21782"/>
                  </a:cubicBezTo>
                  <a:cubicBezTo>
                    <a:pt x="5357" y="21824"/>
                    <a:pt x="5252" y="22012"/>
                    <a:pt x="5169" y="22179"/>
                  </a:cubicBezTo>
                  <a:cubicBezTo>
                    <a:pt x="5043" y="22410"/>
                    <a:pt x="4876" y="22493"/>
                    <a:pt x="4625" y="22514"/>
                  </a:cubicBezTo>
                  <a:cubicBezTo>
                    <a:pt x="4143" y="22535"/>
                    <a:pt x="3683" y="22598"/>
                    <a:pt x="3202" y="22640"/>
                  </a:cubicBezTo>
                  <a:cubicBezTo>
                    <a:pt x="2762" y="22661"/>
                    <a:pt x="2344" y="22556"/>
                    <a:pt x="1926" y="22493"/>
                  </a:cubicBezTo>
                  <a:cubicBezTo>
                    <a:pt x="1382" y="22389"/>
                    <a:pt x="858" y="22284"/>
                    <a:pt x="294" y="22138"/>
                  </a:cubicBezTo>
                  <a:cubicBezTo>
                    <a:pt x="252" y="22075"/>
                    <a:pt x="231" y="21970"/>
                    <a:pt x="210" y="21866"/>
                  </a:cubicBezTo>
                  <a:cubicBezTo>
                    <a:pt x="126" y="21259"/>
                    <a:pt x="84" y="20652"/>
                    <a:pt x="21" y="20045"/>
                  </a:cubicBezTo>
                  <a:cubicBezTo>
                    <a:pt x="1" y="19815"/>
                    <a:pt x="21" y="19606"/>
                    <a:pt x="42" y="19376"/>
                  </a:cubicBezTo>
                  <a:cubicBezTo>
                    <a:pt x="105" y="19062"/>
                    <a:pt x="84" y="18769"/>
                    <a:pt x="42" y="18455"/>
                  </a:cubicBezTo>
                  <a:cubicBezTo>
                    <a:pt x="21" y="18141"/>
                    <a:pt x="1" y="17806"/>
                    <a:pt x="1" y="17493"/>
                  </a:cubicBezTo>
                  <a:cubicBezTo>
                    <a:pt x="21" y="15735"/>
                    <a:pt x="63" y="14019"/>
                    <a:pt x="105" y="12262"/>
                  </a:cubicBezTo>
                  <a:cubicBezTo>
                    <a:pt x="105" y="12178"/>
                    <a:pt x="105" y="12094"/>
                    <a:pt x="126" y="11990"/>
                  </a:cubicBezTo>
                  <a:cubicBezTo>
                    <a:pt x="231" y="11927"/>
                    <a:pt x="335" y="11843"/>
                    <a:pt x="440" y="11780"/>
                  </a:cubicBezTo>
                  <a:cubicBezTo>
                    <a:pt x="545" y="11739"/>
                    <a:pt x="628" y="11655"/>
                    <a:pt x="733" y="11634"/>
                  </a:cubicBezTo>
                  <a:cubicBezTo>
                    <a:pt x="1695" y="11195"/>
                    <a:pt x="2532" y="10588"/>
                    <a:pt x="3390" y="9981"/>
                  </a:cubicBezTo>
                  <a:cubicBezTo>
                    <a:pt x="3871" y="9667"/>
                    <a:pt x="4290" y="9228"/>
                    <a:pt x="4834" y="8956"/>
                  </a:cubicBezTo>
                  <a:cubicBezTo>
                    <a:pt x="5629" y="8286"/>
                    <a:pt x="6257" y="7470"/>
                    <a:pt x="6675" y="6529"/>
                  </a:cubicBezTo>
                  <a:cubicBezTo>
                    <a:pt x="6780" y="6278"/>
                    <a:pt x="6801" y="5985"/>
                    <a:pt x="6843" y="5692"/>
                  </a:cubicBezTo>
                  <a:cubicBezTo>
                    <a:pt x="6884" y="5608"/>
                    <a:pt x="6822" y="5503"/>
                    <a:pt x="6780" y="5441"/>
                  </a:cubicBezTo>
                  <a:cubicBezTo>
                    <a:pt x="6696" y="5252"/>
                    <a:pt x="6466" y="5252"/>
                    <a:pt x="6361" y="5399"/>
                  </a:cubicBezTo>
                  <a:cubicBezTo>
                    <a:pt x="6278" y="5503"/>
                    <a:pt x="6215" y="5650"/>
                    <a:pt x="6194" y="5775"/>
                  </a:cubicBezTo>
                  <a:cubicBezTo>
                    <a:pt x="5985" y="6424"/>
                    <a:pt x="5545" y="6968"/>
                    <a:pt x="5127" y="7491"/>
                  </a:cubicBezTo>
                  <a:cubicBezTo>
                    <a:pt x="4918" y="7763"/>
                    <a:pt x="4646" y="7993"/>
                    <a:pt x="4395" y="8223"/>
                  </a:cubicBezTo>
                  <a:cubicBezTo>
                    <a:pt x="4290" y="8328"/>
                    <a:pt x="4164" y="8412"/>
                    <a:pt x="4018" y="8495"/>
                  </a:cubicBezTo>
                  <a:cubicBezTo>
                    <a:pt x="3704" y="8642"/>
                    <a:pt x="3432" y="8830"/>
                    <a:pt x="3223" y="9102"/>
                  </a:cubicBezTo>
                  <a:cubicBezTo>
                    <a:pt x="3223" y="9123"/>
                    <a:pt x="3181" y="9123"/>
                    <a:pt x="3160" y="9144"/>
                  </a:cubicBezTo>
                  <a:cubicBezTo>
                    <a:pt x="3034" y="9249"/>
                    <a:pt x="2909" y="9353"/>
                    <a:pt x="2742" y="9437"/>
                  </a:cubicBezTo>
                  <a:cubicBezTo>
                    <a:pt x="1967" y="9897"/>
                    <a:pt x="1235" y="10504"/>
                    <a:pt x="335" y="10818"/>
                  </a:cubicBezTo>
                  <a:cubicBezTo>
                    <a:pt x="210" y="10734"/>
                    <a:pt x="252" y="10609"/>
                    <a:pt x="294" y="10504"/>
                  </a:cubicBezTo>
                  <a:cubicBezTo>
                    <a:pt x="440" y="9437"/>
                    <a:pt x="524" y="8370"/>
                    <a:pt x="482" y="7261"/>
                  </a:cubicBezTo>
                  <a:cubicBezTo>
                    <a:pt x="482" y="7010"/>
                    <a:pt x="545" y="6738"/>
                    <a:pt x="586" y="6487"/>
                  </a:cubicBezTo>
                  <a:cubicBezTo>
                    <a:pt x="733" y="5692"/>
                    <a:pt x="691" y="4876"/>
                    <a:pt x="775" y="4101"/>
                  </a:cubicBezTo>
                  <a:cubicBezTo>
                    <a:pt x="817" y="3934"/>
                    <a:pt x="817" y="3767"/>
                    <a:pt x="838" y="3599"/>
                  </a:cubicBezTo>
                  <a:cubicBezTo>
                    <a:pt x="879" y="3390"/>
                    <a:pt x="984" y="3181"/>
                    <a:pt x="1047" y="2951"/>
                  </a:cubicBezTo>
                  <a:cubicBezTo>
                    <a:pt x="1298" y="2846"/>
                    <a:pt x="1591" y="2888"/>
                    <a:pt x="1821" y="2888"/>
                  </a:cubicBezTo>
                  <a:cubicBezTo>
                    <a:pt x="2302" y="2930"/>
                    <a:pt x="2762" y="2846"/>
                    <a:pt x="3202" y="2679"/>
                  </a:cubicBezTo>
                  <a:cubicBezTo>
                    <a:pt x="4018" y="2428"/>
                    <a:pt x="4855" y="2218"/>
                    <a:pt x="5671" y="1946"/>
                  </a:cubicBezTo>
                  <a:cubicBezTo>
                    <a:pt x="6340" y="1716"/>
                    <a:pt x="7031" y="1465"/>
                    <a:pt x="7680" y="1172"/>
                  </a:cubicBezTo>
                  <a:cubicBezTo>
                    <a:pt x="7868" y="1088"/>
                    <a:pt x="8056" y="963"/>
                    <a:pt x="8203" y="858"/>
                  </a:cubicBezTo>
                  <a:cubicBezTo>
                    <a:pt x="8621" y="565"/>
                    <a:pt x="9040" y="293"/>
                    <a:pt x="95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74"/>
            <p:cNvSpPr/>
            <p:nvPr/>
          </p:nvSpPr>
          <p:spPr>
            <a:xfrm>
              <a:off x="4614563" y="2949200"/>
              <a:ext cx="285625" cy="463475"/>
            </a:xfrm>
            <a:custGeom>
              <a:avLst/>
              <a:gdLst/>
              <a:ahLst/>
              <a:cxnLst/>
              <a:rect l="l" t="t" r="r" b="b"/>
              <a:pathLst>
                <a:path w="11425" h="18539" extrusionOk="0">
                  <a:moveTo>
                    <a:pt x="8558" y="1172"/>
                  </a:moveTo>
                  <a:cubicBezTo>
                    <a:pt x="8579" y="1298"/>
                    <a:pt x="8600" y="1340"/>
                    <a:pt x="8579" y="1382"/>
                  </a:cubicBezTo>
                  <a:cubicBezTo>
                    <a:pt x="8517" y="2072"/>
                    <a:pt x="8684" y="2679"/>
                    <a:pt x="8830" y="3348"/>
                  </a:cubicBezTo>
                  <a:cubicBezTo>
                    <a:pt x="8935" y="3725"/>
                    <a:pt x="9019" y="4123"/>
                    <a:pt x="9123" y="4499"/>
                  </a:cubicBezTo>
                  <a:cubicBezTo>
                    <a:pt x="9207" y="4834"/>
                    <a:pt x="9228" y="5211"/>
                    <a:pt x="9270" y="5566"/>
                  </a:cubicBezTo>
                  <a:cubicBezTo>
                    <a:pt x="9333" y="6110"/>
                    <a:pt x="9458" y="6696"/>
                    <a:pt x="9437" y="7261"/>
                  </a:cubicBezTo>
                  <a:cubicBezTo>
                    <a:pt x="9667" y="7952"/>
                    <a:pt x="9646" y="8684"/>
                    <a:pt x="9898" y="9353"/>
                  </a:cubicBezTo>
                  <a:cubicBezTo>
                    <a:pt x="10023" y="9646"/>
                    <a:pt x="10044" y="9981"/>
                    <a:pt x="10086" y="10295"/>
                  </a:cubicBezTo>
                  <a:cubicBezTo>
                    <a:pt x="10107" y="10462"/>
                    <a:pt x="10170" y="10651"/>
                    <a:pt x="10190" y="10797"/>
                  </a:cubicBezTo>
                  <a:cubicBezTo>
                    <a:pt x="10211" y="11027"/>
                    <a:pt x="10295" y="11237"/>
                    <a:pt x="10274" y="11488"/>
                  </a:cubicBezTo>
                  <a:cubicBezTo>
                    <a:pt x="10253" y="11822"/>
                    <a:pt x="10379" y="12157"/>
                    <a:pt x="10421" y="12471"/>
                  </a:cubicBezTo>
                  <a:cubicBezTo>
                    <a:pt x="10463" y="12680"/>
                    <a:pt x="10609" y="12806"/>
                    <a:pt x="10818" y="12806"/>
                  </a:cubicBezTo>
                  <a:cubicBezTo>
                    <a:pt x="11027" y="12827"/>
                    <a:pt x="11237" y="12827"/>
                    <a:pt x="11425" y="13078"/>
                  </a:cubicBezTo>
                  <a:cubicBezTo>
                    <a:pt x="11425" y="14647"/>
                    <a:pt x="11425" y="16237"/>
                    <a:pt x="11404" y="17848"/>
                  </a:cubicBezTo>
                  <a:cubicBezTo>
                    <a:pt x="11404" y="17932"/>
                    <a:pt x="11383" y="18037"/>
                    <a:pt x="11341" y="18141"/>
                  </a:cubicBezTo>
                  <a:cubicBezTo>
                    <a:pt x="11090" y="18162"/>
                    <a:pt x="10860" y="18225"/>
                    <a:pt x="10588" y="18225"/>
                  </a:cubicBezTo>
                  <a:cubicBezTo>
                    <a:pt x="9960" y="18204"/>
                    <a:pt x="9354" y="18351"/>
                    <a:pt x="8726" y="18267"/>
                  </a:cubicBezTo>
                  <a:cubicBezTo>
                    <a:pt x="8579" y="18246"/>
                    <a:pt x="8412" y="18246"/>
                    <a:pt x="8286" y="18309"/>
                  </a:cubicBezTo>
                  <a:cubicBezTo>
                    <a:pt x="7973" y="18434"/>
                    <a:pt x="7638" y="18455"/>
                    <a:pt x="7303" y="18497"/>
                  </a:cubicBezTo>
                  <a:cubicBezTo>
                    <a:pt x="7052" y="18497"/>
                    <a:pt x="6822" y="18539"/>
                    <a:pt x="6592" y="18434"/>
                  </a:cubicBezTo>
                  <a:cubicBezTo>
                    <a:pt x="6069" y="18497"/>
                    <a:pt x="5587" y="18309"/>
                    <a:pt x="5127" y="18037"/>
                  </a:cubicBezTo>
                  <a:cubicBezTo>
                    <a:pt x="4897" y="17911"/>
                    <a:pt x="4688" y="17974"/>
                    <a:pt x="4499" y="18141"/>
                  </a:cubicBezTo>
                  <a:cubicBezTo>
                    <a:pt x="4374" y="18037"/>
                    <a:pt x="4227" y="17953"/>
                    <a:pt x="4102" y="17890"/>
                  </a:cubicBezTo>
                  <a:cubicBezTo>
                    <a:pt x="3955" y="17786"/>
                    <a:pt x="3809" y="17639"/>
                    <a:pt x="3662" y="17514"/>
                  </a:cubicBezTo>
                  <a:cubicBezTo>
                    <a:pt x="3537" y="17409"/>
                    <a:pt x="3432" y="17283"/>
                    <a:pt x="3286" y="17158"/>
                  </a:cubicBezTo>
                  <a:cubicBezTo>
                    <a:pt x="3160" y="17011"/>
                    <a:pt x="3056" y="16865"/>
                    <a:pt x="2909" y="16760"/>
                  </a:cubicBezTo>
                  <a:cubicBezTo>
                    <a:pt x="2742" y="16656"/>
                    <a:pt x="2616" y="16488"/>
                    <a:pt x="2532" y="16342"/>
                  </a:cubicBezTo>
                  <a:cubicBezTo>
                    <a:pt x="2240" y="15819"/>
                    <a:pt x="1926" y="15296"/>
                    <a:pt x="1779" y="14689"/>
                  </a:cubicBezTo>
                  <a:cubicBezTo>
                    <a:pt x="1696" y="14396"/>
                    <a:pt x="1570" y="14124"/>
                    <a:pt x="1444" y="13852"/>
                  </a:cubicBezTo>
                  <a:cubicBezTo>
                    <a:pt x="1403" y="13789"/>
                    <a:pt x="1361" y="13664"/>
                    <a:pt x="1361" y="13601"/>
                  </a:cubicBezTo>
                  <a:cubicBezTo>
                    <a:pt x="1382" y="13141"/>
                    <a:pt x="1193" y="12743"/>
                    <a:pt x="1089" y="12304"/>
                  </a:cubicBezTo>
                  <a:cubicBezTo>
                    <a:pt x="1047" y="12178"/>
                    <a:pt x="1047" y="12032"/>
                    <a:pt x="1005" y="11864"/>
                  </a:cubicBezTo>
                  <a:lnTo>
                    <a:pt x="1005" y="11634"/>
                  </a:lnTo>
                  <a:cubicBezTo>
                    <a:pt x="796" y="10944"/>
                    <a:pt x="796" y="10211"/>
                    <a:pt x="566" y="9542"/>
                  </a:cubicBezTo>
                  <a:cubicBezTo>
                    <a:pt x="524" y="9416"/>
                    <a:pt x="524" y="9249"/>
                    <a:pt x="482" y="9102"/>
                  </a:cubicBezTo>
                  <a:cubicBezTo>
                    <a:pt x="461" y="8935"/>
                    <a:pt x="440" y="8809"/>
                    <a:pt x="377" y="8642"/>
                  </a:cubicBezTo>
                  <a:cubicBezTo>
                    <a:pt x="231" y="8224"/>
                    <a:pt x="147" y="7805"/>
                    <a:pt x="147" y="7366"/>
                  </a:cubicBezTo>
                  <a:cubicBezTo>
                    <a:pt x="147" y="7115"/>
                    <a:pt x="147" y="6843"/>
                    <a:pt x="43" y="6592"/>
                  </a:cubicBezTo>
                  <a:cubicBezTo>
                    <a:pt x="1" y="6445"/>
                    <a:pt x="1" y="6299"/>
                    <a:pt x="22" y="6131"/>
                  </a:cubicBezTo>
                  <a:cubicBezTo>
                    <a:pt x="126" y="5378"/>
                    <a:pt x="315" y="4646"/>
                    <a:pt x="628" y="3976"/>
                  </a:cubicBezTo>
                  <a:cubicBezTo>
                    <a:pt x="691" y="3788"/>
                    <a:pt x="796" y="3579"/>
                    <a:pt x="859" y="3390"/>
                  </a:cubicBezTo>
                  <a:cubicBezTo>
                    <a:pt x="963" y="3139"/>
                    <a:pt x="1068" y="2867"/>
                    <a:pt x="1340" y="2721"/>
                  </a:cubicBezTo>
                  <a:cubicBezTo>
                    <a:pt x="1465" y="2637"/>
                    <a:pt x="1570" y="2449"/>
                    <a:pt x="1612" y="2323"/>
                  </a:cubicBezTo>
                  <a:cubicBezTo>
                    <a:pt x="1905" y="1716"/>
                    <a:pt x="2344" y="1277"/>
                    <a:pt x="2825" y="838"/>
                  </a:cubicBezTo>
                  <a:cubicBezTo>
                    <a:pt x="3097" y="566"/>
                    <a:pt x="3453" y="356"/>
                    <a:pt x="3809" y="210"/>
                  </a:cubicBezTo>
                  <a:cubicBezTo>
                    <a:pt x="4332" y="1"/>
                    <a:pt x="4876" y="63"/>
                    <a:pt x="5441" y="231"/>
                  </a:cubicBezTo>
                  <a:cubicBezTo>
                    <a:pt x="5692" y="273"/>
                    <a:pt x="5964" y="356"/>
                    <a:pt x="6215" y="419"/>
                  </a:cubicBezTo>
                  <a:cubicBezTo>
                    <a:pt x="6696" y="524"/>
                    <a:pt x="7136" y="628"/>
                    <a:pt x="7575" y="796"/>
                  </a:cubicBezTo>
                  <a:cubicBezTo>
                    <a:pt x="7701" y="858"/>
                    <a:pt x="7868" y="900"/>
                    <a:pt x="7994" y="963"/>
                  </a:cubicBezTo>
                  <a:cubicBezTo>
                    <a:pt x="8245" y="1026"/>
                    <a:pt x="8391" y="1089"/>
                    <a:pt x="8558" y="1172"/>
                  </a:cubicBezTo>
                  <a:close/>
                  <a:moveTo>
                    <a:pt x="4709" y="8496"/>
                  </a:moveTo>
                  <a:cubicBezTo>
                    <a:pt x="4625" y="8579"/>
                    <a:pt x="4583" y="8600"/>
                    <a:pt x="4541" y="8684"/>
                  </a:cubicBezTo>
                  <a:cubicBezTo>
                    <a:pt x="4374" y="9040"/>
                    <a:pt x="4332" y="9437"/>
                    <a:pt x="4437" y="9856"/>
                  </a:cubicBezTo>
                  <a:cubicBezTo>
                    <a:pt x="4583" y="10337"/>
                    <a:pt x="4709" y="10818"/>
                    <a:pt x="4855" y="11278"/>
                  </a:cubicBezTo>
                  <a:cubicBezTo>
                    <a:pt x="5273" y="12366"/>
                    <a:pt x="5859" y="13371"/>
                    <a:pt x="7010" y="13894"/>
                  </a:cubicBezTo>
                  <a:cubicBezTo>
                    <a:pt x="7136" y="13936"/>
                    <a:pt x="7240" y="14019"/>
                    <a:pt x="7345" y="14061"/>
                  </a:cubicBezTo>
                  <a:cubicBezTo>
                    <a:pt x="7450" y="14124"/>
                    <a:pt x="7554" y="14145"/>
                    <a:pt x="7659" y="14145"/>
                  </a:cubicBezTo>
                  <a:lnTo>
                    <a:pt x="9082" y="14061"/>
                  </a:lnTo>
                  <a:cubicBezTo>
                    <a:pt x="9354" y="14040"/>
                    <a:pt x="9500" y="13852"/>
                    <a:pt x="9500" y="13538"/>
                  </a:cubicBezTo>
                  <a:cubicBezTo>
                    <a:pt x="9312" y="13434"/>
                    <a:pt x="9102" y="13413"/>
                    <a:pt x="8893" y="13392"/>
                  </a:cubicBezTo>
                  <a:cubicBezTo>
                    <a:pt x="8642" y="13371"/>
                    <a:pt x="8454" y="13329"/>
                    <a:pt x="8203" y="13371"/>
                  </a:cubicBezTo>
                  <a:cubicBezTo>
                    <a:pt x="7847" y="13392"/>
                    <a:pt x="7533" y="13287"/>
                    <a:pt x="7240" y="13078"/>
                  </a:cubicBezTo>
                  <a:lnTo>
                    <a:pt x="6843" y="12848"/>
                  </a:lnTo>
                  <a:cubicBezTo>
                    <a:pt x="6592" y="12701"/>
                    <a:pt x="6403" y="12492"/>
                    <a:pt x="6236" y="12262"/>
                  </a:cubicBezTo>
                  <a:cubicBezTo>
                    <a:pt x="5755" y="11613"/>
                    <a:pt x="5399" y="10881"/>
                    <a:pt x="5148" y="10086"/>
                  </a:cubicBezTo>
                  <a:cubicBezTo>
                    <a:pt x="5043" y="9814"/>
                    <a:pt x="4939" y="9521"/>
                    <a:pt x="4960" y="9207"/>
                  </a:cubicBezTo>
                  <a:cubicBezTo>
                    <a:pt x="4960" y="8935"/>
                    <a:pt x="4918" y="8705"/>
                    <a:pt x="4709" y="849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74"/>
            <p:cNvSpPr/>
            <p:nvPr/>
          </p:nvSpPr>
          <p:spPr>
            <a:xfrm>
              <a:off x="4922663" y="3127050"/>
              <a:ext cx="509000" cy="310750"/>
            </a:xfrm>
            <a:custGeom>
              <a:avLst/>
              <a:gdLst/>
              <a:ahLst/>
              <a:cxnLst/>
              <a:rect l="l" t="t" r="r" b="b"/>
              <a:pathLst>
                <a:path w="20360" h="12430" extrusionOk="0">
                  <a:moveTo>
                    <a:pt x="147" y="11927"/>
                  </a:moveTo>
                  <a:cubicBezTo>
                    <a:pt x="105" y="11467"/>
                    <a:pt x="22" y="11027"/>
                    <a:pt x="22" y="10588"/>
                  </a:cubicBezTo>
                  <a:cubicBezTo>
                    <a:pt x="1" y="9186"/>
                    <a:pt x="1" y="7784"/>
                    <a:pt x="1" y="6382"/>
                  </a:cubicBezTo>
                  <a:cubicBezTo>
                    <a:pt x="1" y="6215"/>
                    <a:pt x="22" y="6089"/>
                    <a:pt x="22" y="5901"/>
                  </a:cubicBezTo>
                  <a:cubicBezTo>
                    <a:pt x="231" y="5901"/>
                    <a:pt x="377" y="5880"/>
                    <a:pt x="545" y="5880"/>
                  </a:cubicBezTo>
                  <a:lnTo>
                    <a:pt x="2574" y="5880"/>
                  </a:lnTo>
                  <a:cubicBezTo>
                    <a:pt x="2825" y="5880"/>
                    <a:pt x="3035" y="5817"/>
                    <a:pt x="3265" y="5776"/>
                  </a:cubicBezTo>
                  <a:cubicBezTo>
                    <a:pt x="3369" y="5755"/>
                    <a:pt x="3474" y="5713"/>
                    <a:pt x="3600" y="5692"/>
                  </a:cubicBezTo>
                  <a:cubicBezTo>
                    <a:pt x="4185" y="5629"/>
                    <a:pt x="4771" y="5566"/>
                    <a:pt x="5357" y="5462"/>
                  </a:cubicBezTo>
                  <a:cubicBezTo>
                    <a:pt x="6089" y="5315"/>
                    <a:pt x="6801" y="5106"/>
                    <a:pt x="7491" y="4918"/>
                  </a:cubicBezTo>
                  <a:cubicBezTo>
                    <a:pt x="7701" y="4855"/>
                    <a:pt x="7910" y="4750"/>
                    <a:pt x="8161" y="4708"/>
                  </a:cubicBezTo>
                  <a:cubicBezTo>
                    <a:pt x="8328" y="4646"/>
                    <a:pt x="8517" y="4583"/>
                    <a:pt x="8684" y="4520"/>
                  </a:cubicBezTo>
                  <a:cubicBezTo>
                    <a:pt x="8789" y="4478"/>
                    <a:pt x="8893" y="4395"/>
                    <a:pt x="8977" y="4395"/>
                  </a:cubicBezTo>
                  <a:cubicBezTo>
                    <a:pt x="9667" y="4311"/>
                    <a:pt x="10170" y="3892"/>
                    <a:pt x="10651" y="3495"/>
                  </a:cubicBezTo>
                  <a:cubicBezTo>
                    <a:pt x="10797" y="3390"/>
                    <a:pt x="10944" y="3348"/>
                    <a:pt x="11111" y="3265"/>
                  </a:cubicBezTo>
                  <a:cubicBezTo>
                    <a:pt x="11634" y="3035"/>
                    <a:pt x="12178" y="2763"/>
                    <a:pt x="12701" y="2532"/>
                  </a:cubicBezTo>
                  <a:cubicBezTo>
                    <a:pt x="13245" y="2302"/>
                    <a:pt x="13727" y="1967"/>
                    <a:pt x="14187" y="1591"/>
                  </a:cubicBezTo>
                  <a:cubicBezTo>
                    <a:pt x="14584" y="1298"/>
                    <a:pt x="14919" y="942"/>
                    <a:pt x="15191" y="503"/>
                  </a:cubicBezTo>
                  <a:cubicBezTo>
                    <a:pt x="15296" y="314"/>
                    <a:pt x="15421" y="147"/>
                    <a:pt x="15547" y="1"/>
                  </a:cubicBezTo>
                  <a:cubicBezTo>
                    <a:pt x="15861" y="42"/>
                    <a:pt x="16091" y="210"/>
                    <a:pt x="16300" y="398"/>
                  </a:cubicBezTo>
                  <a:cubicBezTo>
                    <a:pt x="16489" y="524"/>
                    <a:pt x="16677" y="670"/>
                    <a:pt x="16865" y="817"/>
                  </a:cubicBezTo>
                  <a:cubicBezTo>
                    <a:pt x="16907" y="858"/>
                    <a:pt x="16991" y="879"/>
                    <a:pt x="17033" y="942"/>
                  </a:cubicBezTo>
                  <a:cubicBezTo>
                    <a:pt x="17514" y="1444"/>
                    <a:pt x="18079" y="1654"/>
                    <a:pt x="18748" y="1758"/>
                  </a:cubicBezTo>
                  <a:cubicBezTo>
                    <a:pt x="19104" y="1800"/>
                    <a:pt x="19502" y="1800"/>
                    <a:pt x="19836" y="1988"/>
                  </a:cubicBezTo>
                  <a:cubicBezTo>
                    <a:pt x="19941" y="2030"/>
                    <a:pt x="20046" y="2093"/>
                    <a:pt x="20129" y="2177"/>
                  </a:cubicBezTo>
                  <a:cubicBezTo>
                    <a:pt x="20318" y="2344"/>
                    <a:pt x="20359" y="2637"/>
                    <a:pt x="20213" y="2846"/>
                  </a:cubicBezTo>
                  <a:cubicBezTo>
                    <a:pt x="20025" y="3076"/>
                    <a:pt x="19983" y="3369"/>
                    <a:pt x="19920" y="3641"/>
                  </a:cubicBezTo>
                  <a:cubicBezTo>
                    <a:pt x="19857" y="3851"/>
                    <a:pt x="19794" y="4060"/>
                    <a:pt x="19711" y="4290"/>
                  </a:cubicBezTo>
                  <a:cubicBezTo>
                    <a:pt x="19627" y="4520"/>
                    <a:pt x="19522" y="4729"/>
                    <a:pt x="19418" y="4959"/>
                  </a:cubicBezTo>
                  <a:cubicBezTo>
                    <a:pt x="19271" y="5336"/>
                    <a:pt x="19125" y="5692"/>
                    <a:pt x="18811" y="5985"/>
                  </a:cubicBezTo>
                  <a:cubicBezTo>
                    <a:pt x="18748" y="6068"/>
                    <a:pt x="18665" y="6194"/>
                    <a:pt x="18644" y="6320"/>
                  </a:cubicBezTo>
                  <a:cubicBezTo>
                    <a:pt x="18434" y="7094"/>
                    <a:pt x="17932" y="7659"/>
                    <a:pt x="17305" y="8098"/>
                  </a:cubicBezTo>
                  <a:cubicBezTo>
                    <a:pt x="16802" y="8475"/>
                    <a:pt x="16300" y="8809"/>
                    <a:pt x="15735" y="8998"/>
                  </a:cubicBezTo>
                  <a:cubicBezTo>
                    <a:pt x="15631" y="9019"/>
                    <a:pt x="15526" y="9081"/>
                    <a:pt x="15421" y="9144"/>
                  </a:cubicBezTo>
                  <a:cubicBezTo>
                    <a:pt x="14794" y="9667"/>
                    <a:pt x="14061" y="9939"/>
                    <a:pt x="13266" y="10190"/>
                  </a:cubicBezTo>
                  <a:cubicBezTo>
                    <a:pt x="12952" y="10295"/>
                    <a:pt x="12618" y="10400"/>
                    <a:pt x="12387" y="10672"/>
                  </a:cubicBezTo>
                  <a:cubicBezTo>
                    <a:pt x="12304" y="10755"/>
                    <a:pt x="12199" y="10776"/>
                    <a:pt x="12095" y="10818"/>
                  </a:cubicBezTo>
                  <a:cubicBezTo>
                    <a:pt x="11864" y="10923"/>
                    <a:pt x="11592" y="11027"/>
                    <a:pt x="11362" y="11174"/>
                  </a:cubicBezTo>
                  <a:cubicBezTo>
                    <a:pt x="11132" y="11278"/>
                    <a:pt x="10923" y="11383"/>
                    <a:pt x="10651" y="11404"/>
                  </a:cubicBezTo>
                  <a:cubicBezTo>
                    <a:pt x="10546" y="11404"/>
                    <a:pt x="10483" y="11425"/>
                    <a:pt x="10400" y="11467"/>
                  </a:cubicBezTo>
                  <a:cubicBezTo>
                    <a:pt x="9500" y="11906"/>
                    <a:pt x="8538" y="11990"/>
                    <a:pt x="7596" y="12094"/>
                  </a:cubicBezTo>
                  <a:lnTo>
                    <a:pt x="7491" y="12094"/>
                  </a:lnTo>
                  <a:cubicBezTo>
                    <a:pt x="7031" y="12283"/>
                    <a:pt x="6529" y="12199"/>
                    <a:pt x="6027" y="12241"/>
                  </a:cubicBezTo>
                  <a:cubicBezTo>
                    <a:pt x="5880" y="12241"/>
                    <a:pt x="5692" y="12241"/>
                    <a:pt x="5566" y="12366"/>
                  </a:cubicBezTo>
                  <a:cubicBezTo>
                    <a:pt x="5504" y="12429"/>
                    <a:pt x="5357" y="12429"/>
                    <a:pt x="5253" y="12429"/>
                  </a:cubicBezTo>
                  <a:lnTo>
                    <a:pt x="2281" y="12429"/>
                  </a:lnTo>
                  <a:lnTo>
                    <a:pt x="2240" y="12429"/>
                  </a:lnTo>
                  <a:cubicBezTo>
                    <a:pt x="1905" y="12429"/>
                    <a:pt x="1612" y="12178"/>
                    <a:pt x="1235" y="12241"/>
                  </a:cubicBezTo>
                  <a:cubicBezTo>
                    <a:pt x="900" y="12283"/>
                    <a:pt x="607" y="12136"/>
                    <a:pt x="294" y="12053"/>
                  </a:cubicBezTo>
                  <a:cubicBezTo>
                    <a:pt x="231" y="12011"/>
                    <a:pt x="231" y="12011"/>
                    <a:pt x="147" y="119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74"/>
            <p:cNvSpPr/>
            <p:nvPr/>
          </p:nvSpPr>
          <p:spPr>
            <a:xfrm>
              <a:off x="5428488" y="3056950"/>
              <a:ext cx="711425" cy="207175"/>
            </a:xfrm>
            <a:custGeom>
              <a:avLst/>
              <a:gdLst/>
              <a:ahLst/>
              <a:cxnLst/>
              <a:rect l="l" t="t" r="r" b="b"/>
              <a:pathLst>
                <a:path w="28457" h="8287" extrusionOk="0">
                  <a:moveTo>
                    <a:pt x="28457" y="22"/>
                  </a:moveTo>
                  <a:cubicBezTo>
                    <a:pt x="28373" y="440"/>
                    <a:pt x="28143" y="796"/>
                    <a:pt x="28038" y="1152"/>
                  </a:cubicBezTo>
                  <a:cubicBezTo>
                    <a:pt x="27934" y="1549"/>
                    <a:pt x="27892" y="1947"/>
                    <a:pt x="27808" y="2302"/>
                  </a:cubicBezTo>
                  <a:cubicBezTo>
                    <a:pt x="27683" y="2365"/>
                    <a:pt x="27578" y="2386"/>
                    <a:pt x="27474" y="2407"/>
                  </a:cubicBezTo>
                  <a:cubicBezTo>
                    <a:pt x="25318" y="2763"/>
                    <a:pt x="23226" y="3370"/>
                    <a:pt x="21113" y="3955"/>
                  </a:cubicBezTo>
                  <a:cubicBezTo>
                    <a:pt x="19899" y="4290"/>
                    <a:pt x="18686" y="4541"/>
                    <a:pt x="17472" y="4855"/>
                  </a:cubicBezTo>
                  <a:cubicBezTo>
                    <a:pt x="17347" y="4897"/>
                    <a:pt x="17242" y="4918"/>
                    <a:pt x="17075" y="4855"/>
                  </a:cubicBezTo>
                  <a:cubicBezTo>
                    <a:pt x="17012" y="4813"/>
                    <a:pt x="16844" y="4834"/>
                    <a:pt x="16740" y="4834"/>
                  </a:cubicBezTo>
                  <a:cubicBezTo>
                    <a:pt x="15463" y="5023"/>
                    <a:pt x="14187" y="5148"/>
                    <a:pt x="12911" y="5420"/>
                  </a:cubicBezTo>
                  <a:cubicBezTo>
                    <a:pt x="11446" y="5713"/>
                    <a:pt x="10002" y="6069"/>
                    <a:pt x="8559" y="6487"/>
                  </a:cubicBezTo>
                  <a:cubicBezTo>
                    <a:pt x="7805" y="6696"/>
                    <a:pt x="6989" y="6780"/>
                    <a:pt x="6194" y="6906"/>
                  </a:cubicBezTo>
                  <a:cubicBezTo>
                    <a:pt x="5776" y="6989"/>
                    <a:pt x="5336" y="6989"/>
                    <a:pt x="4897" y="7031"/>
                  </a:cubicBezTo>
                  <a:cubicBezTo>
                    <a:pt x="4499" y="7094"/>
                    <a:pt x="4102" y="7219"/>
                    <a:pt x="3746" y="7303"/>
                  </a:cubicBezTo>
                  <a:cubicBezTo>
                    <a:pt x="3328" y="7408"/>
                    <a:pt x="2888" y="7450"/>
                    <a:pt x="2470" y="7596"/>
                  </a:cubicBezTo>
                  <a:cubicBezTo>
                    <a:pt x="2093" y="7701"/>
                    <a:pt x="1758" y="7826"/>
                    <a:pt x="1382" y="7952"/>
                  </a:cubicBezTo>
                  <a:cubicBezTo>
                    <a:pt x="1256" y="8015"/>
                    <a:pt x="1110" y="8077"/>
                    <a:pt x="963" y="8140"/>
                  </a:cubicBezTo>
                  <a:cubicBezTo>
                    <a:pt x="629" y="8287"/>
                    <a:pt x="336" y="8245"/>
                    <a:pt x="105" y="7952"/>
                  </a:cubicBezTo>
                  <a:cubicBezTo>
                    <a:pt x="85" y="7910"/>
                    <a:pt x="22" y="7847"/>
                    <a:pt x="1" y="7805"/>
                  </a:cubicBezTo>
                  <a:cubicBezTo>
                    <a:pt x="168" y="7387"/>
                    <a:pt x="419" y="6947"/>
                    <a:pt x="440" y="6487"/>
                  </a:cubicBezTo>
                  <a:cubicBezTo>
                    <a:pt x="482" y="6048"/>
                    <a:pt x="524" y="5608"/>
                    <a:pt x="545" y="5127"/>
                  </a:cubicBezTo>
                  <a:cubicBezTo>
                    <a:pt x="921" y="4960"/>
                    <a:pt x="1277" y="4960"/>
                    <a:pt x="1675" y="4918"/>
                  </a:cubicBezTo>
                  <a:cubicBezTo>
                    <a:pt x="5315" y="4416"/>
                    <a:pt x="8956" y="3788"/>
                    <a:pt x="12534" y="3014"/>
                  </a:cubicBezTo>
                  <a:cubicBezTo>
                    <a:pt x="14145" y="2679"/>
                    <a:pt x="15777" y="2365"/>
                    <a:pt x="17367" y="2030"/>
                  </a:cubicBezTo>
                  <a:cubicBezTo>
                    <a:pt x="17451" y="2010"/>
                    <a:pt x="17535" y="2010"/>
                    <a:pt x="17577" y="1989"/>
                  </a:cubicBezTo>
                  <a:cubicBezTo>
                    <a:pt x="19104" y="1507"/>
                    <a:pt x="20694" y="1277"/>
                    <a:pt x="22243" y="1026"/>
                  </a:cubicBezTo>
                  <a:cubicBezTo>
                    <a:pt x="24230" y="670"/>
                    <a:pt x="26239" y="357"/>
                    <a:pt x="28248" y="43"/>
                  </a:cubicBezTo>
                  <a:cubicBezTo>
                    <a:pt x="28331" y="1"/>
                    <a:pt x="28352" y="1"/>
                    <a:pt x="28457" y="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74"/>
            <p:cNvSpPr/>
            <p:nvPr/>
          </p:nvSpPr>
          <p:spPr>
            <a:xfrm>
              <a:off x="6556288" y="2833075"/>
              <a:ext cx="620925" cy="192000"/>
            </a:xfrm>
            <a:custGeom>
              <a:avLst/>
              <a:gdLst/>
              <a:ahLst/>
              <a:cxnLst/>
              <a:rect l="l" t="t" r="r" b="b"/>
              <a:pathLst>
                <a:path w="24837" h="7680" extrusionOk="0">
                  <a:moveTo>
                    <a:pt x="24836" y="1"/>
                  </a:moveTo>
                  <a:cubicBezTo>
                    <a:pt x="24732" y="210"/>
                    <a:pt x="24669" y="335"/>
                    <a:pt x="24627" y="461"/>
                  </a:cubicBezTo>
                  <a:cubicBezTo>
                    <a:pt x="24481" y="691"/>
                    <a:pt x="24355" y="921"/>
                    <a:pt x="24230" y="1130"/>
                  </a:cubicBezTo>
                  <a:cubicBezTo>
                    <a:pt x="24146" y="1298"/>
                    <a:pt x="24062" y="1423"/>
                    <a:pt x="24000" y="1591"/>
                  </a:cubicBezTo>
                  <a:cubicBezTo>
                    <a:pt x="23916" y="1737"/>
                    <a:pt x="23811" y="1925"/>
                    <a:pt x="23728" y="2072"/>
                  </a:cubicBezTo>
                  <a:cubicBezTo>
                    <a:pt x="23581" y="2428"/>
                    <a:pt x="23602" y="2742"/>
                    <a:pt x="23832" y="3055"/>
                  </a:cubicBezTo>
                  <a:cubicBezTo>
                    <a:pt x="23895" y="3097"/>
                    <a:pt x="23916" y="3160"/>
                    <a:pt x="24000" y="3286"/>
                  </a:cubicBezTo>
                  <a:cubicBezTo>
                    <a:pt x="23686" y="3369"/>
                    <a:pt x="23414" y="3432"/>
                    <a:pt x="23121" y="3495"/>
                  </a:cubicBezTo>
                  <a:cubicBezTo>
                    <a:pt x="22807" y="3537"/>
                    <a:pt x="22493" y="3599"/>
                    <a:pt x="22179" y="3725"/>
                  </a:cubicBezTo>
                  <a:cubicBezTo>
                    <a:pt x="22033" y="3809"/>
                    <a:pt x="21844" y="3788"/>
                    <a:pt x="21698" y="3809"/>
                  </a:cubicBezTo>
                  <a:cubicBezTo>
                    <a:pt x="21238" y="3850"/>
                    <a:pt x="20777" y="3830"/>
                    <a:pt x="20359" y="4060"/>
                  </a:cubicBezTo>
                  <a:cubicBezTo>
                    <a:pt x="20254" y="4122"/>
                    <a:pt x="20087" y="4122"/>
                    <a:pt x="19961" y="4122"/>
                  </a:cubicBezTo>
                  <a:cubicBezTo>
                    <a:pt x="19396" y="4185"/>
                    <a:pt x="18790" y="4248"/>
                    <a:pt x="18204" y="4353"/>
                  </a:cubicBezTo>
                  <a:cubicBezTo>
                    <a:pt x="17869" y="4415"/>
                    <a:pt x="17555" y="4520"/>
                    <a:pt x="17220" y="4541"/>
                  </a:cubicBezTo>
                  <a:cubicBezTo>
                    <a:pt x="15672" y="4646"/>
                    <a:pt x="14165" y="4897"/>
                    <a:pt x="12659" y="5190"/>
                  </a:cubicBezTo>
                  <a:cubicBezTo>
                    <a:pt x="11676" y="5378"/>
                    <a:pt x="10671" y="5671"/>
                    <a:pt x="9688" y="5922"/>
                  </a:cubicBezTo>
                  <a:cubicBezTo>
                    <a:pt x="7637" y="6445"/>
                    <a:pt x="5608" y="6968"/>
                    <a:pt x="3515" y="7261"/>
                  </a:cubicBezTo>
                  <a:cubicBezTo>
                    <a:pt x="2992" y="7324"/>
                    <a:pt x="2469" y="7449"/>
                    <a:pt x="1946" y="7554"/>
                  </a:cubicBezTo>
                  <a:cubicBezTo>
                    <a:pt x="1653" y="7596"/>
                    <a:pt x="1402" y="7679"/>
                    <a:pt x="1109" y="7554"/>
                  </a:cubicBezTo>
                  <a:cubicBezTo>
                    <a:pt x="732" y="6863"/>
                    <a:pt x="398" y="6194"/>
                    <a:pt x="0" y="5462"/>
                  </a:cubicBezTo>
                  <a:cubicBezTo>
                    <a:pt x="105" y="5399"/>
                    <a:pt x="209" y="5357"/>
                    <a:pt x="314" y="5315"/>
                  </a:cubicBezTo>
                  <a:cubicBezTo>
                    <a:pt x="3411" y="4562"/>
                    <a:pt x="6528" y="3830"/>
                    <a:pt x="9625" y="3265"/>
                  </a:cubicBezTo>
                  <a:cubicBezTo>
                    <a:pt x="12387" y="2742"/>
                    <a:pt x="15149" y="2239"/>
                    <a:pt x="17890" y="1653"/>
                  </a:cubicBezTo>
                  <a:cubicBezTo>
                    <a:pt x="19417" y="1340"/>
                    <a:pt x="20924" y="963"/>
                    <a:pt x="22430" y="586"/>
                  </a:cubicBezTo>
                  <a:cubicBezTo>
                    <a:pt x="23079" y="440"/>
                    <a:pt x="23748" y="273"/>
                    <a:pt x="24418" y="126"/>
                  </a:cubicBezTo>
                  <a:cubicBezTo>
                    <a:pt x="24544" y="42"/>
                    <a:pt x="24627" y="42"/>
                    <a:pt x="248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74"/>
            <p:cNvSpPr/>
            <p:nvPr/>
          </p:nvSpPr>
          <p:spPr>
            <a:xfrm>
              <a:off x="7169863" y="2779725"/>
              <a:ext cx="210300" cy="162700"/>
            </a:xfrm>
            <a:custGeom>
              <a:avLst/>
              <a:gdLst/>
              <a:ahLst/>
              <a:cxnLst/>
              <a:rect l="l" t="t" r="r" b="b"/>
              <a:pathLst>
                <a:path w="8412" h="6508" extrusionOk="0">
                  <a:moveTo>
                    <a:pt x="1" y="4624"/>
                  </a:moveTo>
                  <a:cubicBezTo>
                    <a:pt x="105" y="4415"/>
                    <a:pt x="147" y="4290"/>
                    <a:pt x="231" y="4143"/>
                  </a:cubicBezTo>
                  <a:cubicBezTo>
                    <a:pt x="293" y="4039"/>
                    <a:pt x="377" y="3892"/>
                    <a:pt x="419" y="3787"/>
                  </a:cubicBezTo>
                  <a:cubicBezTo>
                    <a:pt x="524" y="3411"/>
                    <a:pt x="775" y="3097"/>
                    <a:pt x="1005" y="2783"/>
                  </a:cubicBezTo>
                  <a:cubicBezTo>
                    <a:pt x="1340" y="2386"/>
                    <a:pt x="1570" y="1946"/>
                    <a:pt x="1800" y="1465"/>
                  </a:cubicBezTo>
                  <a:cubicBezTo>
                    <a:pt x="1988" y="1109"/>
                    <a:pt x="2260" y="795"/>
                    <a:pt x="2511" y="440"/>
                  </a:cubicBezTo>
                  <a:cubicBezTo>
                    <a:pt x="2532" y="398"/>
                    <a:pt x="2574" y="377"/>
                    <a:pt x="2637" y="335"/>
                  </a:cubicBezTo>
                  <a:cubicBezTo>
                    <a:pt x="3034" y="272"/>
                    <a:pt x="3369" y="0"/>
                    <a:pt x="3788" y="126"/>
                  </a:cubicBezTo>
                  <a:cubicBezTo>
                    <a:pt x="4374" y="21"/>
                    <a:pt x="4897" y="230"/>
                    <a:pt x="5441" y="335"/>
                  </a:cubicBezTo>
                  <a:cubicBezTo>
                    <a:pt x="6110" y="502"/>
                    <a:pt x="6822" y="482"/>
                    <a:pt x="7533" y="377"/>
                  </a:cubicBezTo>
                  <a:cubicBezTo>
                    <a:pt x="7784" y="335"/>
                    <a:pt x="8056" y="293"/>
                    <a:pt x="8328" y="314"/>
                  </a:cubicBezTo>
                  <a:cubicBezTo>
                    <a:pt x="8307" y="502"/>
                    <a:pt x="8286" y="691"/>
                    <a:pt x="8265" y="837"/>
                  </a:cubicBezTo>
                  <a:lnTo>
                    <a:pt x="8265" y="1360"/>
                  </a:lnTo>
                  <a:cubicBezTo>
                    <a:pt x="8265" y="1591"/>
                    <a:pt x="8265" y="1842"/>
                    <a:pt x="8224" y="2093"/>
                  </a:cubicBezTo>
                  <a:cubicBezTo>
                    <a:pt x="8182" y="2323"/>
                    <a:pt x="8307" y="2574"/>
                    <a:pt x="8328" y="2825"/>
                  </a:cubicBezTo>
                  <a:cubicBezTo>
                    <a:pt x="8370" y="3013"/>
                    <a:pt x="8328" y="3181"/>
                    <a:pt x="8328" y="3411"/>
                  </a:cubicBezTo>
                  <a:cubicBezTo>
                    <a:pt x="8328" y="3515"/>
                    <a:pt x="8370" y="3620"/>
                    <a:pt x="8370" y="3746"/>
                  </a:cubicBezTo>
                  <a:cubicBezTo>
                    <a:pt x="8370" y="3850"/>
                    <a:pt x="8412" y="3976"/>
                    <a:pt x="8391" y="4080"/>
                  </a:cubicBezTo>
                  <a:cubicBezTo>
                    <a:pt x="8203" y="4750"/>
                    <a:pt x="8056" y="5440"/>
                    <a:pt x="7742" y="6068"/>
                  </a:cubicBezTo>
                  <a:cubicBezTo>
                    <a:pt x="7617" y="6319"/>
                    <a:pt x="7428" y="6424"/>
                    <a:pt x="7156" y="6424"/>
                  </a:cubicBezTo>
                  <a:lnTo>
                    <a:pt x="7010" y="6424"/>
                  </a:lnTo>
                  <a:cubicBezTo>
                    <a:pt x="6487" y="6319"/>
                    <a:pt x="5964" y="6403"/>
                    <a:pt x="5399" y="6466"/>
                  </a:cubicBezTo>
                  <a:cubicBezTo>
                    <a:pt x="5022" y="6508"/>
                    <a:pt x="4625" y="6487"/>
                    <a:pt x="4227" y="6319"/>
                  </a:cubicBezTo>
                  <a:cubicBezTo>
                    <a:pt x="3809" y="6173"/>
                    <a:pt x="3369" y="6068"/>
                    <a:pt x="2930" y="5943"/>
                  </a:cubicBezTo>
                  <a:cubicBezTo>
                    <a:pt x="2658" y="5859"/>
                    <a:pt x="2365" y="5775"/>
                    <a:pt x="2114" y="5671"/>
                  </a:cubicBezTo>
                  <a:cubicBezTo>
                    <a:pt x="1465" y="5420"/>
                    <a:pt x="838" y="5127"/>
                    <a:pt x="168" y="4834"/>
                  </a:cubicBezTo>
                  <a:cubicBezTo>
                    <a:pt x="210" y="4750"/>
                    <a:pt x="126" y="4708"/>
                    <a:pt x="1" y="462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74"/>
            <p:cNvSpPr/>
            <p:nvPr/>
          </p:nvSpPr>
          <p:spPr>
            <a:xfrm>
              <a:off x="4445613" y="1943300"/>
              <a:ext cx="888225" cy="863125"/>
            </a:xfrm>
            <a:custGeom>
              <a:avLst/>
              <a:gdLst/>
              <a:ahLst/>
              <a:cxnLst/>
              <a:rect l="l" t="t" r="r" b="b"/>
              <a:pathLst>
                <a:path w="35529" h="34525" extrusionOk="0">
                  <a:moveTo>
                    <a:pt x="6173" y="7261"/>
                  </a:moveTo>
                  <a:cubicBezTo>
                    <a:pt x="5943" y="6863"/>
                    <a:pt x="5859" y="6445"/>
                    <a:pt x="5796" y="6026"/>
                  </a:cubicBezTo>
                  <a:lnTo>
                    <a:pt x="5796" y="5922"/>
                  </a:lnTo>
                  <a:cubicBezTo>
                    <a:pt x="5796" y="5441"/>
                    <a:pt x="6361" y="4666"/>
                    <a:pt x="6801" y="4541"/>
                  </a:cubicBezTo>
                  <a:cubicBezTo>
                    <a:pt x="7386" y="4353"/>
                    <a:pt x="7993" y="4185"/>
                    <a:pt x="8579" y="4248"/>
                  </a:cubicBezTo>
                  <a:cubicBezTo>
                    <a:pt x="8893" y="4269"/>
                    <a:pt x="9186" y="4248"/>
                    <a:pt x="9500" y="4248"/>
                  </a:cubicBezTo>
                  <a:cubicBezTo>
                    <a:pt x="9730" y="4248"/>
                    <a:pt x="9939" y="4269"/>
                    <a:pt x="10190" y="4394"/>
                  </a:cubicBezTo>
                  <a:cubicBezTo>
                    <a:pt x="10232" y="4541"/>
                    <a:pt x="10253" y="4708"/>
                    <a:pt x="10337" y="4876"/>
                  </a:cubicBezTo>
                  <a:cubicBezTo>
                    <a:pt x="10399" y="5001"/>
                    <a:pt x="10462" y="5169"/>
                    <a:pt x="10567" y="5273"/>
                  </a:cubicBezTo>
                  <a:cubicBezTo>
                    <a:pt x="10839" y="5524"/>
                    <a:pt x="11195" y="5524"/>
                    <a:pt x="11487" y="5273"/>
                  </a:cubicBezTo>
                  <a:cubicBezTo>
                    <a:pt x="11780" y="5001"/>
                    <a:pt x="11801" y="4646"/>
                    <a:pt x="11571" y="4353"/>
                  </a:cubicBezTo>
                  <a:cubicBezTo>
                    <a:pt x="11404" y="4164"/>
                    <a:pt x="11257" y="4018"/>
                    <a:pt x="11069" y="3850"/>
                  </a:cubicBezTo>
                  <a:cubicBezTo>
                    <a:pt x="10943" y="3411"/>
                    <a:pt x="11132" y="3076"/>
                    <a:pt x="11467" y="2783"/>
                  </a:cubicBezTo>
                  <a:cubicBezTo>
                    <a:pt x="11822" y="2469"/>
                    <a:pt x="12220" y="2239"/>
                    <a:pt x="12722" y="2156"/>
                  </a:cubicBezTo>
                  <a:cubicBezTo>
                    <a:pt x="12743" y="2156"/>
                    <a:pt x="12806" y="2135"/>
                    <a:pt x="12827" y="2135"/>
                  </a:cubicBezTo>
                  <a:cubicBezTo>
                    <a:pt x="13538" y="1842"/>
                    <a:pt x="14270" y="1884"/>
                    <a:pt x="15024" y="1884"/>
                  </a:cubicBezTo>
                  <a:cubicBezTo>
                    <a:pt x="15316" y="1884"/>
                    <a:pt x="15547" y="1988"/>
                    <a:pt x="15651" y="2281"/>
                  </a:cubicBezTo>
                  <a:cubicBezTo>
                    <a:pt x="15693" y="2407"/>
                    <a:pt x="15756" y="2511"/>
                    <a:pt x="15840" y="2658"/>
                  </a:cubicBezTo>
                  <a:cubicBezTo>
                    <a:pt x="15902" y="2762"/>
                    <a:pt x="15986" y="2867"/>
                    <a:pt x="16091" y="2972"/>
                  </a:cubicBezTo>
                  <a:cubicBezTo>
                    <a:pt x="16363" y="3181"/>
                    <a:pt x="16823" y="3202"/>
                    <a:pt x="17032" y="2993"/>
                  </a:cubicBezTo>
                  <a:cubicBezTo>
                    <a:pt x="17241" y="2804"/>
                    <a:pt x="17262" y="2302"/>
                    <a:pt x="17053" y="2051"/>
                  </a:cubicBezTo>
                  <a:cubicBezTo>
                    <a:pt x="16948" y="1925"/>
                    <a:pt x="16823" y="1821"/>
                    <a:pt x="16697" y="1674"/>
                  </a:cubicBezTo>
                  <a:cubicBezTo>
                    <a:pt x="16614" y="1612"/>
                    <a:pt x="16509" y="1549"/>
                    <a:pt x="16425" y="1507"/>
                  </a:cubicBezTo>
                  <a:cubicBezTo>
                    <a:pt x="16404" y="1193"/>
                    <a:pt x="16509" y="942"/>
                    <a:pt x="16718" y="775"/>
                  </a:cubicBezTo>
                  <a:cubicBezTo>
                    <a:pt x="16802" y="712"/>
                    <a:pt x="16844" y="628"/>
                    <a:pt x="16928" y="565"/>
                  </a:cubicBezTo>
                  <a:cubicBezTo>
                    <a:pt x="17409" y="0"/>
                    <a:pt x="17974" y="0"/>
                    <a:pt x="18622" y="147"/>
                  </a:cubicBezTo>
                  <a:cubicBezTo>
                    <a:pt x="19564" y="314"/>
                    <a:pt x="20359" y="775"/>
                    <a:pt x="21133" y="1298"/>
                  </a:cubicBezTo>
                  <a:cubicBezTo>
                    <a:pt x="21384" y="1444"/>
                    <a:pt x="21531" y="1653"/>
                    <a:pt x="21552" y="1905"/>
                  </a:cubicBezTo>
                  <a:cubicBezTo>
                    <a:pt x="21594" y="2009"/>
                    <a:pt x="21594" y="2156"/>
                    <a:pt x="21614" y="2260"/>
                  </a:cubicBezTo>
                  <a:cubicBezTo>
                    <a:pt x="21656" y="2407"/>
                    <a:pt x="21824" y="2553"/>
                    <a:pt x="21970" y="2574"/>
                  </a:cubicBezTo>
                  <a:cubicBezTo>
                    <a:pt x="22179" y="2595"/>
                    <a:pt x="22368" y="2490"/>
                    <a:pt x="22430" y="2281"/>
                  </a:cubicBezTo>
                  <a:cubicBezTo>
                    <a:pt x="22451" y="2156"/>
                    <a:pt x="22472" y="2009"/>
                    <a:pt x="22472" y="1884"/>
                  </a:cubicBezTo>
                  <a:cubicBezTo>
                    <a:pt x="22472" y="1674"/>
                    <a:pt x="22598" y="1549"/>
                    <a:pt x="22744" y="1423"/>
                  </a:cubicBezTo>
                  <a:cubicBezTo>
                    <a:pt x="23205" y="1005"/>
                    <a:pt x="23749" y="1026"/>
                    <a:pt x="24314" y="1109"/>
                  </a:cubicBezTo>
                  <a:cubicBezTo>
                    <a:pt x="24523" y="1130"/>
                    <a:pt x="24690" y="1214"/>
                    <a:pt x="24899" y="1277"/>
                  </a:cubicBezTo>
                  <a:cubicBezTo>
                    <a:pt x="25674" y="1633"/>
                    <a:pt x="26260" y="2177"/>
                    <a:pt x="26824" y="2783"/>
                  </a:cubicBezTo>
                  <a:cubicBezTo>
                    <a:pt x="26866" y="2825"/>
                    <a:pt x="26929" y="2909"/>
                    <a:pt x="26950" y="2951"/>
                  </a:cubicBezTo>
                  <a:cubicBezTo>
                    <a:pt x="26971" y="3034"/>
                    <a:pt x="26971" y="3118"/>
                    <a:pt x="26992" y="3202"/>
                  </a:cubicBezTo>
                  <a:cubicBezTo>
                    <a:pt x="26887" y="3306"/>
                    <a:pt x="26783" y="3411"/>
                    <a:pt x="26720" y="3516"/>
                  </a:cubicBezTo>
                  <a:cubicBezTo>
                    <a:pt x="26552" y="3683"/>
                    <a:pt x="26511" y="3934"/>
                    <a:pt x="26636" y="4143"/>
                  </a:cubicBezTo>
                  <a:cubicBezTo>
                    <a:pt x="26741" y="4353"/>
                    <a:pt x="26929" y="4394"/>
                    <a:pt x="27159" y="4415"/>
                  </a:cubicBezTo>
                  <a:cubicBezTo>
                    <a:pt x="27578" y="4478"/>
                    <a:pt x="27892" y="4353"/>
                    <a:pt x="28038" y="3892"/>
                  </a:cubicBezTo>
                  <a:lnTo>
                    <a:pt x="28561" y="3892"/>
                  </a:lnTo>
                  <a:cubicBezTo>
                    <a:pt x="28812" y="3892"/>
                    <a:pt x="29021" y="3955"/>
                    <a:pt x="29231" y="4081"/>
                  </a:cubicBezTo>
                  <a:cubicBezTo>
                    <a:pt x="29482" y="4248"/>
                    <a:pt x="29775" y="4353"/>
                    <a:pt x="30026" y="4499"/>
                  </a:cubicBezTo>
                  <a:cubicBezTo>
                    <a:pt x="30193" y="4583"/>
                    <a:pt x="30319" y="4687"/>
                    <a:pt x="30423" y="4813"/>
                  </a:cubicBezTo>
                  <a:cubicBezTo>
                    <a:pt x="30612" y="5085"/>
                    <a:pt x="30800" y="5336"/>
                    <a:pt x="30925" y="5650"/>
                  </a:cubicBezTo>
                  <a:cubicBezTo>
                    <a:pt x="31051" y="5964"/>
                    <a:pt x="31072" y="6278"/>
                    <a:pt x="30842" y="6612"/>
                  </a:cubicBezTo>
                  <a:cubicBezTo>
                    <a:pt x="30591" y="6989"/>
                    <a:pt x="30758" y="7324"/>
                    <a:pt x="31239" y="7345"/>
                  </a:cubicBezTo>
                  <a:cubicBezTo>
                    <a:pt x="31679" y="7345"/>
                    <a:pt x="32097" y="7386"/>
                    <a:pt x="32537" y="7345"/>
                  </a:cubicBezTo>
                  <a:cubicBezTo>
                    <a:pt x="32892" y="7324"/>
                    <a:pt x="33164" y="7428"/>
                    <a:pt x="33436" y="7638"/>
                  </a:cubicBezTo>
                  <a:cubicBezTo>
                    <a:pt x="33750" y="7910"/>
                    <a:pt x="34085" y="8161"/>
                    <a:pt x="34399" y="8454"/>
                  </a:cubicBezTo>
                  <a:cubicBezTo>
                    <a:pt x="34922" y="8914"/>
                    <a:pt x="35006" y="9583"/>
                    <a:pt x="34922" y="10232"/>
                  </a:cubicBezTo>
                  <a:cubicBezTo>
                    <a:pt x="34922" y="10316"/>
                    <a:pt x="34838" y="10420"/>
                    <a:pt x="34817" y="10483"/>
                  </a:cubicBezTo>
                  <a:cubicBezTo>
                    <a:pt x="34713" y="10734"/>
                    <a:pt x="34587" y="10964"/>
                    <a:pt x="34441" y="11195"/>
                  </a:cubicBezTo>
                  <a:cubicBezTo>
                    <a:pt x="34315" y="11425"/>
                    <a:pt x="34273" y="11697"/>
                    <a:pt x="34273" y="11948"/>
                  </a:cubicBezTo>
                  <a:cubicBezTo>
                    <a:pt x="34273" y="12157"/>
                    <a:pt x="34210" y="12366"/>
                    <a:pt x="34190" y="12555"/>
                  </a:cubicBezTo>
                  <a:cubicBezTo>
                    <a:pt x="34524" y="12868"/>
                    <a:pt x="35027" y="12827"/>
                    <a:pt x="35529" y="12994"/>
                  </a:cubicBezTo>
                  <a:cubicBezTo>
                    <a:pt x="35340" y="13078"/>
                    <a:pt x="35236" y="13140"/>
                    <a:pt x="35152" y="13161"/>
                  </a:cubicBezTo>
                  <a:cubicBezTo>
                    <a:pt x="34754" y="13245"/>
                    <a:pt x="34482" y="13454"/>
                    <a:pt x="34231" y="13789"/>
                  </a:cubicBezTo>
                  <a:cubicBezTo>
                    <a:pt x="34190" y="13831"/>
                    <a:pt x="34127" y="13894"/>
                    <a:pt x="34085" y="13998"/>
                  </a:cubicBezTo>
                  <a:cubicBezTo>
                    <a:pt x="33897" y="13685"/>
                    <a:pt x="33708" y="13392"/>
                    <a:pt x="33562" y="13099"/>
                  </a:cubicBezTo>
                  <a:cubicBezTo>
                    <a:pt x="33353" y="12743"/>
                    <a:pt x="33018" y="12555"/>
                    <a:pt x="32620" y="12450"/>
                  </a:cubicBezTo>
                  <a:cubicBezTo>
                    <a:pt x="32495" y="12555"/>
                    <a:pt x="32516" y="12659"/>
                    <a:pt x="32578" y="12764"/>
                  </a:cubicBezTo>
                  <a:cubicBezTo>
                    <a:pt x="32850" y="13392"/>
                    <a:pt x="33143" y="13998"/>
                    <a:pt x="33436" y="14626"/>
                  </a:cubicBezTo>
                  <a:cubicBezTo>
                    <a:pt x="33478" y="14752"/>
                    <a:pt x="33541" y="14856"/>
                    <a:pt x="33583" y="14982"/>
                  </a:cubicBezTo>
                  <a:cubicBezTo>
                    <a:pt x="33646" y="15128"/>
                    <a:pt x="33562" y="15254"/>
                    <a:pt x="33457" y="15337"/>
                  </a:cubicBezTo>
                  <a:cubicBezTo>
                    <a:pt x="33353" y="15400"/>
                    <a:pt x="33206" y="15400"/>
                    <a:pt x="33102" y="15296"/>
                  </a:cubicBezTo>
                  <a:cubicBezTo>
                    <a:pt x="32997" y="15191"/>
                    <a:pt x="32850" y="15086"/>
                    <a:pt x="32788" y="14961"/>
                  </a:cubicBezTo>
                  <a:cubicBezTo>
                    <a:pt x="32516" y="14501"/>
                    <a:pt x="32181" y="14082"/>
                    <a:pt x="32014" y="13580"/>
                  </a:cubicBezTo>
                  <a:cubicBezTo>
                    <a:pt x="31909" y="13266"/>
                    <a:pt x="31741" y="13161"/>
                    <a:pt x="31469" y="13182"/>
                  </a:cubicBezTo>
                  <a:cubicBezTo>
                    <a:pt x="31281" y="13203"/>
                    <a:pt x="31135" y="13266"/>
                    <a:pt x="31072" y="13454"/>
                  </a:cubicBezTo>
                  <a:cubicBezTo>
                    <a:pt x="31030" y="13580"/>
                    <a:pt x="30967" y="13685"/>
                    <a:pt x="30925" y="13810"/>
                  </a:cubicBezTo>
                  <a:cubicBezTo>
                    <a:pt x="30758" y="14208"/>
                    <a:pt x="30444" y="14459"/>
                    <a:pt x="30172" y="14731"/>
                  </a:cubicBezTo>
                  <a:cubicBezTo>
                    <a:pt x="30089" y="14773"/>
                    <a:pt x="30005" y="14835"/>
                    <a:pt x="29900" y="14835"/>
                  </a:cubicBezTo>
                  <a:cubicBezTo>
                    <a:pt x="29335" y="14877"/>
                    <a:pt x="28770" y="14814"/>
                    <a:pt x="28331" y="14333"/>
                  </a:cubicBezTo>
                  <a:cubicBezTo>
                    <a:pt x="27912" y="13915"/>
                    <a:pt x="27620" y="13454"/>
                    <a:pt x="27306" y="12973"/>
                  </a:cubicBezTo>
                  <a:cubicBezTo>
                    <a:pt x="27243" y="12848"/>
                    <a:pt x="27243" y="12680"/>
                    <a:pt x="27201" y="12534"/>
                  </a:cubicBezTo>
                  <a:cubicBezTo>
                    <a:pt x="27180" y="12408"/>
                    <a:pt x="27201" y="12262"/>
                    <a:pt x="27180" y="12136"/>
                  </a:cubicBezTo>
                  <a:cubicBezTo>
                    <a:pt x="27159" y="11990"/>
                    <a:pt x="27055" y="11885"/>
                    <a:pt x="26866" y="11843"/>
                  </a:cubicBezTo>
                  <a:cubicBezTo>
                    <a:pt x="26720" y="11822"/>
                    <a:pt x="26552" y="11843"/>
                    <a:pt x="26469" y="12011"/>
                  </a:cubicBezTo>
                  <a:cubicBezTo>
                    <a:pt x="26343" y="12199"/>
                    <a:pt x="26239" y="12408"/>
                    <a:pt x="26218" y="12638"/>
                  </a:cubicBezTo>
                  <a:cubicBezTo>
                    <a:pt x="26134" y="13099"/>
                    <a:pt x="25841" y="13371"/>
                    <a:pt x="25381" y="13454"/>
                  </a:cubicBezTo>
                  <a:cubicBezTo>
                    <a:pt x="25109" y="13496"/>
                    <a:pt x="24858" y="13475"/>
                    <a:pt x="24586" y="13496"/>
                  </a:cubicBezTo>
                  <a:lnTo>
                    <a:pt x="24544" y="13496"/>
                  </a:lnTo>
                  <a:cubicBezTo>
                    <a:pt x="24460" y="13475"/>
                    <a:pt x="24376" y="13475"/>
                    <a:pt x="24335" y="13412"/>
                  </a:cubicBezTo>
                  <a:cubicBezTo>
                    <a:pt x="24104" y="13161"/>
                    <a:pt x="23686" y="13182"/>
                    <a:pt x="23498" y="12868"/>
                  </a:cubicBezTo>
                  <a:cubicBezTo>
                    <a:pt x="23393" y="12659"/>
                    <a:pt x="23267" y="12471"/>
                    <a:pt x="23100" y="12304"/>
                  </a:cubicBezTo>
                  <a:cubicBezTo>
                    <a:pt x="22954" y="12094"/>
                    <a:pt x="22870" y="11843"/>
                    <a:pt x="22849" y="11571"/>
                  </a:cubicBezTo>
                  <a:cubicBezTo>
                    <a:pt x="22807" y="11174"/>
                    <a:pt x="22744" y="10776"/>
                    <a:pt x="22661" y="10379"/>
                  </a:cubicBezTo>
                  <a:cubicBezTo>
                    <a:pt x="22577" y="10023"/>
                    <a:pt x="22389" y="9709"/>
                    <a:pt x="22158" y="9437"/>
                  </a:cubicBezTo>
                  <a:cubicBezTo>
                    <a:pt x="22075" y="9332"/>
                    <a:pt x="21970" y="9228"/>
                    <a:pt x="21845" y="9228"/>
                  </a:cubicBezTo>
                  <a:cubicBezTo>
                    <a:pt x="21698" y="9228"/>
                    <a:pt x="21552" y="9311"/>
                    <a:pt x="21489" y="9500"/>
                  </a:cubicBezTo>
                  <a:cubicBezTo>
                    <a:pt x="21531" y="9583"/>
                    <a:pt x="21594" y="9688"/>
                    <a:pt x="21656" y="9751"/>
                  </a:cubicBezTo>
                  <a:cubicBezTo>
                    <a:pt x="22054" y="10420"/>
                    <a:pt x="22158" y="11090"/>
                    <a:pt x="22033" y="11822"/>
                  </a:cubicBezTo>
                  <a:cubicBezTo>
                    <a:pt x="21970" y="12115"/>
                    <a:pt x="21907" y="12429"/>
                    <a:pt x="21845" y="12722"/>
                  </a:cubicBezTo>
                  <a:cubicBezTo>
                    <a:pt x="21761" y="13099"/>
                    <a:pt x="21531" y="13392"/>
                    <a:pt x="21217" y="13622"/>
                  </a:cubicBezTo>
                  <a:cubicBezTo>
                    <a:pt x="20694" y="14019"/>
                    <a:pt x="20150" y="14333"/>
                    <a:pt x="19501" y="14459"/>
                  </a:cubicBezTo>
                  <a:cubicBezTo>
                    <a:pt x="19250" y="14521"/>
                    <a:pt x="19020" y="14605"/>
                    <a:pt x="18790" y="14647"/>
                  </a:cubicBezTo>
                  <a:cubicBezTo>
                    <a:pt x="18706" y="14668"/>
                    <a:pt x="18601" y="14668"/>
                    <a:pt x="18497" y="14668"/>
                  </a:cubicBezTo>
                  <a:cubicBezTo>
                    <a:pt x="18392" y="14521"/>
                    <a:pt x="18288" y="14396"/>
                    <a:pt x="18183" y="14249"/>
                  </a:cubicBezTo>
                  <a:cubicBezTo>
                    <a:pt x="18057" y="14103"/>
                    <a:pt x="17890" y="14019"/>
                    <a:pt x="17681" y="14019"/>
                  </a:cubicBezTo>
                  <a:lnTo>
                    <a:pt x="17158" y="14019"/>
                  </a:lnTo>
                  <a:cubicBezTo>
                    <a:pt x="16697" y="14040"/>
                    <a:pt x="16488" y="14501"/>
                    <a:pt x="16739" y="14877"/>
                  </a:cubicBezTo>
                  <a:cubicBezTo>
                    <a:pt x="16844" y="15045"/>
                    <a:pt x="17011" y="15149"/>
                    <a:pt x="17200" y="15254"/>
                  </a:cubicBezTo>
                  <a:cubicBezTo>
                    <a:pt x="17367" y="15358"/>
                    <a:pt x="17576" y="15400"/>
                    <a:pt x="17765" y="15484"/>
                  </a:cubicBezTo>
                  <a:cubicBezTo>
                    <a:pt x="18162" y="16551"/>
                    <a:pt x="17200" y="17681"/>
                    <a:pt x="16195" y="17681"/>
                  </a:cubicBezTo>
                  <a:cubicBezTo>
                    <a:pt x="16174" y="17660"/>
                    <a:pt x="16091" y="17639"/>
                    <a:pt x="16070" y="17576"/>
                  </a:cubicBezTo>
                  <a:cubicBezTo>
                    <a:pt x="15756" y="17221"/>
                    <a:pt x="15337" y="17221"/>
                    <a:pt x="14919" y="17242"/>
                  </a:cubicBezTo>
                  <a:cubicBezTo>
                    <a:pt x="14480" y="17283"/>
                    <a:pt x="14291" y="17744"/>
                    <a:pt x="14521" y="18099"/>
                  </a:cubicBezTo>
                  <a:cubicBezTo>
                    <a:pt x="14710" y="18392"/>
                    <a:pt x="14940" y="18643"/>
                    <a:pt x="15358" y="18622"/>
                  </a:cubicBezTo>
                  <a:cubicBezTo>
                    <a:pt x="15463" y="18622"/>
                    <a:pt x="15547" y="18643"/>
                    <a:pt x="15630" y="18643"/>
                  </a:cubicBezTo>
                  <a:cubicBezTo>
                    <a:pt x="15672" y="18706"/>
                    <a:pt x="15735" y="18748"/>
                    <a:pt x="15735" y="18811"/>
                  </a:cubicBezTo>
                  <a:cubicBezTo>
                    <a:pt x="15860" y="19480"/>
                    <a:pt x="15860" y="20150"/>
                    <a:pt x="15337" y="20673"/>
                  </a:cubicBezTo>
                  <a:cubicBezTo>
                    <a:pt x="15065" y="20924"/>
                    <a:pt x="14814" y="21154"/>
                    <a:pt x="14500" y="21343"/>
                  </a:cubicBezTo>
                  <a:cubicBezTo>
                    <a:pt x="14312" y="21447"/>
                    <a:pt x="14082" y="21468"/>
                    <a:pt x="13852" y="21531"/>
                  </a:cubicBezTo>
                  <a:cubicBezTo>
                    <a:pt x="13684" y="21552"/>
                    <a:pt x="13538" y="21531"/>
                    <a:pt x="13391" y="21552"/>
                  </a:cubicBezTo>
                  <a:cubicBezTo>
                    <a:pt x="13245" y="21573"/>
                    <a:pt x="13119" y="21740"/>
                    <a:pt x="13078" y="21928"/>
                  </a:cubicBezTo>
                  <a:cubicBezTo>
                    <a:pt x="13057" y="22075"/>
                    <a:pt x="13161" y="22263"/>
                    <a:pt x="13329" y="22347"/>
                  </a:cubicBezTo>
                  <a:cubicBezTo>
                    <a:pt x="13391" y="22368"/>
                    <a:pt x="13475" y="22368"/>
                    <a:pt x="13538" y="22389"/>
                  </a:cubicBezTo>
                  <a:cubicBezTo>
                    <a:pt x="13747" y="22451"/>
                    <a:pt x="13873" y="22577"/>
                    <a:pt x="13873" y="22786"/>
                  </a:cubicBezTo>
                  <a:cubicBezTo>
                    <a:pt x="13894" y="23037"/>
                    <a:pt x="13810" y="23288"/>
                    <a:pt x="13601" y="23435"/>
                  </a:cubicBezTo>
                  <a:cubicBezTo>
                    <a:pt x="13161" y="23749"/>
                    <a:pt x="12743" y="24146"/>
                    <a:pt x="12199" y="24230"/>
                  </a:cubicBezTo>
                  <a:cubicBezTo>
                    <a:pt x="12094" y="24251"/>
                    <a:pt x="11969" y="24272"/>
                    <a:pt x="11885" y="24335"/>
                  </a:cubicBezTo>
                  <a:cubicBezTo>
                    <a:pt x="11467" y="24607"/>
                    <a:pt x="10985" y="24607"/>
                    <a:pt x="10525" y="24586"/>
                  </a:cubicBezTo>
                  <a:cubicBezTo>
                    <a:pt x="10253" y="24586"/>
                    <a:pt x="10002" y="24607"/>
                    <a:pt x="9730" y="24565"/>
                  </a:cubicBezTo>
                  <a:cubicBezTo>
                    <a:pt x="9604" y="24146"/>
                    <a:pt x="9583" y="23874"/>
                    <a:pt x="9667" y="23435"/>
                  </a:cubicBezTo>
                  <a:cubicBezTo>
                    <a:pt x="9709" y="23184"/>
                    <a:pt x="9730" y="22912"/>
                    <a:pt x="9709" y="22661"/>
                  </a:cubicBezTo>
                  <a:cubicBezTo>
                    <a:pt x="9688" y="22368"/>
                    <a:pt x="9793" y="22096"/>
                    <a:pt x="10044" y="21928"/>
                  </a:cubicBezTo>
                  <a:cubicBezTo>
                    <a:pt x="10106" y="21907"/>
                    <a:pt x="10127" y="21845"/>
                    <a:pt x="10148" y="21824"/>
                  </a:cubicBezTo>
                  <a:cubicBezTo>
                    <a:pt x="10106" y="21635"/>
                    <a:pt x="9981" y="21635"/>
                    <a:pt x="9834" y="21615"/>
                  </a:cubicBezTo>
                  <a:cubicBezTo>
                    <a:pt x="9709" y="21594"/>
                    <a:pt x="9604" y="21615"/>
                    <a:pt x="9521" y="21719"/>
                  </a:cubicBezTo>
                  <a:cubicBezTo>
                    <a:pt x="9353" y="22033"/>
                    <a:pt x="9102" y="22326"/>
                    <a:pt x="9060" y="22744"/>
                  </a:cubicBezTo>
                  <a:cubicBezTo>
                    <a:pt x="8998" y="23205"/>
                    <a:pt x="8935" y="23707"/>
                    <a:pt x="8579" y="24125"/>
                  </a:cubicBezTo>
                  <a:cubicBezTo>
                    <a:pt x="8474" y="24251"/>
                    <a:pt x="8454" y="24439"/>
                    <a:pt x="8537" y="24607"/>
                  </a:cubicBezTo>
                  <a:cubicBezTo>
                    <a:pt x="8579" y="24774"/>
                    <a:pt x="8663" y="24941"/>
                    <a:pt x="8746" y="25088"/>
                  </a:cubicBezTo>
                  <a:cubicBezTo>
                    <a:pt x="8684" y="25276"/>
                    <a:pt x="8558" y="25381"/>
                    <a:pt x="8412" y="25444"/>
                  </a:cubicBezTo>
                  <a:cubicBezTo>
                    <a:pt x="8119" y="25590"/>
                    <a:pt x="7951" y="25841"/>
                    <a:pt x="7784" y="26071"/>
                  </a:cubicBezTo>
                  <a:cubicBezTo>
                    <a:pt x="7512" y="26448"/>
                    <a:pt x="7386" y="26845"/>
                    <a:pt x="7428" y="27306"/>
                  </a:cubicBezTo>
                  <a:cubicBezTo>
                    <a:pt x="7470" y="27536"/>
                    <a:pt x="7470" y="27808"/>
                    <a:pt x="7428" y="28038"/>
                  </a:cubicBezTo>
                  <a:cubicBezTo>
                    <a:pt x="7407" y="28331"/>
                    <a:pt x="7491" y="28624"/>
                    <a:pt x="7700" y="28833"/>
                  </a:cubicBezTo>
                  <a:cubicBezTo>
                    <a:pt x="7909" y="29084"/>
                    <a:pt x="8140" y="29356"/>
                    <a:pt x="8370" y="29586"/>
                  </a:cubicBezTo>
                  <a:cubicBezTo>
                    <a:pt x="8516" y="29733"/>
                    <a:pt x="8684" y="29879"/>
                    <a:pt x="8851" y="30005"/>
                  </a:cubicBezTo>
                  <a:cubicBezTo>
                    <a:pt x="9039" y="30193"/>
                    <a:pt x="9270" y="30298"/>
                    <a:pt x="9500" y="30319"/>
                  </a:cubicBezTo>
                  <a:cubicBezTo>
                    <a:pt x="9814" y="30340"/>
                    <a:pt x="10127" y="30423"/>
                    <a:pt x="10441" y="30507"/>
                  </a:cubicBezTo>
                  <a:cubicBezTo>
                    <a:pt x="11048" y="30612"/>
                    <a:pt x="11655" y="30633"/>
                    <a:pt x="12241" y="30423"/>
                  </a:cubicBezTo>
                  <a:cubicBezTo>
                    <a:pt x="12429" y="30361"/>
                    <a:pt x="12659" y="30340"/>
                    <a:pt x="12847" y="30319"/>
                  </a:cubicBezTo>
                  <a:cubicBezTo>
                    <a:pt x="12973" y="30716"/>
                    <a:pt x="12973" y="30716"/>
                    <a:pt x="13287" y="31051"/>
                  </a:cubicBezTo>
                  <a:cubicBezTo>
                    <a:pt x="13350" y="31135"/>
                    <a:pt x="13454" y="31177"/>
                    <a:pt x="13475" y="31260"/>
                  </a:cubicBezTo>
                  <a:cubicBezTo>
                    <a:pt x="13559" y="31616"/>
                    <a:pt x="13852" y="31721"/>
                    <a:pt x="14166" y="31867"/>
                  </a:cubicBezTo>
                  <a:cubicBezTo>
                    <a:pt x="14542" y="32014"/>
                    <a:pt x="14940" y="32202"/>
                    <a:pt x="15379" y="32390"/>
                  </a:cubicBezTo>
                  <a:cubicBezTo>
                    <a:pt x="15128" y="32871"/>
                    <a:pt x="14793" y="33248"/>
                    <a:pt x="14417" y="33583"/>
                  </a:cubicBezTo>
                  <a:cubicBezTo>
                    <a:pt x="14333" y="33667"/>
                    <a:pt x="14166" y="33667"/>
                    <a:pt x="14061" y="33646"/>
                  </a:cubicBezTo>
                  <a:cubicBezTo>
                    <a:pt x="13580" y="33583"/>
                    <a:pt x="13182" y="33374"/>
                    <a:pt x="12827" y="33081"/>
                  </a:cubicBezTo>
                  <a:cubicBezTo>
                    <a:pt x="12659" y="32955"/>
                    <a:pt x="12492" y="32830"/>
                    <a:pt x="12303" y="32746"/>
                  </a:cubicBezTo>
                  <a:cubicBezTo>
                    <a:pt x="11864" y="32537"/>
                    <a:pt x="11341" y="32599"/>
                    <a:pt x="11048" y="33143"/>
                  </a:cubicBezTo>
                  <a:cubicBezTo>
                    <a:pt x="10943" y="33332"/>
                    <a:pt x="10860" y="33499"/>
                    <a:pt x="10755" y="33687"/>
                  </a:cubicBezTo>
                  <a:cubicBezTo>
                    <a:pt x="10630" y="33897"/>
                    <a:pt x="10504" y="34106"/>
                    <a:pt x="10316" y="34294"/>
                  </a:cubicBezTo>
                  <a:cubicBezTo>
                    <a:pt x="10211" y="34399"/>
                    <a:pt x="10044" y="34483"/>
                    <a:pt x="9918" y="34503"/>
                  </a:cubicBezTo>
                  <a:cubicBezTo>
                    <a:pt x="9667" y="34524"/>
                    <a:pt x="9395" y="34524"/>
                    <a:pt x="9144" y="34503"/>
                  </a:cubicBezTo>
                  <a:cubicBezTo>
                    <a:pt x="9039" y="34503"/>
                    <a:pt x="8893" y="34441"/>
                    <a:pt x="8830" y="34378"/>
                  </a:cubicBezTo>
                  <a:cubicBezTo>
                    <a:pt x="8579" y="34169"/>
                    <a:pt x="8328" y="33959"/>
                    <a:pt x="8161" y="33667"/>
                  </a:cubicBezTo>
                  <a:cubicBezTo>
                    <a:pt x="7930" y="33185"/>
                    <a:pt x="7679" y="32767"/>
                    <a:pt x="7617" y="32223"/>
                  </a:cubicBezTo>
                  <a:cubicBezTo>
                    <a:pt x="7596" y="31972"/>
                    <a:pt x="7407" y="31804"/>
                    <a:pt x="7177" y="31804"/>
                  </a:cubicBezTo>
                  <a:cubicBezTo>
                    <a:pt x="6905" y="31783"/>
                    <a:pt x="6738" y="31888"/>
                    <a:pt x="6633" y="32118"/>
                  </a:cubicBezTo>
                  <a:cubicBezTo>
                    <a:pt x="6591" y="32202"/>
                    <a:pt x="6570" y="32307"/>
                    <a:pt x="6529" y="32390"/>
                  </a:cubicBezTo>
                  <a:cubicBezTo>
                    <a:pt x="6277" y="32851"/>
                    <a:pt x="5922" y="33143"/>
                    <a:pt x="5378" y="33123"/>
                  </a:cubicBezTo>
                  <a:cubicBezTo>
                    <a:pt x="4876" y="33081"/>
                    <a:pt x="4457" y="32934"/>
                    <a:pt x="4018" y="32725"/>
                  </a:cubicBezTo>
                  <a:cubicBezTo>
                    <a:pt x="3913" y="32662"/>
                    <a:pt x="3808" y="32599"/>
                    <a:pt x="3746" y="32516"/>
                  </a:cubicBezTo>
                  <a:cubicBezTo>
                    <a:pt x="3348" y="31888"/>
                    <a:pt x="2992" y="31260"/>
                    <a:pt x="3013" y="30465"/>
                  </a:cubicBezTo>
                  <a:cubicBezTo>
                    <a:pt x="3034" y="29503"/>
                    <a:pt x="3034" y="28540"/>
                    <a:pt x="3181" y="27578"/>
                  </a:cubicBezTo>
                  <a:cubicBezTo>
                    <a:pt x="3223" y="27117"/>
                    <a:pt x="3348" y="26678"/>
                    <a:pt x="3495" y="26239"/>
                  </a:cubicBezTo>
                  <a:cubicBezTo>
                    <a:pt x="3536" y="26071"/>
                    <a:pt x="3662" y="25946"/>
                    <a:pt x="3746" y="25820"/>
                  </a:cubicBezTo>
                  <a:cubicBezTo>
                    <a:pt x="3808" y="25716"/>
                    <a:pt x="3871" y="25611"/>
                    <a:pt x="3767" y="25506"/>
                  </a:cubicBezTo>
                  <a:cubicBezTo>
                    <a:pt x="3725" y="25444"/>
                    <a:pt x="3599" y="25423"/>
                    <a:pt x="3516" y="25485"/>
                  </a:cubicBezTo>
                  <a:cubicBezTo>
                    <a:pt x="3244" y="25611"/>
                    <a:pt x="2972" y="25590"/>
                    <a:pt x="2679" y="25590"/>
                  </a:cubicBezTo>
                  <a:cubicBezTo>
                    <a:pt x="2260" y="25611"/>
                    <a:pt x="1946" y="25444"/>
                    <a:pt x="1632" y="25192"/>
                  </a:cubicBezTo>
                  <a:cubicBezTo>
                    <a:pt x="1026" y="24690"/>
                    <a:pt x="607" y="24084"/>
                    <a:pt x="272" y="23393"/>
                  </a:cubicBezTo>
                  <a:cubicBezTo>
                    <a:pt x="189" y="23205"/>
                    <a:pt x="147" y="22996"/>
                    <a:pt x="105" y="22786"/>
                  </a:cubicBezTo>
                  <a:cubicBezTo>
                    <a:pt x="0" y="21970"/>
                    <a:pt x="147" y="21196"/>
                    <a:pt x="419" y="20422"/>
                  </a:cubicBezTo>
                  <a:cubicBezTo>
                    <a:pt x="565" y="20087"/>
                    <a:pt x="795" y="19752"/>
                    <a:pt x="1047" y="19480"/>
                  </a:cubicBezTo>
                  <a:cubicBezTo>
                    <a:pt x="1402" y="19125"/>
                    <a:pt x="1821" y="18811"/>
                    <a:pt x="2197" y="18497"/>
                  </a:cubicBezTo>
                  <a:cubicBezTo>
                    <a:pt x="2407" y="18330"/>
                    <a:pt x="2658" y="18225"/>
                    <a:pt x="2930" y="18371"/>
                  </a:cubicBezTo>
                  <a:cubicBezTo>
                    <a:pt x="3076" y="18413"/>
                    <a:pt x="3223" y="18392"/>
                    <a:pt x="3390" y="18392"/>
                  </a:cubicBezTo>
                  <a:cubicBezTo>
                    <a:pt x="3662" y="18413"/>
                    <a:pt x="3913" y="18371"/>
                    <a:pt x="4122" y="18183"/>
                  </a:cubicBezTo>
                  <a:cubicBezTo>
                    <a:pt x="4227" y="18099"/>
                    <a:pt x="4332" y="18058"/>
                    <a:pt x="4436" y="17974"/>
                  </a:cubicBezTo>
                  <a:cubicBezTo>
                    <a:pt x="4373" y="17786"/>
                    <a:pt x="4227" y="17744"/>
                    <a:pt x="4060" y="17723"/>
                  </a:cubicBezTo>
                  <a:cubicBezTo>
                    <a:pt x="3955" y="17681"/>
                    <a:pt x="3829" y="17681"/>
                    <a:pt x="3725" y="17681"/>
                  </a:cubicBezTo>
                  <a:cubicBezTo>
                    <a:pt x="3495" y="17660"/>
                    <a:pt x="3285" y="17555"/>
                    <a:pt x="3139" y="17346"/>
                  </a:cubicBezTo>
                  <a:cubicBezTo>
                    <a:pt x="3034" y="17158"/>
                    <a:pt x="2867" y="17053"/>
                    <a:pt x="2720" y="16907"/>
                  </a:cubicBezTo>
                  <a:cubicBezTo>
                    <a:pt x="2260" y="16321"/>
                    <a:pt x="1779" y="15756"/>
                    <a:pt x="1737" y="14961"/>
                  </a:cubicBezTo>
                  <a:cubicBezTo>
                    <a:pt x="1737" y="14710"/>
                    <a:pt x="1716" y="14438"/>
                    <a:pt x="1737" y="14187"/>
                  </a:cubicBezTo>
                  <a:cubicBezTo>
                    <a:pt x="1758" y="13496"/>
                    <a:pt x="2197" y="13057"/>
                    <a:pt x="2888" y="13036"/>
                  </a:cubicBezTo>
                  <a:cubicBezTo>
                    <a:pt x="2972" y="13036"/>
                    <a:pt x="3034" y="13036"/>
                    <a:pt x="3139" y="13057"/>
                  </a:cubicBezTo>
                  <a:cubicBezTo>
                    <a:pt x="3223" y="13161"/>
                    <a:pt x="3285" y="13266"/>
                    <a:pt x="3348" y="13371"/>
                  </a:cubicBezTo>
                  <a:cubicBezTo>
                    <a:pt x="3432" y="13454"/>
                    <a:pt x="3516" y="13559"/>
                    <a:pt x="3599" y="13601"/>
                  </a:cubicBezTo>
                  <a:cubicBezTo>
                    <a:pt x="3829" y="13789"/>
                    <a:pt x="4143" y="13768"/>
                    <a:pt x="4332" y="13580"/>
                  </a:cubicBezTo>
                  <a:cubicBezTo>
                    <a:pt x="4499" y="13392"/>
                    <a:pt x="4541" y="13078"/>
                    <a:pt x="4352" y="12848"/>
                  </a:cubicBezTo>
                  <a:cubicBezTo>
                    <a:pt x="4227" y="12701"/>
                    <a:pt x="4080" y="12513"/>
                    <a:pt x="3913" y="12429"/>
                  </a:cubicBezTo>
                  <a:cubicBezTo>
                    <a:pt x="3495" y="12199"/>
                    <a:pt x="3348" y="11801"/>
                    <a:pt x="3327" y="11383"/>
                  </a:cubicBezTo>
                  <a:cubicBezTo>
                    <a:pt x="3285" y="10881"/>
                    <a:pt x="3285" y="10358"/>
                    <a:pt x="3327" y="9835"/>
                  </a:cubicBezTo>
                  <a:cubicBezTo>
                    <a:pt x="3411" y="9249"/>
                    <a:pt x="3704" y="8767"/>
                    <a:pt x="4332" y="8579"/>
                  </a:cubicBezTo>
                  <a:cubicBezTo>
                    <a:pt x="4583" y="8516"/>
                    <a:pt x="4813" y="8433"/>
                    <a:pt x="5085" y="8328"/>
                  </a:cubicBezTo>
                  <a:cubicBezTo>
                    <a:pt x="5399" y="8223"/>
                    <a:pt x="5713" y="8223"/>
                    <a:pt x="6005" y="8412"/>
                  </a:cubicBezTo>
                  <a:cubicBezTo>
                    <a:pt x="6215" y="8537"/>
                    <a:pt x="6445" y="8621"/>
                    <a:pt x="6696" y="8579"/>
                  </a:cubicBezTo>
                  <a:cubicBezTo>
                    <a:pt x="7156" y="8558"/>
                    <a:pt x="7365" y="8161"/>
                    <a:pt x="7156" y="7784"/>
                  </a:cubicBezTo>
                  <a:cubicBezTo>
                    <a:pt x="7052" y="7575"/>
                    <a:pt x="6863" y="7428"/>
                    <a:pt x="6633" y="7386"/>
                  </a:cubicBezTo>
                  <a:cubicBezTo>
                    <a:pt x="6529" y="7261"/>
                    <a:pt x="6361" y="7261"/>
                    <a:pt x="6173" y="72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74"/>
            <p:cNvSpPr/>
            <p:nvPr/>
          </p:nvSpPr>
          <p:spPr>
            <a:xfrm>
              <a:off x="5299813" y="2376950"/>
              <a:ext cx="134450" cy="253200"/>
            </a:xfrm>
            <a:custGeom>
              <a:avLst/>
              <a:gdLst/>
              <a:ahLst/>
              <a:cxnLst/>
              <a:rect l="l" t="t" r="r" b="b"/>
              <a:pathLst>
                <a:path w="5378" h="10128" extrusionOk="0">
                  <a:moveTo>
                    <a:pt x="1465" y="984"/>
                  </a:moveTo>
                  <a:cubicBezTo>
                    <a:pt x="2093" y="816"/>
                    <a:pt x="2532" y="398"/>
                    <a:pt x="3035" y="0"/>
                  </a:cubicBezTo>
                  <a:cubicBezTo>
                    <a:pt x="3160" y="126"/>
                    <a:pt x="3265" y="272"/>
                    <a:pt x="3390" y="377"/>
                  </a:cubicBezTo>
                  <a:cubicBezTo>
                    <a:pt x="3495" y="460"/>
                    <a:pt x="3662" y="523"/>
                    <a:pt x="3788" y="607"/>
                  </a:cubicBezTo>
                  <a:cubicBezTo>
                    <a:pt x="3872" y="649"/>
                    <a:pt x="3955" y="732"/>
                    <a:pt x="4018" y="753"/>
                  </a:cubicBezTo>
                  <a:cubicBezTo>
                    <a:pt x="4416" y="900"/>
                    <a:pt x="4625" y="1214"/>
                    <a:pt x="4897" y="1486"/>
                  </a:cubicBezTo>
                  <a:cubicBezTo>
                    <a:pt x="4980" y="1590"/>
                    <a:pt x="5022" y="1758"/>
                    <a:pt x="5043" y="1904"/>
                  </a:cubicBezTo>
                  <a:cubicBezTo>
                    <a:pt x="5064" y="2113"/>
                    <a:pt x="5043" y="2323"/>
                    <a:pt x="5043" y="2490"/>
                  </a:cubicBezTo>
                  <a:cubicBezTo>
                    <a:pt x="4792" y="2846"/>
                    <a:pt x="4499" y="2950"/>
                    <a:pt x="4102" y="2929"/>
                  </a:cubicBezTo>
                  <a:cubicBezTo>
                    <a:pt x="3934" y="2929"/>
                    <a:pt x="3788" y="2929"/>
                    <a:pt x="3662" y="2992"/>
                  </a:cubicBezTo>
                  <a:cubicBezTo>
                    <a:pt x="3369" y="3055"/>
                    <a:pt x="3286" y="3369"/>
                    <a:pt x="3453" y="3641"/>
                  </a:cubicBezTo>
                  <a:cubicBezTo>
                    <a:pt x="3495" y="3725"/>
                    <a:pt x="3579" y="3787"/>
                    <a:pt x="3641" y="3850"/>
                  </a:cubicBezTo>
                  <a:cubicBezTo>
                    <a:pt x="3976" y="4101"/>
                    <a:pt x="4332" y="4373"/>
                    <a:pt x="4708" y="4582"/>
                  </a:cubicBezTo>
                  <a:cubicBezTo>
                    <a:pt x="5022" y="4771"/>
                    <a:pt x="5232" y="5001"/>
                    <a:pt x="5315" y="5357"/>
                  </a:cubicBezTo>
                  <a:cubicBezTo>
                    <a:pt x="5378" y="5650"/>
                    <a:pt x="5357" y="5922"/>
                    <a:pt x="5127" y="6152"/>
                  </a:cubicBezTo>
                  <a:cubicBezTo>
                    <a:pt x="4834" y="6445"/>
                    <a:pt x="4541" y="6696"/>
                    <a:pt x="4185" y="6884"/>
                  </a:cubicBezTo>
                  <a:cubicBezTo>
                    <a:pt x="3872" y="7010"/>
                    <a:pt x="3788" y="7261"/>
                    <a:pt x="3809" y="7595"/>
                  </a:cubicBezTo>
                  <a:cubicBezTo>
                    <a:pt x="3809" y="7742"/>
                    <a:pt x="3872" y="7909"/>
                    <a:pt x="3997" y="7972"/>
                  </a:cubicBezTo>
                  <a:cubicBezTo>
                    <a:pt x="4290" y="8139"/>
                    <a:pt x="4416" y="8474"/>
                    <a:pt x="4604" y="8663"/>
                  </a:cubicBezTo>
                  <a:cubicBezTo>
                    <a:pt x="4625" y="8872"/>
                    <a:pt x="4541" y="8955"/>
                    <a:pt x="4436" y="9018"/>
                  </a:cubicBezTo>
                  <a:cubicBezTo>
                    <a:pt x="3997" y="9311"/>
                    <a:pt x="3579" y="9625"/>
                    <a:pt x="3118" y="9918"/>
                  </a:cubicBezTo>
                  <a:cubicBezTo>
                    <a:pt x="2867" y="10064"/>
                    <a:pt x="2595" y="10127"/>
                    <a:pt x="2302" y="10127"/>
                  </a:cubicBezTo>
                  <a:lnTo>
                    <a:pt x="942" y="10127"/>
                  </a:lnTo>
                  <a:cubicBezTo>
                    <a:pt x="503" y="10127"/>
                    <a:pt x="189" y="9939"/>
                    <a:pt x="1" y="9520"/>
                  </a:cubicBezTo>
                  <a:cubicBezTo>
                    <a:pt x="1" y="9458"/>
                    <a:pt x="22" y="9416"/>
                    <a:pt x="42" y="9353"/>
                  </a:cubicBezTo>
                  <a:cubicBezTo>
                    <a:pt x="670" y="8286"/>
                    <a:pt x="1026" y="7135"/>
                    <a:pt x="1256" y="5942"/>
                  </a:cubicBezTo>
                  <a:cubicBezTo>
                    <a:pt x="1382" y="5273"/>
                    <a:pt x="1403" y="4624"/>
                    <a:pt x="1444" y="3955"/>
                  </a:cubicBezTo>
                  <a:cubicBezTo>
                    <a:pt x="1465" y="3160"/>
                    <a:pt x="1444" y="2406"/>
                    <a:pt x="1444" y="1611"/>
                  </a:cubicBezTo>
                  <a:cubicBezTo>
                    <a:pt x="1465" y="1381"/>
                    <a:pt x="1465" y="1214"/>
                    <a:pt x="1465" y="9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74"/>
            <p:cNvSpPr/>
            <p:nvPr/>
          </p:nvSpPr>
          <p:spPr>
            <a:xfrm>
              <a:off x="4763388" y="2576250"/>
              <a:ext cx="103600" cy="109350"/>
            </a:xfrm>
            <a:custGeom>
              <a:avLst/>
              <a:gdLst/>
              <a:ahLst/>
              <a:cxnLst/>
              <a:rect l="l" t="t" r="r" b="b"/>
              <a:pathLst>
                <a:path w="4144" h="4374" extrusionOk="0">
                  <a:moveTo>
                    <a:pt x="2804" y="209"/>
                  </a:moveTo>
                  <a:cubicBezTo>
                    <a:pt x="2930" y="711"/>
                    <a:pt x="3056" y="1214"/>
                    <a:pt x="3202" y="1674"/>
                  </a:cubicBezTo>
                  <a:cubicBezTo>
                    <a:pt x="3265" y="1967"/>
                    <a:pt x="3369" y="2260"/>
                    <a:pt x="3495" y="2532"/>
                  </a:cubicBezTo>
                  <a:cubicBezTo>
                    <a:pt x="3725" y="3013"/>
                    <a:pt x="3913" y="3473"/>
                    <a:pt x="4144" y="3976"/>
                  </a:cubicBezTo>
                  <a:cubicBezTo>
                    <a:pt x="4060" y="4038"/>
                    <a:pt x="3997" y="4101"/>
                    <a:pt x="3913" y="4143"/>
                  </a:cubicBezTo>
                  <a:cubicBezTo>
                    <a:pt x="3620" y="4248"/>
                    <a:pt x="3286" y="4373"/>
                    <a:pt x="3014" y="4373"/>
                  </a:cubicBezTo>
                  <a:cubicBezTo>
                    <a:pt x="2595" y="4373"/>
                    <a:pt x="2135" y="4289"/>
                    <a:pt x="1758" y="4164"/>
                  </a:cubicBezTo>
                  <a:cubicBezTo>
                    <a:pt x="1131" y="3955"/>
                    <a:pt x="670" y="3473"/>
                    <a:pt x="294" y="2950"/>
                  </a:cubicBezTo>
                  <a:cubicBezTo>
                    <a:pt x="231" y="2908"/>
                    <a:pt x="189" y="2825"/>
                    <a:pt x="189" y="2762"/>
                  </a:cubicBezTo>
                  <a:cubicBezTo>
                    <a:pt x="147" y="2155"/>
                    <a:pt x="1" y="1548"/>
                    <a:pt x="419" y="1004"/>
                  </a:cubicBezTo>
                  <a:cubicBezTo>
                    <a:pt x="503" y="900"/>
                    <a:pt x="607" y="795"/>
                    <a:pt x="670" y="711"/>
                  </a:cubicBezTo>
                  <a:cubicBezTo>
                    <a:pt x="817" y="607"/>
                    <a:pt x="963" y="523"/>
                    <a:pt x="1089" y="419"/>
                  </a:cubicBezTo>
                  <a:cubicBezTo>
                    <a:pt x="1277" y="230"/>
                    <a:pt x="1465" y="84"/>
                    <a:pt x="1716" y="63"/>
                  </a:cubicBezTo>
                  <a:cubicBezTo>
                    <a:pt x="2051" y="0"/>
                    <a:pt x="2386" y="63"/>
                    <a:pt x="2804" y="20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74"/>
            <p:cNvSpPr/>
            <p:nvPr/>
          </p:nvSpPr>
          <p:spPr>
            <a:xfrm>
              <a:off x="5523188" y="3461300"/>
              <a:ext cx="111950" cy="90525"/>
            </a:xfrm>
            <a:custGeom>
              <a:avLst/>
              <a:gdLst/>
              <a:ahLst/>
              <a:cxnLst/>
              <a:rect l="l" t="t" r="r" b="b"/>
              <a:pathLst>
                <a:path w="4478" h="3621" extrusionOk="0">
                  <a:moveTo>
                    <a:pt x="4415" y="3307"/>
                  </a:moveTo>
                  <a:cubicBezTo>
                    <a:pt x="4143" y="3558"/>
                    <a:pt x="3829" y="3579"/>
                    <a:pt x="3473" y="3579"/>
                  </a:cubicBezTo>
                  <a:cubicBezTo>
                    <a:pt x="2887" y="3621"/>
                    <a:pt x="2364" y="3411"/>
                    <a:pt x="1862" y="3181"/>
                  </a:cubicBezTo>
                  <a:cubicBezTo>
                    <a:pt x="1779" y="3160"/>
                    <a:pt x="1737" y="3097"/>
                    <a:pt x="1674" y="3056"/>
                  </a:cubicBezTo>
                  <a:cubicBezTo>
                    <a:pt x="1109" y="2470"/>
                    <a:pt x="460" y="1989"/>
                    <a:pt x="105" y="1193"/>
                  </a:cubicBezTo>
                  <a:cubicBezTo>
                    <a:pt x="21" y="984"/>
                    <a:pt x="0" y="796"/>
                    <a:pt x="84" y="587"/>
                  </a:cubicBezTo>
                  <a:cubicBezTo>
                    <a:pt x="167" y="419"/>
                    <a:pt x="209" y="210"/>
                    <a:pt x="293" y="1"/>
                  </a:cubicBezTo>
                  <a:cubicBezTo>
                    <a:pt x="753" y="1"/>
                    <a:pt x="1214" y="43"/>
                    <a:pt x="1653" y="252"/>
                  </a:cubicBezTo>
                  <a:cubicBezTo>
                    <a:pt x="2155" y="482"/>
                    <a:pt x="2636" y="754"/>
                    <a:pt x="3055" y="1068"/>
                  </a:cubicBezTo>
                  <a:cubicBezTo>
                    <a:pt x="3641" y="1486"/>
                    <a:pt x="4080" y="2030"/>
                    <a:pt x="4352" y="2679"/>
                  </a:cubicBezTo>
                  <a:cubicBezTo>
                    <a:pt x="4457" y="2930"/>
                    <a:pt x="4478" y="3097"/>
                    <a:pt x="4415" y="330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74"/>
            <p:cNvSpPr/>
            <p:nvPr/>
          </p:nvSpPr>
          <p:spPr>
            <a:xfrm>
              <a:off x="7609788" y="1786375"/>
              <a:ext cx="79525" cy="110925"/>
            </a:xfrm>
            <a:custGeom>
              <a:avLst/>
              <a:gdLst/>
              <a:ahLst/>
              <a:cxnLst/>
              <a:rect l="l" t="t" r="r" b="b"/>
              <a:pathLst>
                <a:path w="3181" h="4437" extrusionOk="0">
                  <a:moveTo>
                    <a:pt x="189" y="4164"/>
                  </a:moveTo>
                  <a:cubicBezTo>
                    <a:pt x="84" y="3934"/>
                    <a:pt x="0" y="3725"/>
                    <a:pt x="147" y="3495"/>
                  </a:cubicBezTo>
                  <a:cubicBezTo>
                    <a:pt x="565" y="2867"/>
                    <a:pt x="628" y="2093"/>
                    <a:pt x="712" y="1360"/>
                  </a:cubicBezTo>
                  <a:cubicBezTo>
                    <a:pt x="754" y="1005"/>
                    <a:pt x="774" y="607"/>
                    <a:pt x="816" y="272"/>
                  </a:cubicBezTo>
                  <a:cubicBezTo>
                    <a:pt x="1067" y="42"/>
                    <a:pt x="1339" y="0"/>
                    <a:pt x="1611" y="0"/>
                  </a:cubicBezTo>
                  <a:cubicBezTo>
                    <a:pt x="1946" y="0"/>
                    <a:pt x="2197" y="168"/>
                    <a:pt x="2490" y="293"/>
                  </a:cubicBezTo>
                  <a:cubicBezTo>
                    <a:pt x="2532" y="314"/>
                    <a:pt x="2553" y="377"/>
                    <a:pt x="2595" y="419"/>
                  </a:cubicBezTo>
                  <a:cubicBezTo>
                    <a:pt x="2971" y="1298"/>
                    <a:pt x="3181" y="2176"/>
                    <a:pt x="2720" y="3034"/>
                  </a:cubicBezTo>
                  <a:cubicBezTo>
                    <a:pt x="2386" y="3641"/>
                    <a:pt x="1883" y="4122"/>
                    <a:pt x="1193" y="4332"/>
                  </a:cubicBezTo>
                  <a:cubicBezTo>
                    <a:pt x="942" y="4394"/>
                    <a:pt x="670" y="4436"/>
                    <a:pt x="440" y="4248"/>
                  </a:cubicBezTo>
                  <a:cubicBezTo>
                    <a:pt x="398" y="4185"/>
                    <a:pt x="293" y="4185"/>
                    <a:pt x="189" y="416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74"/>
            <p:cNvSpPr/>
            <p:nvPr/>
          </p:nvSpPr>
          <p:spPr>
            <a:xfrm>
              <a:off x="7383813" y="3035500"/>
              <a:ext cx="106725" cy="69075"/>
            </a:xfrm>
            <a:custGeom>
              <a:avLst/>
              <a:gdLst/>
              <a:ahLst/>
              <a:cxnLst/>
              <a:rect l="l" t="t" r="r" b="b"/>
              <a:pathLst>
                <a:path w="4269" h="2763" extrusionOk="0">
                  <a:moveTo>
                    <a:pt x="0" y="2491"/>
                  </a:moveTo>
                  <a:cubicBezTo>
                    <a:pt x="168" y="2093"/>
                    <a:pt x="356" y="1759"/>
                    <a:pt x="712" y="1549"/>
                  </a:cubicBezTo>
                  <a:cubicBezTo>
                    <a:pt x="984" y="1382"/>
                    <a:pt x="1214" y="1152"/>
                    <a:pt x="1486" y="963"/>
                  </a:cubicBezTo>
                  <a:cubicBezTo>
                    <a:pt x="1632" y="838"/>
                    <a:pt x="1800" y="712"/>
                    <a:pt x="1967" y="608"/>
                  </a:cubicBezTo>
                  <a:cubicBezTo>
                    <a:pt x="2260" y="461"/>
                    <a:pt x="2574" y="357"/>
                    <a:pt x="2804" y="127"/>
                  </a:cubicBezTo>
                  <a:cubicBezTo>
                    <a:pt x="2867" y="85"/>
                    <a:pt x="2992" y="43"/>
                    <a:pt x="3076" y="43"/>
                  </a:cubicBezTo>
                  <a:cubicBezTo>
                    <a:pt x="3369" y="22"/>
                    <a:pt x="3662" y="1"/>
                    <a:pt x="3934" y="1"/>
                  </a:cubicBezTo>
                  <a:cubicBezTo>
                    <a:pt x="4248" y="336"/>
                    <a:pt x="4269" y="733"/>
                    <a:pt x="4122" y="1089"/>
                  </a:cubicBezTo>
                  <a:cubicBezTo>
                    <a:pt x="3997" y="1445"/>
                    <a:pt x="3787" y="1779"/>
                    <a:pt x="3536" y="2072"/>
                  </a:cubicBezTo>
                  <a:cubicBezTo>
                    <a:pt x="3181" y="2491"/>
                    <a:pt x="2658" y="2721"/>
                    <a:pt x="2114" y="2742"/>
                  </a:cubicBezTo>
                  <a:cubicBezTo>
                    <a:pt x="1653" y="2763"/>
                    <a:pt x="1193" y="2763"/>
                    <a:pt x="754" y="2742"/>
                  </a:cubicBezTo>
                  <a:cubicBezTo>
                    <a:pt x="461" y="2721"/>
                    <a:pt x="419" y="2700"/>
                    <a:pt x="0" y="249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74"/>
            <p:cNvSpPr/>
            <p:nvPr/>
          </p:nvSpPr>
          <p:spPr>
            <a:xfrm>
              <a:off x="5310813" y="2282775"/>
              <a:ext cx="60175" cy="99950"/>
            </a:xfrm>
            <a:custGeom>
              <a:avLst/>
              <a:gdLst/>
              <a:ahLst/>
              <a:cxnLst/>
              <a:rect l="l" t="t" r="r" b="b"/>
              <a:pathLst>
                <a:path w="2407" h="3998" extrusionOk="0">
                  <a:moveTo>
                    <a:pt x="942" y="3997"/>
                  </a:moveTo>
                  <a:cubicBezTo>
                    <a:pt x="858" y="3286"/>
                    <a:pt x="544" y="2658"/>
                    <a:pt x="314" y="2051"/>
                  </a:cubicBezTo>
                  <a:cubicBezTo>
                    <a:pt x="209" y="1779"/>
                    <a:pt x="272" y="1466"/>
                    <a:pt x="21" y="1256"/>
                  </a:cubicBezTo>
                  <a:cubicBezTo>
                    <a:pt x="63" y="1005"/>
                    <a:pt x="0" y="733"/>
                    <a:pt x="105" y="503"/>
                  </a:cubicBezTo>
                  <a:cubicBezTo>
                    <a:pt x="209" y="294"/>
                    <a:pt x="439" y="210"/>
                    <a:pt x="649" y="126"/>
                  </a:cubicBezTo>
                  <a:cubicBezTo>
                    <a:pt x="1025" y="1"/>
                    <a:pt x="1318" y="231"/>
                    <a:pt x="1653" y="189"/>
                  </a:cubicBezTo>
                  <a:cubicBezTo>
                    <a:pt x="1946" y="398"/>
                    <a:pt x="2176" y="629"/>
                    <a:pt x="2218" y="1005"/>
                  </a:cubicBezTo>
                  <a:cubicBezTo>
                    <a:pt x="2281" y="1256"/>
                    <a:pt x="2323" y="1528"/>
                    <a:pt x="2364" y="1779"/>
                  </a:cubicBezTo>
                  <a:cubicBezTo>
                    <a:pt x="2406" y="2428"/>
                    <a:pt x="2281" y="3035"/>
                    <a:pt x="1737" y="3453"/>
                  </a:cubicBezTo>
                  <a:cubicBezTo>
                    <a:pt x="1548" y="3663"/>
                    <a:pt x="1318" y="3893"/>
                    <a:pt x="942" y="399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74"/>
            <p:cNvSpPr/>
            <p:nvPr/>
          </p:nvSpPr>
          <p:spPr>
            <a:xfrm>
              <a:off x="6871713" y="1961600"/>
              <a:ext cx="68550" cy="81100"/>
            </a:xfrm>
            <a:custGeom>
              <a:avLst/>
              <a:gdLst/>
              <a:ahLst/>
              <a:cxnLst/>
              <a:rect l="l" t="t" r="r" b="b"/>
              <a:pathLst>
                <a:path w="2742" h="3244" extrusionOk="0">
                  <a:moveTo>
                    <a:pt x="523" y="43"/>
                  </a:moveTo>
                  <a:cubicBezTo>
                    <a:pt x="753" y="43"/>
                    <a:pt x="1025" y="1"/>
                    <a:pt x="1256" y="43"/>
                  </a:cubicBezTo>
                  <a:cubicBezTo>
                    <a:pt x="1590" y="84"/>
                    <a:pt x="1883" y="273"/>
                    <a:pt x="2134" y="503"/>
                  </a:cubicBezTo>
                  <a:cubicBezTo>
                    <a:pt x="2323" y="670"/>
                    <a:pt x="2448" y="880"/>
                    <a:pt x="2636" y="1047"/>
                  </a:cubicBezTo>
                  <a:cubicBezTo>
                    <a:pt x="2720" y="1633"/>
                    <a:pt x="2741" y="2721"/>
                    <a:pt x="2678" y="3139"/>
                  </a:cubicBezTo>
                  <a:cubicBezTo>
                    <a:pt x="2239" y="3244"/>
                    <a:pt x="1841" y="3223"/>
                    <a:pt x="1486" y="2888"/>
                  </a:cubicBezTo>
                  <a:cubicBezTo>
                    <a:pt x="1402" y="2825"/>
                    <a:pt x="1318" y="2763"/>
                    <a:pt x="1256" y="2721"/>
                  </a:cubicBezTo>
                  <a:cubicBezTo>
                    <a:pt x="774" y="2470"/>
                    <a:pt x="419" y="2093"/>
                    <a:pt x="105" y="1654"/>
                  </a:cubicBezTo>
                  <a:cubicBezTo>
                    <a:pt x="42" y="1570"/>
                    <a:pt x="0" y="1465"/>
                    <a:pt x="0" y="1403"/>
                  </a:cubicBezTo>
                  <a:cubicBezTo>
                    <a:pt x="84" y="1026"/>
                    <a:pt x="188" y="670"/>
                    <a:pt x="314" y="315"/>
                  </a:cubicBezTo>
                  <a:cubicBezTo>
                    <a:pt x="356" y="210"/>
                    <a:pt x="439" y="147"/>
                    <a:pt x="523" y="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74"/>
            <p:cNvSpPr/>
            <p:nvPr/>
          </p:nvSpPr>
          <p:spPr>
            <a:xfrm>
              <a:off x="7148938" y="3110825"/>
              <a:ext cx="97325" cy="74850"/>
            </a:xfrm>
            <a:custGeom>
              <a:avLst/>
              <a:gdLst/>
              <a:ahLst/>
              <a:cxnLst/>
              <a:rect l="l" t="t" r="r" b="b"/>
              <a:pathLst>
                <a:path w="3893" h="2994" extrusionOk="0">
                  <a:moveTo>
                    <a:pt x="3641" y="1"/>
                  </a:moveTo>
                  <a:cubicBezTo>
                    <a:pt x="3746" y="147"/>
                    <a:pt x="3809" y="273"/>
                    <a:pt x="3892" y="378"/>
                  </a:cubicBezTo>
                  <a:cubicBezTo>
                    <a:pt x="3871" y="440"/>
                    <a:pt x="3871" y="482"/>
                    <a:pt x="3871" y="524"/>
                  </a:cubicBezTo>
                  <a:cubicBezTo>
                    <a:pt x="3704" y="775"/>
                    <a:pt x="3579" y="1047"/>
                    <a:pt x="3390" y="1298"/>
                  </a:cubicBezTo>
                  <a:cubicBezTo>
                    <a:pt x="3055" y="1800"/>
                    <a:pt x="2532" y="2135"/>
                    <a:pt x="2009" y="2449"/>
                  </a:cubicBezTo>
                  <a:cubicBezTo>
                    <a:pt x="1800" y="2575"/>
                    <a:pt x="1591" y="2679"/>
                    <a:pt x="1361" y="2784"/>
                  </a:cubicBezTo>
                  <a:cubicBezTo>
                    <a:pt x="921" y="2993"/>
                    <a:pt x="440" y="2993"/>
                    <a:pt x="1" y="2742"/>
                  </a:cubicBezTo>
                  <a:cubicBezTo>
                    <a:pt x="22" y="2470"/>
                    <a:pt x="84" y="2219"/>
                    <a:pt x="252" y="2010"/>
                  </a:cubicBezTo>
                  <a:cubicBezTo>
                    <a:pt x="398" y="1821"/>
                    <a:pt x="503" y="1612"/>
                    <a:pt x="628" y="1424"/>
                  </a:cubicBezTo>
                  <a:cubicBezTo>
                    <a:pt x="921" y="984"/>
                    <a:pt x="1361" y="691"/>
                    <a:pt x="1800" y="378"/>
                  </a:cubicBezTo>
                  <a:cubicBezTo>
                    <a:pt x="1926" y="273"/>
                    <a:pt x="2114" y="231"/>
                    <a:pt x="2260" y="189"/>
                  </a:cubicBezTo>
                  <a:cubicBezTo>
                    <a:pt x="2700" y="127"/>
                    <a:pt x="3139" y="64"/>
                    <a:pt x="36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74"/>
            <p:cNvSpPr/>
            <p:nvPr/>
          </p:nvSpPr>
          <p:spPr>
            <a:xfrm>
              <a:off x="5185788" y="3586850"/>
              <a:ext cx="113525" cy="48675"/>
            </a:xfrm>
            <a:custGeom>
              <a:avLst/>
              <a:gdLst/>
              <a:ahLst/>
              <a:cxnLst/>
              <a:rect l="l" t="t" r="r" b="b"/>
              <a:pathLst>
                <a:path w="4541" h="1947" extrusionOk="0">
                  <a:moveTo>
                    <a:pt x="0" y="21"/>
                  </a:moveTo>
                  <a:cubicBezTo>
                    <a:pt x="168" y="21"/>
                    <a:pt x="251" y="0"/>
                    <a:pt x="356" y="0"/>
                  </a:cubicBezTo>
                  <a:cubicBezTo>
                    <a:pt x="733" y="0"/>
                    <a:pt x="1130" y="42"/>
                    <a:pt x="1528" y="21"/>
                  </a:cubicBezTo>
                  <a:cubicBezTo>
                    <a:pt x="2051" y="0"/>
                    <a:pt x="2553" y="126"/>
                    <a:pt x="3013" y="272"/>
                  </a:cubicBezTo>
                  <a:cubicBezTo>
                    <a:pt x="3097" y="314"/>
                    <a:pt x="3202" y="356"/>
                    <a:pt x="3285" y="377"/>
                  </a:cubicBezTo>
                  <a:cubicBezTo>
                    <a:pt x="3536" y="524"/>
                    <a:pt x="3808" y="670"/>
                    <a:pt x="4080" y="796"/>
                  </a:cubicBezTo>
                  <a:cubicBezTo>
                    <a:pt x="4394" y="963"/>
                    <a:pt x="4541" y="1172"/>
                    <a:pt x="4499" y="1465"/>
                  </a:cubicBezTo>
                  <a:cubicBezTo>
                    <a:pt x="4499" y="1591"/>
                    <a:pt x="4436" y="1716"/>
                    <a:pt x="4331" y="1779"/>
                  </a:cubicBezTo>
                  <a:cubicBezTo>
                    <a:pt x="4143" y="1884"/>
                    <a:pt x="3955" y="1946"/>
                    <a:pt x="3746" y="1946"/>
                  </a:cubicBezTo>
                  <a:lnTo>
                    <a:pt x="2616" y="1946"/>
                  </a:lnTo>
                  <a:cubicBezTo>
                    <a:pt x="2239" y="1925"/>
                    <a:pt x="1842" y="1779"/>
                    <a:pt x="1507" y="1612"/>
                  </a:cubicBezTo>
                  <a:cubicBezTo>
                    <a:pt x="942" y="1381"/>
                    <a:pt x="293" y="670"/>
                    <a:pt x="0" y="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74"/>
            <p:cNvSpPr/>
            <p:nvPr/>
          </p:nvSpPr>
          <p:spPr>
            <a:xfrm>
              <a:off x="6950163" y="2665175"/>
              <a:ext cx="73775" cy="190425"/>
            </a:xfrm>
            <a:custGeom>
              <a:avLst/>
              <a:gdLst/>
              <a:ahLst/>
              <a:cxnLst/>
              <a:rect l="l" t="t" r="r" b="b"/>
              <a:pathLst>
                <a:path w="2951" h="7617" extrusionOk="0">
                  <a:moveTo>
                    <a:pt x="22" y="63"/>
                  </a:moveTo>
                  <a:lnTo>
                    <a:pt x="524" y="63"/>
                  </a:lnTo>
                  <a:cubicBezTo>
                    <a:pt x="545" y="209"/>
                    <a:pt x="566" y="377"/>
                    <a:pt x="607" y="502"/>
                  </a:cubicBezTo>
                  <a:cubicBezTo>
                    <a:pt x="649" y="732"/>
                    <a:pt x="754" y="816"/>
                    <a:pt x="1026" y="816"/>
                  </a:cubicBezTo>
                  <a:cubicBezTo>
                    <a:pt x="1089" y="816"/>
                    <a:pt x="1172" y="816"/>
                    <a:pt x="1256" y="795"/>
                  </a:cubicBezTo>
                  <a:cubicBezTo>
                    <a:pt x="1277" y="795"/>
                    <a:pt x="1298" y="774"/>
                    <a:pt x="1361" y="732"/>
                  </a:cubicBezTo>
                  <a:cubicBezTo>
                    <a:pt x="1465" y="523"/>
                    <a:pt x="1172" y="293"/>
                    <a:pt x="1403" y="63"/>
                  </a:cubicBezTo>
                  <a:cubicBezTo>
                    <a:pt x="1612" y="0"/>
                    <a:pt x="1884" y="0"/>
                    <a:pt x="2135" y="63"/>
                  </a:cubicBezTo>
                  <a:cubicBezTo>
                    <a:pt x="2177" y="105"/>
                    <a:pt x="2198" y="167"/>
                    <a:pt x="2177" y="188"/>
                  </a:cubicBezTo>
                  <a:cubicBezTo>
                    <a:pt x="1988" y="544"/>
                    <a:pt x="2030" y="942"/>
                    <a:pt x="2072" y="1339"/>
                  </a:cubicBezTo>
                  <a:cubicBezTo>
                    <a:pt x="2114" y="1967"/>
                    <a:pt x="2302" y="2574"/>
                    <a:pt x="2302" y="3201"/>
                  </a:cubicBezTo>
                  <a:cubicBezTo>
                    <a:pt x="2302" y="3327"/>
                    <a:pt x="2344" y="3452"/>
                    <a:pt x="2386" y="3578"/>
                  </a:cubicBezTo>
                  <a:cubicBezTo>
                    <a:pt x="2407" y="3724"/>
                    <a:pt x="2449" y="3850"/>
                    <a:pt x="2428" y="3976"/>
                  </a:cubicBezTo>
                  <a:cubicBezTo>
                    <a:pt x="2407" y="4478"/>
                    <a:pt x="2532" y="4959"/>
                    <a:pt x="2658" y="5419"/>
                  </a:cubicBezTo>
                  <a:cubicBezTo>
                    <a:pt x="2700" y="5503"/>
                    <a:pt x="2742" y="5608"/>
                    <a:pt x="2742" y="5670"/>
                  </a:cubicBezTo>
                  <a:cubicBezTo>
                    <a:pt x="2742" y="6152"/>
                    <a:pt x="2804" y="6633"/>
                    <a:pt x="2930" y="7072"/>
                  </a:cubicBezTo>
                  <a:cubicBezTo>
                    <a:pt x="2951" y="7114"/>
                    <a:pt x="2888" y="7219"/>
                    <a:pt x="2888" y="7302"/>
                  </a:cubicBezTo>
                  <a:cubicBezTo>
                    <a:pt x="2428" y="7449"/>
                    <a:pt x="1947" y="7595"/>
                    <a:pt x="1465" y="7616"/>
                  </a:cubicBezTo>
                  <a:cubicBezTo>
                    <a:pt x="1361" y="7219"/>
                    <a:pt x="1172" y="6863"/>
                    <a:pt x="1193" y="6465"/>
                  </a:cubicBezTo>
                  <a:cubicBezTo>
                    <a:pt x="1193" y="6445"/>
                    <a:pt x="1193" y="6382"/>
                    <a:pt x="1172" y="6361"/>
                  </a:cubicBezTo>
                  <a:cubicBezTo>
                    <a:pt x="796" y="5315"/>
                    <a:pt x="796" y="4185"/>
                    <a:pt x="482" y="3139"/>
                  </a:cubicBezTo>
                  <a:cubicBezTo>
                    <a:pt x="314" y="2490"/>
                    <a:pt x="210" y="1820"/>
                    <a:pt x="63" y="1130"/>
                  </a:cubicBezTo>
                  <a:cubicBezTo>
                    <a:pt x="1" y="795"/>
                    <a:pt x="22" y="439"/>
                    <a:pt x="22" y="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74"/>
            <p:cNvSpPr/>
            <p:nvPr/>
          </p:nvSpPr>
          <p:spPr>
            <a:xfrm>
              <a:off x="5517938" y="2947100"/>
              <a:ext cx="88425" cy="196200"/>
            </a:xfrm>
            <a:custGeom>
              <a:avLst/>
              <a:gdLst/>
              <a:ahLst/>
              <a:cxnLst/>
              <a:rect l="l" t="t" r="r" b="b"/>
              <a:pathLst>
                <a:path w="3537" h="7848" extrusionOk="0">
                  <a:moveTo>
                    <a:pt x="1" y="859"/>
                  </a:moveTo>
                  <a:cubicBezTo>
                    <a:pt x="147" y="796"/>
                    <a:pt x="189" y="733"/>
                    <a:pt x="273" y="712"/>
                  </a:cubicBezTo>
                  <a:cubicBezTo>
                    <a:pt x="440" y="629"/>
                    <a:pt x="608" y="587"/>
                    <a:pt x="754" y="524"/>
                  </a:cubicBezTo>
                  <a:cubicBezTo>
                    <a:pt x="1026" y="670"/>
                    <a:pt x="921" y="942"/>
                    <a:pt x="1026" y="1110"/>
                  </a:cubicBezTo>
                  <a:cubicBezTo>
                    <a:pt x="1214" y="1194"/>
                    <a:pt x="1340" y="1068"/>
                    <a:pt x="1486" y="1026"/>
                  </a:cubicBezTo>
                  <a:cubicBezTo>
                    <a:pt x="1570" y="963"/>
                    <a:pt x="1654" y="838"/>
                    <a:pt x="1654" y="733"/>
                  </a:cubicBezTo>
                  <a:cubicBezTo>
                    <a:pt x="1654" y="587"/>
                    <a:pt x="1612" y="398"/>
                    <a:pt x="1570" y="210"/>
                  </a:cubicBezTo>
                  <a:cubicBezTo>
                    <a:pt x="1717" y="126"/>
                    <a:pt x="1842" y="85"/>
                    <a:pt x="1968" y="1"/>
                  </a:cubicBezTo>
                  <a:cubicBezTo>
                    <a:pt x="2009" y="64"/>
                    <a:pt x="2072" y="85"/>
                    <a:pt x="2093" y="126"/>
                  </a:cubicBezTo>
                  <a:cubicBezTo>
                    <a:pt x="2261" y="587"/>
                    <a:pt x="2407" y="1026"/>
                    <a:pt x="2470" y="1486"/>
                  </a:cubicBezTo>
                  <a:cubicBezTo>
                    <a:pt x="2616" y="2428"/>
                    <a:pt x="2763" y="3411"/>
                    <a:pt x="2993" y="4353"/>
                  </a:cubicBezTo>
                  <a:cubicBezTo>
                    <a:pt x="3139" y="4981"/>
                    <a:pt x="3244" y="5608"/>
                    <a:pt x="3328" y="6236"/>
                  </a:cubicBezTo>
                  <a:cubicBezTo>
                    <a:pt x="3369" y="6613"/>
                    <a:pt x="3537" y="6989"/>
                    <a:pt x="3537" y="7408"/>
                  </a:cubicBezTo>
                  <a:cubicBezTo>
                    <a:pt x="3537" y="7429"/>
                    <a:pt x="3516" y="7492"/>
                    <a:pt x="3516" y="7533"/>
                  </a:cubicBezTo>
                  <a:cubicBezTo>
                    <a:pt x="3097" y="7764"/>
                    <a:pt x="2595" y="7701"/>
                    <a:pt x="2177" y="7847"/>
                  </a:cubicBezTo>
                  <a:cubicBezTo>
                    <a:pt x="1989" y="7743"/>
                    <a:pt x="1968" y="7596"/>
                    <a:pt x="1947" y="7408"/>
                  </a:cubicBezTo>
                  <a:cubicBezTo>
                    <a:pt x="1905" y="7240"/>
                    <a:pt x="1947" y="7073"/>
                    <a:pt x="1863" y="6906"/>
                  </a:cubicBezTo>
                  <a:cubicBezTo>
                    <a:pt x="1675" y="6487"/>
                    <a:pt x="1591" y="6048"/>
                    <a:pt x="1549" y="5608"/>
                  </a:cubicBezTo>
                  <a:cubicBezTo>
                    <a:pt x="1528" y="5253"/>
                    <a:pt x="1445" y="4918"/>
                    <a:pt x="1277" y="4604"/>
                  </a:cubicBezTo>
                  <a:cubicBezTo>
                    <a:pt x="1235" y="4499"/>
                    <a:pt x="1214" y="4353"/>
                    <a:pt x="1193" y="4207"/>
                  </a:cubicBezTo>
                  <a:cubicBezTo>
                    <a:pt x="1152" y="3935"/>
                    <a:pt x="1089" y="3663"/>
                    <a:pt x="963" y="3411"/>
                  </a:cubicBezTo>
                  <a:cubicBezTo>
                    <a:pt x="921" y="3265"/>
                    <a:pt x="921" y="3139"/>
                    <a:pt x="880" y="3014"/>
                  </a:cubicBezTo>
                  <a:cubicBezTo>
                    <a:pt x="817" y="2805"/>
                    <a:pt x="775" y="2574"/>
                    <a:pt x="691" y="2365"/>
                  </a:cubicBezTo>
                  <a:cubicBezTo>
                    <a:pt x="670" y="2219"/>
                    <a:pt x="587" y="2093"/>
                    <a:pt x="587" y="1968"/>
                  </a:cubicBezTo>
                  <a:cubicBezTo>
                    <a:pt x="587" y="1570"/>
                    <a:pt x="398" y="1194"/>
                    <a:pt x="1" y="8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74"/>
            <p:cNvSpPr/>
            <p:nvPr/>
          </p:nvSpPr>
          <p:spPr>
            <a:xfrm>
              <a:off x="6926638" y="2591925"/>
              <a:ext cx="63300" cy="54950"/>
            </a:xfrm>
            <a:custGeom>
              <a:avLst/>
              <a:gdLst/>
              <a:ahLst/>
              <a:cxnLst/>
              <a:rect l="l" t="t" r="r" b="b"/>
              <a:pathLst>
                <a:path w="2532" h="2198" extrusionOk="0">
                  <a:moveTo>
                    <a:pt x="1611" y="2198"/>
                  </a:moveTo>
                  <a:lnTo>
                    <a:pt x="105" y="2198"/>
                  </a:lnTo>
                  <a:cubicBezTo>
                    <a:pt x="0" y="1800"/>
                    <a:pt x="21" y="1424"/>
                    <a:pt x="42" y="1047"/>
                  </a:cubicBezTo>
                  <a:cubicBezTo>
                    <a:pt x="188" y="1047"/>
                    <a:pt x="188" y="1152"/>
                    <a:pt x="209" y="1214"/>
                  </a:cubicBezTo>
                  <a:cubicBezTo>
                    <a:pt x="251" y="1340"/>
                    <a:pt x="314" y="1507"/>
                    <a:pt x="356" y="1633"/>
                  </a:cubicBezTo>
                  <a:cubicBezTo>
                    <a:pt x="398" y="1716"/>
                    <a:pt x="398" y="1821"/>
                    <a:pt x="439" y="1884"/>
                  </a:cubicBezTo>
                  <a:cubicBezTo>
                    <a:pt x="502" y="1968"/>
                    <a:pt x="565" y="2030"/>
                    <a:pt x="649" y="2051"/>
                  </a:cubicBezTo>
                  <a:cubicBezTo>
                    <a:pt x="774" y="2072"/>
                    <a:pt x="858" y="1988"/>
                    <a:pt x="921" y="1884"/>
                  </a:cubicBezTo>
                  <a:cubicBezTo>
                    <a:pt x="1025" y="1633"/>
                    <a:pt x="1025" y="1361"/>
                    <a:pt x="921" y="1131"/>
                  </a:cubicBezTo>
                  <a:cubicBezTo>
                    <a:pt x="837" y="942"/>
                    <a:pt x="753" y="733"/>
                    <a:pt x="670" y="566"/>
                  </a:cubicBezTo>
                  <a:cubicBezTo>
                    <a:pt x="649" y="419"/>
                    <a:pt x="649" y="294"/>
                    <a:pt x="649" y="189"/>
                  </a:cubicBezTo>
                  <a:cubicBezTo>
                    <a:pt x="1172" y="1"/>
                    <a:pt x="1925" y="1"/>
                    <a:pt x="2532" y="147"/>
                  </a:cubicBezTo>
                  <a:cubicBezTo>
                    <a:pt x="2385" y="503"/>
                    <a:pt x="2218" y="838"/>
                    <a:pt x="2072" y="1193"/>
                  </a:cubicBezTo>
                  <a:cubicBezTo>
                    <a:pt x="1904" y="1528"/>
                    <a:pt x="1758" y="1863"/>
                    <a:pt x="1611" y="21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74"/>
            <p:cNvSpPr/>
            <p:nvPr/>
          </p:nvSpPr>
          <p:spPr>
            <a:xfrm>
              <a:off x="5505913" y="2878050"/>
              <a:ext cx="76400" cy="57575"/>
            </a:xfrm>
            <a:custGeom>
              <a:avLst/>
              <a:gdLst/>
              <a:ahLst/>
              <a:cxnLst/>
              <a:rect l="l" t="t" r="r" b="b"/>
              <a:pathLst>
                <a:path w="3056" h="2303" extrusionOk="0">
                  <a:moveTo>
                    <a:pt x="1" y="775"/>
                  </a:moveTo>
                  <a:cubicBezTo>
                    <a:pt x="105" y="524"/>
                    <a:pt x="314" y="482"/>
                    <a:pt x="482" y="419"/>
                  </a:cubicBezTo>
                  <a:cubicBezTo>
                    <a:pt x="879" y="252"/>
                    <a:pt x="1235" y="1"/>
                    <a:pt x="1695" y="22"/>
                  </a:cubicBezTo>
                  <a:cubicBezTo>
                    <a:pt x="1884" y="210"/>
                    <a:pt x="1884" y="378"/>
                    <a:pt x="1884" y="566"/>
                  </a:cubicBezTo>
                  <a:lnTo>
                    <a:pt x="1884" y="1089"/>
                  </a:lnTo>
                  <a:cubicBezTo>
                    <a:pt x="1884" y="1361"/>
                    <a:pt x="1967" y="1570"/>
                    <a:pt x="2156" y="1738"/>
                  </a:cubicBezTo>
                  <a:cubicBezTo>
                    <a:pt x="2218" y="1800"/>
                    <a:pt x="2344" y="1821"/>
                    <a:pt x="2428" y="1821"/>
                  </a:cubicBezTo>
                  <a:cubicBezTo>
                    <a:pt x="2553" y="1800"/>
                    <a:pt x="2616" y="1696"/>
                    <a:pt x="2616" y="1570"/>
                  </a:cubicBezTo>
                  <a:cubicBezTo>
                    <a:pt x="2616" y="1466"/>
                    <a:pt x="2616" y="1382"/>
                    <a:pt x="2574" y="1277"/>
                  </a:cubicBezTo>
                  <a:cubicBezTo>
                    <a:pt x="2532" y="1068"/>
                    <a:pt x="2553" y="817"/>
                    <a:pt x="2574" y="566"/>
                  </a:cubicBezTo>
                  <a:cubicBezTo>
                    <a:pt x="2658" y="650"/>
                    <a:pt x="2679" y="671"/>
                    <a:pt x="2721" y="733"/>
                  </a:cubicBezTo>
                  <a:cubicBezTo>
                    <a:pt x="2804" y="1047"/>
                    <a:pt x="2972" y="1340"/>
                    <a:pt x="3055" y="1696"/>
                  </a:cubicBezTo>
                  <a:cubicBezTo>
                    <a:pt x="2574" y="1926"/>
                    <a:pt x="2114" y="2114"/>
                    <a:pt x="1612" y="2303"/>
                  </a:cubicBezTo>
                  <a:cubicBezTo>
                    <a:pt x="1068" y="1800"/>
                    <a:pt x="628" y="1173"/>
                    <a:pt x="1" y="7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74"/>
            <p:cNvSpPr/>
            <p:nvPr/>
          </p:nvSpPr>
          <p:spPr>
            <a:xfrm>
              <a:off x="6988863" y="2597150"/>
              <a:ext cx="37700" cy="53925"/>
            </a:xfrm>
            <a:custGeom>
              <a:avLst/>
              <a:gdLst/>
              <a:ahLst/>
              <a:cxnLst/>
              <a:rect l="l" t="t" r="r" b="b"/>
              <a:pathLst>
                <a:path w="1508" h="2157" extrusionOk="0">
                  <a:moveTo>
                    <a:pt x="1" y="1968"/>
                  </a:moveTo>
                  <a:cubicBezTo>
                    <a:pt x="210" y="1403"/>
                    <a:pt x="357" y="817"/>
                    <a:pt x="754" y="357"/>
                  </a:cubicBezTo>
                  <a:cubicBezTo>
                    <a:pt x="1005" y="1"/>
                    <a:pt x="1068" y="1"/>
                    <a:pt x="1507" y="252"/>
                  </a:cubicBezTo>
                  <a:cubicBezTo>
                    <a:pt x="1487" y="733"/>
                    <a:pt x="1424" y="1235"/>
                    <a:pt x="1403" y="1779"/>
                  </a:cubicBezTo>
                  <a:cubicBezTo>
                    <a:pt x="943" y="1863"/>
                    <a:pt x="524" y="2156"/>
                    <a:pt x="1" y="1968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74"/>
            <p:cNvSpPr/>
            <p:nvPr/>
          </p:nvSpPr>
          <p:spPr>
            <a:xfrm>
              <a:off x="5474538" y="2908400"/>
              <a:ext cx="52325" cy="43450"/>
            </a:xfrm>
            <a:custGeom>
              <a:avLst/>
              <a:gdLst/>
              <a:ahLst/>
              <a:cxnLst/>
              <a:rect l="l" t="t" r="r" b="b"/>
              <a:pathLst>
                <a:path w="2093" h="1738" extrusionOk="0">
                  <a:moveTo>
                    <a:pt x="670" y="1695"/>
                  </a:moveTo>
                  <a:cubicBezTo>
                    <a:pt x="440" y="1235"/>
                    <a:pt x="230" y="796"/>
                    <a:pt x="0" y="314"/>
                  </a:cubicBezTo>
                  <a:cubicBezTo>
                    <a:pt x="84" y="210"/>
                    <a:pt x="209" y="105"/>
                    <a:pt x="335" y="1"/>
                  </a:cubicBezTo>
                  <a:cubicBezTo>
                    <a:pt x="1109" y="210"/>
                    <a:pt x="1528" y="837"/>
                    <a:pt x="2092" y="1381"/>
                  </a:cubicBezTo>
                  <a:cubicBezTo>
                    <a:pt x="1632" y="1737"/>
                    <a:pt x="1172" y="1653"/>
                    <a:pt x="670" y="1695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74"/>
            <p:cNvSpPr/>
            <p:nvPr/>
          </p:nvSpPr>
          <p:spPr>
            <a:xfrm>
              <a:off x="5581763" y="2866025"/>
              <a:ext cx="35600" cy="46575"/>
            </a:xfrm>
            <a:custGeom>
              <a:avLst/>
              <a:gdLst/>
              <a:ahLst/>
              <a:cxnLst/>
              <a:rect l="l" t="t" r="r" b="b"/>
              <a:pathLst>
                <a:path w="1424" h="1863" extrusionOk="0">
                  <a:moveTo>
                    <a:pt x="754" y="1863"/>
                  </a:moveTo>
                  <a:cubicBezTo>
                    <a:pt x="482" y="1256"/>
                    <a:pt x="231" y="649"/>
                    <a:pt x="0" y="105"/>
                  </a:cubicBezTo>
                  <a:cubicBezTo>
                    <a:pt x="63" y="1"/>
                    <a:pt x="126" y="1"/>
                    <a:pt x="210" y="43"/>
                  </a:cubicBezTo>
                  <a:cubicBezTo>
                    <a:pt x="335" y="147"/>
                    <a:pt x="482" y="231"/>
                    <a:pt x="628" y="335"/>
                  </a:cubicBezTo>
                  <a:cubicBezTo>
                    <a:pt x="900" y="545"/>
                    <a:pt x="1151" y="817"/>
                    <a:pt x="1277" y="1152"/>
                  </a:cubicBezTo>
                  <a:cubicBezTo>
                    <a:pt x="1423" y="1549"/>
                    <a:pt x="1360" y="1675"/>
                    <a:pt x="963" y="1821"/>
                  </a:cubicBezTo>
                  <a:cubicBezTo>
                    <a:pt x="900" y="1863"/>
                    <a:pt x="837" y="1863"/>
                    <a:pt x="754" y="1863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74"/>
            <p:cNvSpPr/>
            <p:nvPr/>
          </p:nvSpPr>
          <p:spPr>
            <a:xfrm>
              <a:off x="6885838" y="2597675"/>
              <a:ext cx="23025" cy="50775"/>
            </a:xfrm>
            <a:custGeom>
              <a:avLst/>
              <a:gdLst/>
              <a:ahLst/>
              <a:cxnLst/>
              <a:rect l="l" t="t" r="r" b="b"/>
              <a:pathLst>
                <a:path w="921" h="2031" extrusionOk="0">
                  <a:moveTo>
                    <a:pt x="837" y="1"/>
                  </a:moveTo>
                  <a:cubicBezTo>
                    <a:pt x="921" y="357"/>
                    <a:pt x="921" y="1424"/>
                    <a:pt x="816" y="1947"/>
                  </a:cubicBezTo>
                  <a:cubicBezTo>
                    <a:pt x="816" y="1947"/>
                    <a:pt x="795" y="1968"/>
                    <a:pt x="774" y="1968"/>
                  </a:cubicBezTo>
                  <a:cubicBezTo>
                    <a:pt x="209" y="2030"/>
                    <a:pt x="0" y="1821"/>
                    <a:pt x="84" y="1256"/>
                  </a:cubicBezTo>
                  <a:cubicBezTo>
                    <a:pt x="167" y="859"/>
                    <a:pt x="419" y="378"/>
                    <a:pt x="837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74"/>
            <p:cNvSpPr/>
            <p:nvPr/>
          </p:nvSpPr>
          <p:spPr>
            <a:xfrm>
              <a:off x="7041713" y="2617550"/>
              <a:ext cx="6300" cy="18875"/>
            </a:xfrm>
            <a:custGeom>
              <a:avLst/>
              <a:gdLst/>
              <a:ahLst/>
              <a:cxnLst/>
              <a:rect l="l" t="t" r="r" b="b"/>
              <a:pathLst>
                <a:path w="252" h="755" extrusionOk="0">
                  <a:moveTo>
                    <a:pt x="0" y="754"/>
                  </a:moveTo>
                  <a:lnTo>
                    <a:pt x="0" y="1"/>
                  </a:lnTo>
                  <a:cubicBezTo>
                    <a:pt x="189" y="189"/>
                    <a:pt x="251" y="336"/>
                    <a:pt x="251" y="503"/>
                  </a:cubicBezTo>
                  <a:cubicBezTo>
                    <a:pt x="251" y="545"/>
                    <a:pt x="147" y="608"/>
                    <a:pt x="0" y="754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74"/>
            <p:cNvSpPr/>
            <p:nvPr/>
          </p:nvSpPr>
          <p:spPr>
            <a:xfrm>
              <a:off x="5462488" y="2934550"/>
              <a:ext cx="9450" cy="18350"/>
            </a:xfrm>
            <a:custGeom>
              <a:avLst/>
              <a:gdLst/>
              <a:ahLst/>
              <a:cxnLst/>
              <a:rect l="l" t="t" r="r" b="b"/>
              <a:pathLst>
                <a:path w="378" h="734" extrusionOk="0">
                  <a:moveTo>
                    <a:pt x="85" y="1"/>
                  </a:moveTo>
                  <a:cubicBezTo>
                    <a:pt x="231" y="273"/>
                    <a:pt x="315" y="482"/>
                    <a:pt x="378" y="712"/>
                  </a:cubicBezTo>
                  <a:cubicBezTo>
                    <a:pt x="294" y="712"/>
                    <a:pt x="210" y="733"/>
                    <a:pt x="126" y="733"/>
                  </a:cubicBezTo>
                  <a:cubicBezTo>
                    <a:pt x="1" y="503"/>
                    <a:pt x="22" y="294"/>
                    <a:pt x="85" y="1"/>
                  </a:cubicBezTo>
                  <a:close/>
                </a:path>
              </a:pathLst>
            </a:custGeom>
            <a:solidFill>
              <a:srgbClr val="FFC0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74"/>
            <p:cNvSpPr/>
            <p:nvPr/>
          </p:nvSpPr>
          <p:spPr>
            <a:xfrm>
              <a:off x="6297338" y="2995750"/>
              <a:ext cx="113550" cy="121400"/>
            </a:xfrm>
            <a:custGeom>
              <a:avLst/>
              <a:gdLst/>
              <a:ahLst/>
              <a:cxnLst/>
              <a:rect l="l" t="t" r="r" b="b"/>
              <a:pathLst>
                <a:path w="4542" h="4856" extrusionOk="0">
                  <a:moveTo>
                    <a:pt x="147" y="2637"/>
                  </a:moveTo>
                  <a:lnTo>
                    <a:pt x="147" y="2574"/>
                  </a:lnTo>
                  <a:cubicBezTo>
                    <a:pt x="1" y="1612"/>
                    <a:pt x="629" y="1047"/>
                    <a:pt x="1319" y="545"/>
                  </a:cubicBezTo>
                  <a:cubicBezTo>
                    <a:pt x="1528" y="356"/>
                    <a:pt x="1800" y="273"/>
                    <a:pt x="2072" y="147"/>
                  </a:cubicBezTo>
                  <a:cubicBezTo>
                    <a:pt x="2407" y="1"/>
                    <a:pt x="2763" y="43"/>
                    <a:pt x="3014" y="273"/>
                  </a:cubicBezTo>
                  <a:cubicBezTo>
                    <a:pt x="3202" y="440"/>
                    <a:pt x="3412" y="587"/>
                    <a:pt x="3642" y="670"/>
                  </a:cubicBezTo>
                  <a:cubicBezTo>
                    <a:pt x="3851" y="754"/>
                    <a:pt x="3976" y="880"/>
                    <a:pt x="4060" y="1089"/>
                  </a:cubicBezTo>
                  <a:cubicBezTo>
                    <a:pt x="4144" y="1361"/>
                    <a:pt x="4248" y="1591"/>
                    <a:pt x="4353" y="1821"/>
                  </a:cubicBezTo>
                  <a:cubicBezTo>
                    <a:pt x="4541" y="2261"/>
                    <a:pt x="4500" y="2721"/>
                    <a:pt x="4437" y="3160"/>
                  </a:cubicBezTo>
                  <a:cubicBezTo>
                    <a:pt x="4374" y="3390"/>
                    <a:pt x="4228" y="3600"/>
                    <a:pt x="4081" y="3809"/>
                  </a:cubicBezTo>
                  <a:cubicBezTo>
                    <a:pt x="3537" y="4604"/>
                    <a:pt x="2784" y="4855"/>
                    <a:pt x="1863" y="4771"/>
                  </a:cubicBezTo>
                  <a:cubicBezTo>
                    <a:pt x="1403" y="4562"/>
                    <a:pt x="901" y="4437"/>
                    <a:pt x="566" y="4039"/>
                  </a:cubicBezTo>
                  <a:cubicBezTo>
                    <a:pt x="273" y="3725"/>
                    <a:pt x="85" y="3369"/>
                    <a:pt x="147" y="2888"/>
                  </a:cubicBezTo>
                  <a:cubicBezTo>
                    <a:pt x="168" y="2846"/>
                    <a:pt x="147" y="2742"/>
                    <a:pt x="147" y="263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74"/>
            <p:cNvSpPr/>
            <p:nvPr/>
          </p:nvSpPr>
          <p:spPr>
            <a:xfrm>
              <a:off x="7148413" y="2044775"/>
              <a:ext cx="187300" cy="121900"/>
            </a:xfrm>
            <a:custGeom>
              <a:avLst/>
              <a:gdLst/>
              <a:ahLst/>
              <a:cxnLst/>
              <a:rect l="l" t="t" r="r" b="b"/>
              <a:pathLst>
                <a:path w="7492" h="4876" extrusionOk="0">
                  <a:moveTo>
                    <a:pt x="105" y="2219"/>
                  </a:moveTo>
                  <a:cubicBezTo>
                    <a:pt x="147" y="2198"/>
                    <a:pt x="189" y="2156"/>
                    <a:pt x="273" y="2156"/>
                  </a:cubicBezTo>
                  <a:cubicBezTo>
                    <a:pt x="900" y="1988"/>
                    <a:pt x="1486" y="1695"/>
                    <a:pt x="2093" y="1486"/>
                  </a:cubicBezTo>
                  <a:cubicBezTo>
                    <a:pt x="2135" y="1465"/>
                    <a:pt x="2198" y="1465"/>
                    <a:pt x="2240" y="1465"/>
                  </a:cubicBezTo>
                  <a:cubicBezTo>
                    <a:pt x="2888" y="1193"/>
                    <a:pt x="3558" y="963"/>
                    <a:pt x="4206" y="712"/>
                  </a:cubicBezTo>
                  <a:cubicBezTo>
                    <a:pt x="4771" y="503"/>
                    <a:pt x="5336" y="273"/>
                    <a:pt x="5901" y="105"/>
                  </a:cubicBezTo>
                  <a:cubicBezTo>
                    <a:pt x="6278" y="1"/>
                    <a:pt x="6696" y="63"/>
                    <a:pt x="7073" y="63"/>
                  </a:cubicBezTo>
                  <a:cubicBezTo>
                    <a:pt x="7282" y="63"/>
                    <a:pt x="7429" y="231"/>
                    <a:pt x="7470" y="419"/>
                  </a:cubicBezTo>
                  <a:cubicBezTo>
                    <a:pt x="7491" y="524"/>
                    <a:pt x="7491" y="649"/>
                    <a:pt x="7491" y="754"/>
                  </a:cubicBezTo>
                  <a:cubicBezTo>
                    <a:pt x="7491" y="1340"/>
                    <a:pt x="7470" y="1947"/>
                    <a:pt x="7491" y="2511"/>
                  </a:cubicBezTo>
                  <a:cubicBezTo>
                    <a:pt x="7491" y="2930"/>
                    <a:pt x="7366" y="3286"/>
                    <a:pt x="7177" y="3641"/>
                  </a:cubicBezTo>
                  <a:lnTo>
                    <a:pt x="7115" y="3788"/>
                  </a:lnTo>
                  <a:cubicBezTo>
                    <a:pt x="6613" y="4185"/>
                    <a:pt x="6110" y="4562"/>
                    <a:pt x="5462" y="4604"/>
                  </a:cubicBezTo>
                  <a:cubicBezTo>
                    <a:pt x="5148" y="4625"/>
                    <a:pt x="4855" y="4604"/>
                    <a:pt x="4562" y="4771"/>
                  </a:cubicBezTo>
                  <a:cubicBezTo>
                    <a:pt x="4520" y="4792"/>
                    <a:pt x="4457" y="4792"/>
                    <a:pt x="4416" y="4792"/>
                  </a:cubicBezTo>
                  <a:cubicBezTo>
                    <a:pt x="3265" y="4876"/>
                    <a:pt x="2135" y="4708"/>
                    <a:pt x="1151" y="4102"/>
                  </a:cubicBezTo>
                  <a:cubicBezTo>
                    <a:pt x="838" y="3934"/>
                    <a:pt x="566" y="3662"/>
                    <a:pt x="356" y="3369"/>
                  </a:cubicBezTo>
                  <a:cubicBezTo>
                    <a:pt x="231" y="3223"/>
                    <a:pt x="168" y="2951"/>
                    <a:pt x="126" y="2742"/>
                  </a:cubicBezTo>
                  <a:cubicBezTo>
                    <a:pt x="22" y="2574"/>
                    <a:pt x="1" y="2407"/>
                    <a:pt x="105" y="22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74"/>
            <p:cNvSpPr/>
            <p:nvPr/>
          </p:nvSpPr>
          <p:spPr>
            <a:xfrm>
              <a:off x="5012113" y="2508225"/>
              <a:ext cx="168475" cy="140225"/>
            </a:xfrm>
            <a:custGeom>
              <a:avLst/>
              <a:gdLst/>
              <a:ahLst/>
              <a:cxnLst/>
              <a:rect l="l" t="t" r="r" b="b"/>
              <a:pathLst>
                <a:path w="6739" h="5609" extrusionOk="0">
                  <a:moveTo>
                    <a:pt x="1" y="2721"/>
                  </a:moveTo>
                  <a:cubicBezTo>
                    <a:pt x="210" y="2658"/>
                    <a:pt x="398" y="2595"/>
                    <a:pt x="566" y="2533"/>
                  </a:cubicBezTo>
                  <a:cubicBezTo>
                    <a:pt x="1131" y="2365"/>
                    <a:pt x="1675" y="2156"/>
                    <a:pt x="2219" y="1968"/>
                  </a:cubicBezTo>
                  <a:cubicBezTo>
                    <a:pt x="2323" y="1947"/>
                    <a:pt x="2428" y="1884"/>
                    <a:pt x="2532" y="1842"/>
                  </a:cubicBezTo>
                  <a:cubicBezTo>
                    <a:pt x="2930" y="1549"/>
                    <a:pt x="3432" y="1382"/>
                    <a:pt x="3872" y="1215"/>
                  </a:cubicBezTo>
                  <a:cubicBezTo>
                    <a:pt x="4164" y="1110"/>
                    <a:pt x="4416" y="943"/>
                    <a:pt x="4688" y="817"/>
                  </a:cubicBezTo>
                  <a:cubicBezTo>
                    <a:pt x="4813" y="754"/>
                    <a:pt x="4918" y="691"/>
                    <a:pt x="5043" y="629"/>
                  </a:cubicBezTo>
                  <a:cubicBezTo>
                    <a:pt x="5357" y="482"/>
                    <a:pt x="5671" y="336"/>
                    <a:pt x="5964" y="189"/>
                  </a:cubicBezTo>
                  <a:cubicBezTo>
                    <a:pt x="6110" y="106"/>
                    <a:pt x="6257" y="1"/>
                    <a:pt x="6466" y="106"/>
                  </a:cubicBezTo>
                  <a:cubicBezTo>
                    <a:pt x="6487" y="189"/>
                    <a:pt x="6508" y="273"/>
                    <a:pt x="6508" y="378"/>
                  </a:cubicBezTo>
                  <a:cubicBezTo>
                    <a:pt x="6529" y="503"/>
                    <a:pt x="6508" y="629"/>
                    <a:pt x="6529" y="754"/>
                  </a:cubicBezTo>
                  <a:cubicBezTo>
                    <a:pt x="6738" y="1319"/>
                    <a:pt x="6696" y="1884"/>
                    <a:pt x="6696" y="2470"/>
                  </a:cubicBezTo>
                  <a:lnTo>
                    <a:pt x="6696" y="3537"/>
                  </a:lnTo>
                  <a:cubicBezTo>
                    <a:pt x="6696" y="4039"/>
                    <a:pt x="6529" y="4458"/>
                    <a:pt x="6152" y="4792"/>
                  </a:cubicBezTo>
                  <a:cubicBezTo>
                    <a:pt x="5964" y="4939"/>
                    <a:pt x="5776" y="5127"/>
                    <a:pt x="5587" y="5253"/>
                  </a:cubicBezTo>
                  <a:cubicBezTo>
                    <a:pt x="5336" y="5462"/>
                    <a:pt x="5022" y="5546"/>
                    <a:pt x="4688" y="5546"/>
                  </a:cubicBezTo>
                  <a:cubicBezTo>
                    <a:pt x="4457" y="5546"/>
                    <a:pt x="4269" y="5525"/>
                    <a:pt x="4060" y="5546"/>
                  </a:cubicBezTo>
                  <a:cubicBezTo>
                    <a:pt x="3474" y="5608"/>
                    <a:pt x="2930" y="5441"/>
                    <a:pt x="2365" y="5295"/>
                  </a:cubicBezTo>
                  <a:cubicBezTo>
                    <a:pt x="2239" y="5253"/>
                    <a:pt x="2114" y="5190"/>
                    <a:pt x="2030" y="5106"/>
                  </a:cubicBezTo>
                  <a:cubicBezTo>
                    <a:pt x="1591" y="4709"/>
                    <a:pt x="1151" y="4353"/>
                    <a:pt x="733" y="3935"/>
                  </a:cubicBezTo>
                  <a:cubicBezTo>
                    <a:pt x="356" y="3579"/>
                    <a:pt x="189" y="3181"/>
                    <a:pt x="1" y="2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74"/>
            <p:cNvSpPr/>
            <p:nvPr/>
          </p:nvSpPr>
          <p:spPr>
            <a:xfrm>
              <a:off x="7362363" y="1930225"/>
              <a:ext cx="142825" cy="138125"/>
            </a:xfrm>
            <a:custGeom>
              <a:avLst/>
              <a:gdLst/>
              <a:ahLst/>
              <a:cxnLst/>
              <a:rect l="l" t="t" r="r" b="b"/>
              <a:pathLst>
                <a:path w="5713" h="5525" extrusionOk="0">
                  <a:moveTo>
                    <a:pt x="5001" y="1005"/>
                  </a:moveTo>
                  <a:cubicBezTo>
                    <a:pt x="4687" y="419"/>
                    <a:pt x="4143" y="0"/>
                    <a:pt x="3474" y="147"/>
                  </a:cubicBezTo>
                  <a:cubicBezTo>
                    <a:pt x="3369" y="168"/>
                    <a:pt x="3265" y="189"/>
                    <a:pt x="3181" y="210"/>
                  </a:cubicBezTo>
                  <a:cubicBezTo>
                    <a:pt x="1612" y="63"/>
                    <a:pt x="0" y="1528"/>
                    <a:pt x="252" y="3118"/>
                  </a:cubicBezTo>
                  <a:cubicBezTo>
                    <a:pt x="482" y="4896"/>
                    <a:pt x="2553" y="5524"/>
                    <a:pt x="4018" y="4771"/>
                  </a:cubicBezTo>
                  <a:cubicBezTo>
                    <a:pt x="5420" y="4080"/>
                    <a:pt x="5713" y="2344"/>
                    <a:pt x="5001" y="1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74"/>
            <p:cNvSpPr/>
            <p:nvPr/>
          </p:nvSpPr>
          <p:spPr>
            <a:xfrm>
              <a:off x="6968988" y="2010250"/>
              <a:ext cx="127150" cy="123475"/>
            </a:xfrm>
            <a:custGeom>
              <a:avLst/>
              <a:gdLst/>
              <a:ahLst/>
              <a:cxnLst/>
              <a:rect l="l" t="t" r="r" b="b"/>
              <a:pathLst>
                <a:path w="5086" h="4939" extrusionOk="0">
                  <a:moveTo>
                    <a:pt x="4918" y="1821"/>
                  </a:moveTo>
                  <a:cubicBezTo>
                    <a:pt x="4667" y="356"/>
                    <a:pt x="2721" y="1"/>
                    <a:pt x="1612" y="754"/>
                  </a:cubicBezTo>
                  <a:cubicBezTo>
                    <a:pt x="963" y="796"/>
                    <a:pt x="273" y="1193"/>
                    <a:pt x="106" y="1884"/>
                  </a:cubicBezTo>
                  <a:cubicBezTo>
                    <a:pt x="1" y="2281"/>
                    <a:pt x="189" y="2888"/>
                    <a:pt x="419" y="3328"/>
                  </a:cubicBezTo>
                  <a:cubicBezTo>
                    <a:pt x="419" y="3453"/>
                    <a:pt x="419" y="3579"/>
                    <a:pt x="440" y="3704"/>
                  </a:cubicBezTo>
                  <a:cubicBezTo>
                    <a:pt x="670" y="4897"/>
                    <a:pt x="2219" y="4939"/>
                    <a:pt x="3119" y="4708"/>
                  </a:cubicBezTo>
                  <a:cubicBezTo>
                    <a:pt x="3558" y="4583"/>
                    <a:pt x="3914" y="4374"/>
                    <a:pt x="4227" y="4081"/>
                  </a:cubicBezTo>
                  <a:cubicBezTo>
                    <a:pt x="4311" y="4018"/>
                    <a:pt x="4395" y="3955"/>
                    <a:pt x="4437" y="3872"/>
                  </a:cubicBezTo>
                  <a:cubicBezTo>
                    <a:pt x="4897" y="3286"/>
                    <a:pt x="5085" y="2595"/>
                    <a:pt x="4918" y="18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74"/>
            <p:cNvSpPr/>
            <p:nvPr/>
          </p:nvSpPr>
          <p:spPr>
            <a:xfrm>
              <a:off x="4787188" y="2536475"/>
              <a:ext cx="162175" cy="146500"/>
            </a:xfrm>
            <a:custGeom>
              <a:avLst/>
              <a:gdLst/>
              <a:ahLst/>
              <a:cxnLst/>
              <a:rect l="l" t="t" r="r" b="b"/>
              <a:pathLst>
                <a:path w="6487" h="5860" extrusionOk="0">
                  <a:moveTo>
                    <a:pt x="4332" y="336"/>
                  </a:moveTo>
                  <a:cubicBezTo>
                    <a:pt x="3118" y="1"/>
                    <a:pt x="1779" y="691"/>
                    <a:pt x="1068" y="1675"/>
                  </a:cubicBezTo>
                  <a:cubicBezTo>
                    <a:pt x="0" y="3223"/>
                    <a:pt x="1612" y="4897"/>
                    <a:pt x="3013" y="5357"/>
                  </a:cubicBezTo>
                  <a:cubicBezTo>
                    <a:pt x="4436" y="5859"/>
                    <a:pt x="6194" y="4876"/>
                    <a:pt x="6361" y="3349"/>
                  </a:cubicBezTo>
                  <a:cubicBezTo>
                    <a:pt x="6487" y="2051"/>
                    <a:pt x="5734" y="440"/>
                    <a:pt x="4332" y="33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74"/>
            <p:cNvSpPr/>
            <p:nvPr/>
          </p:nvSpPr>
          <p:spPr>
            <a:xfrm>
              <a:off x="5182113" y="2400475"/>
              <a:ext cx="137075" cy="119825"/>
            </a:xfrm>
            <a:custGeom>
              <a:avLst/>
              <a:gdLst/>
              <a:ahLst/>
              <a:cxnLst/>
              <a:rect l="l" t="t" r="r" b="b"/>
              <a:pathLst>
                <a:path w="5483" h="4793" extrusionOk="0">
                  <a:moveTo>
                    <a:pt x="5043" y="1424"/>
                  </a:moveTo>
                  <a:cubicBezTo>
                    <a:pt x="4960" y="1172"/>
                    <a:pt x="4855" y="963"/>
                    <a:pt x="4730" y="796"/>
                  </a:cubicBezTo>
                  <a:cubicBezTo>
                    <a:pt x="4206" y="84"/>
                    <a:pt x="3453" y="1"/>
                    <a:pt x="2637" y="105"/>
                  </a:cubicBezTo>
                  <a:cubicBezTo>
                    <a:pt x="1089" y="294"/>
                    <a:pt x="1" y="2051"/>
                    <a:pt x="629" y="3537"/>
                  </a:cubicBezTo>
                  <a:cubicBezTo>
                    <a:pt x="942" y="4290"/>
                    <a:pt x="1591" y="4583"/>
                    <a:pt x="2302" y="4625"/>
                  </a:cubicBezTo>
                  <a:cubicBezTo>
                    <a:pt x="2867" y="4792"/>
                    <a:pt x="3495" y="4583"/>
                    <a:pt x="4018" y="4206"/>
                  </a:cubicBezTo>
                  <a:cubicBezTo>
                    <a:pt x="4186" y="4144"/>
                    <a:pt x="4332" y="4039"/>
                    <a:pt x="4478" y="3934"/>
                  </a:cubicBezTo>
                  <a:cubicBezTo>
                    <a:pt x="5253" y="3348"/>
                    <a:pt x="5483" y="2219"/>
                    <a:pt x="5043" y="142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74"/>
            <p:cNvSpPr/>
            <p:nvPr/>
          </p:nvSpPr>
          <p:spPr>
            <a:xfrm>
              <a:off x="4884488" y="3053300"/>
              <a:ext cx="403325" cy="166375"/>
            </a:xfrm>
            <a:custGeom>
              <a:avLst/>
              <a:gdLst/>
              <a:ahLst/>
              <a:cxnLst/>
              <a:rect l="l" t="t" r="r" b="b"/>
              <a:pathLst>
                <a:path w="16133" h="6655" extrusionOk="0">
                  <a:moveTo>
                    <a:pt x="16007" y="419"/>
                  </a:moveTo>
                  <a:cubicBezTo>
                    <a:pt x="15986" y="126"/>
                    <a:pt x="15777" y="0"/>
                    <a:pt x="15505" y="21"/>
                  </a:cubicBezTo>
                  <a:cubicBezTo>
                    <a:pt x="14438" y="168"/>
                    <a:pt x="13873" y="1423"/>
                    <a:pt x="13057" y="2030"/>
                  </a:cubicBezTo>
                  <a:cubicBezTo>
                    <a:pt x="12534" y="2428"/>
                    <a:pt x="11634" y="2658"/>
                    <a:pt x="11069" y="2888"/>
                  </a:cubicBezTo>
                  <a:cubicBezTo>
                    <a:pt x="10357" y="3181"/>
                    <a:pt x="9646" y="3495"/>
                    <a:pt x="8914" y="3746"/>
                  </a:cubicBezTo>
                  <a:cubicBezTo>
                    <a:pt x="7428" y="4311"/>
                    <a:pt x="5922" y="4750"/>
                    <a:pt x="4373" y="5127"/>
                  </a:cubicBezTo>
                  <a:cubicBezTo>
                    <a:pt x="3013" y="5441"/>
                    <a:pt x="1674" y="5022"/>
                    <a:pt x="377" y="5294"/>
                  </a:cubicBezTo>
                  <a:cubicBezTo>
                    <a:pt x="0" y="5378"/>
                    <a:pt x="21" y="5922"/>
                    <a:pt x="377" y="6005"/>
                  </a:cubicBezTo>
                  <a:cubicBezTo>
                    <a:pt x="1674" y="6340"/>
                    <a:pt x="2846" y="6654"/>
                    <a:pt x="4248" y="6424"/>
                  </a:cubicBezTo>
                  <a:cubicBezTo>
                    <a:pt x="6131" y="6110"/>
                    <a:pt x="7951" y="5545"/>
                    <a:pt x="9730" y="4876"/>
                  </a:cubicBezTo>
                  <a:cubicBezTo>
                    <a:pt x="11153" y="4394"/>
                    <a:pt x="12889" y="3829"/>
                    <a:pt x="14103" y="2972"/>
                  </a:cubicBezTo>
                  <a:cubicBezTo>
                    <a:pt x="14731" y="2511"/>
                    <a:pt x="16132" y="1298"/>
                    <a:pt x="16007" y="41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74"/>
            <p:cNvSpPr/>
            <p:nvPr/>
          </p:nvSpPr>
          <p:spPr>
            <a:xfrm>
              <a:off x="4868788" y="2993675"/>
              <a:ext cx="413275" cy="167400"/>
            </a:xfrm>
            <a:custGeom>
              <a:avLst/>
              <a:gdLst/>
              <a:ahLst/>
              <a:cxnLst/>
              <a:rect l="l" t="t" r="r" b="b"/>
              <a:pathLst>
                <a:path w="16531" h="6696" extrusionOk="0">
                  <a:moveTo>
                    <a:pt x="15651" y="335"/>
                  </a:moveTo>
                  <a:cubicBezTo>
                    <a:pt x="13329" y="2072"/>
                    <a:pt x="10776" y="3139"/>
                    <a:pt x="8077" y="4080"/>
                  </a:cubicBezTo>
                  <a:cubicBezTo>
                    <a:pt x="6717" y="4541"/>
                    <a:pt x="5357" y="5043"/>
                    <a:pt x="3976" y="5482"/>
                  </a:cubicBezTo>
                  <a:cubicBezTo>
                    <a:pt x="2742" y="5880"/>
                    <a:pt x="1423" y="5712"/>
                    <a:pt x="126" y="5942"/>
                  </a:cubicBezTo>
                  <a:cubicBezTo>
                    <a:pt x="1" y="5963"/>
                    <a:pt x="1" y="6193"/>
                    <a:pt x="126" y="6214"/>
                  </a:cubicBezTo>
                  <a:cubicBezTo>
                    <a:pt x="3097" y="6696"/>
                    <a:pt x="5545" y="5880"/>
                    <a:pt x="8286" y="4896"/>
                  </a:cubicBezTo>
                  <a:cubicBezTo>
                    <a:pt x="11069" y="3892"/>
                    <a:pt x="13685" y="2867"/>
                    <a:pt x="16091" y="1088"/>
                  </a:cubicBezTo>
                  <a:cubicBezTo>
                    <a:pt x="16530" y="753"/>
                    <a:pt x="16091" y="0"/>
                    <a:pt x="15651" y="33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74"/>
            <p:cNvSpPr/>
            <p:nvPr/>
          </p:nvSpPr>
          <p:spPr>
            <a:xfrm>
              <a:off x="7797563" y="2998375"/>
              <a:ext cx="137075" cy="311775"/>
            </a:xfrm>
            <a:custGeom>
              <a:avLst/>
              <a:gdLst/>
              <a:ahLst/>
              <a:cxnLst/>
              <a:rect l="l" t="t" r="r" b="b"/>
              <a:pathLst>
                <a:path w="5483" h="12471" extrusionOk="0">
                  <a:moveTo>
                    <a:pt x="5483" y="10734"/>
                  </a:moveTo>
                  <a:cubicBezTo>
                    <a:pt x="5462" y="11257"/>
                    <a:pt x="5420" y="11676"/>
                    <a:pt x="5378" y="12094"/>
                  </a:cubicBezTo>
                  <a:cubicBezTo>
                    <a:pt x="5378" y="12178"/>
                    <a:pt x="5357" y="12283"/>
                    <a:pt x="5315" y="12366"/>
                  </a:cubicBezTo>
                  <a:cubicBezTo>
                    <a:pt x="5274" y="12408"/>
                    <a:pt x="5169" y="12471"/>
                    <a:pt x="5127" y="12471"/>
                  </a:cubicBezTo>
                  <a:cubicBezTo>
                    <a:pt x="5043" y="12450"/>
                    <a:pt x="4939" y="12387"/>
                    <a:pt x="4897" y="12345"/>
                  </a:cubicBezTo>
                  <a:cubicBezTo>
                    <a:pt x="4834" y="12241"/>
                    <a:pt x="4834" y="12136"/>
                    <a:pt x="4834" y="11990"/>
                  </a:cubicBezTo>
                  <a:cubicBezTo>
                    <a:pt x="4751" y="11362"/>
                    <a:pt x="4709" y="10734"/>
                    <a:pt x="4625" y="10148"/>
                  </a:cubicBezTo>
                  <a:cubicBezTo>
                    <a:pt x="4604" y="9897"/>
                    <a:pt x="4541" y="9646"/>
                    <a:pt x="4499" y="9416"/>
                  </a:cubicBezTo>
                  <a:cubicBezTo>
                    <a:pt x="4311" y="8600"/>
                    <a:pt x="4123" y="7784"/>
                    <a:pt x="3914" y="6968"/>
                  </a:cubicBezTo>
                  <a:cubicBezTo>
                    <a:pt x="3893" y="6821"/>
                    <a:pt x="3851" y="6696"/>
                    <a:pt x="3788" y="6529"/>
                  </a:cubicBezTo>
                  <a:lnTo>
                    <a:pt x="3558" y="5901"/>
                  </a:lnTo>
                  <a:cubicBezTo>
                    <a:pt x="2867" y="4080"/>
                    <a:pt x="2867" y="4039"/>
                    <a:pt x="1821" y="2448"/>
                  </a:cubicBezTo>
                  <a:cubicBezTo>
                    <a:pt x="1424" y="1884"/>
                    <a:pt x="942" y="1381"/>
                    <a:pt x="524" y="795"/>
                  </a:cubicBezTo>
                  <a:cubicBezTo>
                    <a:pt x="440" y="670"/>
                    <a:pt x="252" y="628"/>
                    <a:pt x="126" y="523"/>
                  </a:cubicBezTo>
                  <a:cubicBezTo>
                    <a:pt x="1" y="419"/>
                    <a:pt x="22" y="231"/>
                    <a:pt x="189" y="126"/>
                  </a:cubicBezTo>
                  <a:cubicBezTo>
                    <a:pt x="378" y="0"/>
                    <a:pt x="608" y="42"/>
                    <a:pt x="754" y="210"/>
                  </a:cubicBezTo>
                  <a:cubicBezTo>
                    <a:pt x="984" y="419"/>
                    <a:pt x="1194" y="628"/>
                    <a:pt x="1403" y="837"/>
                  </a:cubicBezTo>
                  <a:cubicBezTo>
                    <a:pt x="1549" y="963"/>
                    <a:pt x="1654" y="1151"/>
                    <a:pt x="1779" y="1256"/>
                  </a:cubicBezTo>
                  <a:cubicBezTo>
                    <a:pt x="2198" y="1612"/>
                    <a:pt x="2512" y="2051"/>
                    <a:pt x="2805" y="2532"/>
                  </a:cubicBezTo>
                  <a:cubicBezTo>
                    <a:pt x="2826" y="2616"/>
                    <a:pt x="2867" y="2658"/>
                    <a:pt x="2930" y="2720"/>
                  </a:cubicBezTo>
                  <a:cubicBezTo>
                    <a:pt x="3474" y="3411"/>
                    <a:pt x="3788" y="4206"/>
                    <a:pt x="4102" y="5043"/>
                  </a:cubicBezTo>
                  <a:cubicBezTo>
                    <a:pt x="4479" y="6005"/>
                    <a:pt x="4792" y="6968"/>
                    <a:pt x="5002" y="7972"/>
                  </a:cubicBezTo>
                  <a:cubicBezTo>
                    <a:pt x="5127" y="8579"/>
                    <a:pt x="5274" y="9144"/>
                    <a:pt x="5378" y="9751"/>
                  </a:cubicBezTo>
                  <a:cubicBezTo>
                    <a:pt x="5420" y="10106"/>
                    <a:pt x="5441" y="10483"/>
                    <a:pt x="5483" y="10734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74"/>
            <p:cNvSpPr/>
            <p:nvPr/>
          </p:nvSpPr>
          <p:spPr>
            <a:xfrm>
              <a:off x="7860863" y="2936125"/>
              <a:ext cx="139175" cy="231225"/>
            </a:xfrm>
            <a:custGeom>
              <a:avLst/>
              <a:gdLst/>
              <a:ahLst/>
              <a:cxnLst/>
              <a:rect l="l" t="t" r="r" b="b"/>
              <a:pathLst>
                <a:path w="5567" h="9249" extrusionOk="0">
                  <a:moveTo>
                    <a:pt x="5462" y="9249"/>
                  </a:moveTo>
                  <a:cubicBezTo>
                    <a:pt x="5399" y="9123"/>
                    <a:pt x="5315" y="9060"/>
                    <a:pt x="5273" y="8998"/>
                  </a:cubicBezTo>
                  <a:cubicBezTo>
                    <a:pt x="5043" y="8370"/>
                    <a:pt x="4792" y="7763"/>
                    <a:pt x="4583" y="7135"/>
                  </a:cubicBezTo>
                  <a:cubicBezTo>
                    <a:pt x="4374" y="6508"/>
                    <a:pt x="4081" y="5901"/>
                    <a:pt x="3767" y="5336"/>
                  </a:cubicBezTo>
                  <a:cubicBezTo>
                    <a:pt x="3432" y="4708"/>
                    <a:pt x="3118" y="4102"/>
                    <a:pt x="2763" y="3474"/>
                  </a:cubicBezTo>
                  <a:cubicBezTo>
                    <a:pt x="2658" y="3265"/>
                    <a:pt x="2532" y="3076"/>
                    <a:pt x="2407" y="2888"/>
                  </a:cubicBezTo>
                  <a:cubicBezTo>
                    <a:pt x="1967" y="2323"/>
                    <a:pt x="1507" y="1779"/>
                    <a:pt x="1047" y="1214"/>
                  </a:cubicBezTo>
                  <a:cubicBezTo>
                    <a:pt x="775" y="900"/>
                    <a:pt x="461" y="691"/>
                    <a:pt x="147" y="461"/>
                  </a:cubicBezTo>
                  <a:cubicBezTo>
                    <a:pt x="84" y="419"/>
                    <a:pt x="1" y="356"/>
                    <a:pt x="1" y="252"/>
                  </a:cubicBezTo>
                  <a:cubicBezTo>
                    <a:pt x="1" y="126"/>
                    <a:pt x="105" y="63"/>
                    <a:pt x="231" y="42"/>
                  </a:cubicBezTo>
                  <a:cubicBezTo>
                    <a:pt x="440" y="0"/>
                    <a:pt x="649" y="21"/>
                    <a:pt x="775" y="231"/>
                  </a:cubicBezTo>
                  <a:cubicBezTo>
                    <a:pt x="859" y="356"/>
                    <a:pt x="963" y="461"/>
                    <a:pt x="1089" y="544"/>
                  </a:cubicBezTo>
                  <a:cubicBezTo>
                    <a:pt x="1382" y="712"/>
                    <a:pt x="1612" y="921"/>
                    <a:pt x="1821" y="1172"/>
                  </a:cubicBezTo>
                  <a:cubicBezTo>
                    <a:pt x="1821" y="1193"/>
                    <a:pt x="1863" y="1193"/>
                    <a:pt x="1863" y="1235"/>
                  </a:cubicBezTo>
                  <a:cubicBezTo>
                    <a:pt x="3014" y="2407"/>
                    <a:pt x="3767" y="3871"/>
                    <a:pt x="4520" y="5315"/>
                  </a:cubicBezTo>
                  <a:cubicBezTo>
                    <a:pt x="5001" y="6194"/>
                    <a:pt x="5252" y="7135"/>
                    <a:pt x="5504" y="8077"/>
                  </a:cubicBezTo>
                  <a:cubicBezTo>
                    <a:pt x="5566" y="8391"/>
                    <a:pt x="5566" y="8705"/>
                    <a:pt x="5566" y="9039"/>
                  </a:cubicBezTo>
                  <a:cubicBezTo>
                    <a:pt x="5566" y="9081"/>
                    <a:pt x="5524" y="9144"/>
                    <a:pt x="5462" y="9249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74"/>
            <p:cNvSpPr/>
            <p:nvPr/>
          </p:nvSpPr>
          <p:spPr>
            <a:xfrm>
              <a:off x="6280613" y="2976925"/>
              <a:ext cx="150150" cy="161650"/>
            </a:xfrm>
            <a:custGeom>
              <a:avLst/>
              <a:gdLst/>
              <a:ahLst/>
              <a:cxnLst/>
              <a:rect l="l" t="t" r="r" b="b"/>
              <a:pathLst>
                <a:path w="6006" h="6466" extrusionOk="0">
                  <a:moveTo>
                    <a:pt x="5859" y="3578"/>
                  </a:moveTo>
                  <a:cubicBezTo>
                    <a:pt x="6005" y="4164"/>
                    <a:pt x="5733" y="4666"/>
                    <a:pt x="5357" y="5106"/>
                  </a:cubicBezTo>
                  <a:cubicBezTo>
                    <a:pt x="5127" y="5399"/>
                    <a:pt x="4855" y="5629"/>
                    <a:pt x="4625" y="5901"/>
                  </a:cubicBezTo>
                  <a:cubicBezTo>
                    <a:pt x="4583" y="5943"/>
                    <a:pt x="4499" y="5964"/>
                    <a:pt x="4436" y="6027"/>
                  </a:cubicBezTo>
                  <a:cubicBezTo>
                    <a:pt x="3767" y="6340"/>
                    <a:pt x="3034" y="6466"/>
                    <a:pt x="2302" y="6382"/>
                  </a:cubicBezTo>
                  <a:cubicBezTo>
                    <a:pt x="2197" y="6382"/>
                    <a:pt x="2114" y="6361"/>
                    <a:pt x="2030" y="6319"/>
                  </a:cubicBezTo>
                  <a:cubicBezTo>
                    <a:pt x="1779" y="6131"/>
                    <a:pt x="1486" y="6006"/>
                    <a:pt x="1172" y="5901"/>
                  </a:cubicBezTo>
                  <a:cubicBezTo>
                    <a:pt x="1047" y="5838"/>
                    <a:pt x="942" y="5755"/>
                    <a:pt x="858" y="5671"/>
                  </a:cubicBezTo>
                  <a:cubicBezTo>
                    <a:pt x="544" y="5378"/>
                    <a:pt x="293" y="5001"/>
                    <a:pt x="126" y="4583"/>
                  </a:cubicBezTo>
                  <a:cubicBezTo>
                    <a:pt x="42" y="4436"/>
                    <a:pt x="21" y="4227"/>
                    <a:pt x="21" y="4039"/>
                  </a:cubicBezTo>
                  <a:cubicBezTo>
                    <a:pt x="0" y="3641"/>
                    <a:pt x="21" y="3244"/>
                    <a:pt x="21" y="2825"/>
                  </a:cubicBezTo>
                  <a:cubicBezTo>
                    <a:pt x="21" y="2553"/>
                    <a:pt x="105" y="2260"/>
                    <a:pt x="251" y="2030"/>
                  </a:cubicBezTo>
                  <a:cubicBezTo>
                    <a:pt x="544" y="1612"/>
                    <a:pt x="858" y="1193"/>
                    <a:pt x="1235" y="837"/>
                  </a:cubicBezTo>
                  <a:cubicBezTo>
                    <a:pt x="1507" y="586"/>
                    <a:pt x="1884" y="461"/>
                    <a:pt x="2218" y="293"/>
                  </a:cubicBezTo>
                  <a:cubicBezTo>
                    <a:pt x="2448" y="189"/>
                    <a:pt x="2720" y="147"/>
                    <a:pt x="2972" y="63"/>
                  </a:cubicBezTo>
                  <a:cubicBezTo>
                    <a:pt x="3160" y="1"/>
                    <a:pt x="3348" y="42"/>
                    <a:pt x="3537" y="147"/>
                  </a:cubicBezTo>
                  <a:cubicBezTo>
                    <a:pt x="3662" y="210"/>
                    <a:pt x="3788" y="273"/>
                    <a:pt x="3913" y="377"/>
                  </a:cubicBezTo>
                  <a:cubicBezTo>
                    <a:pt x="4227" y="586"/>
                    <a:pt x="4541" y="796"/>
                    <a:pt x="4897" y="942"/>
                  </a:cubicBezTo>
                  <a:cubicBezTo>
                    <a:pt x="5148" y="1047"/>
                    <a:pt x="5336" y="1298"/>
                    <a:pt x="5441" y="1570"/>
                  </a:cubicBezTo>
                  <a:cubicBezTo>
                    <a:pt x="5482" y="1716"/>
                    <a:pt x="5524" y="1842"/>
                    <a:pt x="5587" y="1946"/>
                  </a:cubicBezTo>
                  <a:cubicBezTo>
                    <a:pt x="5775" y="2449"/>
                    <a:pt x="5943" y="2972"/>
                    <a:pt x="5859" y="3578"/>
                  </a:cubicBezTo>
                  <a:close/>
                  <a:moveTo>
                    <a:pt x="816" y="3390"/>
                  </a:moveTo>
                  <a:lnTo>
                    <a:pt x="816" y="3683"/>
                  </a:lnTo>
                  <a:cubicBezTo>
                    <a:pt x="733" y="4122"/>
                    <a:pt x="942" y="4478"/>
                    <a:pt x="1235" y="4834"/>
                  </a:cubicBezTo>
                  <a:cubicBezTo>
                    <a:pt x="1570" y="5211"/>
                    <a:pt x="2093" y="5357"/>
                    <a:pt x="2532" y="5566"/>
                  </a:cubicBezTo>
                  <a:cubicBezTo>
                    <a:pt x="3453" y="5629"/>
                    <a:pt x="4206" y="5378"/>
                    <a:pt x="4750" y="4583"/>
                  </a:cubicBezTo>
                  <a:cubicBezTo>
                    <a:pt x="4897" y="4374"/>
                    <a:pt x="5064" y="4164"/>
                    <a:pt x="5106" y="3934"/>
                  </a:cubicBezTo>
                  <a:cubicBezTo>
                    <a:pt x="5169" y="3495"/>
                    <a:pt x="5210" y="3014"/>
                    <a:pt x="5022" y="2595"/>
                  </a:cubicBezTo>
                  <a:cubicBezTo>
                    <a:pt x="4917" y="2365"/>
                    <a:pt x="4834" y="2093"/>
                    <a:pt x="4729" y="1863"/>
                  </a:cubicBezTo>
                  <a:cubicBezTo>
                    <a:pt x="4645" y="1653"/>
                    <a:pt x="4520" y="1507"/>
                    <a:pt x="4311" y="1444"/>
                  </a:cubicBezTo>
                  <a:cubicBezTo>
                    <a:pt x="4081" y="1381"/>
                    <a:pt x="3871" y="1235"/>
                    <a:pt x="3683" y="1047"/>
                  </a:cubicBezTo>
                  <a:cubicBezTo>
                    <a:pt x="3390" y="817"/>
                    <a:pt x="3076" y="733"/>
                    <a:pt x="2741" y="921"/>
                  </a:cubicBezTo>
                  <a:cubicBezTo>
                    <a:pt x="2469" y="1047"/>
                    <a:pt x="2197" y="1130"/>
                    <a:pt x="1988" y="1319"/>
                  </a:cubicBezTo>
                  <a:cubicBezTo>
                    <a:pt x="1340" y="1842"/>
                    <a:pt x="670" y="2386"/>
                    <a:pt x="816" y="3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74"/>
            <p:cNvSpPr/>
            <p:nvPr/>
          </p:nvSpPr>
          <p:spPr>
            <a:xfrm>
              <a:off x="7117038" y="2030650"/>
              <a:ext cx="236975" cy="156950"/>
            </a:xfrm>
            <a:custGeom>
              <a:avLst/>
              <a:gdLst/>
              <a:ahLst/>
              <a:cxnLst/>
              <a:rect l="l" t="t" r="r" b="b"/>
              <a:pathLst>
                <a:path w="9479" h="6278" extrusionOk="0">
                  <a:moveTo>
                    <a:pt x="8851" y="1"/>
                  </a:moveTo>
                  <a:cubicBezTo>
                    <a:pt x="8935" y="63"/>
                    <a:pt x="8997" y="168"/>
                    <a:pt x="9060" y="231"/>
                  </a:cubicBezTo>
                  <a:cubicBezTo>
                    <a:pt x="9374" y="419"/>
                    <a:pt x="9437" y="691"/>
                    <a:pt x="9437" y="1047"/>
                  </a:cubicBezTo>
                  <a:cubicBezTo>
                    <a:pt x="9437" y="1779"/>
                    <a:pt x="9437" y="2470"/>
                    <a:pt x="9458" y="3202"/>
                  </a:cubicBezTo>
                  <a:cubicBezTo>
                    <a:pt x="9479" y="3830"/>
                    <a:pt x="9207" y="4395"/>
                    <a:pt x="8914" y="4918"/>
                  </a:cubicBezTo>
                  <a:cubicBezTo>
                    <a:pt x="8642" y="5085"/>
                    <a:pt x="8412" y="5294"/>
                    <a:pt x="8119" y="5483"/>
                  </a:cubicBezTo>
                  <a:cubicBezTo>
                    <a:pt x="7888" y="5650"/>
                    <a:pt x="7637" y="5755"/>
                    <a:pt x="7365" y="5880"/>
                  </a:cubicBezTo>
                  <a:cubicBezTo>
                    <a:pt x="7282" y="5922"/>
                    <a:pt x="7177" y="5964"/>
                    <a:pt x="7114" y="5985"/>
                  </a:cubicBezTo>
                  <a:cubicBezTo>
                    <a:pt x="6152" y="6069"/>
                    <a:pt x="5210" y="6278"/>
                    <a:pt x="4290" y="6173"/>
                  </a:cubicBezTo>
                  <a:cubicBezTo>
                    <a:pt x="3787" y="6110"/>
                    <a:pt x="3306" y="6006"/>
                    <a:pt x="2846" y="5817"/>
                  </a:cubicBezTo>
                  <a:cubicBezTo>
                    <a:pt x="2114" y="5525"/>
                    <a:pt x="1465" y="5148"/>
                    <a:pt x="942" y="4520"/>
                  </a:cubicBezTo>
                  <a:cubicBezTo>
                    <a:pt x="795" y="4353"/>
                    <a:pt x="691" y="4206"/>
                    <a:pt x="649" y="3955"/>
                  </a:cubicBezTo>
                  <a:cubicBezTo>
                    <a:pt x="586" y="3641"/>
                    <a:pt x="523" y="3328"/>
                    <a:pt x="461" y="3014"/>
                  </a:cubicBezTo>
                  <a:cubicBezTo>
                    <a:pt x="356" y="2972"/>
                    <a:pt x="230" y="2951"/>
                    <a:pt x="126" y="2888"/>
                  </a:cubicBezTo>
                  <a:cubicBezTo>
                    <a:pt x="63" y="2867"/>
                    <a:pt x="0" y="2763"/>
                    <a:pt x="21" y="2700"/>
                  </a:cubicBezTo>
                  <a:cubicBezTo>
                    <a:pt x="42" y="2637"/>
                    <a:pt x="105" y="2553"/>
                    <a:pt x="168" y="2491"/>
                  </a:cubicBezTo>
                  <a:cubicBezTo>
                    <a:pt x="210" y="2470"/>
                    <a:pt x="272" y="2449"/>
                    <a:pt x="335" y="2449"/>
                  </a:cubicBezTo>
                  <a:cubicBezTo>
                    <a:pt x="628" y="2449"/>
                    <a:pt x="879" y="2323"/>
                    <a:pt x="1151" y="2219"/>
                  </a:cubicBezTo>
                  <a:cubicBezTo>
                    <a:pt x="1402" y="2135"/>
                    <a:pt x="1632" y="2051"/>
                    <a:pt x="1904" y="1988"/>
                  </a:cubicBezTo>
                  <a:cubicBezTo>
                    <a:pt x="1925" y="1988"/>
                    <a:pt x="1988" y="1988"/>
                    <a:pt x="2009" y="1947"/>
                  </a:cubicBezTo>
                  <a:cubicBezTo>
                    <a:pt x="2574" y="1654"/>
                    <a:pt x="3202" y="1486"/>
                    <a:pt x="3808" y="1235"/>
                  </a:cubicBezTo>
                  <a:cubicBezTo>
                    <a:pt x="3913" y="1193"/>
                    <a:pt x="4018" y="1110"/>
                    <a:pt x="4122" y="1089"/>
                  </a:cubicBezTo>
                  <a:cubicBezTo>
                    <a:pt x="5064" y="817"/>
                    <a:pt x="5964" y="335"/>
                    <a:pt x="6905" y="84"/>
                  </a:cubicBezTo>
                  <a:cubicBezTo>
                    <a:pt x="7010" y="63"/>
                    <a:pt x="7114" y="22"/>
                    <a:pt x="7240" y="22"/>
                  </a:cubicBezTo>
                  <a:cubicBezTo>
                    <a:pt x="7763" y="1"/>
                    <a:pt x="8307" y="1"/>
                    <a:pt x="8851" y="1"/>
                  </a:cubicBezTo>
                  <a:close/>
                  <a:moveTo>
                    <a:pt x="1360" y="2784"/>
                  </a:moveTo>
                  <a:cubicBezTo>
                    <a:pt x="1277" y="2972"/>
                    <a:pt x="1298" y="3160"/>
                    <a:pt x="1318" y="3307"/>
                  </a:cubicBezTo>
                  <a:cubicBezTo>
                    <a:pt x="1381" y="3516"/>
                    <a:pt x="1423" y="3788"/>
                    <a:pt x="1549" y="3934"/>
                  </a:cubicBezTo>
                  <a:cubicBezTo>
                    <a:pt x="1758" y="4227"/>
                    <a:pt x="2030" y="4499"/>
                    <a:pt x="2344" y="4667"/>
                  </a:cubicBezTo>
                  <a:cubicBezTo>
                    <a:pt x="3369" y="5273"/>
                    <a:pt x="4457" y="5420"/>
                    <a:pt x="5608" y="5357"/>
                  </a:cubicBezTo>
                  <a:cubicBezTo>
                    <a:pt x="5671" y="5357"/>
                    <a:pt x="5733" y="5357"/>
                    <a:pt x="5775" y="5336"/>
                  </a:cubicBezTo>
                  <a:cubicBezTo>
                    <a:pt x="6068" y="5190"/>
                    <a:pt x="6340" y="5190"/>
                    <a:pt x="6654" y="5169"/>
                  </a:cubicBezTo>
                  <a:cubicBezTo>
                    <a:pt x="7303" y="5127"/>
                    <a:pt x="7805" y="4750"/>
                    <a:pt x="8307" y="4353"/>
                  </a:cubicBezTo>
                  <a:cubicBezTo>
                    <a:pt x="8349" y="4332"/>
                    <a:pt x="8349" y="4248"/>
                    <a:pt x="8391" y="4206"/>
                  </a:cubicBezTo>
                  <a:cubicBezTo>
                    <a:pt x="8558" y="3851"/>
                    <a:pt x="8704" y="3495"/>
                    <a:pt x="8704" y="3076"/>
                  </a:cubicBezTo>
                  <a:lnTo>
                    <a:pt x="8704" y="1319"/>
                  </a:lnTo>
                  <a:cubicBezTo>
                    <a:pt x="8704" y="1214"/>
                    <a:pt x="8704" y="1089"/>
                    <a:pt x="8663" y="984"/>
                  </a:cubicBezTo>
                  <a:cubicBezTo>
                    <a:pt x="8621" y="775"/>
                    <a:pt x="8495" y="607"/>
                    <a:pt x="8286" y="607"/>
                  </a:cubicBezTo>
                  <a:cubicBezTo>
                    <a:pt x="7888" y="587"/>
                    <a:pt x="7470" y="566"/>
                    <a:pt x="7093" y="670"/>
                  </a:cubicBezTo>
                  <a:cubicBezTo>
                    <a:pt x="6528" y="817"/>
                    <a:pt x="5943" y="1068"/>
                    <a:pt x="5399" y="1277"/>
                  </a:cubicBezTo>
                  <a:cubicBezTo>
                    <a:pt x="4750" y="1507"/>
                    <a:pt x="4101" y="1758"/>
                    <a:pt x="3432" y="2030"/>
                  </a:cubicBezTo>
                  <a:cubicBezTo>
                    <a:pt x="3390" y="2051"/>
                    <a:pt x="3327" y="2051"/>
                    <a:pt x="3285" y="2051"/>
                  </a:cubicBezTo>
                  <a:cubicBezTo>
                    <a:pt x="2678" y="2260"/>
                    <a:pt x="2114" y="2553"/>
                    <a:pt x="1486" y="2700"/>
                  </a:cubicBezTo>
                  <a:cubicBezTo>
                    <a:pt x="1444" y="2721"/>
                    <a:pt x="1402" y="2763"/>
                    <a:pt x="1360" y="278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74"/>
            <p:cNvSpPr/>
            <p:nvPr/>
          </p:nvSpPr>
          <p:spPr>
            <a:xfrm>
              <a:off x="7068388" y="1978875"/>
              <a:ext cx="27750" cy="32450"/>
            </a:xfrm>
            <a:custGeom>
              <a:avLst/>
              <a:gdLst/>
              <a:ahLst/>
              <a:cxnLst/>
              <a:rect l="l" t="t" r="r" b="b"/>
              <a:pathLst>
                <a:path w="1110" h="1298" extrusionOk="0">
                  <a:moveTo>
                    <a:pt x="1109" y="712"/>
                  </a:moveTo>
                  <a:cubicBezTo>
                    <a:pt x="1109" y="963"/>
                    <a:pt x="942" y="1193"/>
                    <a:pt x="712" y="1256"/>
                  </a:cubicBezTo>
                  <a:cubicBezTo>
                    <a:pt x="523" y="1298"/>
                    <a:pt x="335" y="1193"/>
                    <a:pt x="231" y="1026"/>
                  </a:cubicBezTo>
                  <a:cubicBezTo>
                    <a:pt x="189" y="921"/>
                    <a:pt x="126" y="774"/>
                    <a:pt x="84" y="649"/>
                  </a:cubicBezTo>
                  <a:cubicBezTo>
                    <a:pt x="0" y="398"/>
                    <a:pt x="210" y="84"/>
                    <a:pt x="503" y="21"/>
                  </a:cubicBezTo>
                  <a:cubicBezTo>
                    <a:pt x="712" y="0"/>
                    <a:pt x="900" y="84"/>
                    <a:pt x="963" y="251"/>
                  </a:cubicBezTo>
                  <a:cubicBezTo>
                    <a:pt x="1047" y="419"/>
                    <a:pt x="1067" y="565"/>
                    <a:pt x="1109" y="7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74"/>
            <p:cNvSpPr/>
            <p:nvPr/>
          </p:nvSpPr>
          <p:spPr>
            <a:xfrm>
              <a:off x="7261938" y="1947475"/>
              <a:ext cx="23550" cy="30900"/>
            </a:xfrm>
            <a:custGeom>
              <a:avLst/>
              <a:gdLst/>
              <a:ahLst/>
              <a:cxnLst/>
              <a:rect l="l" t="t" r="r" b="b"/>
              <a:pathLst>
                <a:path w="942" h="1236" extrusionOk="0">
                  <a:moveTo>
                    <a:pt x="942" y="608"/>
                  </a:moveTo>
                  <a:cubicBezTo>
                    <a:pt x="942" y="880"/>
                    <a:pt x="837" y="1047"/>
                    <a:pt x="628" y="1152"/>
                  </a:cubicBezTo>
                  <a:cubicBezTo>
                    <a:pt x="419" y="1235"/>
                    <a:pt x="188" y="1152"/>
                    <a:pt x="105" y="963"/>
                  </a:cubicBezTo>
                  <a:cubicBezTo>
                    <a:pt x="42" y="817"/>
                    <a:pt x="0" y="649"/>
                    <a:pt x="0" y="461"/>
                  </a:cubicBezTo>
                  <a:cubicBezTo>
                    <a:pt x="0" y="210"/>
                    <a:pt x="168" y="43"/>
                    <a:pt x="356" y="22"/>
                  </a:cubicBezTo>
                  <a:cubicBezTo>
                    <a:pt x="628" y="1"/>
                    <a:pt x="816" y="105"/>
                    <a:pt x="879" y="336"/>
                  </a:cubicBezTo>
                  <a:cubicBezTo>
                    <a:pt x="921" y="419"/>
                    <a:pt x="942" y="545"/>
                    <a:pt x="942" y="6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74"/>
            <p:cNvSpPr/>
            <p:nvPr/>
          </p:nvSpPr>
          <p:spPr>
            <a:xfrm>
              <a:off x="4988588" y="2487325"/>
              <a:ext cx="211350" cy="182575"/>
            </a:xfrm>
            <a:custGeom>
              <a:avLst/>
              <a:gdLst/>
              <a:ahLst/>
              <a:cxnLst/>
              <a:rect l="l" t="t" r="r" b="b"/>
              <a:pathLst>
                <a:path w="8454" h="7303" extrusionOk="0">
                  <a:moveTo>
                    <a:pt x="0" y="3662"/>
                  </a:moveTo>
                  <a:cubicBezTo>
                    <a:pt x="84" y="3411"/>
                    <a:pt x="293" y="3243"/>
                    <a:pt x="523" y="3097"/>
                  </a:cubicBezTo>
                  <a:cubicBezTo>
                    <a:pt x="1130" y="2699"/>
                    <a:pt x="1779" y="2469"/>
                    <a:pt x="2427" y="2239"/>
                  </a:cubicBezTo>
                  <a:cubicBezTo>
                    <a:pt x="2762" y="2092"/>
                    <a:pt x="3076" y="1946"/>
                    <a:pt x="3390" y="1758"/>
                  </a:cubicBezTo>
                  <a:cubicBezTo>
                    <a:pt x="3704" y="1569"/>
                    <a:pt x="4059" y="1444"/>
                    <a:pt x="4394" y="1339"/>
                  </a:cubicBezTo>
                  <a:cubicBezTo>
                    <a:pt x="4708" y="1235"/>
                    <a:pt x="5001" y="1109"/>
                    <a:pt x="5252" y="921"/>
                  </a:cubicBezTo>
                  <a:cubicBezTo>
                    <a:pt x="5357" y="837"/>
                    <a:pt x="5482" y="795"/>
                    <a:pt x="5629" y="732"/>
                  </a:cubicBezTo>
                  <a:cubicBezTo>
                    <a:pt x="5963" y="628"/>
                    <a:pt x="6298" y="481"/>
                    <a:pt x="6591" y="272"/>
                  </a:cubicBezTo>
                  <a:cubicBezTo>
                    <a:pt x="6947" y="0"/>
                    <a:pt x="7344" y="63"/>
                    <a:pt x="7742" y="105"/>
                  </a:cubicBezTo>
                  <a:cubicBezTo>
                    <a:pt x="7846" y="146"/>
                    <a:pt x="7972" y="230"/>
                    <a:pt x="8035" y="377"/>
                  </a:cubicBezTo>
                  <a:cubicBezTo>
                    <a:pt x="8139" y="607"/>
                    <a:pt x="8181" y="837"/>
                    <a:pt x="8244" y="1088"/>
                  </a:cubicBezTo>
                  <a:cubicBezTo>
                    <a:pt x="8265" y="1235"/>
                    <a:pt x="8244" y="1402"/>
                    <a:pt x="8286" y="1527"/>
                  </a:cubicBezTo>
                  <a:cubicBezTo>
                    <a:pt x="8453" y="1925"/>
                    <a:pt x="8411" y="2302"/>
                    <a:pt x="8411" y="2699"/>
                  </a:cubicBezTo>
                  <a:cubicBezTo>
                    <a:pt x="8411" y="3285"/>
                    <a:pt x="8453" y="3850"/>
                    <a:pt x="8411" y="4394"/>
                  </a:cubicBezTo>
                  <a:cubicBezTo>
                    <a:pt x="8411" y="5084"/>
                    <a:pt x="8202" y="5691"/>
                    <a:pt x="7721" y="6131"/>
                  </a:cubicBezTo>
                  <a:cubicBezTo>
                    <a:pt x="7449" y="6361"/>
                    <a:pt x="7198" y="6633"/>
                    <a:pt x="6905" y="6842"/>
                  </a:cubicBezTo>
                  <a:cubicBezTo>
                    <a:pt x="6528" y="7093"/>
                    <a:pt x="6110" y="7219"/>
                    <a:pt x="5670" y="7219"/>
                  </a:cubicBezTo>
                  <a:lnTo>
                    <a:pt x="5273" y="7219"/>
                  </a:lnTo>
                  <a:cubicBezTo>
                    <a:pt x="4499" y="7302"/>
                    <a:pt x="3745" y="7156"/>
                    <a:pt x="2971" y="6905"/>
                  </a:cubicBezTo>
                  <a:cubicBezTo>
                    <a:pt x="2804" y="6863"/>
                    <a:pt x="2616" y="6779"/>
                    <a:pt x="2490" y="6654"/>
                  </a:cubicBezTo>
                  <a:cubicBezTo>
                    <a:pt x="2092" y="6340"/>
                    <a:pt x="1716" y="6026"/>
                    <a:pt x="1360" y="5691"/>
                  </a:cubicBezTo>
                  <a:cubicBezTo>
                    <a:pt x="711" y="5084"/>
                    <a:pt x="439" y="4687"/>
                    <a:pt x="0" y="3662"/>
                  </a:cubicBezTo>
                  <a:close/>
                  <a:moveTo>
                    <a:pt x="942" y="3557"/>
                  </a:moveTo>
                  <a:cubicBezTo>
                    <a:pt x="1130" y="4017"/>
                    <a:pt x="1339" y="4415"/>
                    <a:pt x="1653" y="4750"/>
                  </a:cubicBezTo>
                  <a:cubicBezTo>
                    <a:pt x="2072" y="5168"/>
                    <a:pt x="2511" y="5524"/>
                    <a:pt x="2950" y="5921"/>
                  </a:cubicBezTo>
                  <a:cubicBezTo>
                    <a:pt x="3055" y="5984"/>
                    <a:pt x="3180" y="6068"/>
                    <a:pt x="3285" y="6110"/>
                  </a:cubicBezTo>
                  <a:cubicBezTo>
                    <a:pt x="3850" y="6256"/>
                    <a:pt x="4394" y="6424"/>
                    <a:pt x="4959" y="6361"/>
                  </a:cubicBezTo>
                  <a:cubicBezTo>
                    <a:pt x="5168" y="6340"/>
                    <a:pt x="5377" y="6361"/>
                    <a:pt x="5587" y="6361"/>
                  </a:cubicBezTo>
                  <a:cubicBezTo>
                    <a:pt x="5942" y="6382"/>
                    <a:pt x="6214" y="6277"/>
                    <a:pt x="6507" y="6068"/>
                  </a:cubicBezTo>
                  <a:lnTo>
                    <a:pt x="7051" y="5608"/>
                  </a:lnTo>
                  <a:cubicBezTo>
                    <a:pt x="7449" y="5273"/>
                    <a:pt x="7616" y="4854"/>
                    <a:pt x="7616" y="4352"/>
                  </a:cubicBezTo>
                  <a:lnTo>
                    <a:pt x="7616" y="3285"/>
                  </a:lnTo>
                  <a:cubicBezTo>
                    <a:pt x="7616" y="2699"/>
                    <a:pt x="7658" y="2155"/>
                    <a:pt x="7449" y="1569"/>
                  </a:cubicBezTo>
                  <a:cubicBezTo>
                    <a:pt x="7407" y="1444"/>
                    <a:pt x="7428" y="1318"/>
                    <a:pt x="7428" y="1193"/>
                  </a:cubicBezTo>
                  <a:cubicBezTo>
                    <a:pt x="7428" y="1109"/>
                    <a:pt x="7365" y="1004"/>
                    <a:pt x="7365" y="921"/>
                  </a:cubicBezTo>
                  <a:cubicBezTo>
                    <a:pt x="7156" y="837"/>
                    <a:pt x="7030" y="921"/>
                    <a:pt x="6884" y="1004"/>
                  </a:cubicBezTo>
                  <a:cubicBezTo>
                    <a:pt x="6591" y="1151"/>
                    <a:pt x="6277" y="1297"/>
                    <a:pt x="5963" y="1444"/>
                  </a:cubicBezTo>
                  <a:cubicBezTo>
                    <a:pt x="5838" y="1507"/>
                    <a:pt x="5733" y="1569"/>
                    <a:pt x="5587" y="1632"/>
                  </a:cubicBezTo>
                  <a:cubicBezTo>
                    <a:pt x="5336" y="1758"/>
                    <a:pt x="5064" y="1925"/>
                    <a:pt x="4792" y="2030"/>
                  </a:cubicBezTo>
                  <a:cubicBezTo>
                    <a:pt x="4331" y="2197"/>
                    <a:pt x="3850" y="2343"/>
                    <a:pt x="3452" y="2657"/>
                  </a:cubicBezTo>
                  <a:cubicBezTo>
                    <a:pt x="3369" y="2720"/>
                    <a:pt x="3243" y="2762"/>
                    <a:pt x="3139" y="2783"/>
                  </a:cubicBezTo>
                  <a:cubicBezTo>
                    <a:pt x="2595" y="2992"/>
                    <a:pt x="2030" y="3180"/>
                    <a:pt x="1486" y="3348"/>
                  </a:cubicBezTo>
                  <a:cubicBezTo>
                    <a:pt x="1297" y="3431"/>
                    <a:pt x="1151" y="3494"/>
                    <a:pt x="942" y="35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74"/>
            <p:cNvSpPr/>
            <p:nvPr/>
          </p:nvSpPr>
          <p:spPr>
            <a:xfrm>
              <a:off x="4925288" y="2467950"/>
              <a:ext cx="30350" cy="41875"/>
            </a:xfrm>
            <a:custGeom>
              <a:avLst/>
              <a:gdLst/>
              <a:ahLst/>
              <a:cxnLst/>
              <a:rect l="l" t="t" r="r" b="b"/>
              <a:pathLst>
                <a:path w="1214" h="1675" extrusionOk="0">
                  <a:moveTo>
                    <a:pt x="1214" y="1089"/>
                  </a:moveTo>
                  <a:cubicBezTo>
                    <a:pt x="1193" y="1173"/>
                    <a:pt x="1193" y="1277"/>
                    <a:pt x="1172" y="1382"/>
                  </a:cubicBezTo>
                  <a:cubicBezTo>
                    <a:pt x="1088" y="1591"/>
                    <a:pt x="858" y="1675"/>
                    <a:pt x="649" y="1591"/>
                  </a:cubicBezTo>
                  <a:cubicBezTo>
                    <a:pt x="272" y="1445"/>
                    <a:pt x="0" y="963"/>
                    <a:pt x="42" y="608"/>
                  </a:cubicBezTo>
                  <a:cubicBezTo>
                    <a:pt x="84" y="315"/>
                    <a:pt x="272" y="126"/>
                    <a:pt x="544" y="43"/>
                  </a:cubicBezTo>
                  <a:cubicBezTo>
                    <a:pt x="670" y="1"/>
                    <a:pt x="837" y="22"/>
                    <a:pt x="879" y="147"/>
                  </a:cubicBezTo>
                  <a:cubicBezTo>
                    <a:pt x="1047" y="440"/>
                    <a:pt x="1193" y="733"/>
                    <a:pt x="1214" y="10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74"/>
            <p:cNvSpPr/>
            <p:nvPr/>
          </p:nvSpPr>
          <p:spPr>
            <a:xfrm>
              <a:off x="5161188" y="2381125"/>
              <a:ext cx="29850" cy="31400"/>
            </a:xfrm>
            <a:custGeom>
              <a:avLst/>
              <a:gdLst/>
              <a:ahLst/>
              <a:cxnLst/>
              <a:rect l="l" t="t" r="r" b="b"/>
              <a:pathLst>
                <a:path w="1194" h="1256" extrusionOk="0">
                  <a:moveTo>
                    <a:pt x="545" y="1"/>
                  </a:moveTo>
                  <a:lnTo>
                    <a:pt x="775" y="1"/>
                  </a:lnTo>
                  <a:cubicBezTo>
                    <a:pt x="942" y="1"/>
                    <a:pt x="1026" y="105"/>
                    <a:pt x="1068" y="231"/>
                  </a:cubicBezTo>
                  <a:cubicBezTo>
                    <a:pt x="1089" y="335"/>
                    <a:pt x="1110" y="440"/>
                    <a:pt x="1152" y="565"/>
                  </a:cubicBezTo>
                  <a:cubicBezTo>
                    <a:pt x="1194" y="921"/>
                    <a:pt x="1026" y="1151"/>
                    <a:pt x="650" y="1193"/>
                  </a:cubicBezTo>
                  <a:cubicBezTo>
                    <a:pt x="231" y="1256"/>
                    <a:pt x="1" y="1026"/>
                    <a:pt x="22" y="607"/>
                  </a:cubicBezTo>
                  <a:cubicBezTo>
                    <a:pt x="22" y="545"/>
                    <a:pt x="43" y="461"/>
                    <a:pt x="43" y="377"/>
                  </a:cubicBezTo>
                  <a:cubicBezTo>
                    <a:pt x="105" y="63"/>
                    <a:pt x="210" y="1"/>
                    <a:pt x="5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74"/>
            <p:cNvSpPr/>
            <p:nvPr/>
          </p:nvSpPr>
          <p:spPr>
            <a:xfrm>
              <a:off x="4837663" y="3161575"/>
              <a:ext cx="129225" cy="140725"/>
            </a:xfrm>
            <a:custGeom>
              <a:avLst/>
              <a:gdLst/>
              <a:ahLst/>
              <a:cxnLst/>
              <a:rect l="l" t="t" r="r" b="b"/>
              <a:pathLst>
                <a:path w="5169" h="5629" extrusionOk="0">
                  <a:moveTo>
                    <a:pt x="357" y="1"/>
                  </a:moveTo>
                  <a:cubicBezTo>
                    <a:pt x="566" y="210"/>
                    <a:pt x="649" y="440"/>
                    <a:pt x="649" y="691"/>
                  </a:cubicBezTo>
                  <a:cubicBezTo>
                    <a:pt x="649" y="1005"/>
                    <a:pt x="754" y="1277"/>
                    <a:pt x="817" y="1570"/>
                  </a:cubicBezTo>
                  <a:cubicBezTo>
                    <a:pt x="1089" y="2365"/>
                    <a:pt x="1424" y="3097"/>
                    <a:pt x="1926" y="3746"/>
                  </a:cubicBezTo>
                  <a:cubicBezTo>
                    <a:pt x="2093" y="3976"/>
                    <a:pt x="2281" y="4185"/>
                    <a:pt x="2512" y="4311"/>
                  </a:cubicBezTo>
                  <a:lnTo>
                    <a:pt x="2909" y="4562"/>
                  </a:lnTo>
                  <a:cubicBezTo>
                    <a:pt x="3202" y="4771"/>
                    <a:pt x="3516" y="4876"/>
                    <a:pt x="3872" y="4834"/>
                  </a:cubicBezTo>
                  <a:cubicBezTo>
                    <a:pt x="4123" y="4813"/>
                    <a:pt x="4332" y="4876"/>
                    <a:pt x="4562" y="4876"/>
                  </a:cubicBezTo>
                  <a:cubicBezTo>
                    <a:pt x="4771" y="4897"/>
                    <a:pt x="4981" y="4918"/>
                    <a:pt x="5169" y="5022"/>
                  </a:cubicBezTo>
                  <a:cubicBezTo>
                    <a:pt x="5169" y="5336"/>
                    <a:pt x="5022" y="5524"/>
                    <a:pt x="4750" y="5545"/>
                  </a:cubicBezTo>
                  <a:cubicBezTo>
                    <a:pt x="4269" y="5608"/>
                    <a:pt x="3809" y="5629"/>
                    <a:pt x="3328" y="5629"/>
                  </a:cubicBezTo>
                  <a:cubicBezTo>
                    <a:pt x="3223" y="5629"/>
                    <a:pt x="3098" y="5566"/>
                    <a:pt x="3014" y="5545"/>
                  </a:cubicBezTo>
                  <a:cubicBezTo>
                    <a:pt x="2888" y="5503"/>
                    <a:pt x="2784" y="5420"/>
                    <a:pt x="2679" y="5357"/>
                  </a:cubicBezTo>
                  <a:cubicBezTo>
                    <a:pt x="1528" y="4834"/>
                    <a:pt x="984" y="3851"/>
                    <a:pt x="524" y="2742"/>
                  </a:cubicBezTo>
                  <a:cubicBezTo>
                    <a:pt x="357" y="2302"/>
                    <a:pt x="252" y="1800"/>
                    <a:pt x="126" y="1340"/>
                  </a:cubicBezTo>
                  <a:cubicBezTo>
                    <a:pt x="1" y="942"/>
                    <a:pt x="43" y="545"/>
                    <a:pt x="231" y="168"/>
                  </a:cubicBezTo>
                  <a:cubicBezTo>
                    <a:pt x="231" y="126"/>
                    <a:pt x="273" y="84"/>
                    <a:pt x="357" y="1"/>
                  </a:cubicBezTo>
                  <a:close/>
                </a:path>
              </a:pathLst>
            </a:custGeom>
            <a:solidFill>
              <a:srgbClr val="1D31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39" name="Google Shape;2339;p74"/>
            <p:cNvGrpSpPr/>
            <p:nvPr/>
          </p:nvGrpSpPr>
          <p:grpSpPr>
            <a:xfrm rot="-5400000">
              <a:off x="6676625" y="1251225"/>
              <a:ext cx="279350" cy="312825"/>
              <a:chOff x="1835200" y="3337050"/>
              <a:chExt cx="279350" cy="312825"/>
            </a:xfrm>
          </p:grpSpPr>
          <p:sp>
            <p:nvSpPr>
              <p:cNvPr id="2340" name="Google Shape;2340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43" name="Google Shape;2343;p74"/>
            <p:cNvSpPr/>
            <p:nvPr/>
          </p:nvSpPr>
          <p:spPr>
            <a:xfrm>
              <a:off x="4426788" y="1479850"/>
              <a:ext cx="3527725" cy="2187050"/>
            </a:xfrm>
            <a:custGeom>
              <a:avLst/>
              <a:gdLst/>
              <a:ahLst/>
              <a:cxnLst/>
              <a:rect l="l" t="t" r="r" b="b"/>
              <a:pathLst>
                <a:path w="141109" h="87482" extrusionOk="0">
                  <a:moveTo>
                    <a:pt x="16090" y="58900"/>
                  </a:moveTo>
                  <a:cubicBezTo>
                    <a:pt x="16090" y="58775"/>
                    <a:pt x="16090" y="58691"/>
                    <a:pt x="16069" y="58607"/>
                  </a:cubicBezTo>
                  <a:cubicBezTo>
                    <a:pt x="16007" y="58398"/>
                    <a:pt x="15923" y="58168"/>
                    <a:pt x="15986" y="57938"/>
                  </a:cubicBezTo>
                  <a:cubicBezTo>
                    <a:pt x="16007" y="57854"/>
                    <a:pt x="15986" y="57749"/>
                    <a:pt x="15965" y="57645"/>
                  </a:cubicBezTo>
                  <a:cubicBezTo>
                    <a:pt x="15923" y="57540"/>
                    <a:pt x="15902" y="57415"/>
                    <a:pt x="15902" y="57310"/>
                  </a:cubicBezTo>
                  <a:cubicBezTo>
                    <a:pt x="15881" y="56368"/>
                    <a:pt x="15860" y="55448"/>
                    <a:pt x="16111" y="54527"/>
                  </a:cubicBezTo>
                  <a:cubicBezTo>
                    <a:pt x="16216" y="54171"/>
                    <a:pt x="16237" y="53795"/>
                    <a:pt x="16321" y="53418"/>
                  </a:cubicBezTo>
                  <a:cubicBezTo>
                    <a:pt x="16341" y="53230"/>
                    <a:pt x="16404" y="53041"/>
                    <a:pt x="16446" y="52853"/>
                  </a:cubicBezTo>
                  <a:cubicBezTo>
                    <a:pt x="16551" y="52477"/>
                    <a:pt x="16697" y="52079"/>
                    <a:pt x="16844" y="51556"/>
                  </a:cubicBezTo>
                  <a:lnTo>
                    <a:pt x="16530" y="51870"/>
                  </a:lnTo>
                  <a:cubicBezTo>
                    <a:pt x="16279" y="52163"/>
                    <a:pt x="16007" y="52414"/>
                    <a:pt x="15777" y="52707"/>
                  </a:cubicBezTo>
                  <a:cubicBezTo>
                    <a:pt x="15588" y="52916"/>
                    <a:pt x="15337" y="53000"/>
                    <a:pt x="15065" y="53000"/>
                  </a:cubicBezTo>
                  <a:cubicBezTo>
                    <a:pt x="14500" y="52958"/>
                    <a:pt x="13935" y="52832"/>
                    <a:pt x="13454" y="52497"/>
                  </a:cubicBezTo>
                  <a:cubicBezTo>
                    <a:pt x="13182" y="52330"/>
                    <a:pt x="12952" y="52163"/>
                    <a:pt x="12680" y="51974"/>
                  </a:cubicBezTo>
                  <a:cubicBezTo>
                    <a:pt x="12617" y="52079"/>
                    <a:pt x="12533" y="52163"/>
                    <a:pt x="12471" y="52225"/>
                  </a:cubicBezTo>
                  <a:cubicBezTo>
                    <a:pt x="12324" y="52497"/>
                    <a:pt x="12199" y="52749"/>
                    <a:pt x="12010" y="53021"/>
                  </a:cubicBezTo>
                  <a:cubicBezTo>
                    <a:pt x="11885" y="53230"/>
                    <a:pt x="11696" y="53418"/>
                    <a:pt x="11508" y="53544"/>
                  </a:cubicBezTo>
                  <a:cubicBezTo>
                    <a:pt x="11006" y="53941"/>
                    <a:pt x="9646" y="53962"/>
                    <a:pt x="9123" y="53565"/>
                  </a:cubicBezTo>
                  <a:cubicBezTo>
                    <a:pt x="8704" y="53251"/>
                    <a:pt x="8349" y="52916"/>
                    <a:pt x="8118" y="52414"/>
                  </a:cubicBezTo>
                  <a:cubicBezTo>
                    <a:pt x="8035" y="52225"/>
                    <a:pt x="7930" y="52058"/>
                    <a:pt x="7826" y="51849"/>
                  </a:cubicBezTo>
                  <a:cubicBezTo>
                    <a:pt x="7595" y="51891"/>
                    <a:pt x="7407" y="52016"/>
                    <a:pt x="7240" y="52184"/>
                  </a:cubicBezTo>
                  <a:cubicBezTo>
                    <a:pt x="7114" y="52309"/>
                    <a:pt x="6989" y="52393"/>
                    <a:pt x="6800" y="52414"/>
                  </a:cubicBezTo>
                  <a:cubicBezTo>
                    <a:pt x="5859" y="52518"/>
                    <a:pt x="5001" y="52330"/>
                    <a:pt x="4185" y="51807"/>
                  </a:cubicBezTo>
                  <a:cubicBezTo>
                    <a:pt x="4080" y="51744"/>
                    <a:pt x="3955" y="51661"/>
                    <a:pt x="3871" y="51556"/>
                  </a:cubicBezTo>
                  <a:cubicBezTo>
                    <a:pt x="3369" y="50761"/>
                    <a:pt x="2888" y="49987"/>
                    <a:pt x="2909" y="48982"/>
                  </a:cubicBezTo>
                  <a:cubicBezTo>
                    <a:pt x="2929" y="47978"/>
                    <a:pt x="2929" y="46953"/>
                    <a:pt x="3055" y="45927"/>
                  </a:cubicBezTo>
                  <a:cubicBezTo>
                    <a:pt x="3097" y="45635"/>
                    <a:pt x="3160" y="45383"/>
                    <a:pt x="3222" y="45091"/>
                  </a:cubicBezTo>
                  <a:cubicBezTo>
                    <a:pt x="3243" y="45007"/>
                    <a:pt x="3243" y="44902"/>
                    <a:pt x="3264" y="44839"/>
                  </a:cubicBezTo>
                  <a:cubicBezTo>
                    <a:pt x="3222" y="44798"/>
                    <a:pt x="3201" y="44777"/>
                    <a:pt x="3139" y="44777"/>
                  </a:cubicBezTo>
                  <a:cubicBezTo>
                    <a:pt x="2532" y="44839"/>
                    <a:pt x="2113" y="44463"/>
                    <a:pt x="1695" y="44128"/>
                  </a:cubicBezTo>
                  <a:cubicBezTo>
                    <a:pt x="1109" y="43605"/>
                    <a:pt x="691" y="42956"/>
                    <a:pt x="335" y="42266"/>
                  </a:cubicBezTo>
                  <a:cubicBezTo>
                    <a:pt x="230" y="42036"/>
                    <a:pt x="126" y="41764"/>
                    <a:pt x="105" y="41513"/>
                  </a:cubicBezTo>
                  <a:cubicBezTo>
                    <a:pt x="0" y="40864"/>
                    <a:pt x="0" y="40236"/>
                    <a:pt x="168" y="39609"/>
                  </a:cubicBezTo>
                  <a:cubicBezTo>
                    <a:pt x="168" y="39567"/>
                    <a:pt x="188" y="39525"/>
                    <a:pt x="188" y="39504"/>
                  </a:cubicBezTo>
                  <a:cubicBezTo>
                    <a:pt x="502" y="37851"/>
                    <a:pt x="1590" y="36826"/>
                    <a:pt x="3034" y="36072"/>
                  </a:cubicBezTo>
                  <a:cubicBezTo>
                    <a:pt x="2846" y="35780"/>
                    <a:pt x="2678" y="35466"/>
                    <a:pt x="2427" y="35215"/>
                  </a:cubicBezTo>
                  <a:cubicBezTo>
                    <a:pt x="1988" y="34650"/>
                    <a:pt x="1841" y="34022"/>
                    <a:pt x="1779" y="33352"/>
                  </a:cubicBezTo>
                  <a:cubicBezTo>
                    <a:pt x="1758" y="33122"/>
                    <a:pt x="1800" y="32850"/>
                    <a:pt x="1779" y="32620"/>
                  </a:cubicBezTo>
                  <a:cubicBezTo>
                    <a:pt x="1758" y="32181"/>
                    <a:pt x="1904" y="31804"/>
                    <a:pt x="2155" y="31448"/>
                  </a:cubicBezTo>
                  <a:cubicBezTo>
                    <a:pt x="2218" y="31302"/>
                    <a:pt x="2385" y="31176"/>
                    <a:pt x="2511" y="31093"/>
                  </a:cubicBezTo>
                  <a:cubicBezTo>
                    <a:pt x="2804" y="30925"/>
                    <a:pt x="3139" y="30737"/>
                    <a:pt x="3432" y="30549"/>
                  </a:cubicBezTo>
                  <a:cubicBezTo>
                    <a:pt x="3201" y="29774"/>
                    <a:pt x="3306" y="28958"/>
                    <a:pt x="3327" y="28163"/>
                  </a:cubicBezTo>
                  <a:cubicBezTo>
                    <a:pt x="3348" y="27494"/>
                    <a:pt x="4101" y="26343"/>
                    <a:pt x="4833" y="26217"/>
                  </a:cubicBezTo>
                  <a:cubicBezTo>
                    <a:pt x="5189" y="26155"/>
                    <a:pt x="5524" y="26008"/>
                    <a:pt x="5859" y="25862"/>
                  </a:cubicBezTo>
                  <a:cubicBezTo>
                    <a:pt x="5880" y="25862"/>
                    <a:pt x="5922" y="25820"/>
                    <a:pt x="5963" y="25799"/>
                  </a:cubicBezTo>
                  <a:cubicBezTo>
                    <a:pt x="5880" y="25485"/>
                    <a:pt x="5838" y="25129"/>
                    <a:pt x="5754" y="24816"/>
                  </a:cubicBezTo>
                  <a:cubicBezTo>
                    <a:pt x="5649" y="24460"/>
                    <a:pt x="5712" y="24125"/>
                    <a:pt x="5859" y="23769"/>
                  </a:cubicBezTo>
                  <a:cubicBezTo>
                    <a:pt x="6026" y="23456"/>
                    <a:pt x="6194" y="23121"/>
                    <a:pt x="6403" y="22828"/>
                  </a:cubicBezTo>
                  <a:cubicBezTo>
                    <a:pt x="6654" y="22514"/>
                    <a:pt x="6968" y="22305"/>
                    <a:pt x="7344" y="22200"/>
                  </a:cubicBezTo>
                  <a:cubicBezTo>
                    <a:pt x="8035" y="22033"/>
                    <a:pt x="8704" y="21844"/>
                    <a:pt x="9416" y="21886"/>
                  </a:cubicBezTo>
                  <a:cubicBezTo>
                    <a:pt x="9918" y="21928"/>
                    <a:pt x="10420" y="21886"/>
                    <a:pt x="10880" y="21886"/>
                  </a:cubicBezTo>
                  <a:cubicBezTo>
                    <a:pt x="10985" y="21656"/>
                    <a:pt x="11048" y="21426"/>
                    <a:pt x="11173" y="21217"/>
                  </a:cubicBezTo>
                  <a:cubicBezTo>
                    <a:pt x="11592" y="20589"/>
                    <a:pt x="12157" y="20108"/>
                    <a:pt x="12889" y="19878"/>
                  </a:cubicBezTo>
                  <a:cubicBezTo>
                    <a:pt x="13266" y="19752"/>
                    <a:pt x="13663" y="19647"/>
                    <a:pt x="14040" y="19564"/>
                  </a:cubicBezTo>
                  <a:cubicBezTo>
                    <a:pt x="14228" y="19522"/>
                    <a:pt x="14416" y="19522"/>
                    <a:pt x="14626" y="19522"/>
                  </a:cubicBezTo>
                  <a:lnTo>
                    <a:pt x="16341" y="19522"/>
                  </a:lnTo>
                  <a:cubicBezTo>
                    <a:pt x="16530" y="18810"/>
                    <a:pt x="17137" y="18434"/>
                    <a:pt x="17597" y="17953"/>
                  </a:cubicBezTo>
                  <a:cubicBezTo>
                    <a:pt x="17660" y="17890"/>
                    <a:pt x="17743" y="17848"/>
                    <a:pt x="17785" y="17848"/>
                  </a:cubicBezTo>
                  <a:cubicBezTo>
                    <a:pt x="18434" y="17660"/>
                    <a:pt x="19062" y="17555"/>
                    <a:pt x="19752" y="17743"/>
                  </a:cubicBezTo>
                  <a:cubicBezTo>
                    <a:pt x="20631" y="17994"/>
                    <a:pt x="21468" y="18287"/>
                    <a:pt x="22200" y="18852"/>
                  </a:cubicBezTo>
                  <a:cubicBezTo>
                    <a:pt x="22388" y="19020"/>
                    <a:pt x="22619" y="19124"/>
                    <a:pt x="22891" y="19271"/>
                  </a:cubicBezTo>
                  <a:cubicBezTo>
                    <a:pt x="23037" y="19208"/>
                    <a:pt x="23204" y="19103"/>
                    <a:pt x="23393" y="18957"/>
                  </a:cubicBezTo>
                  <a:cubicBezTo>
                    <a:pt x="23727" y="18727"/>
                    <a:pt x="24083" y="18643"/>
                    <a:pt x="24502" y="18622"/>
                  </a:cubicBezTo>
                  <a:cubicBezTo>
                    <a:pt x="25234" y="18622"/>
                    <a:pt x="25862" y="18810"/>
                    <a:pt x="26531" y="19145"/>
                  </a:cubicBezTo>
                  <a:cubicBezTo>
                    <a:pt x="27285" y="19543"/>
                    <a:pt x="27849" y="20171"/>
                    <a:pt x="28414" y="20777"/>
                  </a:cubicBezTo>
                  <a:cubicBezTo>
                    <a:pt x="28582" y="20945"/>
                    <a:pt x="28645" y="21238"/>
                    <a:pt x="28770" y="21531"/>
                  </a:cubicBezTo>
                  <a:cubicBezTo>
                    <a:pt x="28958" y="21614"/>
                    <a:pt x="29209" y="21572"/>
                    <a:pt x="29461" y="21551"/>
                  </a:cubicBezTo>
                  <a:cubicBezTo>
                    <a:pt x="29816" y="21531"/>
                    <a:pt x="30151" y="21635"/>
                    <a:pt x="30465" y="21844"/>
                  </a:cubicBezTo>
                  <a:cubicBezTo>
                    <a:pt x="30674" y="21970"/>
                    <a:pt x="30883" y="22095"/>
                    <a:pt x="31134" y="22179"/>
                  </a:cubicBezTo>
                  <a:cubicBezTo>
                    <a:pt x="31448" y="22284"/>
                    <a:pt x="31699" y="22493"/>
                    <a:pt x="31888" y="22765"/>
                  </a:cubicBezTo>
                  <a:cubicBezTo>
                    <a:pt x="32202" y="23121"/>
                    <a:pt x="32411" y="23539"/>
                    <a:pt x="32599" y="23979"/>
                  </a:cubicBezTo>
                  <a:cubicBezTo>
                    <a:pt x="32641" y="24125"/>
                    <a:pt x="32641" y="24272"/>
                    <a:pt x="32662" y="24439"/>
                  </a:cubicBezTo>
                  <a:cubicBezTo>
                    <a:pt x="32704" y="24585"/>
                    <a:pt x="32704" y="24774"/>
                    <a:pt x="32704" y="24920"/>
                  </a:cubicBezTo>
                  <a:cubicBezTo>
                    <a:pt x="32955" y="25067"/>
                    <a:pt x="33185" y="25004"/>
                    <a:pt x="33457" y="25004"/>
                  </a:cubicBezTo>
                  <a:cubicBezTo>
                    <a:pt x="33917" y="24983"/>
                    <a:pt x="34294" y="25108"/>
                    <a:pt x="34650" y="25380"/>
                  </a:cubicBezTo>
                  <a:cubicBezTo>
                    <a:pt x="35110" y="25715"/>
                    <a:pt x="35549" y="26029"/>
                    <a:pt x="35905" y="26448"/>
                  </a:cubicBezTo>
                  <a:cubicBezTo>
                    <a:pt x="36365" y="26908"/>
                    <a:pt x="36533" y="27473"/>
                    <a:pt x="36596" y="28101"/>
                  </a:cubicBezTo>
                  <a:cubicBezTo>
                    <a:pt x="36616" y="28247"/>
                    <a:pt x="36596" y="28435"/>
                    <a:pt x="36596" y="28624"/>
                  </a:cubicBezTo>
                  <a:cubicBezTo>
                    <a:pt x="36616" y="28958"/>
                    <a:pt x="36533" y="29251"/>
                    <a:pt x="36324" y="29523"/>
                  </a:cubicBezTo>
                  <a:cubicBezTo>
                    <a:pt x="36072" y="29900"/>
                    <a:pt x="35884" y="30318"/>
                    <a:pt x="35654" y="30737"/>
                  </a:cubicBezTo>
                  <a:cubicBezTo>
                    <a:pt x="35738" y="30758"/>
                    <a:pt x="35780" y="30779"/>
                    <a:pt x="35842" y="30758"/>
                  </a:cubicBezTo>
                  <a:cubicBezTo>
                    <a:pt x="36428" y="30632"/>
                    <a:pt x="36805" y="31030"/>
                    <a:pt x="37098" y="31448"/>
                  </a:cubicBezTo>
                  <a:cubicBezTo>
                    <a:pt x="37202" y="31595"/>
                    <a:pt x="37307" y="31720"/>
                    <a:pt x="37474" y="31825"/>
                  </a:cubicBezTo>
                  <a:cubicBezTo>
                    <a:pt x="37830" y="32034"/>
                    <a:pt x="38060" y="32390"/>
                    <a:pt x="38269" y="32725"/>
                  </a:cubicBezTo>
                  <a:cubicBezTo>
                    <a:pt x="38311" y="32808"/>
                    <a:pt x="38353" y="32913"/>
                    <a:pt x="38353" y="32976"/>
                  </a:cubicBezTo>
                  <a:cubicBezTo>
                    <a:pt x="38353" y="33290"/>
                    <a:pt x="38458" y="33583"/>
                    <a:pt x="38520" y="33875"/>
                  </a:cubicBezTo>
                  <a:cubicBezTo>
                    <a:pt x="38604" y="34231"/>
                    <a:pt x="38583" y="34587"/>
                    <a:pt x="38458" y="34943"/>
                  </a:cubicBezTo>
                  <a:cubicBezTo>
                    <a:pt x="38395" y="35047"/>
                    <a:pt x="38395" y="35152"/>
                    <a:pt x="38353" y="35277"/>
                  </a:cubicBezTo>
                  <a:cubicBezTo>
                    <a:pt x="38583" y="35466"/>
                    <a:pt x="38793" y="35654"/>
                    <a:pt x="39044" y="35738"/>
                  </a:cubicBezTo>
                  <a:cubicBezTo>
                    <a:pt x="39295" y="35800"/>
                    <a:pt x="39504" y="35947"/>
                    <a:pt x="39671" y="36114"/>
                  </a:cubicBezTo>
                  <a:cubicBezTo>
                    <a:pt x="39901" y="36365"/>
                    <a:pt x="40173" y="36596"/>
                    <a:pt x="40404" y="36847"/>
                  </a:cubicBezTo>
                  <a:cubicBezTo>
                    <a:pt x="40697" y="37140"/>
                    <a:pt x="40864" y="37453"/>
                    <a:pt x="40822" y="37872"/>
                  </a:cubicBezTo>
                  <a:lnTo>
                    <a:pt x="40822" y="38667"/>
                  </a:lnTo>
                  <a:cubicBezTo>
                    <a:pt x="40822" y="38897"/>
                    <a:pt x="40717" y="39044"/>
                    <a:pt x="40550" y="39190"/>
                  </a:cubicBezTo>
                  <a:cubicBezTo>
                    <a:pt x="40341" y="39316"/>
                    <a:pt x="40153" y="39441"/>
                    <a:pt x="39964" y="39567"/>
                  </a:cubicBezTo>
                  <a:cubicBezTo>
                    <a:pt x="39985" y="39755"/>
                    <a:pt x="40132" y="39755"/>
                    <a:pt x="40194" y="39839"/>
                  </a:cubicBezTo>
                  <a:cubicBezTo>
                    <a:pt x="40278" y="39922"/>
                    <a:pt x="40383" y="39985"/>
                    <a:pt x="40487" y="40048"/>
                  </a:cubicBezTo>
                  <a:cubicBezTo>
                    <a:pt x="40989" y="40278"/>
                    <a:pt x="41094" y="40780"/>
                    <a:pt x="41178" y="41220"/>
                  </a:cubicBezTo>
                  <a:cubicBezTo>
                    <a:pt x="41282" y="41806"/>
                    <a:pt x="41136" y="42329"/>
                    <a:pt x="40676" y="42705"/>
                  </a:cubicBezTo>
                  <a:cubicBezTo>
                    <a:pt x="40404" y="42956"/>
                    <a:pt x="40173" y="43186"/>
                    <a:pt x="39881" y="43438"/>
                  </a:cubicBezTo>
                  <a:cubicBezTo>
                    <a:pt x="39964" y="43626"/>
                    <a:pt x="40069" y="43814"/>
                    <a:pt x="40236" y="44002"/>
                  </a:cubicBezTo>
                  <a:cubicBezTo>
                    <a:pt x="40655" y="44463"/>
                    <a:pt x="40613" y="45007"/>
                    <a:pt x="40153" y="45467"/>
                  </a:cubicBezTo>
                  <a:cubicBezTo>
                    <a:pt x="39985" y="45593"/>
                    <a:pt x="39839" y="45718"/>
                    <a:pt x="39650" y="45844"/>
                  </a:cubicBezTo>
                  <a:cubicBezTo>
                    <a:pt x="39399" y="46032"/>
                    <a:pt x="39106" y="46199"/>
                    <a:pt x="38834" y="46409"/>
                  </a:cubicBezTo>
                  <a:cubicBezTo>
                    <a:pt x="38311" y="46785"/>
                    <a:pt x="37725" y="46953"/>
                    <a:pt x="37098" y="46953"/>
                  </a:cubicBezTo>
                  <a:lnTo>
                    <a:pt x="36072" y="46953"/>
                  </a:lnTo>
                  <a:cubicBezTo>
                    <a:pt x="35466" y="46953"/>
                    <a:pt x="34943" y="46848"/>
                    <a:pt x="34503" y="46346"/>
                  </a:cubicBezTo>
                  <a:cubicBezTo>
                    <a:pt x="34419" y="46451"/>
                    <a:pt x="34315" y="46513"/>
                    <a:pt x="34273" y="46618"/>
                  </a:cubicBezTo>
                  <a:cubicBezTo>
                    <a:pt x="33855" y="47392"/>
                    <a:pt x="33227" y="47936"/>
                    <a:pt x="32536" y="48459"/>
                  </a:cubicBezTo>
                  <a:cubicBezTo>
                    <a:pt x="32013" y="48878"/>
                    <a:pt x="31448" y="49233"/>
                    <a:pt x="30925" y="49652"/>
                  </a:cubicBezTo>
                  <a:cubicBezTo>
                    <a:pt x="30549" y="49924"/>
                    <a:pt x="30151" y="50133"/>
                    <a:pt x="29712" y="50280"/>
                  </a:cubicBezTo>
                  <a:cubicBezTo>
                    <a:pt x="29481" y="50342"/>
                    <a:pt x="29251" y="50405"/>
                    <a:pt x="29042" y="50593"/>
                  </a:cubicBezTo>
                  <a:cubicBezTo>
                    <a:pt x="29105" y="50740"/>
                    <a:pt x="29189" y="50907"/>
                    <a:pt x="29251" y="51033"/>
                  </a:cubicBezTo>
                  <a:cubicBezTo>
                    <a:pt x="29879" y="51326"/>
                    <a:pt x="30507" y="51535"/>
                    <a:pt x="31155" y="51598"/>
                  </a:cubicBezTo>
                  <a:cubicBezTo>
                    <a:pt x="31281" y="51640"/>
                    <a:pt x="31406" y="51640"/>
                    <a:pt x="31553" y="51681"/>
                  </a:cubicBezTo>
                  <a:cubicBezTo>
                    <a:pt x="32327" y="52058"/>
                    <a:pt x="33185" y="52079"/>
                    <a:pt x="34022" y="52205"/>
                  </a:cubicBezTo>
                  <a:cubicBezTo>
                    <a:pt x="35947" y="52518"/>
                    <a:pt x="37851" y="52811"/>
                    <a:pt x="39755" y="53104"/>
                  </a:cubicBezTo>
                  <a:cubicBezTo>
                    <a:pt x="41596" y="53355"/>
                    <a:pt x="43333" y="53941"/>
                    <a:pt x="45049" y="54590"/>
                  </a:cubicBezTo>
                  <a:cubicBezTo>
                    <a:pt x="45383" y="54715"/>
                    <a:pt x="45718" y="54799"/>
                    <a:pt x="46116" y="54925"/>
                  </a:cubicBezTo>
                  <a:cubicBezTo>
                    <a:pt x="46137" y="54904"/>
                    <a:pt x="46220" y="54904"/>
                    <a:pt x="46262" y="54841"/>
                  </a:cubicBezTo>
                  <a:cubicBezTo>
                    <a:pt x="46513" y="54694"/>
                    <a:pt x="46743" y="54694"/>
                    <a:pt x="46974" y="54778"/>
                  </a:cubicBezTo>
                  <a:cubicBezTo>
                    <a:pt x="47601" y="54946"/>
                    <a:pt x="48229" y="55197"/>
                    <a:pt x="48731" y="55678"/>
                  </a:cubicBezTo>
                  <a:cubicBezTo>
                    <a:pt x="48940" y="55887"/>
                    <a:pt x="49171" y="56054"/>
                    <a:pt x="49401" y="56201"/>
                  </a:cubicBezTo>
                  <a:cubicBezTo>
                    <a:pt x="49673" y="56389"/>
                    <a:pt x="49777" y="56661"/>
                    <a:pt x="49798" y="56933"/>
                  </a:cubicBezTo>
                  <a:cubicBezTo>
                    <a:pt x="49819" y="57205"/>
                    <a:pt x="49694" y="57352"/>
                    <a:pt x="49401" y="57394"/>
                  </a:cubicBezTo>
                  <a:cubicBezTo>
                    <a:pt x="49338" y="57394"/>
                    <a:pt x="49254" y="57352"/>
                    <a:pt x="49171" y="57352"/>
                  </a:cubicBezTo>
                  <a:cubicBezTo>
                    <a:pt x="49066" y="57143"/>
                    <a:pt x="49024" y="56871"/>
                    <a:pt x="48752" y="56724"/>
                  </a:cubicBezTo>
                  <a:cubicBezTo>
                    <a:pt x="48543" y="56619"/>
                    <a:pt x="48417" y="56389"/>
                    <a:pt x="48187" y="56285"/>
                  </a:cubicBezTo>
                  <a:cubicBezTo>
                    <a:pt x="48145" y="56515"/>
                    <a:pt x="48292" y="56682"/>
                    <a:pt x="48334" y="56829"/>
                  </a:cubicBezTo>
                  <a:cubicBezTo>
                    <a:pt x="48459" y="57289"/>
                    <a:pt x="48250" y="57770"/>
                    <a:pt x="47832" y="57959"/>
                  </a:cubicBezTo>
                  <a:cubicBezTo>
                    <a:pt x="47559" y="58084"/>
                    <a:pt x="47246" y="58168"/>
                    <a:pt x="46974" y="58398"/>
                  </a:cubicBezTo>
                  <a:cubicBezTo>
                    <a:pt x="46932" y="58461"/>
                    <a:pt x="46785" y="58482"/>
                    <a:pt x="46723" y="58482"/>
                  </a:cubicBezTo>
                  <a:cubicBezTo>
                    <a:pt x="46534" y="58503"/>
                    <a:pt x="46367" y="58503"/>
                    <a:pt x="46220" y="58670"/>
                  </a:cubicBezTo>
                  <a:cubicBezTo>
                    <a:pt x="46220" y="58858"/>
                    <a:pt x="46346" y="58984"/>
                    <a:pt x="46430" y="59172"/>
                  </a:cubicBezTo>
                  <a:cubicBezTo>
                    <a:pt x="46576" y="59507"/>
                    <a:pt x="46723" y="59821"/>
                    <a:pt x="46764" y="60176"/>
                  </a:cubicBezTo>
                  <a:cubicBezTo>
                    <a:pt x="46785" y="60344"/>
                    <a:pt x="46827" y="60469"/>
                    <a:pt x="46869" y="60637"/>
                  </a:cubicBezTo>
                  <a:cubicBezTo>
                    <a:pt x="47078" y="61306"/>
                    <a:pt x="47183" y="61997"/>
                    <a:pt x="47308" y="62687"/>
                  </a:cubicBezTo>
                  <a:cubicBezTo>
                    <a:pt x="47350" y="62855"/>
                    <a:pt x="47371" y="63043"/>
                    <a:pt x="47413" y="63189"/>
                  </a:cubicBezTo>
                  <a:cubicBezTo>
                    <a:pt x="47601" y="63629"/>
                    <a:pt x="47664" y="64110"/>
                    <a:pt x="47706" y="64570"/>
                  </a:cubicBezTo>
                  <a:cubicBezTo>
                    <a:pt x="47727" y="64759"/>
                    <a:pt x="47769" y="64947"/>
                    <a:pt x="47811" y="65135"/>
                  </a:cubicBezTo>
                  <a:cubicBezTo>
                    <a:pt x="47915" y="65386"/>
                    <a:pt x="48041" y="65658"/>
                    <a:pt x="47811" y="65993"/>
                  </a:cubicBezTo>
                  <a:cubicBezTo>
                    <a:pt x="48208" y="65972"/>
                    <a:pt x="48501" y="65930"/>
                    <a:pt x="48752" y="65910"/>
                  </a:cubicBezTo>
                  <a:cubicBezTo>
                    <a:pt x="50008" y="65721"/>
                    <a:pt x="51263" y="65554"/>
                    <a:pt x="52518" y="65303"/>
                  </a:cubicBezTo>
                  <a:cubicBezTo>
                    <a:pt x="55301" y="64780"/>
                    <a:pt x="58063" y="64215"/>
                    <a:pt x="60846" y="63692"/>
                  </a:cubicBezTo>
                  <a:cubicBezTo>
                    <a:pt x="62478" y="63378"/>
                    <a:pt x="64152" y="63106"/>
                    <a:pt x="65826" y="62855"/>
                  </a:cubicBezTo>
                  <a:cubicBezTo>
                    <a:pt x="66642" y="62729"/>
                    <a:pt x="67479" y="62625"/>
                    <a:pt x="68316" y="62478"/>
                  </a:cubicBezTo>
                  <a:cubicBezTo>
                    <a:pt x="68483" y="62457"/>
                    <a:pt x="68609" y="62436"/>
                    <a:pt x="68797" y="62373"/>
                  </a:cubicBezTo>
                  <a:cubicBezTo>
                    <a:pt x="68923" y="61934"/>
                    <a:pt x="69027" y="61516"/>
                    <a:pt x="69153" y="61076"/>
                  </a:cubicBezTo>
                  <a:cubicBezTo>
                    <a:pt x="69383" y="60239"/>
                    <a:pt x="69592" y="59381"/>
                    <a:pt x="69885" y="58565"/>
                  </a:cubicBezTo>
                  <a:cubicBezTo>
                    <a:pt x="70157" y="57854"/>
                    <a:pt x="70492" y="57184"/>
                    <a:pt x="70827" y="56494"/>
                  </a:cubicBezTo>
                  <a:cubicBezTo>
                    <a:pt x="71245" y="55678"/>
                    <a:pt x="71747" y="54925"/>
                    <a:pt x="72312" y="54213"/>
                  </a:cubicBezTo>
                  <a:cubicBezTo>
                    <a:pt x="72772" y="53690"/>
                    <a:pt x="73254" y="53230"/>
                    <a:pt x="73860" y="52895"/>
                  </a:cubicBezTo>
                  <a:cubicBezTo>
                    <a:pt x="74300" y="52623"/>
                    <a:pt x="74802" y="52477"/>
                    <a:pt x="75304" y="52393"/>
                  </a:cubicBezTo>
                  <a:cubicBezTo>
                    <a:pt x="76664" y="52163"/>
                    <a:pt x="77941" y="52414"/>
                    <a:pt x="79154" y="53062"/>
                  </a:cubicBezTo>
                  <a:cubicBezTo>
                    <a:pt x="80158" y="53627"/>
                    <a:pt x="81037" y="54318"/>
                    <a:pt x="81832" y="55134"/>
                  </a:cubicBezTo>
                  <a:cubicBezTo>
                    <a:pt x="82753" y="56054"/>
                    <a:pt x="83548" y="57080"/>
                    <a:pt x="84218" y="58168"/>
                  </a:cubicBezTo>
                  <a:cubicBezTo>
                    <a:pt x="84343" y="58356"/>
                    <a:pt x="84448" y="58565"/>
                    <a:pt x="84594" y="58712"/>
                  </a:cubicBezTo>
                  <a:cubicBezTo>
                    <a:pt x="85013" y="58858"/>
                    <a:pt x="85368" y="58795"/>
                    <a:pt x="85766" y="58712"/>
                  </a:cubicBezTo>
                  <a:cubicBezTo>
                    <a:pt x="89218" y="57854"/>
                    <a:pt x="92671" y="57101"/>
                    <a:pt x="96165" y="56473"/>
                  </a:cubicBezTo>
                  <a:cubicBezTo>
                    <a:pt x="97923" y="56159"/>
                    <a:pt x="99680" y="55824"/>
                    <a:pt x="101438" y="55469"/>
                  </a:cubicBezTo>
                  <a:cubicBezTo>
                    <a:pt x="101501" y="55448"/>
                    <a:pt x="101605" y="55427"/>
                    <a:pt x="101668" y="55406"/>
                  </a:cubicBezTo>
                  <a:cubicBezTo>
                    <a:pt x="101752" y="55218"/>
                    <a:pt x="101668" y="55113"/>
                    <a:pt x="101563" y="55029"/>
                  </a:cubicBezTo>
                  <a:cubicBezTo>
                    <a:pt x="101354" y="54841"/>
                    <a:pt x="101270" y="54611"/>
                    <a:pt x="101291" y="54318"/>
                  </a:cubicBezTo>
                  <a:cubicBezTo>
                    <a:pt x="101333" y="54088"/>
                    <a:pt x="101270" y="53878"/>
                    <a:pt x="101187" y="53648"/>
                  </a:cubicBezTo>
                  <a:cubicBezTo>
                    <a:pt x="101061" y="53209"/>
                    <a:pt x="100957" y="52790"/>
                    <a:pt x="100957" y="52309"/>
                  </a:cubicBezTo>
                  <a:cubicBezTo>
                    <a:pt x="100957" y="52058"/>
                    <a:pt x="100915" y="51786"/>
                    <a:pt x="100831" y="51535"/>
                  </a:cubicBezTo>
                  <a:cubicBezTo>
                    <a:pt x="100601" y="50698"/>
                    <a:pt x="100559" y="49861"/>
                    <a:pt x="100392" y="49024"/>
                  </a:cubicBezTo>
                  <a:cubicBezTo>
                    <a:pt x="100329" y="48815"/>
                    <a:pt x="100350" y="48606"/>
                    <a:pt x="100350" y="48396"/>
                  </a:cubicBezTo>
                  <a:lnTo>
                    <a:pt x="100350" y="47706"/>
                  </a:lnTo>
                  <a:cubicBezTo>
                    <a:pt x="100245" y="47580"/>
                    <a:pt x="100099" y="47601"/>
                    <a:pt x="99994" y="47622"/>
                  </a:cubicBezTo>
                  <a:cubicBezTo>
                    <a:pt x="99764" y="47727"/>
                    <a:pt x="99513" y="47706"/>
                    <a:pt x="99283" y="47622"/>
                  </a:cubicBezTo>
                  <a:cubicBezTo>
                    <a:pt x="99157" y="47580"/>
                    <a:pt x="99032" y="47601"/>
                    <a:pt x="98885" y="47601"/>
                  </a:cubicBezTo>
                  <a:cubicBezTo>
                    <a:pt x="98027" y="47601"/>
                    <a:pt x="97776" y="47308"/>
                    <a:pt x="97734" y="46451"/>
                  </a:cubicBezTo>
                  <a:cubicBezTo>
                    <a:pt x="97734" y="46367"/>
                    <a:pt x="97734" y="46262"/>
                    <a:pt x="97713" y="46137"/>
                  </a:cubicBezTo>
                  <a:cubicBezTo>
                    <a:pt x="97630" y="46220"/>
                    <a:pt x="97588" y="46241"/>
                    <a:pt x="97567" y="46262"/>
                  </a:cubicBezTo>
                  <a:cubicBezTo>
                    <a:pt x="97420" y="46513"/>
                    <a:pt x="97316" y="46743"/>
                    <a:pt x="97190" y="46974"/>
                  </a:cubicBezTo>
                  <a:cubicBezTo>
                    <a:pt x="97148" y="47078"/>
                    <a:pt x="97148" y="47183"/>
                    <a:pt x="97148" y="47288"/>
                  </a:cubicBezTo>
                  <a:cubicBezTo>
                    <a:pt x="97169" y="47518"/>
                    <a:pt x="97044" y="47664"/>
                    <a:pt x="96793" y="47706"/>
                  </a:cubicBezTo>
                  <a:cubicBezTo>
                    <a:pt x="96625" y="47727"/>
                    <a:pt x="96458" y="47622"/>
                    <a:pt x="96416" y="47455"/>
                  </a:cubicBezTo>
                  <a:cubicBezTo>
                    <a:pt x="96332" y="47162"/>
                    <a:pt x="96312" y="46890"/>
                    <a:pt x="96458" y="46618"/>
                  </a:cubicBezTo>
                  <a:cubicBezTo>
                    <a:pt x="96667" y="46241"/>
                    <a:pt x="96876" y="45907"/>
                    <a:pt x="97086" y="45509"/>
                  </a:cubicBezTo>
                  <a:cubicBezTo>
                    <a:pt x="97379" y="44944"/>
                    <a:pt x="97881" y="44588"/>
                    <a:pt x="98341" y="44233"/>
                  </a:cubicBezTo>
                  <a:cubicBezTo>
                    <a:pt x="98425" y="44170"/>
                    <a:pt x="98550" y="44149"/>
                    <a:pt x="98655" y="44128"/>
                  </a:cubicBezTo>
                  <a:cubicBezTo>
                    <a:pt x="98781" y="44107"/>
                    <a:pt x="98927" y="44128"/>
                    <a:pt x="99094" y="44128"/>
                  </a:cubicBezTo>
                  <a:cubicBezTo>
                    <a:pt x="99785" y="43521"/>
                    <a:pt x="100496" y="42894"/>
                    <a:pt x="101187" y="42266"/>
                  </a:cubicBezTo>
                  <a:cubicBezTo>
                    <a:pt x="102128" y="41492"/>
                    <a:pt x="103112" y="40697"/>
                    <a:pt x="104179" y="40090"/>
                  </a:cubicBezTo>
                  <a:cubicBezTo>
                    <a:pt x="106271" y="38876"/>
                    <a:pt x="108364" y="37621"/>
                    <a:pt x="110456" y="36386"/>
                  </a:cubicBezTo>
                  <a:cubicBezTo>
                    <a:pt x="110686" y="36219"/>
                    <a:pt x="110895" y="36052"/>
                    <a:pt x="111125" y="35884"/>
                  </a:cubicBezTo>
                  <a:cubicBezTo>
                    <a:pt x="111314" y="35759"/>
                    <a:pt x="111481" y="35591"/>
                    <a:pt x="111690" y="35466"/>
                  </a:cubicBezTo>
                  <a:cubicBezTo>
                    <a:pt x="112255" y="35131"/>
                    <a:pt x="112757" y="34712"/>
                    <a:pt x="113260" y="34210"/>
                  </a:cubicBezTo>
                  <a:cubicBezTo>
                    <a:pt x="113281" y="33896"/>
                    <a:pt x="113322" y="33583"/>
                    <a:pt x="113364" y="33269"/>
                  </a:cubicBezTo>
                  <a:cubicBezTo>
                    <a:pt x="113385" y="32955"/>
                    <a:pt x="113406" y="32641"/>
                    <a:pt x="113532" y="32327"/>
                  </a:cubicBezTo>
                  <a:cubicBezTo>
                    <a:pt x="113615" y="32118"/>
                    <a:pt x="113532" y="32013"/>
                    <a:pt x="113301" y="32013"/>
                  </a:cubicBezTo>
                  <a:cubicBezTo>
                    <a:pt x="112590" y="32013"/>
                    <a:pt x="111900" y="31992"/>
                    <a:pt x="111188" y="32013"/>
                  </a:cubicBezTo>
                  <a:cubicBezTo>
                    <a:pt x="110142" y="32076"/>
                    <a:pt x="109117" y="31825"/>
                    <a:pt x="108092" y="31574"/>
                  </a:cubicBezTo>
                  <a:cubicBezTo>
                    <a:pt x="108029" y="31553"/>
                    <a:pt x="107945" y="31511"/>
                    <a:pt x="107882" y="31511"/>
                  </a:cubicBezTo>
                  <a:cubicBezTo>
                    <a:pt x="106941" y="31281"/>
                    <a:pt x="106062" y="30883"/>
                    <a:pt x="105246" y="30360"/>
                  </a:cubicBezTo>
                  <a:cubicBezTo>
                    <a:pt x="104576" y="29921"/>
                    <a:pt x="103949" y="29419"/>
                    <a:pt x="103467" y="28770"/>
                  </a:cubicBezTo>
                  <a:cubicBezTo>
                    <a:pt x="102923" y="28017"/>
                    <a:pt x="102379" y="27222"/>
                    <a:pt x="101856" y="26448"/>
                  </a:cubicBezTo>
                  <a:cubicBezTo>
                    <a:pt x="101710" y="26238"/>
                    <a:pt x="101605" y="26029"/>
                    <a:pt x="101501" y="25799"/>
                  </a:cubicBezTo>
                  <a:cubicBezTo>
                    <a:pt x="101375" y="25506"/>
                    <a:pt x="101291" y="25213"/>
                    <a:pt x="101166" y="24962"/>
                  </a:cubicBezTo>
                  <a:cubicBezTo>
                    <a:pt x="101019" y="24585"/>
                    <a:pt x="100873" y="24230"/>
                    <a:pt x="100831" y="23811"/>
                  </a:cubicBezTo>
                  <a:cubicBezTo>
                    <a:pt x="100810" y="23665"/>
                    <a:pt x="100747" y="23539"/>
                    <a:pt x="100726" y="23414"/>
                  </a:cubicBezTo>
                  <a:cubicBezTo>
                    <a:pt x="100517" y="23330"/>
                    <a:pt x="100308" y="23393"/>
                    <a:pt x="100099" y="23393"/>
                  </a:cubicBezTo>
                  <a:cubicBezTo>
                    <a:pt x="99617" y="23414"/>
                    <a:pt x="99241" y="23288"/>
                    <a:pt x="98885" y="22995"/>
                  </a:cubicBezTo>
                  <a:cubicBezTo>
                    <a:pt x="98655" y="22807"/>
                    <a:pt x="98425" y="22681"/>
                    <a:pt x="98195" y="22514"/>
                  </a:cubicBezTo>
                  <a:cubicBezTo>
                    <a:pt x="98006" y="22388"/>
                    <a:pt x="97818" y="22242"/>
                    <a:pt x="97692" y="22054"/>
                  </a:cubicBezTo>
                  <a:cubicBezTo>
                    <a:pt x="97567" y="21886"/>
                    <a:pt x="97462" y="21719"/>
                    <a:pt x="97274" y="21614"/>
                  </a:cubicBezTo>
                  <a:cubicBezTo>
                    <a:pt x="97148" y="21531"/>
                    <a:pt x="97086" y="21405"/>
                    <a:pt x="97086" y="21259"/>
                  </a:cubicBezTo>
                  <a:cubicBezTo>
                    <a:pt x="97086" y="21154"/>
                    <a:pt x="97065" y="21028"/>
                    <a:pt x="97086" y="20924"/>
                  </a:cubicBezTo>
                  <a:cubicBezTo>
                    <a:pt x="97148" y="20212"/>
                    <a:pt x="97295" y="19543"/>
                    <a:pt x="97734" y="18957"/>
                  </a:cubicBezTo>
                  <a:cubicBezTo>
                    <a:pt x="97902" y="18790"/>
                    <a:pt x="98048" y="18643"/>
                    <a:pt x="98320" y="18643"/>
                  </a:cubicBezTo>
                  <a:lnTo>
                    <a:pt x="98948" y="18643"/>
                  </a:lnTo>
                  <a:cubicBezTo>
                    <a:pt x="99283" y="18643"/>
                    <a:pt x="99576" y="18727"/>
                    <a:pt x="99827" y="18936"/>
                  </a:cubicBezTo>
                  <a:cubicBezTo>
                    <a:pt x="99994" y="19062"/>
                    <a:pt x="100141" y="19208"/>
                    <a:pt x="100413" y="19229"/>
                  </a:cubicBezTo>
                  <a:cubicBezTo>
                    <a:pt x="100454" y="18999"/>
                    <a:pt x="100496" y="18748"/>
                    <a:pt x="100517" y="18518"/>
                  </a:cubicBezTo>
                  <a:cubicBezTo>
                    <a:pt x="99576" y="18015"/>
                    <a:pt x="98718" y="16718"/>
                    <a:pt x="98676" y="15693"/>
                  </a:cubicBezTo>
                  <a:cubicBezTo>
                    <a:pt x="98676" y="14940"/>
                    <a:pt x="98571" y="14186"/>
                    <a:pt x="98571" y="13412"/>
                  </a:cubicBezTo>
                  <a:cubicBezTo>
                    <a:pt x="98571" y="12324"/>
                    <a:pt x="98864" y="11278"/>
                    <a:pt x="99471" y="10336"/>
                  </a:cubicBezTo>
                  <a:cubicBezTo>
                    <a:pt x="99764" y="9897"/>
                    <a:pt x="100015" y="9416"/>
                    <a:pt x="100308" y="8976"/>
                  </a:cubicBezTo>
                  <a:cubicBezTo>
                    <a:pt x="100496" y="8704"/>
                    <a:pt x="100664" y="8453"/>
                    <a:pt x="100873" y="8181"/>
                  </a:cubicBezTo>
                  <a:lnTo>
                    <a:pt x="100957" y="8118"/>
                  </a:lnTo>
                  <a:cubicBezTo>
                    <a:pt x="101710" y="7114"/>
                    <a:pt x="102651" y="6340"/>
                    <a:pt x="103656" y="5608"/>
                  </a:cubicBezTo>
                  <a:cubicBezTo>
                    <a:pt x="104158" y="5231"/>
                    <a:pt x="104702" y="4917"/>
                    <a:pt x="105267" y="4624"/>
                  </a:cubicBezTo>
                  <a:cubicBezTo>
                    <a:pt x="106041" y="4289"/>
                    <a:pt x="106815" y="3976"/>
                    <a:pt x="107610" y="3725"/>
                  </a:cubicBezTo>
                  <a:cubicBezTo>
                    <a:pt x="108029" y="3557"/>
                    <a:pt x="108447" y="3515"/>
                    <a:pt x="108887" y="3432"/>
                  </a:cubicBezTo>
                  <a:cubicBezTo>
                    <a:pt x="109744" y="3243"/>
                    <a:pt x="110581" y="3055"/>
                    <a:pt x="111481" y="3013"/>
                  </a:cubicBezTo>
                  <a:cubicBezTo>
                    <a:pt x="112067" y="2992"/>
                    <a:pt x="112674" y="2992"/>
                    <a:pt x="113301" y="2992"/>
                  </a:cubicBezTo>
                  <a:cubicBezTo>
                    <a:pt x="113720" y="2992"/>
                    <a:pt x="114118" y="3013"/>
                    <a:pt x="114536" y="3013"/>
                  </a:cubicBezTo>
                  <a:cubicBezTo>
                    <a:pt x="114620" y="2825"/>
                    <a:pt x="114515" y="2783"/>
                    <a:pt x="114410" y="2699"/>
                  </a:cubicBezTo>
                  <a:cubicBezTo>
                    <a:pt x="114243" y="2574"/>
                    <a:pt x="114055" y="2427"/>
                    <a:pt x="113908" y="2302"/>
                  </a:cubicBezTo>
                  <a:cubicBezTo>
                    <a:pt x="113825" y="2218"/>
                    <a:pt x="113720" y="2113"/>
                    <a:pt x="113720" y="2009"/>
                  </a:cubicBezTo>
                  <a:cubicBezTo>
                    <a:pt x="113636" y="1423"/>
                    <a:pt x="113574" y="816"/>
                    <a:pt x="114034" y="293"/>
                  </a:cubicBezTo>
                  <a:cubicBezTo>
                    <a:pt x="114138" y="188"/>
                    <a:pt x="114243" y="63"/>
                    <a:pt x="114410" y="63"/>
                  </a:cubicBezTo>
                  <a:cubicBezTo>
                    <a:pt x="114787" y="63"/>
                    <a:pt x="115185" y="0"/>
                    <a:pt x="115582" y="168"/>
                  </a:cubicBezTo>
                  <a:cubicBezTo>
                    <a:pt x="115938" y="314"/>
                    <a:pt x="116335" y="377"/>
                    <a:pt x="116670" y="628"/>
                  </a:cubicBezTo>
                  <a:cubicBezTo>
                    <a:pt x="116859" y="753"/>
                    <a:pt x="117047" y="921"/>
                    <a:pt x="117193" y="1046"/>
                  </a:cubicBezTo>
                  <a:cubicBezTo>
                    <a:pt x="117298" y="1151"/>
                    <a:pt x="117403" y="1276"/>
                    <a:pt x="117549" y="1360"/>
                  </a:cubicBezTo>
                  <a:cubicBezTo>
                    <a:pt x="117988" y="1590"/>
                    <a:pt x="118239" y="1988"/>
                    <a:pt x="118491" y="2406"/>
                  </a:cubicBezTo>
                  <a:cubicBezTo>
                    <a:pt x="118511" y="2469"/>
                    <a:pt x="118553" y="2490"/>
                    <a:pt x="118595" y="2532"/>
                  </a:cubicBezTo>
                  <a:cubicBezTo>
                    <a:pt x="118616" y="2511"/>
                    <a:pt x="118658" y="2511"/>
                    <a:pt x="118700" y="2490"/>
                  </a:cubicBezTo>
                  <a:cubicBezTo>
                    <a:pt x="118951" y="2051"/>
                    <a:pt x="119348" y="1758"/>
                    <a:pt x="119704" y="1444"/>
                  </a:cubicBezTo>
                  <a:cubicBezTo>
                    <a:pt x="119955" y="1235"/>
                    <a:pt x="120206" y="1109"/>
                    <a:pt x="120499" y="1004"/>
                  </a:cubicBezTo>
                  <a:cubicBezTo>
                    <a:pt x="120939" y="837"/>
                    <a:pt x="121420" y="732"/>
                    <a:pt x="121880" y="649"/>
                  </a:cubicBezTo>
                  <a:cubicBezTo>
                    <a:pt x="122466" y="544"/>
                    <a:pt x="122885" y="837"/>
                    <a:pt x="123261" y="1151"/>
                  </a:cubicBezTo>
                  <a:cubicBezTo>
                    <a:pt x="123366" y="1235"/>
                    <a:pt x="123429" y="1381"/>
                    <a:pt x="123449" y="1486"/>
                  </a:cubicBezTo>
                  <a:cubicBezTo>
                    <a:pt x="123470" y="1758"/>
                    <a:pt x="123470" y="2009"/>
                    <a:pt x="123449" y="2281"/>
                  </a:cubicBezTo>
                  <a:cubicBezTo>
                    <a:pt x="123408" y="2616"/>
                    <a:pt x="123240" y="2929"/>
                    <a:pt x="122947" y="3139"/>
                  </a:cubicBezTo>
                  <a:cubicBezTo>
                    <a:pt x="122675" y="3369"/>
                    <a:pt x="122382" y="3620"/>
                    <a:pt x="122089" y="3871"/>
                  </a:cubicBezTo>
                  <a:cubicBezTo>
                    <a:pt x="122110" y="4038"/>
                    <a:pt x="122215" y="3997"/>
                    <a:pt x="122299" y="3997"/>
                  </a:cubicBezTo>
                  <a:cubicBezTo>
                    <a:pt x="122717" y="3976"/>
                    <a:pt x="123094" y="4101"/>
                    <a:pt x="123449" y="4289"/>
                  </a:cubicBezTo>
                  <a:cubicBezTo>
                    <a:pt x="124245" y="4687"/>
                    <a:pt x="124977" y="5189"/>
                    <a:pt x="125626" y="5733"/>
                  </a:cubicBezTo>
                  <a:cubicBezTo>
                    <a:pt x="125960" y="6026"/>
                    <a:pt x="126232" y="6403"/>
                    <a:pt x="126504" y="6758"/>
                  </a:cubicBezTo>
                  <a:cubicBezTo>
                    <a:pt x="126546" y="6779"/>
                    <a:pt x="126567" y="6821"/>
                    <a:pt x="126567" y="6863"/>
                  </a:cubicBezTo>
                  <a:cubicBezTo>
                    <a:pt x="126588" y="7240"/>
                    <a:pt x="126860" y="7512"/>
                    <a:pt x="127069" y="7805"/>
                  </a:cubicBezTo>
                  <a:cubicBezTo>
                    <a:pt x="127843" y="8851"/>
                    <a:pt x="128241" y="10043"/>
                    <a:pt x="128262" y="11362"/>
                  </a:cubicBezTo>
                  <a:cubicBezTo>
                    <a:pt x="128262" y="11466"/>
                    <a:pt x="128262" y="11529"/>
                    <a:pt x="128283" y="11634"/>
                  </a:cubicBezTo>
                  <a:cubicBezTo>
                    <a:pt x="128450" y="11801"/>
                    <a:pt x="128639" y="11696"/>
                    <a:pt x="128785" y="11696"/>
                  </a:cubicBezTo>
                  <a:cubicBezTo>
                    <a:pt x="129371" y="11634"/>
                    <a:pt x="129852" y="11822"/>
                    <a:pt x="130375" y="12031"/>
                  </a:cubicBezTo>
                  <a:cubicBezTo>
                    <a:pt x="130543" y="12094"/>
                    <a:pt x="130626" y="12199"/>
                    <a:pt x="130689" y="12345"/>
                  </a:cubicBezTo>
                  <a:cubicBezTo>
                    <a:pt x="130961" y="12952"/>
                    <a:pt x="131191" y="13600"/>
                    <a:pt x="131212" y="14249"/>
                  </a:cubicBezTo>
                  <a:cubicBezTo>
                    <a:pt x="131275" y="15065"/>
                    <a:pt x="131066" y="15818"/>
                    <a:pt x="130459" y="16425"/>
                  </a:cubicBezTo>
                  <a:cubicBezTo>
                    <a:pt x="130229" y="16655"/>
                    <a:pt x="129957" y="16906"/>
                    <a:pt x="129706" y="17116"/>
                  </a:cubicBezTo>
                  <a:cubicBezTo>
                    <a:pt x="129183" y="17492"/>
                    <a:pt x="128597" y="17702"/>
                    <a:pt x="127948" y="17534"/>
                  </a:cubicBezTo>
                  <a:lnTo>
                    <a:pt x="127760" y="17534"/>
                  </a:lnTo>
                  <a:cubicBezTo>
                    <a:pt x="127760" y="17660"/>
                    <a:pt x="127739" y="17764"/>
                    <a:pt x="127739" y="17869"/>
                  </a:cubicBezTo>
                  <a:cubicBezTo>
                    <a:pt x="127739" y="18183"/>
                    <a:pt x="127718" y="18476"/>
                    <a:pt x="127739" y="18790"/>
                  </a:cubicBezTo>
                  <a:cubicBezTo>
                    <a:pt x="127822" y="20150"/>
                    <a:pt x="127613" y="21468"/>
                    <a:pt x="127425" y="22807"/>
                  </a:cubicBezTo>
                  <a:cubicBezTo>
                    <a:pt x="127404" y="23016"/>
                    <a:pt x="127320" y="23246"/>
                    <a:pt x="127237" y="23456"/>
                  </a:cubicBezTo>
                  <a:cubicBezTo>
                    <a:pt x="126923" y="24167"/>
                    <a:pt x="126609" y="24878"/>
                    <a:pt x="126295" y="25611"/>
                  </a:cubicBezTo>
                  <a:cubicBezTo>
                    <a:pt x="126190" y="25862"/>
                    <a:pt x="126023" y="26113"/>
                    <a:pt x="125835" y="26322"/>
                  </a:cubicBezTo>
                  <a:cubicBezTo>
                    <a:pt x="125312" y="26845"/>
                    <a:pt x="124830" y="27389"/>
                    <a:pt x="124307" y="27933"/>
                  </a:cubicBezTo>
                  <a:cubicBezTo>
                    <a:pt x="124140" y="28142"/>
                    <a:pt x="123931" y="28352"/>
                    <a:pt x="123742" y="28561"/>
                  </a:cubicBezTo>
                  <a:cubicBezTo>
                    <a:pt x="123742" y="28749"/>
                    <a:pt x="123889" y="28833"/>
                    <a:pt x="123973" y="28937"/>
                  </a:cubicBezTo>
                  <a:cubicBezTo>
                    <a:pt x="124077" y="29063"/>
                    <a:pt x="124182" y="29168"/>
                    <a:pt x="124286" y="29251"/>
                  </a:cubicBezTo>
                  <a:cubicBezTo>
                    <a:pt x="124600" y="29482"/>
                    <a:pt x="124830" y="29774"/>
                    <a:pt x="125081" y="30046"/>
                  </a:cubicBezTo>
                  <a:cubicBezTo>
                    <a:pt x="125333" y="30402"/>
                    <a:pt x="125626" y="30737"/>
                    <a:pt x="125918" y="31072"/>
                  </a:cubicBezTo>
                  <a:cubicBezTo>
                    <a:pt x="126128" y="31344"/>
                    <a:pt x="126337" y="31595"/>
                    <a:pt x="126483" y="31930"/>
                  </a:cubicBezTo>
                  <a:cubicBezTo>
                    <a:pt x="126567" y="32118"/>
                    <a:pt x="126693" y="32243"/>
                    <a:pt x="126797" y="32411"/>
                  </a:cubicBezTo>
                  <a:lnTo>
                    <a:pt x="127592" y="33583"/>
                  </a:lnTo>
                  <a:cubicBezTo>
                    <a:pt x="127634" y="33645"/>
                    <a:pt x="127655" y="33708"/>
                    <a:pt x="127697" y="33771"/>
                  </a:cubicBezTo>
                  <a:cubicBezTo>
                    <a:pt x="127864" y="34315"/>
                    <a:pt x="128053" y="34859"/>
                    <a:pt x="128262" y="35445"/>
                  </a:cubicBezTo>
                  <a:cubicBezTo>
                    <a:pt x="128262" y="35466"/>
                    <a:pt x="128262" y="35528"/>
                    <a:pt x="128283" y="35549"/>
                  </a:cubicBezTo>
                  <a:cubicBezTo>
                    <a:pt x="128492" y="35884"/>
                    <a:pt x="128534" y="36303"/>
                    <a:pt x="128576" y="36721"/>
                  </a:cubicBezTo>
                  <a:cubicBezTo>
                    <a:pt x="128806" y="36637"/>
                    <a:pt x="128973" y="36512"/>
                    <a:pt x="129120" y="36386"/>
                  </a:cubicBezTo>
                  <a:cubicBezTo>
                    <a:pt x="129517" y="35968"/>
                    <a:pt x="129957" y="35633"/>
                    <a:pt x="130459" y="35340"/>
                  </a:cubicBezTo>
                  <a:cubicBezTo>
                    <a:pt x="130626" y="35236"/>
                    <a:pt x="130773" y="35131"/>
                    <a:pt x="130940" y="35005"/>
                  </a:cubicBezTo>
                  <a:cubicBezTo>
                    <a:pt x="131317" y="34650"/>
                    <a:pt x="131798" y="34419"/>
                    <a:pt x="132258" y="34273"/>
                  </a:cubicBezTo>
                  <a:cubicBezTo>
                    <a:pt x="132740" y="34106"/>
                    <a:pt x="133200" y="34106"/>
                    <a:pt x="133723" y="34189"/>
                  </a:cubicBezTo>
                  <a:cubicBezTo>
                    <a:pt x="134455" y="34315"/>
                    <a:pt x="135062" y="34691"/>
                    <a:pt x="135753" y="34963"/>
                  </a:cubicBezTo>
                  <a:cubicBezTo>
                    <a:pt x="135878" y="35026"/>
                    <a:pt x="135962" y="35131"/>
                    <a:pt x="136066" y="35215"/>
                  </a:cubicBezTo>
                  <a:cubicBezTo>
                    <a:pt x="136297" y="35424"/>
                    <a:pt x="136548" y="35633"/>
                    <a:pt x="136903" y="35675"/>
                  </a:cubicBezTo>
                  <a:cubicBezTo>
                    <a:pt x="137029" y="35696"/>
                    <a:pt x="137133" y="35800"/>
                    <a:pt x="137154" y="35947"/>
                  </a:cubicBezTo>
                  <a:cubicBezTo>
                    <a:pt x="137343" y="36491"/>
                    <a:pt x="137698" y="36888"/>
                    <a:pt x="138075" y="37307"/>
                  </a:cubicBezTo>
                  <a:cubicBezTo>
                    <a:pt x="138305" y="37579"/>
                    <a:pt x="138514" y="37935"/>
                    <a:pt x="138724" y="38249"/>
                  </a:cubicBezTo>
                  <a:cubicBezTo>
                    <a:pt x="139058" y="38793"/>
                    <a:pt x="139435" y="39316"/>
                    <a:pt x="139644" y="39943"/>
                  </a:cubicBezTo>
                  <a:cubicBezTo>
                    <a:pt x="139665" y="39985"/>
                    <a:pt x="139665" y="40048"/>
                    <a:pt x="139728" y="40090"/>
                  </a:cubicBezTo>
                  <a:cubicBezTo>
                    <a:pt x="140146" y="40676"/>
                    <a:pt x="140272" y="41345"/>
                    <a:pt x="140502" y="41973"/>
                  </a:cubicBezTo>
                  <a:cubicBezTo>
                    <a:pt x="140523" y="42057"/>
                    <a:pt x="140586" y="42161"/>
                    <a:pt x="140565" y="42266"/>
                  </a:cubicBezTo>
                  <a:cubicBezTo>
                    <a:pt x="140523" y="42559"/>
                    <a:pt x="140628" y="42810"/>
                    <a:pt x="140732" y="43103"/>
                  </a:cubicBezTo>
                  <a:cubicBezTo>
                    <a:pt x="140879" y="43479"/>
                    <a:pt x="140983" y="43835"/>
                    <a:pt x="140921" y="44212"/>
                  </a:cubicBezTo>
                  <a:cubicBezTo>
                    <a:pt x="140921" y="44275"/>
                    <a:pt x="140921" y="44358"/>
                    <a:pt x="140942" y="44442"/>
                  </a:cubicBezTo>
                  <a:cubicBezTo>
                    <a:pt x="141109" y="45049"/>
                    <a:pt x="141109" y="45635"/>
                    <a:pt x="141109" y="46241"/>
                  </a:cubicBezTo>
                  <a:cubicBezTo>
                    <a:pt x="141109" y="47476"/>
                    <a:pt x="141088" y="48710"/>
                    <a:pt x="141109" y="49966"/>
                  </a:cubicBezTo>
                  <a:cubicBezTo>
                    <a:pt x="141109" y="50447"/>
                    <a:pt x="140983" y="50907"/>
                    <a:pt x="140795" y="51326"/>
                  </a:cubicBezTo>
                  <a:cubicBezTo>
                    <a:pt x="140607" y="51744"/>
                    <a:pt x="140419" y="52163"/>
                    <a:pt x="140000" y="52393"/>
                  </a:cubicBezTo>
                  <a:cubicBezTo>
                    <a:pt x="139854" y="52477"/>
                    <a:pt x="139791" y="52707"/>
                    <a:pt x="139644" y="52811"/>
                  </a:cubicBezTo>
                  <a:cubicBezTo>
                    <a:pt x="139372" y="53021"/>
                    <a:pt x="139058" y="53167"/>
                    <a:pt x="138786" y="53355"/>
                  </a:cubicBezTo>
                  <a:cubicBezTo>
                    <a:pt x="138745" y="53355"/>
                    <a:pt x="138745" y="53376"/>
                    <a:pt x="138724" y="53376"/>
                  </a:cubicBezTo>
                  <a:cubicBezTo>
                    <a:pt x="138535" y="53523"/>
                    <a:pt x="138389" y="53669"/>
                    <a:pt x="138180" y="53753"/>
                  </a:cubicBezTo>
                  <a:cubicBezTo>
                    <a:pt x="137970" y="53795"/>
                    <a:pt x="137782" y="53837"/>
                    <a:pt x="137594" y="53962"/>
                  </a:cubicBezTo>
                  <a:cubicBezTo>
                    <a:pt x="137573" y="53983"/>
                    <a:pt x="137531" y="54004"/>
                    <a:pt x="137489" y="53983"/>
                  </a:cubicBezTo>
                  <a:cubicBezTo>
                    <a:pt x="137071" y="53962"/>
                    <a:pt x="136715" y="54150"/>
                    <a:pt x="136338" y="54297"/>
                  </a:cubicBezTo>
                  <a:cubicBezTo>
                    <a:pt x="135878" y="54485"/>
                    <a:pt x="135376" y="54569"/>
                    <a:pt x="134874" y="54715"/>
                  </a:cubicBezTo>
                  <a:cubicBezTo>
                    <a:pt x="134434" y="54841"/>
                    <a:pt x="133995" y="55050"/>
                    <a:pt x="133556" y="55155"/>
                  </a:cubicBezTo>
                  <a:cubicBezTo>
                    <a:pt x="133388" y="55218"/>
                    <a:pt x="133242" y="55301"/>
                    <a:pt x="133074" y="55364"/>
                  </a:cubicBezTo>
                  <a:cubicBezTo>
                    <a:pt x="132760" y="55531"/>
                    <a:pt x="132426" y="55678"/>
                    <a:pt x="132049" y="55741"/>
                  </a:cubicBezTo>
                  <a:cubicBezTo>
                    <a:pt x="131944" y="55741"/>
                    <a:pt x="131840" y="55824"/>
                    <a:pt x="131735" y="55845"/>
                  </a:cubicBezTo>
                  <a:cubicBezTo>
                    <a:pt x="131212" y="55971"/>
                    <a:pt x="130668" y="56096"/>
                    <a:pt x="130208" y="56389"/>
                  </a:cubicBezTo>
                  <a:cubicBezTo>
                    <a:pt x="129810" y="56389"/>
                    <a:pt x="129517" y="56599"/>
                    <a:pt x="129183" y="56724"/>
                  </a:cubicBezTo>
                  <a:cubicBezTo>
                    <a:pt x="129099" y="56766"/>
                    <a:pt x="128994" y="56829"/>
                    <a:pt x="128911" y="56829"/>
                  </a:cubicBezTo>
                  <a:cubicBezTo>
                    <a:pt x="128450" y="56871"/>
                    <a:pt x="128011" y="57122"/>
                    <a:pt x="127530" y="57184"/>
                  </a:cubicBezTo>
                  <a:cubicBezTo>
                    <a:pt x="127425" y="57184"/>
                    <a:pt x="127341" y="57226"/>
                    <a:pt x="127278" y="57247"/>
                  </a:cubicBezTo>
                  <a:cubicBezTo>
                    <a:pt x="127027" y="57394"/>
                    <a:pt x="126776" y="57415"/>
                    <a:pt x="126504" y="57435"/>
                  </a:cubicBezTo>
                  <a:cubicBezTo>
                    <a:pt x="125835" y="57498"/>
                    <a:pt x="125144" y="57561"/>
                    <a:pt x="124475" y="57624"/>
                  </a:cubicBezTo>
                  <a:cubicBezTo>
                    <a:pt x="124098" y="57645"/>
                    <a:pt x="123721" y="57707"/>
                    <a:pt x="123345" y="57603"/>
                  </a:cubicBezTo>
                  <a:cubicBezTo>
                    <a:pt x="123052" y="57498"/>
                    <a:pt x="122738" y="57624"/>
                    <a:pt x="122424" y="57645"/>
                  </a:cubicBezTo>
                  <a:cubicBezTo>
                    <a:pt x="122424" y="57812"/>
                    <a:pt x="122424" y="57917"/>
                    <a:pt x="122466" y="58021"/>
                  </a:cubicBezTo>
                  <a:cubicBezTo>
                    <a:pt x="122487" y="58168"/>
                    <a:pt x="122508" y="58356"/>
                    <a:pt x="122592" y="58503"/>
                  </a:cubicBezTo>
                  <a:cubicBezTo>
                    <a:pt x="122801" y="58984"/>
                    <a:pt x="122738" y="59486"/>
                    <a:pt x="122885" y="59946"/>
                  </a:cubicBezTo>
                  <a:cubicBezTo>
                    <a:pt x="122947" y="60239"/>
                    <a:pt x="122926" y="60553"/>
                    <a:pt x="123010" y="60846"/>
                  </a:cubicBezTo>
                  <a:cubicBezTo>
                    <a:pt x="123094" y="61264"/>
                    <a:pt x="123115" y="61704"/>
                    <a:pt x="123345" y="62101"/>
                  </a:cubicBezTo>
                  <a:cubicBezTo>
                    <a:pt x="123429" y="62792"/>
                    <a:pt x="123575" y="63482"/>
                    <a:pt x="123157" y="64131"/>
                  </a:cubicBezTo>
                  <a:cubicBezTo>
                    <a:pt x="123115" y="64215"/>
                    <a:pt x="123052" y="64298"/>
                    <a:pt x="123031" y="64403"/>
                  </a:cubicBezTo>
                  <a:cubicBezTo>
                    <a:pt x="122592" y="65261"/>
                    <a:pt x="121838" y="65700"/>
                    <a:pt x="120939" y="65930"/>
                  </a:cubicBezTo>
                  <a:cubicBezTo>
                    <a:pt x="120792" y="65972"/>
                    <a:pt x="120646" y="65972"/>
                    <a:pt x="120499" y="65993"/>
                  </a:cubicBezTo>
                  <a:cubicBezTo>
                    <a:pt x="120185" y="65993"/>
                    <a:pt x="119851" y="65972"/>
                    <a:pt x="119537" y="65993"/>
                  </a:cubicBezTo>
                  <a:cubicBezTo>
                    <a:pt x="119055" y="66035"/>
                    <a:pt x="118637" y="65889"/>
                    <a:pt x="118198" y="65784"/>
                  </a:cubicBezTo>
                  <a:cubicBezTo>
                    <a:pt x="117884" y="65700"/>
                    <a:pt x="117716" y="65470"/>
                    <a:pt x="117695" y="65156"/>
                  </a:cubicBezTo>
                  <a:cubicBezTo>
                    <a:pt x="117695" y="64968"/>
                    <a:pt x="117675" y="64759"/>
                    <a:pt x="117758" y="64612"/>
                  </a:cubicBezTo>
                  <a:cubicBezTo>
                    <a:pt x="117967" y="64110"/>
                    <a:pt x="118198" y="63671"/>
                    <a:pt x="118721" y="63378"/>
                  </a:cubicBezTo>
                  <a:cubicBezTo>
                    <a:pt x="118972" y="63252"/>
                    <a:pt x="119181" y="63064"/>
                    <a:pt x="119390" y="62876"/>
                  </a:cubicBezTo>
                  <a:cubicBezTo>
                    <a:pt x="119704" y="62625"/>
                    <a:pt x="120018" y="62373"/>
                    <a:pt x="120395" y="62248"/>
                  </a:cubicBezTo>
                  <a:cubicBezTo>
                    <a:pt x="120520" y="62206"/>
                    <a:pt x="120688" y="62122"/>
                    <a:pt x="120792" y="62018"/>
                  </a:cubicBezTo>
                  <a:cubicBezTo>
                    <a:pt x="121001" y="61829"/>
                    <a:pt x="121211" y="61788"/>
                    <a:pt x="121462" y="61808"/>
                  </a:cubicBezTo>
                  <a:cubicBezTo>
                    <a:pt x="121734" y="61829"/>
                    <a:pt x="121985" y="61850"/>
                    <a:pt x="122278" y="61892"/>
                  </a:cubicBezTo>
                  <a:cubicBezTo>
                    <a:pt x="122299" y="61641"/>
                    <a:pt x="122299" y="61432"/>
                    <a:pt x="122257" y="61223"/>
                  </a:cubicBezTo>
                  <a:cubicBezTo>
                    <a:pt x="122173" y="60888"/>
                    <a:pt x="122152" y="60553"/>
                    <a:pt x="122089" y="60218"/>
                  </a:cubicBezTo>
                  <a:cubicBezTo>
                    <a:pt x="122006" y="59591"/>
                    <a:pt x="121880" y="58984"/>
                    <a:pt x="121734" y="58377"/>
                  </a:cubicBezTo>
                  <a:cubicBezTo>
                    <a:pt x="121650" y="58084"/>
                    <a:pt x="121650" y="57770"/>
                    <a:pt x="121587" y="57456"/>
                  </a:cubicBezTo>
                  <a:cubicBezTo>
                    <a:pt x="121357" y="57331"/>
                    <a:pt x="121127" y="57205"/>
                    <a:pt x="120834" y="57205"/>
                  </a:cubicBezTo>
                  <a:cubicBezTo>
                    <a:pt x="120541" y="57205"/>
                    <a:pt x="120290" y="57080"/>
                    <a:pt x="120018" y="56975"/>
                  </a:cubicBezTo>
                  <a:cubicBezTo>
                    <a:pt x="119767" y="56871"/>
                    <a:pt x="119474" y="56724"/>
                    <a:pt x="119181" y="56599"/>
                  </a:cubicBezTo>
                  <a:cubicBezTo>
                    <a:pt x="119139" y="56808"/>
                    <a:pt x="119055" y="56996"/>
                    <a:pt x="119014" y="57205"/>
                  </a:cubicBezTo>
                  <a:lnTo>
                    <a:pt x="118846" y="57749"/>
                  </a:lnTo>
                  <a:cubicBezTo>
                    <a:pt x="118700" y="58251"/>
                    <a:pt x="118511" y="58712"/>
                    <a:pt x="118177" y="59109"/>
                  </a:cubicBezTo>
                  <a:cubicBezTo>
                    <a:pt x="117988" y="59319"/>
                    <a:pt x="117779" y="59444"/>
                    <a:pt x="117486" y="59444"/>
                  </a:cubicBezTo>
                  <a:lnTo>
                    <a:pt x="117382" y="59444"/>
                  </a:lnTo>
                  <a:lnTo>
                    <a:pt x="115101" y="59381"/>
                  </a:lnTo>
                  <a:cubicBezTo>
                    <a:pt x="115038" y="59381"/>
                    <a:pt x="114954" y="59340"/>
                    <a:pt x="114871" y="59340"/>
                  </a:cubicBezTo>
                  <a:cubicBezTo>
                    <a:pt x="114201" y="59381"/>
                    <a:pt x="113574" y="59193"/>
                    <a:pt x="112946" y="58984"/>
                  </a:cubicBezTo>
                  <a:cubicBezTo>
                    <a:pt x="112883" y="58963"/>
                    <a:pt x="112841" y="58984"/>
                    <a:pt x="112737" y="58963"/>
                  </a:cubicBezTo>
                  <a:cubicBezTo>
                    <a:pt x="112527" y="59298"/>
                    <a:pt x="112255" y="59632"/>
                    <a:pt x="112360" y="60072"/>
                  </a:cubicBezTo>
                  <a:cubicBezTo>
                    <a:pt x="112381" y="60156"/>
                    <a:pt x="112360" y="60239"/>
                    <a:pt x="112339" y="60323"/>
                  </a:cubicBezTo>
                  <a:cubicBezTo>
                    <a:pt x="112234" y="60679"/>
                    <a:pt x="112276" y="61076"/>
                    <a:pt x="112318" y="61432"/>
                  </a:cubicBezTo>
                  <a:cubicBezTo>
                    <a:pt x="112339" y="61955"/>
                    <a:pt x="112485" y="62436"/>
                    <a:pt x="112653" y="62938"/>
                  </a:cubicBezTo>
                  <a:cubicBezTo>
                    <a:pt x="112862" y="63503"/>
                    <a:pt x="113071" y="64110"/>
                    <a:pt x="113281" y="64738"/>
                  </a:cubicBezTo>
                  <a:cubicBezTo>
                    <a:pt x="113469" y="64821"/>
                    <a:pt x="113699" y="64842"/>
                    <a:pt x="113804" y="65094"/>
                  </a:cubicBezTo>
                  <a:cubicBezTo>
                    <a:pt x="113887" y="65386"/>
                    <a:pt x="113929" y="65658"/>
                    <a:pt x="113804" y="65930"/>
                  </a:cubicBezTo>
                  <a:cubicBezTo>
                    <a:pt x="113427" y="66767"/>
                    <a:pt x="112988" y="67500"/>
                    <a:pt x="112255" y="68065"/>
                  </a:cubicBezTo>
                  <a:cubicBezTo>
                    <a:pt x="111795" y="68420"/>
                    <a:pt x="111272" y="68692"/>
                    <a:pt x="110770" y="68964"/>
                  </a:cubicBezTo>
                  <a:cubicBezTo>
                    <a:pt x="110330" y="69236"/>
                    <a:pt x="109828" y="69236"/>
                    <a:pt x="109326" y="69174"/>
                  </a:cubicBezTo>
                  <a:cubicBezTo>
                    <a:pt x="109117" y="69153"/>
                    <a:pt x="108908" y="69111"/>
                    <a:pt x="108719" y="69006"/>
                  </a:cubicBezTo>
                  <a:cubicBezTo>
                    <a:pt x="108259" y="68755"/>
                    <a:pt x="108071" y="68337"/>
                    <a:pt x="108154" y="67814"/>
                  </a:cubicBezTo>
                  <a:cubicBezTo>
                    <a:pt x="108175" y="67604"/>
                    <a:pt x="108238" y="67437"/>
                    <a:pt x="108301" y="67228"/>
                  </a:cubicBezTo>
                  <a:cubicBezTo>
                    <a:pt x="108343" y="67165"/>
                    <a:pt x="108364" y="67081"/>
                    <a:pt x="108384" y="67060"/>
                  </a:cubicBezTo>
                  <a:cubicBezTo>
                    <a:pt x="108656" y="66872"/>
                    <a:pt x="108761" y="66600"/>
                    <a:pt x="108928" y="66349"/>
                  </a:cubicBezTo>
                  <a:cubicBezTo>
                    <a:pt x="109326" y="65805"/>
                    <a:pt x="109849" y="65449"/>
                    <a:pt x="110393" y="65094"/>
                  </a:cubicBezTo>
                  <a:cubicBezTo>
                    <a:pt x="110749" y="64863"/>
                    <a:pt x="111125" y="64821"/>
                    <a:pt x="111544" y="64780"/>
                  </a:cubicBezTo>
                  <a:cubicBezTo>
                    <a:pt x="111816" y="64780"/>
                    <a:pt x="112067" y="64759"/>
                    <a:pt x="112381" y="64759"/>
                  </a:cubicBezTo>
                  <a:cubicBezTo>
                    <a:pt x="112360" y="64633"/>
                    <a:pt x="112360" y="64508"/>
                    <a:pt x="112339" y="64424"/>
                  </a:cubicBezTo>
                  <a:cubicBezTo>
                    <a:pt x="112151" y="63838"/>
                    <a:pt x="111921" y="63273"/>
                    <a:pt x="111753" y="62687"/>
                  </a:cubicBezTo>
                  <a:cubicBezTo>
                    <a:pt x="111523" y="61913"/>
                    <a:pt x="111439" y="61097"/>
                    <a:pt x="111544" y="60281"/>
                  </a:cubicBezTo>
                  <a:cubicBezTo>
                    <a:pt x="111544" y="60176"/>
                    <a:pt x="111607" y="60114"/>
                    <a:pt x="111586" y="60009"/>
                  </a:cubicBezTo>
                  <a:cubicBezTo>
                    <a:pt x="111523" y="59612"/>
                    <a:pt x="111628" y="59235"/>
                    <a:pt x="111900" y="58921"/>
                  </a:cubicBezTo>
                  <a:cubicBezTo>
                    <a:pt x="111941" y="58879"/>
                    <a:pt x="111941" y="58795"/>
                    <a:pt x="112004" y="58691"/>
                  </a:cubicBezTo>
                  <a:cubicBezTo>
                    <a:pt x="111753" y="58607"/>
                    <a:pt x="111544" y="58565"/>
                    <a:pt x="111335" y="58482"/>
                  </a:cubicBezTo>
                  <a:cubicBezTo>
                    <a:pt x="111125" y="58398"/>
                    <a:pt x="110958" y="58335"/>
                    <a:pt x="110770" y="58272"/>
                  </a:cubicBezTo>
                  <a:cubicBezTo>
                    <a:pt x="110644" y="58251"/>
                    <a:pt x="110498" y="58251"/>
                    <a:pt x="110372" y="58272"/>
                  </a:cubicBezTo>
                  <a:cubicBezTo>
                    <a:pt x="109849" y="58335"/>
                    <a:pt x="109326" y="58377"/>
                    <a:pt x="108782" y="58440"/>
                  </a:cubicBezTo>
                  <a:cubicBezTo>
                    <a:pt x="108447" y="58482"/>
                    <a:pt x="108092" y="58503"/>
                    <a:pt x="107778" y="58649"/>
                  </a:cubicBezTo>
                  <a:cubicBezTo>
                    <a:pt x="107568" y="58712"/>
                    <a:pt x="107296" y="58712"/>
                    <a:pt x="107045" y="58754"/>
                  </a:cubicBezTo>
                  <a:cubicBezTo>
                    <a:pt x="106711" y="58775"/>
                    <a:pt x="106376" y="58816"/>
                    <a:pt x="106062" y="58963"/>
                  </a:cubicBezTo>
                  <a:cubicBezTo>
                    <a:pt x="105790" y="59068"/>
                    <a:pt x="105518" y="59068"/>
                    <a:pt x="105225" y="59088"/>
                  </a:cubicBezTo>
                  <a:cubicBezTo>
                    <a:pt x="104807" y="59130"/>
                    <a:pt x="104388" y="59088"/>
                    <a:pt x="104011" y="59319"/>
                  </a:cubicBezTo>
                  <a:cubicBezTo>
                    <a:pt x="103990" y="59340"/>
                    <a:pt x="103949" y="59340"/>
                    <a:pt x="103907" y="59340"/>
                  </a:cubicBezTo>
                  <a:cubicBezTo>
                    <a:pt x="103070" y="59402"/>
                    <a:pt x="102275" y="59632"/>
                    <a:pt x="101459" y="59758"/>
                  </a:cubicBezTo>
                  <a:cubicBezTo>
                    <a:pt x="100203" y="59946"/>
                    <a:pt x="98948" y="60135"/>
                    <a:pt x="97692" y="60365"/>
                  </a:cubicBezTo>
                  <a:cubicBezTo>
                    <a:pt x="96730" y="60553"/>
                    <a:pt x="95788" y="60846"/>
                    <a:pt x="94805" y="61076"/>
                  </a:cubicBezTo>
                  <a:cubicBezTo>
                    <a:pt x="93236" y="61474"/>
                    <a:pt x="91708" y="61850"/>
                    <a:pt x="90097" y="62122"/>
                  </a:cubicBezTo>
                  <a:cubicBezTo>
                    <a:pt x="89093" y="62269"/>
                    <a:pt x="88047" y="62457"/>
                    <a:pt x="86959" y="62645"/>
                  </a:cubicBezTo>
                  <a:cubicBezTo>
                    <a:pt x="87021" y="62792"/>
                    <a:pt x="87063" y="62959"/>
                    <a:pt x="87126" y="63085"/>
                  </a:cubicBezTo>
                  <a:cubicBezTo>
                    <a:pt x="88005" y="65135"/>
                    <a:pt x="88716" y="67228"/>
                    <a:pt x="89156" y="69425"/>
                  </a:cubicBezTo>
                  <a:cubicBezTo>
                    <a:pt x="89407" y="70513"/>
                    <a:pt x="89553" y="71622"/>
                    <a:pt x="89658" y="72731"/>
                  </a:cubicBezTo>
                  <a:cubicBezTo>
                    <a:pt x="89679" y="72982"/>
                    <a:pt x="89679" y="73233"/>
                    <a:pt x="89679" y="73463"/>
                  </a:cubicBezTo>
                  <a:cubicBezTo>
                    <a:pt x="89679" y="73735"/>
                    <a:pt x="89742" y="73986"/>
                    <a:pt x="89762" y="74258"/>
                  </a:cubicBezTo>
                  <a:cubicBezTo>
                    <a:pt x="89783" y="75032"/>
                    <a:pt x="90034" y="75806"/>
                    <a:pt x="90034" y="76560"/>
                  </a:cubicBezTo>
                  <a:cubicBezTo>
                    <a:pt x="90034" y="77418"/>
                    <a:pt x="90139" y="78254"/>
                    <a:pt x="90306" y="79091"/>
                  </a:cubicBezTo>
                  <a:cubicBezTo>
                    <a:pt x="90348" y="79217"/>
                    <a:pt x="90369" y="79363"/>
                    <a:pt x="90369" y="79489"/>
                  </a:cubicBezTo>
                  <a:cubicBezTo>
                    <a:pt x="90390" y="81791"/>
                    <a:pt x="90390" y="84092"/>
                    <a:pt x="90411" y="86373"/>
                  </a:cubicBezTo>
                  <a:cubicBezTo>
                    <a:pt x="90411" y="86540"/>
                    <a:pt x="90453" y="86749"/>
                    <a:pt x="90286" y="86896"/>
                  </a:cubicBezTo>
                  <a:cubicBezTo>
                    <a:pt x="90055" y="87105"/>
                    <a:pt x="89762" y="87314"/>
                    <a:pt x="89449" y="87314"/>
                  </a:cubicBezTo>
                  <a:cubicBezTo>
                    <a:pt x="88737" y="87356"/>
                    <a:pt x="88047" y="87356"/>
                    <a:pt x="87356" y="87377"/>
                  </a:cubicBezTo>
                  <a:cubicBezTo>
                    <a:pt x="87314" y="87377"/>
                    <a:pt x="87252" y="87377"/>
                    <a:pt x="87210" y="87356"/>
                  </a:cubicBezTo>
                  <a:cubicBezTo>
                    <a:pt x="86687" y="87168"/>
                    <a:pt x="86184" y="87273"/>
                    <a:pt x="85682" y="87440"/>
                  </a:cubicBezTo>
                  <a:cubicBezTo>
                    <a:pt x="85557" y="87461"/>
                    <a:pt x="85431" y="87482"/>
                    <a:pt x="85285" y="87482"/>
                  </a:cubicBezTo>
                  <a:lnTo>
                    <a:pt x="78464" y="87482"/>
                  </a:lnTo>
                  <a:cubicBezTo>
                    <a:pt x="78234" y="87482"/>
                    <a:pt x="78024" y="87482"/>
                    <a:pt x="77794" y="87377"/>
                  </a:cubicBezTo>
                  <a:cubicBezTo>
                    <a:pt x="77627" y="87314"/>
                    <a:pt x="77417" y="87314"/>
                    <a:pt x="77229" y="87314"/>
                  </a:cubicBezTo>
                  <a:lnTo>
                    <a:pt x="73651" y="87314"/>
                  </a:lnTo>
                  <a:cubicBezTo>
                    <a:pt x="73316" y="87314"/>
                    <a:pt x="72982" y="87335"/>
                    <a:pt x="72626" y="87210"/>
                  </a:cubicBezTo>
                  <a:cubicBezTo>
                    <a:pt x="72521" y="87147"/>
                    <a:pt x="72396" y="87168"/>
                    <a:pt x="72291" y="87147"/>
                  </a:cubicBezTo>
                  <a:cubicBezTo>
                    <a:pt x="71329" y="87126"/>
                    <a:pt x="70366" y="87063"/>
                    <a:pt x="69383" y="87063"/>
                  </a:cubicBezTo>
                  <a:cubicBezTo>
                    <a:pt x="69069" y="87063"/>
                    <a:pt x="68818" y="87001"/>
                    <a:pt x="68609" y="86833"/>
                  </a:cubicBezTo>
                  <a:cubicBezTo>
                    <a:pt x="68106" y="86436"/>
                    <a:pt x="67667" y="86017"/>
                    <a:pt x="67479" y="85368"/>
                  </a:cubicBezTo>
                  <a:cubicBezTo>
                    <a:pt x="67374" y="85013"/>
                    <a:pt x="67332" y="84657"/>
                    <a:pt x="67332" y="84301"/>
                  </a:cubicBezTo>
                  <a:lnTo>
                    <a:pt x="67332" y="83276"/>
                  </a:lnTo>
                  <a:cubicBezTo>
                    <a:pt x="67332" y="83025"/>
                    <a:pt x="67332" y="82774"/>
                    <a:pt x="67228" y="82544"/>
                  </a:cubicBezTo>
                  <a:cubicBezTo>
                    <a:pt x="67186" y="82523"/>
                    <a:pt x="67186" y="82460"/>
                    <a:pt x="67186" y="82439"/>
                  </a:cubicBezTo>
                  <a:cubicBezTo>
                    <a:pt x="67186" y="81916"/>
                    <a:pt x="67039" y="81393"/>
                    <a:pt x="67018" y="80870"/>
                  </a:cubicBezTo>
                  <a:cubicBezTo>
                    <a:pt x="67018" y="80033"/>
                    <a:pt x="67039" y="79196"/>
                    <a:pt x="67039" y="78359"/>
                  </a:cubicBezTo>
                  <a:cubicBezTo>
                    <a:pt x="67039" y="78045"/>
                    <a:pt x="67060" y="77710"/>
                    <a:pt x="67249" y="77501"/>
                  </a:cubicBezTo>
                  <a:cubicBezTo>
                    <a:pt x="67228" y="77104"/>
                    <a:pt x="67165" y="76769"/>
                    <a:pt x="67165" y="76434"/>
                  </a:cubicBezTo>
                  <a:cubicBezTo>
                    <a:pt x="67165" y="75765"/>
                    <a:pt x="67165" y="75095"/>
                    <a:pt x="67249" y="74446"/>
                  </a:cubicBezTo>
                  <a:cubicBezTo>
                    <a:pt x="67290" y="73923"/>
                    <a:pt x="67270" y="73358"/>
                    <a:pt x="67249" y="72835"/>
                  </a:cubicBezTo>
                  <a:cubicBezTo>
                    <a:pt x="67228" y="71643"/>
                    <a:pt x="67353" y="70471"/>
                    <a:pt x="67542" y="69257"/>
                  </a:cubicBezTo>
                  <a:cubicBezTo>
                    <a:pt x="67667" y="68420"/>
                    <a:pt x="67793" y="67604"/>
                    <a:pt x="67897" y="66767"/>
                  </a:cubicBezTo>
                  <a:cubicBezTo>
                    <a:pt x="67918" y="66663"/>
                    <a:pt x="67897" y="66558"/>
                    <a:pt x="67918" y="66412"/>
                  </a:cubicBezTo>
                  <a:cubicBezTo>
                    <a:pt x="67709" y="66328"/>
                    <a:pt x="67542" y="66391"/>
                    <a:pt x="67353" y="66433"/>
                  </a:cubicBezTo>
                  <a:cubicBezTo>
                    <a:pt x="65763" y="66746"/>
                    <a:pt x="64215" y="67123"/>
                    <a:pt x="62666" y="67583"/>
                  </a:cubicBezTo>
                  <a:cubicBezTo>
                    <a:pt x="60135" y="68379"/>
                    <a:pt x="57540" y="68923"/>
                    <a:pt x="54925" y="69467"/>
                  </a:cubicBezTo>
                  <a:cubicBezTo>
                    <a:pt x="53355" y="69801"/>
                    <a:pt x="51765" y="70011"/>
                    <a:pt x="50175" y="70283"/>
                  </a:cubicBezTo>
                  <a:cubicBezTo>
                    <a:pt x="49024" y="70471"/>
                    <a:pt x="47894" y="70638"/>
                    <a:pt x="46743" y="70847"/>
                  </a:cubicBezTo>
                  <a:cubicBezTo>
                    <a:pt x="46555" y="70889"/>
                    <a:pt x="46367" y="70952"/>
                    <a:pt x="46199" y="71015"/>
                  </a:cubicBezTo>
                  <a:cubicBezTo>
                    <a:pt x="46032" y="71057"/>
                    <a:pt x="45907" y="71120"/>
                    <a:pt x="45739" y="71120"/>
                  </a:cubicBezTo>
                  <a:cubicBezTo>
                    <a:pt x="45300" y="71057"/>
                    <a:pt x="44944" y="71224"/>
                    <a:pt x="44526" y="71350"/>
                  </a:cubicBezTo>
                  <a:cubicBezTo>
                    <a:pt x="44212" y="71433"/>
                    <a:pt x="43898" y="71517"/>
                    <a:pt x="43584" y="71538"/>
                  </a:cubicBezTo>
                  <a:cubicBezTo>
                    <a:pt x="43082" y="71622"/>
                    <a:pt x="42601" y="71768"/>
                    <a:pt x="42078" y="71936"/>
                  </a:cubicBezTo>
                  <a:cubicBezTo>
                    <a:pt x="42161" y="72166"/>
                    <a:pt x="42329" y="72270"/>
                    <a:pt x="42454" y="72396"/>
                  </a:cubicBezTo>
                  <a:cubicBezTo>
                    <a:pt x="42684" y="72605"/>
                    <a:pt x="42852" y="72835"/>
                    <a:pt x="42998" y="73128"/>
                  </a:cubicBezTo>
                  <a:cubicBezTo>
                    <a:pt x="43521" y="74049"/>
                    <a:pt x="43898" y="75011"/>
                    <a:pt x="44107" y="76037"/>
                  </a:cubicBezTo>
                  <a:cubicBezTo>
                    <a:pt x="44212" y="76560"/>
                    <a:pt x="44379" y="77062"/>
                    <a:pt x="44484" y="77585"/>
                  </a:cubicBezTo>
                  <a:cubicBezTo>
                    <a:pt x="44546" y="77794"/>
                    <a:pt x="44546" y="78024"/>
                    <a:pt x="44567" y="78254"/>
                  </a:cubicBezTo>
                  <a:cubicBezTo>
                    <a:pt x="44588" y="78422"/>
                    <a:pt x="44588" y="78589"/>
                    <a:pt x="44588" y="78778"/>
                  </a:cubicBezTo>
                  <a:cubicBezTo>
                    <a:pt x="44693" y="78778"/>
                    <a:pt x="44777" y="78798"/>
                    <a:pt x="44860" y="78798"/>
                  </a:cubicBezTo>
                  <a:cubicBezTo>
                    <a:pt x="45258" y="78736"/>
                    <a:pt x="45593" y="78861"/>
                    <a:pt x="45948" y="78987"/>
                  </a:cubicBezTo>
                  <a:cubicBezTo>
                    <a:pt x="46471" y="79196"/>
                    <a:pt x="46953" y="79426"/>
                    <a:pt x="47413" y="79740"/>
                  </a:cubicBezTo>
                  <a:cubicBezTo>
                    <a:pt x="48187" y="80242"/>
                    <a:pt x="48752" y="80891"/>
                    <a:pt x="49171" y="81707"/>
                  </a:cubicBezTo>
                  <a:cubicBezTo>
                    <a:pt x="49401" y="82146"/>
                    <a:pt x="49380" y="82627"/>
                    <a:pt x="49338" y="83088"/>
                  </a:cubicBezTo>
                  <a:cubicBezTo>
                    <a:pt x="49296" y="83255"/>
                    <a:pt x="49192" y="83360"/>
                    <a:pt x="49066" y="83444"/>
                  </a:cubicBezTo>
                  <a:cubicBezTo>
                    <a:pt x="48606" y="83674"/>
                    <a:pt x="48124" y="83904"/>
                    <a:pt x="47559" y="83820"/>
                  </a:cubicBezTo>
                  <a:cubicBezTo>
                    <a:pt x="47371" y="83799"/>
                    <a:pt x="47162" y="83862"/>
                    <a:pt x="46974" y="83820"/>
                  </a:cubicBezTo>
                  <a:cubicBezTo>
                    <a:pt x="46743" y="83799"/>
                    <a:pt x="46534" y="83757"/>
                    <a:pt x="46325" y="83695"/>
                  </a:cubicBezTo>
                  <a:cubicBezTo>
                    <a:pt x="46304" y="83695"/>
                    <a:pt x="46304" y="83674"/>
                    <a:pt x="46262" y="83674"/>
                  </a:cubicBezTo>
                  <a:cubicBezTo>
                    <a:pt x="45300" y="83276"/>
                    <a:pt x="45300" y="83276"/>
                    <a:pt x="44546" y="82523"/>
                  </a:cubicBezTo>
                  <a:lnTo>
                    <a:pt x="44149" y="82125"/>
                  </a:lnTo>
                  <a:cubicBezTo>
                    <a:pt x="43919" y="81895"/>
                    <a:pt x="43710" y="81665"/>
                    <a:pt x="43584" y="81351"/>
                  </a:cubicBezTo>
                  <a:cubicBezTo>
                    <a:pt x="43521" y="81205"/>
                    <a:pt x="43438" y="81100"/>
                    <a:pt x="43375" y="80995"/>
                  </a:cubicBezTo>
                  <a:cubicBezTo>
                    <a:pt x="43207" y="80828"/>
                    <a:pt x="43186" y="80577"/>
                    <a:pt x="43186" y="80347"/>
                  </a:cubicBezTo>
                  <a:cubicBezTo>
                    <a:pt x="43186" y="79949"/>
                    <a:pt x="43291" y="79594"/>
                    <a:pt x="43647" y="79384"/>
                  </a:cubicBezTo>
                  <a:cubicBezTo>
                    <a:pt x="43710" y="79363"/>
                    <a:pt x="43730" y="79301"/>
                    <a:pt x="43793" y="79259"/>
                  </a:cubicBezTo>
                  <a:cubicBezTo>
                    <a:pt x="43751" y="79091"/>
                    <a:pt x="43710" y="78945"/>
                    <a:pt x="43710" y="78757"/>
                  </a:cubicBezTo>
                  <a:cubicBezTo>
                    <a:pt x="43730" y="78213"/>
                    <a:pt x="43626" y="77710"/>
                    <a:pt x="43479" y="77187"/>
                  </a:cubicBezTo>
                  <a:cubicBezTo>
                    <a:pt x="43312" y="76664"/>
                    <a:pt x="43186" y="76120"/>
                    <a:pt x="43082" y="75597"/>
                  </a:cubicBezTo>
                  <a:cubicBezTo>
                    <a:pt x="42914" y="74760"/>
                    <a:pt x="42538" y="74028"/>
                    <a:pt x="42140" y="73296"/>
                  </a:cubicBezTo>
                  <a:cubicBezTo>
                    <a:pt x="41910" y="72835"/>
                    <a:pt x="41492" y="72563"/>
                    <a:pt x="41136" y="72187"/>
                  </a:cubicBezTo>
                  <a:cubicBezTo>
                    <a:pt x="41031" y="72249"/>
                    <a:pt x="40927" y="72270"/>
                    <a:pt x="40885" y="72312"/>
                  </a:cubicBezTo>
                  <a:cubicBezTo>
                    <a:pt x="40780" y="72417"/>
                    <a:pt x="40676" y="72459"/>
                    <a:pt x="40508" y="72459"/>
                  </a:cubicBezTo>
                  <a:cubicBezTo>
                    <a:pt x="40173" y="72417"/>
                    <a:pt x="39943" y="72563"/>
                    <a:pt x="39755" y="72835"/>
                  </a:cubicBezTo>
                  <a:cubicBezTo>
                    <a:pt x="39567" y="73086"/>
                    <a:pt x="39399" y="73316"/>
                    <a:pt x="39190" y="73547"/>
                  </a:cubicBezTo>
                  <a:cubicBezTo>
                    <a:pt x="39106" y="73651"/>
                    <a:pt x="38939" y="73672"/>
                    <a:pt x="38876" y="73777"/>
                  </a:cubicBezTo>
                  <a:cubicBezTo>
                    <a:pt x="38144" y="74551"/>
                    <a:pt x="37202" y="75011"/>
                    <a:pt x="36303" y="75534"/>
                  </a:cubicBezTo>
                  <a:cubicBezTo>
                    <a:pt x="35989" y="75723"/>
                    <a:pt x="35654" y="75848"/>
                    <a:pt x="35340" y="75974"/>
                  </a:cubicBezTo>
                  <a:cubicBezTo>
                    <a:pt x="35047" y="76120"/>
                    <a:pt x="34754" y="76246"/>
                    <a:pt x="34503" y="76476"/>
                  </a:cubicBezTo>
                  <a:cubicBezTo>
                    <a:pt x="34399" y="76581"/>
                    <a:pt x="34231" y="76643"/>
                    <a:pt x="34106" y="76685"/>
                  </a:cubicBezTo>
                  <a:lnTo>
                    <a:pt x="33331" y="76999"/>
                  </a:lnTo>
                  <a:cubicBezTo>
                    <a:pt x="33227" y="77062"/>
                    <a:pt x="33080" y="77083"/>
                    <a:pt x="33039" y="77166"/>
                  </a:cubicBezTo>
                  <a:cubicBezTo>
                    <a:pt x="32829" y="77397"/>
                    <a:pt x="32536" y="77480"/>
                    <a:pt x="32243" y="77606"/>
                  </a:cubicBezTo>
                  <a:cubicBezTo>
                    <a:pt x="32013" y="77690"/>
                    <a:pt x="31804" y="77815"/>
                    <a:pt x="31574" y="77920"/>
                  </a:cubicBezTo>
                  <a:cubicBezTo>
                    <a:pt x="31344" y="78024"/>
                    <a:pt x="31093" y="78171"/>
                    <a:pt x="30821" y="78150"/>
                  </a:cubicBezTo>
                  <a:cubicBezTo>
                    <a:pt x="30737" y="78150"/>
                    <a:pt x="30653" y="78171"/>
                    <a:pt x="30611" y="78213"/>
                  </a:cubicBezTo>
                  <a:cubicBezTo>
                    <a:pt x="30298" y="78338"/>
                    <a:pt x="29984" y="78443"/>
                    <a:pt x="29607" y="78589"/>
                  </a:cubicBezTo>
                  <a:cubicBezTo>
                    <a:pt x="29628" y="79070"/>
                    <a:pt x="29607" y="79573"/>
                    <a:pt x="29774" y="80054"/>
                  </a:cubicBezTo>
                  <a:cubicBezTo>
                    <a:pt x="29879" y="80347"/>
                    <a:pt x="29879" y="80661"/>
                    <a:pt x="29921" y="80954"/>
                  </a:cubicBezTo>
                  <a:cubicBezTo>
                    <a:pt x="30005" y="81372"/>
                    <a:pt x="30046" y="81811"/>
                    <a:pt x="30193" y="82230"/>
                  </a:cubicBezTo>
                  <a:cubicBezTo>
                    <a:pt x="30318" y="82627"/>
                    <a:pt x="30402" y="82983"/>
                    <a:pt x="30360" y="83402"/>
                  </a:cubicBezTo>
                  <a:cubicBezTo>
                    <a:pt x="30360" y="83485"/>
                    <a:pt x="30402" y="83590"/>
                    <a:pt x="30402" y="83716"/>
                  </a:cubicBezTo>
                  <a:lnTo>
                    <a:pt x="30737" y="83716"/>
                  </a:lnTo>
                  <a:cubicBezTo>
                    <a:pt x="31155" y="83716"/>
                    <a:pt x="31574" y="83716"/>
                    <a:pt x="31992" y="83695"/>
                  </a:cubicBezTo>
                  <a:cubicBezTo>
                    <a:pt x="32641" y="83653"/>
                    <a:pt x="33227" y="83820"/>
                    <a:pt x="33813" y="84008"/>
                  </a:cubicBezTo>
                  <a:cubicBezTo>
                    <a:pt x="33980" y="84071"/>
                    <a:pt x="34127" y="84176"/>
                    <a:pt x="34273" y="84239"/>
                  </a:cubicBezTo>
                  <a:cubicBezTo>
                    <a:pt x="34419" y="84322"/>
                    <a:pt x="34545" y="84427"/>
                    <a:pt x="34712" y="84490"/>
                  </a:cubicBezTo>
                  <a:cubicBezTo>
                    <a:pt x="34963" y="84552"/>
                    <a:pt x="35173" y="84720"/>
                    <a:pt x="35361" y="84908"/>
                  </a:cubicBezTo>
                  <a:cubicBezTo>
                    <a:pt x="35780" y="85327"/>
                    <a:pt x="35884" y="85808"/>
                    <a:pt x="35696" y="86331"/>
                  </a:cubicBezTo>
                  <a:cubicBezTo>
                    <a:pt x="35528" y="86812"/>
                    <a:pt x="35173" y="87042"/>
                    <a:pt x="34712" y="87042"/>
                  </a:cubicBezTo>
                  <a:cubicBezTo>
                    <a:pt x="33959" y="87063"/>
                    <a:pt x="33185" y="87063"/>
                    <a:pt x="32432" y="87042"/>
                  </a:cubicBezTo>
                  <a:cubicBezTo>
                    <a:pt x="32076" y="87042"/>
                    <a:pt x="31720" y="86896"/>
                    <a:pt x="31406" y="86708"/>
                  </a:cubicBezTo>
                  <a:cubicBezTo>
                    <a:pt x="30883" y="86394"/>
                    <a:pt x="30465" y="85912"/>
                    <a:pt x="30088" y="85473"/>
                  </a:cubicBezTo>
                  <a:cubicBezTo>
                    <a:pt x="29670" y="84971"/>
                    <a:pt x="29586" y="84343"/>
                    <a:pt x="29502" y="83716"/>
                  </a:cubicBezTo>
                  <a:lnTo>
                    <a:pt x="29502" y="83444"/>
                  </a:lnTo>
                  <a:cubicBezTo>
                    <a:pt x="29523" y="83130"/>
                    <a:pt x="29461" y="82837"/>
                    <a:pt x="29377" y="82544"/>
                  </a:cubicBezTo>
                  <a:cubicBezTo>
                    <a:pt x="29251" y="82042"/>
                    <a:pt x="29168" y="81560"/>
                    <a:pt x="29084" y="81037"/>
                  </a:cubicBezTo>
                  <a:cubicBezTo>
                    <a:pt x="29063" y="80891"/>
                    <a:pt x="29084" y="80765"/>
                    <a:pt x="29042" y="80640"/>
                  </a:cubicBezTo>
                  <a:cubicBezTo>
                    <a:pt x="28875" y="80033"/>
                    <a:pt x="28791" y="79468"/>
                    <a:pt x="28833" y="78840"/>
                  </a:cubicBezTo>
                  <a:cubicBezTo>
                    <a:pt x="28833" y="78798"/>
                    <a:pt x="28791" y="78757"/>
                    <a:pt x="28770" y="78736"/>
                  </a:cubicBezTo>
                  <a:cubicBezTo>
                    <a:pt x="28519" y="78673"/>
                    <a:pt x="28268" y="78757"/>
                    <a:pt x="28038" y="78840"/>
                  </a:cubicBezTo>
                  <a:cubicBezTo>
                    <a:pt x="27703" y="78966"/>
                    <a:pt x="27326" y="78987"/>
                    <a:pt x="26971" y="78966"/>
                  </a:cubicBezTo>
                  <a:cubicBezTo>
                    <a:pt x="26699" y="78966"/>
                    <a:pt x="26448" y="79008"/>
                    <a:pt x="26176" y="79070"/>
                  </a:cubicBezTo>
                  <a:cubicBezTo>
                    <a:pt x="25820" y="79154"/>
                    <a:pt x="25422" y="79154"/>
                    <a:pt x="25067" y="79175"/>
                  </a:cubicBezTo>
                  <a:lnTo>
                    <a:pt x="24481" y="79175"/>
                  </a:lnTo>
                  <a:cubicBezTo>
                    <a:pt x="24083" y="79175"/>
                    <a:pt x="23707" y="79196"/>
                    <a:pt x="23309" y="79322"/>
                  </a:cubicBezTo>
                  <a:cubicBezTo>
                    <a:pt x="22828" y="79510"/>
                    <a:pt x="22347" y="79405"/>
                    <a:pt x="21865" y="79301"/>
                  </a:cubicBezTo>
                  <a:cubicBezTo>
                    <a:pt x="21342" y="79196"/>
                    <a:pt x="20819" y="78987"/>
                    <a:pt x="20296" y="78840"/>
                  </a:cubicBezTo>
                  <a:cubicBezTo>
                    <a:pt x="19773" y="78673"/>
                    <a:pt x="19354" y="78338"/>
                    <a:pt x="18999" y="78003"/>
                  </a:cubicBezTo>
                  <a:cubicBezTo>
                    <a:pt x="18957" y="77962"/>
                    <a:pt x="18936" y="77941"/>
                    <a:pt x="18852" y="77899"/>
                  </a:cubicBezTo>
                  <a:cubicBezTo>
                    <a:pt x="18371" y="77962"/>
                    <a:pt x="17806" y="77857"/>
                    <a:pt x="17262" y="78003"/>
                  </a:cubicBezTo>
                  <a:cubicBezTo>
                    <a:pt x="17137" y="78024"/>
                    <a:pt x="17011" y="78024"/>
                    <a:pt x="16865" y="78024"/>
                  </a:cubicBezTo>
                  <a:cubicBezTo>
                    <a:pt x="16697" y="78024"/>
                    <a:pt x="16509" y="78024"/>
                    <a:pt x="16341" y="78213"/>
                  </a:cubicBezTo>
                  <a:cubicBezTo>
                    <a:pt x="16300" y="78254"/>
                    <a:pt x="16195" y="78275"/>
                    <a:pt x="16090" y="78317"/>
                  </a:cubicBezTo>
                  <a:cubicBezTo>
                    <a:pt x="15588" y="78317"/>
                    <a:pt x="15086" y="78359"/>
                    <a:pt x="14626" y="78234"/>
                  </a:cubicBezTo>
                  <a:cubicBezTo>
                    <a:pt x="14186" y="78129"/>
                    <a:pt x="13705" y="78150"/>
                    <a:pt x="13266" y="78254"/>
                  </a:cubicBezTo>
                  <a:cubicBezTo>
                    <a:pt x="12973" y="78317"/>
                    <a:pt x="12722" y="78275"/>
                    <a:pt x="12450" y="78129"/>
                  </a:cubicBezTo>
                  <a:cubicBezTo>
                    <a:pt x="12303" y="78045"/>
                    <a:pt x="12136" y="78024"/>
                    <a:pt x="11989" y="77920"/>
                  </a:cubicBezTo>
                  <a:cubicBezTo>
                    <a:pt x="11696" y="77752"/>
                    <a:pt x="11424" y="77606"/>
                    <a:pt x="11173" y="77418"/>
                  </a:cubicBezTo>
                  <a:cubicBezTo>
                    <a:pt x="10985" y="77313"/>
                    <a:pt x="10839" y="77166"/>
                    <a:pt x="10671" y="77020"/>
                  </a:cubicBezTo>
                  <a:cubicBezTo>
                    <a:pt x="10546" y="76894"/>
                    <a:pt x="10420" y="76769"/>
                    <a:pt x="10253" y="76643"/>
                  </a:cubicBezTo>
                  <a:lnTo>
                    <a:pt x="9897" y="76267"/>
                  </a:lnTo>
                  <a:cubicBezTo>
                    <a:pt x="9751" y="76141"/>
                    <a:pt x="9625" y="76037"/>
                    <a:pt x="9541" y="75911"/>
                  </a:cubicBezTo>
                  <a:cubicBezTo>
                    <a:pt x="9311" y="75513"/>
                    <a:pt x="9081" y="75137"/>
                    <a:pt x="8872" y="74718"/>
                  </a:cubicBezTo>
                  <a:cubicBezTo>
                    <a:pt x="8662" y="74342"/>
                    <a:pt x="8579" y="73923"/>
                    <a:pt x="8432" y="73526"/>
                  </a:cubicBezTo>
                  <a:cubicBezTo>
                    <a:pt x="8370" y="73400"/>
                    <a:pt x="8349" y="73254"/>
                    <a:pt x="8286" y="73149"/>
                  </a:cubicBezTo>
                  <a:cubicBezTo>
                    <a:pt x="8139" y="72898"/>
                    <a:pt x="8056" y="72605"/>
                    <a:pt x="8077" y="72291"/>
                  </a:cubicBezTo>
                  <a:cubicBezTo>
                    <a:pt x="8118" y="71998"/>
                    <a:pt x="7951" y="71747"/>
                    <a:pt x="7867" y="71475"/>
                  </a:cubicBezTo>
                  <a:cubicBezTo>
                    <a:pt x="7805" y="71266"/>
                    <a:pt x="7742" y="71036"/>
                    <a:pt x="7742" y="70827"/>
                  </a:cubicBezTo>
                  <a:cubicBezTo>
                    <a:pt x="7742" y="70701"/>
                    <a:pt x="7742" y="70575"/>
                    <a:pt x="7700" y="70429"/>
                  </a:cubicBezTo>
                  <a:cubicBezTo>
                    <a:pt x="7595" y="70199"/>
                    <a:pt x="7595" y="69969"/>
                    <a:pt x="7554" y="69697"/>
                  </a:cubicBezTo>
                  <a:cubicBezTo>
                    <a:pt x="7533" y="69425"/>
                    <a:pt x="7428" y="69111"/>
                    <a:pt x="7386" y="68818"/>
                  </a:cubicBezTo>
                  <a:cubicBezTo>
                    <a:pt x="7072" y="68651"/>
                    <a:pt x="7177" y="68379"/>
                    <a:pt x="7177" y="68107"/>
                  </a:cubicBezTo>
                  <a:cubicBezTo>
                    <a:pt x="7135" y="67081"/>
                    <a:pt x="7135" y="66077"/>
                    <a:pt x="7135" y="65031"/>
                  </a:cubicBezTo>
                  <a:cubicBezTo>
                    <a:pt x="7135" y="64842"/>
                    <a:pt x="7135" y="64675"/>
                    <a:pt x="7177" y="64529"/>
                  </a:cubicBezTo>
                  <a:cubicBezTo>
                    <a:pt x="7240" y="64047"/>
                    <a:pt x="7302" y="63587"/>
                    <a:pt x="7302" y="63106"/>
                  </a:cubicBezTo>
                  <a:cubicBezTo>
                    <a:pt x="7302" y="62959"/>
                    <a:pt x="7344" y="62771"/>
                    <a:pt x="7428" y="62625"/>
                  </a:cubicBezTo>
                  <a:cubicBezTo>
                    <a:pt x="7554" y="62269"/>
                    <a:pt x="7721" y="61955"/>
                    <a:pt x="7846" y="61620"/>
                  </a:cubicBezTo>
                  <a:cubicBezTo>
                    <a:pt x="7930" y="61411"/>
                    <a:pt x="8056" y="61202"/>
                    <a:pt x="8244" y="61076"/>
                  </a:cubicBezTo>
                  <a:cubicBezTo>
                    <a:pt x="8432" y="60972"/>
                    <a:pt x="8537" y="60783"/>
                    <a:pt x="8642" y="60595"/>
                  </a:cubicBezTo>
                  <a:cubicBezTo>
                    <a:pt x="9102" y="59842"/>
                    <a:pt x="9688" y="59193"/>
                    <a:pt x="10441" y="58670"/>
                  </a:cubicBezTo>
                  <a:cubicBezTo>
                    <a:pt x="11362" y="58021"/>
                    <a:pt x="12345" y="58021"/>
                    <a:pt x="13370" y="58272"/>
                  </a:cubicBezTo>
                  <a:cubicBezTo>
                    <a:pt x="13600" y="58335"/>
                    <a:pt x="13831" y="58398"/>
                    <a:pt x="14082" y="58440"/>
                  </a:cubicBezTo>
                  <a:cubicBezTo>
                    <a:pt x="14563" y="58503"/>
                    <a:pt x="15044" y="58649"/>
                    <a:pt x="15484" y="58858"/>
                  </a:cubicBezTo>
                  <a:cubicBezTo>
                    <a:pt x="15588" y="58879"/>
                    <a:pt x="15777" y="58963"/>
                    <a:pt x="16090" y="58900"/>
                  </a:cubicBezTo>
                  <a:close/>
                  <a:moveTo>
                    <a:pt x="89218" y="86205"/>
                  </a:moveTo>
                  <a:cubicBezTo>
                    <a:pt x="89239" y="86080"/>
                    <a:pt x="89260" y="85996"/>
                    <a:pt x="89260" y="85892"/>
                  </a:cubicBezTo>
                  <a:cubicBezTo>
                    <a:pt x="89302" y="84155"/>
                    <a:pt x="89302" y="82439"/>
                    <a:pt x="89302" y="80723"/>
                  </a:cubicBezTo>
                  <a:cubicBezTo>
                    <a:pt x="89302" y="80619"/>
                    <a:pt x="89302" y="80472"/>
                    <a:pt x="89239" y="80368"/>
                  </a:cubicBezTo>
                  <a:cubicBezTo>
                    <a:pt x="89114" y="80159"/>
                    <a:pt x="89135" y="79928"/>
                    <a:pt x="89135" y="79719"/>
                  </a:cubicBezTo>
                  <a:cubicBezTo>
                    <a:pt x="89114" y="79154"/>
                    <a:pt x="89135" y="78568"/>
                    <a:pt x="89093" y="78024"/>
                  </a:cubicBezTo>
                  <a:cubicBezTo>
                    <a:pt x="89030" y="77543"/>
                    <a:pt x="88988" y="77083"/>
                    <a:pt x="89009" y="76601"/>
                  </a:cubicBezTo>
                  <a:cubicBezTo>
                    <a:pt x="89009" y="76246"/>
                    <a:pt x="89009" y="75911"/>
                    <a:pt x="88905" y="75534"/>
                  </a:cubicBezTo>
                  <a:cubicBezTo>
                    <a:pt x="88842" y="75346"/>
                    <a:pt x="88842" y="75179"/>
                    <a:pt x="88842" y="74969"/>
                  </a:cubicBezTo>
                  <a:cubicBezTo>
                    <a:pt x="88884" y="74593"/>
                    <a:pt x="88800" y="74258"/>
                    <a:pt x="88716" y="73881"/>
                  </a:cubicBezTo>
                  <a:cubicBezTo>
                    <a:pt x="88591" y="73296"/>
                    <a:pt x="88486" y="72689"/>
                    <a:pt x="88381" y="72103"/>
                  </a:cubicBezTo>
                  <a:cubicBezTo>
                    <a:pt x="88361" y="71956"/>
                    <a:pt x="88361" y="71789"/>
                    <a:pt x="88319" y="71664"/>
                  </a:cubicBezTo>
                  <a:cubicBezTo>
                    <a:pt x="88214" y="71203"/>
                    <a:pt x="88068" y="70722"/>
                    <a:pt x="88193" y="70220"/>
                  </a:cubicBezTo>
                  <a:cubicBezTo>
                    <a:pt x="88214" y="70094"/>
                    <a:pt x="88172" y="69969"/>
                    <a:pt x="88151" y="69843"/>
                  </a:cubicBezTo>
                  <a:cubicBezTo>
                    <a:pt x="87837" y="68190"/>
                    <a:pt x="87356" y="66600"/>
                    <a:pt x="86791" y="65031"/>
                  </a:cubicBezTo>
                  <a:cubicBezTo>
                    <a:pt x="86394" y="64005"/>
                    <a:pt x="85954" y="62980"/>
                    <a:pt x="85473" y="61976"/>
                  </a:cubicBezTo>
                  <a:cubicBezTo>
                    <a:pt x="84971" y="60909"/>
                    <a:pt x="84427" y="59884"/>
                    <a:pt x="83820" y="58879"/>
                  </a:cubicBezTo>
                  <a:cubicBezTo>
                    <a:pt x="83276" y="57938"/>
                    <a:pt x="82627" y="57017"/>
                    <a:pt x="81895" y="56201"/>
                  </a:cubicBezTo>
                  <a:cubicBezTo>
                    <a:pt x="81163" y="55364"/>
                    <a:pt x="80347" y="54632"/>
                    <a:pt x="79468" y="54004"/>
                  </a:cubicBezTo>
                  <a:cubicBezTo>
                    <a:pt x="78798" y="53565"/>
                    <a:pt x="78066" y="53167"/>
                    <a:pt x="77292" y="53021"/>
                  </a:cubicBezTo>
                  <a:cubicBezTo>
                    <a:pt x="75744" y="52728"/>
                    <a:pt x="74342" y="53000"/>
                    <a:pt x="73233" y="54213"/>
                  </a:cubicBezTo>
                  <a:cubicBezTo>
                    <a:pt x="73128" y="54360"/>
                    <a:pt x="73003" y="54485"/>
                    <a:pt x="72898" y="54611"/>
                  </a:cubicBezTo>
                  <a:cubicBezTo>
                    <a:pt x="72354" y="55301"/>
                    <a:pt x="71894" y="56054"/>
                    <a:pt x="71475" y="56808"/>
                  </a:cubicBezTo>
                  <a:cubicBezTo>
                    <a:pt x="71412" y="56975"/>
                    <a:pt x="71329" y="57101"/>
                    <a:pt x="71224" y="57247"/>
                  </a:cubicBezTo>
                  <a:cubicBezTo>
                    <a:pt x="71119" y="57456"/>
                    <a:pt x="70994" y="57645"/>
                    <a:pt x="70910" y="57854"/>
                  </a:cubicBezTo>
                  <a:cubicBezTo>
                    <a:pt x="70743" y="58168"/>
                    <a:pt x="70617" y="58482"/>
                    <a:pt x="70492" y="58795"/>
                  </a:cubicBezTo>
                  <a:cubicBezTo>
                    <a:pt x="70303" y="59193"/>
                    <a:pt x="70157" y="59591"/>
                    <a:pt x="70094" y="60030"/>
                  </a:cubicBezTo>
                  <a:cubicBezTo>
                    <a:pt x="69990" y="60741"/>
                    <a:pt x="69843" y="61432"/>
                    <a:pt x="69529" y="62101"/>
                  </a:cubicBezTo>
                  <a:cubicBezTo>
                    <a:pt x="69383" y="62353"/>
                    <a:pt x="69320" y="62666"/>
                    <a:pt x="69257" y="62959"/>
                  </a:cubicBezTo>
                  <a:cubicBezTo>
                    <a:pt x="69111" y="63775"/>
                    <a:pt x="68964" y="64591"/>
                    <a:pt x="68818" y="65407"/>
                  </a:cubicBezTo>
                  <a:cubicBezTo>
                    <a:pt x="68734" y="65868"/>
                    <a:pt x="68692" y="66307"/>
                    <a:pt x="68713" y="66767"/>
                  </a:cubicBezTo>
                  <a:cubicBezTo>
                    <a:pt x="68734" y="67249"/>
                    <a:pt x="68692" y="67688"/>
                    <a:pt x="68525" y="68107"/>
                  </a:cubicBezTo>
                  <a:cubicBezTo>
                    <a:pt x="68420" y="68420"/>
                    <a:pt x="68399" y="68734"/>
                    <a:pt x="68399" y="69048"/>
                  </a:cubicBezTo>
                  <a:cubicBezTo>
                    <a:pt x="68399" y="69278"/>
                    <a:pt x="68337" y="69487"/>
                    <a:pt x="68295" y="69739"/>
                  </a:cubicBezTo>
                  <a:cubicBezTo>
                    <a:pt x="68211" y="70178"/>
                    <a:pt x="68106" y="70617"/>
                    <a:pt x="68023" y="71057"/>
                  </a:cubicBezTo>
                  <a:cubicBezTo>
                    <a:pt x="67897" y="71768"/>
                    <a:pt x="67918" y="72500"/>
                    <a:pt x="67918" y="73212"/>
                  </a:cubicBezTo>
                  <a:cubicBezTo>
                    <a:pt x="67918" y="73526"/>
                    <a:pt x="67918" y="73860"/>
                    <a:pt x="67876" y="74174"/>
                  </a:cubicBezTo>
                  <a:cubicBezTo>
                    <a:pt x="67709" y="75032"/>
                    <a:pt x="67772" y="75932"/>
                    <a:pt x="67814" y="76790"/>
                  </a:cubicBezTo>
                  <a:cubicBezTo>
                    <a:pt x="67855" y="77438"/>
                    <a:pt x="67897" y="78129"/>
                    <a:pt x="67772" y="78778"/>
                  </a:cubicBezTo>
                  <a:cubicBezTo>
                    <a:pt x="67562" y="79886"/>
                    <a:pt x="67751" y="80975"/>
                    <a:pt x="67814" y="82042"/>
                  </a:cubicBezTo>
                  <a:cubicBezTo>
                    <a:pt x="67814" y="82083"/>
                    <a:pt x="67814" y="82125"/>
                    <a:pt x="67855" y="82146"/>
                  </a:cubicBezTo>
                  <a:cubicBezTo>
                    <a:pt x="68002" y="82439"/>
                    <a:pt x="67981" y="82732"/>
                    <a:pt x="67981" y="83046"/>
                  </a:cubicBezTo>
                  <a:cubicBezTo>
                    <a:pt x="67981" y="83381"/>
                    <a:pt x="68002" y="83716"/>
                    <a:pt x="67981" y="84071"/>
                  </a:cubicBezTo>
                  <a:cubicBezTo>
                    <a:pt x="67960" y="84490"/>
                    <a:pt x="68106" y="84845"/>
                    <a:pt x="68232" y="85222"/>
                  </a:cubicBezTo>
                  <a:cubicBezTo>
                    <a:pt x="68316" y="85452"/>
                    <a:pt x="68504" y="85640"/>
                    <a:pt x="68713" y="85787"/>
                  </a:cubicBezTo>
                  <a:cubicBezTo>
                    <a:pt x="69069" y="86059"/>
                    <a:pt x="69446" y="86310"/>
                    <a:pt x="69969" y="86226"/>
                  </a:cubicBezTo>
                  <a:cubicBezTo>
                    <a:pt x="70052" y="86205"/>
                    <a:pt x="70157" y="86268"/>
                    <a:pt x="70262" y="86268"/>
                  </a:cubicBezTo>
                  <a:cubicBezTo>
                    <a:pt x="70492" y="86289"/>
                    <a:pt x="70743" y="86310"/>
                    <a:pt x="70994" y="86310"/>
                  </a:cubicBezTo>
                  <a:cubicBezTo>
                    <a:pt x="71329" y="86310"/>
                    <a:pt x="71664" y="86289"/>
                    <a:pt x="71998" y="86289"/>
                  </a:cubicBezTo>
                  <a:cubicBezTo>
                    <a:pt x="72187" y="86289"/>
                    <a:pt x="72396" y="86289"/>
                    <a:pt x="72563" y="86331"/>
                  </a:cubicBezTo>
                  <a:cubicBezTo>
                    <a:pt x="72814" y="86415"/>
                    <a:pt x="73086" y="86415"/>
                    <a:pt x="73337" y="86415"/>
                  </a:cubicBezTo>
                  <a:lnTo>
                    <a:pt x="77166" y="86415"/>
                  </a:lnTo>
                  <a:cubicBezTo>
                    <a:pt x="77376" y="86415"/>
                    <a:pt x="77585" y="86436"/>
                    <a:pt x="77794" y="86477"/>
                  </a:cubicBezTo>
                  <a:cubicBezTo>
                    <a:pt x="78108" y="86519"/>
                    <a:pt x="78422" y="86519"/>
                    <a:pt x="78736" y="86394"/>
                  </a:cubicBezTo>
                  <a:cubicBezTo>
                    <a:pt x="78903" y="86331"/>
                    <a:pt x="79091" y="86310"/>
                    <a:pt x="79280" y="86310"/>
                  </a:cubicBezTo>
                  <a:lnTo>
                    <a:pt x="81037" y="86310"/>
                  </a:lnTo>
                  <a:cubicBezTo>
                    <a:pt x="81184" y="86310"/>
                    <a:pt x="81372" y="86289"/>
                    <a:pt x="81519" y="86268"/>
                  </a:cubicBezTo>
                  <a:cubicBezTo>
                    <a:pt x="81770" y="86226"/>
                    <a:pt x="81979" y="86185"/>
                    <a:pt x="82209" y="86185"/>
                  </a:cubicBezTo>
                  <a:lnTo>
                    <a:pt x="84239" y="86185"/>
                  </a:lnTo>
                  <a:cubicBezTo>
                    <a:pt x="84552" y="86185"/>
                    <a:pt x="84845" y="86205"/>
                    <a:pt x="85138" y="86059"/>
                  </a:cubicBezTo>
                  <a:cubicBezTo>
                    <a:pt x="85243" y="85996"/>
                    <a:pt x="85389" y="85996"/>
                    <a:pt x="85536" y="85996"/>
                  </a:cubicBezTo>
                  <a:lnTo>
                    <a:pt x="87900" y="85996"/>
                  </a:lnTo>
                  <a:cubicBezTo>
                    <a:pt x="88068" y="85996"/>
                    <a:pt x="88214" y="85996"/>
                    <a:pt x="88361" y="86080"/>
                  </a:cubicBezTo>
                  <a:cubicBezTo>
                    <a:pt x="88633" y="86268"/>
                    <a:pt x="88905" y="86268"/>
                    <a:pt x="89218" y="86205"/>
                  </a:cubicBezTo>
                  <a:close/>
                  <a:moveTo>
                    <a:pt x="6926" y="25799"/>
                  </a:moveTo>
                  <a:cubicBezTo>
                    <a:pt x="7114" y="25820"/>
                    <a:pt x="7282" y="25820"/>
                    <a:pt x="7407" y="25841"/>
                  </a:cubicBezTo>
                  <a:cubicBezTo>
                    <a:pt x="7637" y="25883"/>
                    <a:pt x="7826" y="26029"/>
                    <a:pt x="7930" y="26238"/>
                  </a:cubicBezTo>
                  <a:cubicBezTo>
                    <a:pt x="8139" y="26636"/>
                    <a:pt x="7930" y="27013"/>
                    <a:pt x="7491" y="27054"/>
                  </a:cubicBezTo>
                  <a:cubicBezTo>
                    <a:pt x="7219" y="27075"/>
                    <a:pt x="6989" y="26992"/>
                    <a:pt x="6779" y="26866"/>
                  </a:cubicBezTo>
                  <a:cubicBezTo>
                    <a:pt x="6486" y="26678"/>
                    <a:pt x="6173" y="26657"/>
                    <a:pt x="5859" y="26782"/>
                  </a:cubicBezTo>
                  <a:cubicBezTo>
                    <a:pt x="5608" y="26866"/>
                    <a:pt x="5357" y="26971"/>
                    <a:pt x="5105" y="27054"/>
                  </a:cubicBezTo>
                  <a:cubicBezTo>
                    <a:pt x="4478" y="27222"/>
                    <a:pt x="4185" y="27703"/>
                    <a:pt x="4101" y="28310"/>
                  </a:cubicBezTo>
                  <a:cubicBezTo>
                    <a:pt x="4059" y="28791"/>
                    <a:pt x="4059" y="29314"/>
                    <a:pt x="4101" y="29837"/>
                  </a:cubicBezTo>
                  <a:cubicBezTo>
                    <a:pt x="4143" y="30256"/>
                    <a:pt x="4269" y="30653"/>
                    <a:pt x="4687" y="30883"/>
                  </a:cubicBezTo>
                  <a:cubicBezTo>
                    <a:pt x="4875" y="30988"/>
                    <a:pt x="5001" y="31155"/>
                    <a:pt x="5126" y="31302"/>
                  </a:cubicBezTo>
                  <a:cubicBezTo>
                    <a:pt x="5315" y="31553"/>
                    <a:pt x="5294" y="31867"/>
                    <a:pt x="5105" y="32034"/>
                  </a:cubicBezTo>
                  <a:cubicBezTo>
                    <a:pt x="4917" y="32223"/>
                    <a:pt x="4603" y="32243"/>
                    <a:pt x="4373" y="32076"/>
                  </a:cubicBezTo>
                  <a:lnTo>
                    <a:pt x="4143" y="31825"/>
                  </a:lnTo>
                  <a:cubicBezTo>
                    <a:pt x="4059" y="31720"/>
                    <a:pt x="3976" y="31616"/>
                    <a:pt x="3934" y="31511"/>
                  </a:cubicBezTo>
                  <a:cubicBezTo>
                    <a:pt x="3829" y="31511"/>
                    <a:pt x="3745" y="31490"/>
                    <a:pt x="3662" y="31490"/>
                  </a:cubicBezTo>
                  <a:cubicBezTo>
                    <a:pt x="2992" y="31511"/>
                    <a:pt x="2532" y="31950"/>
                    <a:pt x="2511" y="32641"/>
                  </a:cubicBezTo>
                  <a:lnTo>
                    <a:pt x="2511" y="33415"/>
                  </a:lnTo>
                  <a:cubicBezTo>
                    <a:pt x="2532" y="34210"/>
                    <a:pt x="3034" y="34775"/>
                    <a:pt x="3515" y="35361"/>
                  </a:cubicBezTo>
                  <a:cubicBezTo>
                    <a:pt x="3641" y="35508"/>
                    <a:pt x="3829" y="35612"/>
                    <a:pt x="3934" y="35800"/>
                  </a:cubicBezTo>
                  <a:cubicBezTo>
                    <a:pt x="4059" y="36010"/>
                    <a:pt x="4248" y="36114"/>
                    <a:pt x="4499" y="36135"/>
                  </a:cubicBezTo>
                  <a:cubicBezTo>
                    <a:pt x="4603" y="36135"/>
                    <a:pt x="4729" y="36135"/>
                    <a:pt x="4833" y="36177"/>
                  </a:cubicBezTo>
                  <a:cubicBezTo>
                    <a:pt x="5001" y="36198"/>
                    <a:pt x="5126" y="36240"/>
                    <a:pt x="5210" y="36428"/>
                  </a:cubicBezTo>
                  <a:cubicBezTo>
                    <a:pt x="5105" y="36512"/>
                    <a:pt x="4980" y="36554"/>
                    <a:pt x="4896" y="36637"/>
                  </a:cubicBezTo>
                  <a:cubicBezTo>
                    <a:pt x="4687" y="36826"/>
                    <a:pt x="4415" y="36868"/>
                    <a:pt x="4164" y="36847"/>
                  </a:cubicBezTo>
                  <a:cubicBezTo>
                    <a:pt x="3997" y="36826"/>
                    <a:pt x="3850" y="36868"/>
                    <a:pt x="3725" y="36826"/>
                  </a:cubicBezTo>
                  <a:cubicBezTo>
                    <a:pt x="3432" y="36700"/>
                    <a:pt x="3201" y="36805"/>
                    <a:pt x="2992" y="36951"/>
                  </a:cubicBezTo>
                  <a:cubicBezTo>
                    <a:pt x="2595" y="37265"/>
                    <a:pt x="2176" y="37579"/>
                    <a:pt x="1841" y="37956"/>
                  </a:cubicBezTo>
                  <a:cubicBezTo>
                    <a:pt x="1569" y="38207"/>
                    <a:pt x="1360" y="38541"/>
                    <a:pt x="1214" y="38897"/>
                  </a:cubicBezTo>
                  <a:cubicBezTo>
                    <a:pt x="921" y="39650"/>
                    <a:pt x="795" y="40425"/>
                    <a:pt x="900" y="41241"/>
                  </a:cubicBezTo>
                  <a:cubicBezTo>
                    <a:pt x="921" y="41450"/>
                    <a:pt x="963" y="41659"/>
                    <a:pt x="1046" y="41847"/>
                  </a:cubicBezTo>
                  <a:cubicBezTo>
                    <a:pt x="1360" y="42559"/>
                    <a:pt x="1800" y="43145"/>
                    <a:pt x="2406" y="43647"/>
                  </a:cubicBezTo>
                  <a:cubicBezTo>
                    <a:pt x="2720" y="43919"/>
                    <a:pt x="3034" y="44065"/>
                    <a:pt x="3453" y="44044"/>
                  </a:cubicBezTo>
                  <a:cubicBezTo>
                    <a:pt x="3745" y="44023"/>
                    <a:pt x="4038" y="44044"/>
                    <a:pt x="4289" y="43940"/>
                  </a:cubicBezTo>
                  <a:cubicBezTo>
                    <a:pt x="4373" y="43919"/>
                    <a:pt x="4499" y="43919"/>
                    <a:pt x="4561" y="43961"/>
                  </a:cubicBezTo>
                  <a:cubicBezTo>
                    <a:pt x="4666" y="44065"/>
                    <a:pt x="4582" y="44170"/>
                    <a:pt x="4520" y="44275"/>
                  </a:cubicBezTo>
                  <a:cubicBezTo>
                    <a:pt x="4457" y="44442"/>
                    <a:pt x="4310" y="44547"/>
                    <a:pt x="4269" y="44693"/>
                  </a:cubicBezTo>
                  <a:cubicBezTo>
                    <a:pt x="4143" y="45132"/>
                    <a:pt x="4038" y="45593"/>
                    <a:pt x="3955" y="46032"/>
                  </a:cubicBezTo>
                  <a:cubicBezTo>
                    <a:pt x="3829" y="46995"/>
                    <a:pt x="3829" y="47957"/>
                    <a:pt x="3787" y="48940"/>
                  </a:cubicBezTo>
                  <a:cubicBezTo>
                    <a:pt x="3766" y="49736"/>
                    <a:pt x="4101" y="50363"/>
                    <a:pt x="4520" y="50970"/>
                  </a:cubicBezTo>
                  <a:cubicBezTo>
                    <a:pt x="4582" y="51054"/>
                    <a:pt x="4687" y="51137"/>
                    <a:pt x="4792" y="51179"/>
                  </a:cubicBezTo>
                  <a:cubicBezTo>
                    <a:pt x="5210" y="51389"/>
                    <a:pt x="5649" y="51577"/>
                    <a:pt x="6152" y="51577"/>
                  </a:cubicBezTo>
                  <a:cubicBezTo>
                    <a:pt x="6717" y="51598"/>
                    <a:pt x="7072" y="51284"/>
                    <a:pt x="7302" y="50845"/>
                  </a:cubicBezTo>
                  <a:cubicBezTo>
                    <a:pt x="7344" y="50761"/>
                    <a:pt x="7344" y="50656"/>
                    <a:pt x="7407" y="50573"/>
                  </a:cubicBezTo>
                  <a:cubicBezTo>
                    <a:pt x="7512" y="50342"/>
                    <a:pt x="7700" y="50238"/>
                    <a:pt x="7951" y="50259"/>
                  </a:cubicBezTo>
                  <a:cubicBezTo>
                    <a:pt x="8181" y="50301"/>
                    <a:pt x="8370" y="50426"/>
                    <a:pt x="8390" y="50677"/>
                  </a:cubicBezTo>
                  <a:cubicBezTo>
                    <a:pt x="8453" y="51200"/>
                    <a:pt x="8704" y="51661"/>
                    <a:pt x="8955" y="52121"/>
                  </a:cubicBezTo>
                  <a:cubicBezTo>
                    <a:pt x="9102" y="52414"/>
                    <a:pt x="9332" y="52623"/>
                    <a:pt x="9604" y="52832"/>
                  </a:cubicBezTo>
                  <a:cubicBezTo>
                    <a:pt x="9688" y="52916"/>
                    <a:pt x="9813" y="52937"/>
                    <a:pt x="9918" y="52958"/>
                  </a:cubicBezTo>
                  <a:cubicBezTo>
                    <a:pt x="10169" y="52979"/>
                    <a:pt x="10441" y="52979"/>
                    <a:pt x="10692" y="52958"/>
                  </a:cubicBezTo>
                  <a:cubicBezTo>
                    <a:pt x="10818" y="52937"/>
                    <a:pt x="10985" y="52853"/>
                    <a:pt x="11090" y="52749"/>
                  </a:cubicBezTo>
                  <a:cubicBezTo>
                    <a:pt x="11236" y="52560"/>
                    <a:pt x="11403" y="52351"/>
                    <a:pt x="11529" y="52142"/>
                  </a:cubicBezTo>
                  <a:cubicBezTo>
                    <a:pt x="11634" y="51974"/>
                    <a:pt x="11738" y="51786"/>
                    <a:pt x="11822" y="51598"/>
                  </a:cubicBezTo>
                  <a:cubicBezTo>
                    <a:pt x="12115" y="51054"/>
                    <a:pt x="12638" y="50970"/>
                    <a:pt x="13077" y="51200"/>
                  </a:cubicBezTo>
                  <a:cubicBezTo>
                    <a:pt x="13266" y="51305"/>
                    <a:pt x="13412" y="51409"/>
                    <a:pt x="13600" y="51556"/>
                  </a:cubicBezTo>
                  <a:cubicBezTo>
                    <a:pt x="13956" y="51828"/>
                    <a:pt x="14354" y="52037"/>
                    <a:pt x="14835" y="52100"/>
                  </a:cubicBezTo>
                  <a:cubicBezTo>
                    <a:pt x="14961" y="52121"/>
                    <a:pt x="15107" y="52121"/>
                    <a:pt x="15191" y="52037"/>
                  </a:cubicBezTo>
                  <a:cubicBezTo>
                    <a:pt x="15588" y="51702"/>
                    <a:pt x="15923" y="51347"/>
                    <a:pt x="16153" y="50845"/>
                  </a:cubicBezTo>
                  <a:cubicBezTo>
                    <a:pt x="15735" y="50656"/>
                    <a:pt x="15358" y="50468"/>
                    <a:pt x="14940" y="50321"/>
                  </a:cubicBezTo>
                  <a:cubicBezTo>
                    <a:pt x="14626" y="50217"/>
                    <a:pt x="14333" y="50091"/>
                    <a:pt x="14249" y="49715"/>
                  </a:cubicBezTo>
                  <a:cubicBezTo>
                    <a:pt x="14228" y="49631"/>
                    <a:pt x="14144" y="49568"/>
                    <a:pt x="14082" y="49505"/>
                  </a:cubicBezTo>
                  <a:cubicBezTo>
                    <a:pt x="13768" y="49171"/>
                    <a:pt x="13768" y="49171"/>
                    <a:pt x="13621" y="48773"/>
                  </a:cubicBezTo>
                  <a:cubicBezTo>
                    <a:pt x="13412" y="48815"/>
                    <a:pt x="13203" y="48815"/>
                    <a:pt x="13036" y="48878"/>
                  </a:cubicBezTo>
                  <a:cubicBezTo>
                    <a:pt x="12429" y="49087"/>
                    <a:pt x="11822" y="49066"/>
                    <a:pt x="11215" y="48961"/>
                  </a:cubicBezTo>
                  <a:cubicBezTo>
                    <a:pt x="10901" y="48899"/>
                    <a:pt x="10587" y="48836"/>
                    <a:pt x="10274" y="48773"/>
                  </a:cubicBezTo>
                  <a:cubicBezTo>
                    <a:pt x="10043" y="48752"/>
                    <a:pt x="9813" y="48648"/>
                    <a:pt x="9625" y="48459"/>
                  </a:cubicBezTo>
                  <a:cubicBezTo>
                    <a:pt x="9479" y="48334"/>
                    <a:pt x="9311" y="48208"/>
                    <a:pt x="9144" y="48041"/>
                  </a:cubicBezTo>
                  <a:cubicBezTo>
                    <a:pt x="8914" y="47811"/>
                    <a:pt x="8683" y="47539"/>
                    <a:pt x="8474" y="47288"/>
                  </a:cubicBezTo>
                  <a:cubicBezTo>
                    <a:pt x="8286" y="47057"/>
                    <a:pt x="8202" y="46785"/>
                    <a:pt x="8202" y="46492"/>
                  </a:cubicBezTo>
                  <a:cubicBezTo>
                    <a:pt x="8244" y="46262"/>
                    <a:pt x="8244" y="46011"/>
                    <a:pt x="8202" y="45760"/>
                  </a:cubicBezTo>
                  <a:cubicBezTo>
                    <a:pt x="8181" y="45321"/>
                    <a:pt x="8286" y="44902"/>
                    <a:pt x="8558" y="44547"/>
                  </a:cubicBezTo>
                  <a:cubicBezTo>
                    <a:pt x="8725" y="44275"/>
                    <a:pt x="8893" y="44044"/>
                    <a:pt x="9186" y="43919"/>
                  </a:cubicBezTo>
                  <a:cubicBezTo>
                    <a:pt x="9332" y="43835"/>
                    <a:pt x="9479" y="43730"/>
                    <a:pt x="9520" y="43542"/>
                  </a:cubicBezTo>
                  <a:cubicBezTo>
                    <a:pt x="9437" y="43396"/>
                    <a:pt x="9395" y="43228"/>
                    <a:pt x="9311" y="43082"/>
                  </a:cubicBezTo>
                  <a:cubicBezTo>
                    <a:pt x="9227" y="42914"/>
                    <a:pt x="9269" y="42726"/>
                    <a:pt x="9374" y="42580"/>
                  </a:cubicBezTo>
                  <a:cubicBezTo>
                    <a:pt x="9667" y="42182"/>
                    <a:pt x="9751" y="41680"/>
                    <a:pt x="9834" y="41199"/>
                  </a:cubicBezTo>
                  <a:cubicBezTo>
                    <a:pt x="9897" y="40801"/>
                    <a:pt x="10127" y="40487"/>
                    <a:pt x="10315" y="40173"/>
                  </a:cubicBezTo>
                  <a:cubicBezTo>
                    <a:pt x="10357" y="40069"/>
                    <a:pt x="10483" y="40048"/>
                    <a:pt x="10629" y="40069"/>
                  </a:cubicBezTo>
                  <a:cubicBezTo>
                    <a:pt x="10755" y="40090"/>
                    <a:pt x="10880" y="40132"/>
                    <a:pt x="10943" y="40278"/>
                  </a:cubicBezTo>
                  <a:cubicBezTo>
                    <a:pt x="10901" y="40299"/>
                    <a:pt x="10880" y="40362"/>
                    <a:pt x="10818" y="40383"/>
                  </a:cubicBezTo>
                  <a:cubicBezTo>
                    <a:pt x="10546" y="40529"/>
                    <a:pt x="10462" y="40822"/>
                    <a:pt x="10483" y="41115"/>
                  </a:cubicBezTo>
                  <a:cubicBezTo>
                    <a:pt x="10504" y="41366"/>
                    <a:pt x="10462" y="41638"/>
                    <a:pt x="10441" y="41889"/>
                  </a:cubicBezTo>
                  <a:cubicBezTo>
                    <a:pt x="10357" y="42350"/>
                    <a:pt x="10378" y="42601"/>
                    <a:pt x="10525" y="43019"/>
                  </a:cubicBezTo>
                  <a:cubicBezTo>
                    <a:pt x="10755" y="43103"/>
                    <a:pt x="11048" y="43040"/>
                    <a:pt x="11299" y="43040"/>
                  </a:cubicBezTo>
                  <a:cubicBezTo>
                    <a:pt x="11780" y="43082"/>
                    <a:pt x="12240" y="43082"/>
                    <a:pt x="12659" y="42789"/>
                  </a:cubicBezTo>
                  <a:cubicBezTo>
                    <a:pt x="12743" y="42726"/>
                    <a:pt x="12868" y="42684"/>
                    <a:pt x="12973" y="42684"/>
                  </a:cubicBezTo>
                  <a:cubicBezTo>
                    <a:pt x="13538" y="42580"/>
                    <a:pt x="13956" y="42203"/>
                    <a:pt x="14375" y="41889"/>
                  </a:cubicBezTo>
                  <a:cubicBezTo>
                    <a:pt x="14605" y="41743"/>
                    <a:pt x="14668" y="41513"/>
                    <a:pt x="14647" y="41241"/>
                  </a:cubicBezTo>
                  <a:cubicBezTo>
                    <a:pt x="14626" y="41031"/>
                    <a:pt x="14521" y="40927"/>
                    <a:pt x="14312" y="40843"/>
                  </a:cubicBezTo>
                  <a:cubicBezTo>
                    <a:pt x="14228" y="40822"/>
                    <a:pt x="14144" y="40822"/>
                    <a:pt x="14103" y="40801"/>
                  </a:cubicBezTo>
                  <a:cubicBezTo>
                    <a:pt x="13935" y="40717"/>
                    <a:pt x="13831" y="40529"/>
                    <a:pt x="13852" y="40383"/>
                  </a:cubicBezTo>
                  <a:cubicBezTo>
                    <a:pt x="13893" y="40215"/>
                    <a:pt x="14019" y="40048"/>
                    <a:pt x="14165" y="40006"/>
                  </a:cubicBezTo>
                  <a:cubicBezTo>
                    <a:pt x="14333" y="39985"/>
                    <a:pt x="14479" y="40006"/>
                    <a:pt x="14626" y="39985"/>
                  </a:cubicBezTo>
                  <a:cubicBezTo>
                    <a:pt x="14835" y="39943"/>
                    <a:pt x="15086" y="39943"/>
                    <a:pt x="15274" y="39797"/>
                  </a:cubicBezTo>
                  <a:cubicBezTo>
                    <a:pt x="15588" y="39629"/>
                    <a:pt x="15839" y="39378"/>
                    <a:pt x="16111" y="39127"/>
                  </a:cubicBezTo>
                  <a:cubicBezTo>
                    <a:pt x="16634" y="38604"/>
                    <a:pt x="16634" y="37956"/>
                    <a:pt x="16509" y="37265"/>
                  </a:cubicBezTo>
                  <a:cubicBezTo>
                    <a:pt x="16509" y="37223"/>
                    <a:pt x="16446" y="37181"/>
                    <a:pt x="16404" y="37119"/>
                  </a:cubicBezTo>
                  <a:cubicBezTo>
                    <a:pt x="16321" y="37119"/>
                    <a:pt x="16216" y="37077"/>
                    <a:pt x="16132" y="37077"/>
                  </a:cubicBezTo>
                  <a:cubicBezTo>
                    <a:pt x="15735" y="37119"/>
                    <a:pt x="15505" y="36847"/>
                    <a:pt x="15295" y="36554"/>
                  </a:cubicBezTo>
                  <a:cubicBezTo>
                    <a:pt x="15044" y="36198"/>
                    <a:pt x="15253" y="35759"/>
                    <a:pt x="15693" y="35696"/>
                  </a:cubicBezTo>
                  <a:cubicBezTo>
                    <a:pt x="16111" y="35654"/>
                    <a:pt x="16530" y="35654"/>
                    <a:pt x="16844" y="36031"/>
                  </a:cubicBezTo>
                  <a:cubicBezTo>
                    <a:pt x="16865" y="36093"/>
                    <a:pt x="16927" y="36093"/>
                    <a:pt x="16969" y="36135"/>
                  </a:cubicBezTo>
                  <a:cubicBezTo>
                    <a:pt x="17974" y="36135"/>
                    <a:pt x="18936" y="35026"/>
                    <a:pt x="18538" y="33938"/>
                  </a:cubicBezTo>
                  <a:cubicBezTo>
                    <a:pt x="18350" y="33875"/>
                    <a:pt x="18141" y="33813"/>
                    <a:pt x="17974" y="33708"/>
                  </a:cubicBezTo>
                  <a:cubicBezTo>
                    <a:pt x="17806" y="33603"/>
                    <a:pt x="17660" y="33499"/>
                    <a:pt x="17513" y="33352"/>
                  </a:cubicBezTo>
                  <a:cubicBezTo>
                    <a:pt x="17241" y="32976"/>
                    <a:pt x="17471" y="32515"/>
                    <a:pt x="17932" y="32474"/>
                  </a:cubicBezTo>
                  <a:lnTo>
                    <a:pt x="18455" y="32474"/>
                  </a:lnTo>
                  <a:cubicBezTo>
                    <a:pt x="18664" y="32474"/>
                    <a:pt x="18831" y="32557"/>
                    <a:pt x="18957" y="32725"/>
                  </a:cubicBezTo>
                  <a:cubicBezTo>
                    <a:pt x="19062" y="32850"/>
                    <a:pt x="19166" y="32976"/>
                    <a:pt x="19271" y="33143"/>
                  </a:cubicBezTo>
                  <a:cubicBezTo>
                    <a:pt x="19375" y="33143"/>
                    <a:pt x="19459" y="33143"/>
                    <a:pt x="19564" y="33101"/>
                  </a:cubicBezTo>
                  <a:cubicBezTo>
                    <a:pt x="19794" y="33059"/>
                    <a:pt x="20024" y="32976"/>
                    <a:pt x="20275" y="32934"/>
                  </a:cubicBezTo>
                  <a:cubicBezTo>
                    <a:pt x="20924" y="32787"/>
                    <a:pt x="21468" y="32474"/>
                    <a:pt x="21991" y="32097"/>
                  </a:cubicBezTo>
                  <a:cubicBezTo>
                    <a:pt x="22305" y="31846"/>
                    <a:pt x="22535" y="31595"/>
                    <a:pt x="22619" y="31176"/>
                  </a:cubicBezTo>
                  <a:cubicBezTo>
                    <a:pt x="22681" y="30883"/>
                    <a:pt x="22744" y="30570"/>
                    <a:pt x="22807" y="30277"/>
                  </a:cubicBezTo>
                  <a:cubicBezTo>
                    <a:pt x="22932" y="29544"/>
                    <a:pt x="22849" y="28854"/>
                    <a:pt x="22430" y="28226"/>
                  </a:cubicBezTo>
                  <a:cubicBezTo>
                    <a:pt x="22388" y="28121"/>
                    <a:pt x="22305" y="28038"/>
                    <a:pt x="22263" y="27954"/>
                  </a:cubicBezTo>
                  <a:cubicBezTo>
                    <a:pt x="22326" y="27808"/>
                    <a:pt x="22472" y="27703"/>
                    <a:pt x="22619" y="27703"/>
                  </a:cubicBezTo>
                  <a:cubicBezTo>
                    <a:pt x="22786" y="27703"/>
                    <a:pt x="22849" y="27808"/>
                    <a:pt x="22932" y="27912"/>
                  </a:cubicBezTo>
                  <a:cubicBezTo>
                    <a:pt x="23163" y="28184"/>
                    <a:pt x="23351" y="28498"/>
                    <a:pt x="23435" y="28854"/>
                  </a:cubicBezTo>
                  <a:cubicBezTo>
                    <a:pt x="23518" y="29230"/>
                    <a:pt x="23581" y="29628"/>
                    <a:pt x="23623" y="30026"/>
                  </a:cubicBezTo>
                  <a:cubicBezTo>
                    <a:pt x="23644" y="30318"/>
                    <a:pt x="23686" y="30549"/>
                    <a:pt x="23874" y="30758"/>
                  </a:cubicBezTo>
                  <a:cubicBezTo>
                    <a:pt x="24000" y="30946"/>
                    <a:pt x="24146" y="31114"/>
                    <a:pt x="24272" y="31323"/>
                  </a:cubicBezTo>
                  <a:cubicBezTo>
                    <a:pt x="24460" y="31678"/>
                    <a:pt x="24878" y="31616"/>
                    <a:pt x="25108" y="31888"/>
                  </a:cubicBezTo>
                  <a:cubicBezTo>
                    <a:pt x="25150" y="31930"/>
                    <a:pt x="25234" y="31930"/>
                    <a:pt x="25318" y="31950"/>
                  </a:cubicBezTo>
                  <a:lnTo>
                    <a:pt x="25360" y="31950"/>
                  </a:lnTo>
                  <a:cubicBezTo>
                    <a:pt x="25632" y="31930"/>
                    <a:pt x="25883" y="31950"/>
                    <a:pt x="26155" y="31909"/>
                  </a:cubicBezTo>
                  <a:cubicBezTo>
                    <a:pt x="26594" y="31825"/>
                    <a:pt x="26908" y="31574"/>
                    <a:pt x="26992" y="31093"/>
                  </a:cubicBezTo>
                  <a:cubicBezTo>
                    <a:pt x="27013" y="30862"/>
                    <a:pt x="27117" y="30674"/>
                    <a:pt x="27243" y="30465"/>
                  </a:cubicBezTo>
                  <a:cubicBezTo>
                    <a:pt x="27326" y="30318"/>
                    <a:pt x="27494" y="30277"/>
                    <a:pt x="27640" y="30318"/>
                  </a:cubicBezTo>
                  <a:cubicBezTo>
                    <a:pt x="27808" y="30339"/>
                    <a:pt x="27933" y="30444"/>
                    <a:pt x="27954" y="30590"/>
                  </a:cubicBezTo>
                  <a:cubicBezTo>
                    <a:pt x="27975" y="30737"/>
                    <a:pt x="27954" y="30862"/>
                    <a:pt x="27975" y="30988"/>
                  </a:cubicBezTo>
                  <a:cubicBezTo>
                    <a:pt x="28017" y="31155"/>
                    <a:pt x="28017" y="31302"/>
                    <a:pt x="28080" y="31427"/>
                  </a:cubicBezTo>
                  <a:cubicBezTo>
                    <a:pt x="28373" y="31909"/>
                    <a:pt x="28686" y="32411"/>
                    <a:pt x="29105" y="32787"/>
                  </a:cubicBezTo>
                  <a:cubicBezTo>
                    <a:pt x="29544" y="33248"/>
                    <a:pt x="30067" y="33352"/>
                    <a:pt x="30674" y="33290"/>
                  </a:cubicBezTo>
                  <a:cubicBezTo>
                    <a:pt x="30758" y="33290"/>
                    <a:pt x="30862" y="33248"/>
                    <a:pt x="30946" y="33185"/>
                  </a:cubicBezTo>
                  <a:cubicBezTo>
                    <a:pt x="31218" y="32934"/>
                    <a:pt x="31532" y="32662"/>
                    <a:pt x="31699" y="32264"/>
                  </a:cubicBezTo>
                  <a:cubicBezTo>
                    <a:pt x="31741" y="32139"/>
                    <a:pt x="31804" y="32034"/>
                    <a:pt x="31846" y="31909"/>
                  </a:cubicBezTo>
                  <a:cubicBezTo>
                    <a:pt x="31930" y="31720"/>
                    <a:pt x="32055" y="31637"/>
                    <a:pt x="32243" y="31637"/>
                  </a:cubicBezTo>
                  <a:cubicBezTo>
                    <a:pt x="32515" y="31616"/>
                    <a:pt x="32683" y="31720"/>
                    <a:pt x="32787" y="32034"/>
                  </a:cubicBezTo>
                  <a:cubicBezTo>
                    <a:pt x="32955" y="32557"/>
                    <a:pt x="33290" y="32976"/>
                    <a:pt x="33562" y="33415"/>
                  </a:cubicBezTo>
                  <a:cubicBezTo>
                    <a:pt x="33624" y="33562"/>
                    <a:pt x="33729" y="33666"/>
                    <a:pt x="33875" y="33771"/>
                  </a:cubicBezTo>
                  <a:cubicBezTo>
                    <a:pt x="33980" y="33875"/>
                    <a:pt x="34127" y="33875"/>
                    <a:pt x="34231" y="33792"/>
                  </a:cubicBezTo>
                  <a:cubicBezTo>
                    <a:pt x="34357" y="33708"/>
                    <a:pt x="34419" y="33583"/>
                    <a:pt x="34357" y="33457"/>
                  </a:cubicBezTo>
                  <a:cubicBezTo>
                    <a:pt x="34336" y="33311"/>
                    <a:pt x="34252" y="33206"/>
                    <a:pt x="34210" y="33080"/>
                  </a:cubicBezTo>
                  <a:cubicBezTo>
                    <a:pt x="33917" y="32453"/>
                    <a:pt x="33624" y="31846"/>
                    <a:pt x="33352" y="31218"/>
                  </a:cubicBezTo>
                  <a:cubicBezTo>
                    <a:pt x="33290" y="31114"/>
                    <a:pt x="33269" y="31009"/>
                    <a:pt x="33394" y="30904"/>
                  </a:cubicBezTo>
                  <a:cubicBezTo>
                    <a:pt x="33771" y="31009"/>
                    <a:pt x="34106" y="31197"/>
                    <a:pt x="34336" y="31574"/>
                  </a:cubicBezTo>
                  <a:cubicBezTo>
                    <a:pt x="34503" y="31846"/>
                    <a:pt x="34671" y="32139"/>
                    <a:pt x="34859" y="32453"/>
                  </a:cubicBezTo>
                  <a:cubicBezTo>
                    <a:pt x="34943" y="32369"/>
                    <a:pt x="34984" y="32327"/>
                    <a:pt x="35026" y="32243"/>
                  </a:cubicBezTo>
                  <a:cubicBezTo>
                    <a:pt x="35235" y="31909"/>
                    <a:pt x="35507" y="31699"/>
                    <a:pt x="35926" y="31616"/>
                  </a:cubicBezTo>
                  <a:cubicBezTo>
                    <a:pt x="36031" y="31595"/>
                    <a:pt x="36114" y="31532"/>
                    <a:pt x="36303" y="31469"/>
                  </a:cubicBezTo>
                  <a:cubicBezTo>
                    <a:pt x="35800" y="31281"/>
                    <a:pt x="35298" y="31323"/>
                    <a:pt x="34963" y="31009"/>
                  </a:cubicBezTo>
                  <a:cubicBezTo>
                    <a:pt x="34984" y="30800"/>
                    <a:pt x="35047" y="30590"/>
                    <a:pt x="35047" y="30423"/>
                  </a:cubicBezTo>
                  <a:cubicBezTo>
                    <a:pt x="35026" y="30130"/>
                    <a:pt x="35089" y="29900"/>
                    <a:pt x="35235" y="29649"/>
                  </a:cubicBezTo>
                  <a:cubicBezTo>
                    <a:pt x="35361" y="29419"/>
                    <a:pt x="35466" y="29189"/>
                    <a:pt x="35591" y="28958"/>
                  </a:cubicBezTo>
                  <a:cubicBezTo>
                    <a:pt x="35654" y="28875"/>
                    <a:pt x="35696" y="28791"/>
                    <a:pt x="35696" y="28686"/>
                  </a:cubicBezTo>
                  <a:cubicBezTo>
                    <a:pt x="35759" y="28038"/>
                    <a:pt x="35696" y="27389"/>
                    <a:pt x="35173" y="26908"/>
                  </a:cubicBezTo>
                  <a:cubicBezTo>
                    <a:pt x="34859" y="26615"/>
                    <a:pt x="34524" y="26385"/>
                    <a:pt x="34210" y="26092"/>
                  </a:cubicBezTo>
                  <a:cubicBezTo>
                    <a:pt x="33938" y="25883"/>
                    <a:pt x="33666" y="25778"/>
                    <a:pt x="33311" y="25820"/>
                  </a:cubicBezTo>
                  <a:cubicBezTo>
                    <a:pt x="32871" y="25841"/>
                    <a:pt x="32453" y="25841"/>
                    <a:pt x="32013" y="25820"/>
                  </a:cubicBezTo>
                  <a:cubicBezTo>
                    <a:pt x="31532" y="25778"/>
                    <a:pt x="31323" y="25443"/>
                    <a:pt x="31616" y="25088"/>
                  </a:cubicBezTo>
                  <a:cubicBezTo>
                    <a:pt x="31846" y="24774"/>
                    <a:pt x="31825" y="24418"/>
                    <a:pt x="31699" y="24104"/>
                  </a:cubicBezTo>
                  <a:cubicBezTo>
                    <a:pt x="31574" y="23832"/>
                    <a:pt x="31386" y="23539"/>
                    <a:pt x="31197" y="23267"/>
                  </a:cubicBezTo>
                  <a:cubicBezTo>
                    <a:pt x="31093" y="23142"/>
                    <a:pt x="30946" y="23037"/>
                    <a:pt x="30800" y="22953"/>
                  </a:cubicBezTo>
                  <a:cubicBezTo>
                    <a:pt x="30549" y="22807"/>
                    <a:pt x="30256" y="22702"/>
                    <a:pt x="30005" y="22535"/>
                  </a:cubicBezTo>
                  <a:cubicBezTo>
                    <a:pt x="29795" y="22409"/>
                    <a:pt x="29586" y="22367"/>
                    <a:pt x="29335" y="22367"/>
                  </a:cubicBezTo>
                  <a:lnTo>
                    <a:pt x="28812" y="22367"/>
                  </a:lnTo>
                  <a:cubicBezTo>
                    <a:pt x="28665" y="22807"/>
                    <a:pt x="28352" y="22932"/>
                    <a:pt x="27933" y="22891"/>
                  </a:cubicBezTo>
                  <a:cubicBezTo>
                    <a:pt x="27724" y="22849"/>
                    <a:pt x="27515" y="22807"/>
                    <a:pt x="27410" y="22598"/>
                  </a:cubicBezTo>
                  <a:cubicBezTo>
                    <a:pt x="27305" y="22367"/>
                    <a:pt x="27347" y="22158"/>
                    <a:pt x="27494" y="21970"/>
                  </a:cubicBezTo>
                  <a:cubicBezTo>
                    <a:pt x="27557" y="21865"/>
                    <a:pt x="27703" y="21761"/>
                    <a:pt x="27766" y="21656"/>
                  </a:cubicBezTo>
                  <a:cubicBezTo>
                    <a:pt x="27745" y="21551"/>
                    <a:pt x="27745" y="21468"/>
                    <a:pt x="27724" y="21426"/>
                  </a:cubicBezTo>
                  <a:cubicBezTo>
                    <a:pt x="27703" y="21342"/>
                    <a:pt x="27640" y="21279"/>
                    <a:pt x="27598" y="21238"/>
                  </a:cubicBezTo>
                  <a:cubicBezTo>
                    <a:pt x="27033" y="20631"/>
                    <a:pt x="26468" y="20066"/>
                    <a:pt x="25673" y="19752"/>
                  </a:cubicBezTo>
                  <a:cubicBezTo>
                    <a:pt x="25506" y="19668"/>
                    <a:pt x="25297" y="19585"/>
                    <a:pt x="25088" y="19564"/>
                  </a:cubicBezTo>
                  <a:cubicBezTo>
                    <a:pt x="24523" y="19480"/>
                    <a:pt x="23979" y="19459"/>
                    <a:pt x="23518" y="19878"/>
                  </a:cubicBezTo>
                  <a:cubicBezTo>
                    <a:pt x="23351" y="20003"/>
                    <a:pt x="23246" y="20129"/>
                    <a:pt x="23246" y="20338"/>
                  </a:cubicBezTo>
                  <a:cubicBezTo>
                    <a:pt x="23246" y="20484"/>
                    <a:pt x="23225" y="20610"/>
                    <a:pt x="23204" y="20735"/>
                  </a:cubicBezTo>
                  <a:cubicBezTo>
                    <a:pt x="23142" y="20924"/>
                    <a:pt x="22953" y="21028"/>
                    <a:pt x="22744" y="21028"/>
                  </a:cubicBezTo>
                  <a:cubicBezTo>
                    <a:pt x="22577" y="21007"/>
                    <a:pt x="22409" y="20903"/>
                    <a:pt x="22388" y="20715"/>
                  </a:cubicBezTo>
                  <a:cubicBezTo>
                    <a:pt x="22367" y="20610"/>
                    <a:pt x="22367" y="20484"/>
                    <a:pt x="22326" y="20380"/>
                  </a:cubicBezTo>
                  <a:cubicBezTo>
                    <a:pt x="22284" y="20108"/>
                    <a:pt x="22158" y="19898"/>
                    <a:pt x="21907" y="19752"/>
                  </a:cubicBezTo>
                  <a:cubicBezTo>
                    <a:pt x="21133" y="19229"/>
                    <a:pt x="20338" y="18769"/>
                    <a:pt x="19396" y="18601"/>
                  </a:cubicBezTo>
                  <a:cubicBezTo>
                    <a:pt x="18748" y="18455"/>
                    <a:pt x="18183" y="18497"/>
                    <a:pt x="17701" y="19020"/>
                  </a:cubicBezTo>
                  <a:cubicBezTo>
                    <a:pt x="17660" y="19082"/>
                    <a:pt x="17576" y="19145"/>
                    <a:pt x="17492" y="19229"/>
                  </a:cubicBezTo>
                  <a:cubicBezTo>
                    <a:pt x="17283" y="19396"/>
                    <a:pt x="17157" y="19647"/>
                    <a:pt x="17199" y="19961"/>
                  </a:cubicBezTo>
                  <a:cubicBezTo>
                    <a:pt x="17283" y="20003"/>
                    <a:pt x="17367" y="20066"/>
                    <a:pt x="17471" y="20129"/>
                  </a:cubicBezTo>
                  <a:cubicBezTo>
                    <a:pt x="17597" y="20233"/>
                    <a:pt x="17722" y="20380"/>
                    <a:pt x="17827" y="20505"/>
                  </a:cubicBezTo>
                  <a:cubicBezTo>
                    <a:pt x="18036" y="20756"/>
                    <a:pt x="18015" y="21259"/>
                    <a:pt x="17806" y="21447"/>
                  </a:cubicBezTo>
                  <a:cubicBezTo>
                    <a:pt x="17597" y="21656"/>
                    <a:pt x="17095" y="21635"/>
                    <a:pt x="16865" y="21426"/>
                  </a:cubicBezTo>
                  <a:cubicBezTo>
                    <a:pt x="16760" y="21342"/>
                    <a:pt x="16676" y="21238"/>
                    <a:pt x="16613" y="21112"/>
                  </a:cubicBezTo>
                  <a:cubicBezTo>
                    <a:pt x="16530" y="21007"/>
                    <a:pt x="16467" y="20882"/>
                    <a:pt x="16425" y="20735"/>
                  </a:cubicBezTo>
                  <a:cubicBezTo>
                    <a:pt x="16321" y="20443"/>
                    <a:pt x="16090" y="20359"/>
                    <a:pt x="15797" y="20359"/>
                  </a:cubicBezTo>
                  <a:cubicBezTo>
                    <a:pt x="15065" y="20359"/>
                    <a:pt x="14312" y="20296"/>
                    <a:pt x="13600" y="20589"/>
                  </a:cubicBezTo>
                  <a:cubicBezTo>
                    <a:pt x="13580" y="20610"/>
                    <a:pt x="13517" y="20610"/>
                    <a:pt x="13496" y="20610"/>
                  </a:cubicBezTo>
                  <a:cubicBezTo>
                    <a:pt x="12994" y="20694"/>
                    <a:pt x="12596" y="20924"/>
                    <a:pt x="12240" y="21238"/>
                  </a:cubicBezTo>
                  <a:cubicBezTo>
                    <a:pt x="11906" y="21531"/>
                    <a:pt x="11717" y="21865"/>
                    <a:pt x="11843" y="22305"/>
                  </a:cubicBezTo>
                  <a:lnTo>
                    <a:pt x="12345" y="22807"/>
                  </a:lnTo>
                  <a:cubicBezTo>
                    <a:pt x="12575" y="23100"/>
                    <a:pt x="12554" y="23456"/>
                    <a:pt x="12261" y="23728"/>
                  </a:cubicBezTo>
                  <a:cubicBezTo>
                    <a:pt x="11968" y="23979"/>
                    <a:pt x="11613" y="23979"/>
                    <a:pt x="11341" y="23728"/>
                  </a:cubicBezTo>
                  <a:cubicBezTo>
                    <a:pt x="11236" y="23623"/>
                    <a:pt x="11173" y="23497"/>
                    <a:pt x="11111" y="23330"/>
                  </a:cubicBezTo>
                  <a:cubicBezTo>
                    <a:pt x="11027" y="23163"/>
                    <a:pt x="11006" y="23016"/>
                    <a:pt x="10964" y="22849"/>
                  </a:cubicBezTo>
                  <a:cubicBezTo>
                    <a:pt x="10755" y="22702"/>
                    <a:pt x="10504" y="22702"/>
                    <a:pt x="10274" y="22702"/>
                  </a:cubicBezTo>
                  <a:cubicBezTo>
                    <a:pt x="9960" y="22702"/>
                    <a:pt x="9667" y="22723"/>
                    <a:pt x="9353" y="22702"/>
                  </a:cubicBezTo>
                  <a:cubicBezTo>
                    <a:pt x="8725" y="22639"/>
                    <a:pt x="8160" y="22828"/>
                    <a:pt x="7574" y="22995"/>
                  </a:cubicBezTo>
                  <a:cubicBezTo>
                    <a:pt x="7114" y="23121"/>
                    <a:pt x="6570" y="23895"/>
                    <a:pt x="6570" y="24376"/>
                  </a:cubicBezTo>
                  <a:lnTo>
                    <a:pt x="6570" y="24481"/>
                  </a:lnTo>
                  <a:cubicBezTo>
                    <a:pt x="6612" y="24962"/>
                    <a:pt x="6696" y="25380"/>
                    <a:pt x="6926" y="25799"/>
                  </a:cubicBezTo>
                  <a:close/>
                  <a:moveTo>
                    <a:pt x="101375" y="18392"/>
                  </a:moveTo>
                  <a:cubicBezTo>
                    <a:pt x="101354" y="18476"/>
                    <a:pt x="101333" y="18601"/>
                    <a:pt x="101291" y="18706"/>
                  </a:cubicBezTo>
                  <a:cubicBezTo>
                    <a:pt x="101270" y="18936"/>
                    <a:pt x="101270" y="19145"/>
                    <a:pt x="101270" y="19375"/>
                  </a:cubicBezTo>
                  <a:cubicBezTo>
                    <a:pt x="101291" y="20212"/>
                    <a:pt x="101354" y="21049"/>
                    <a:pt x="101396" y="21886"/>
                  </a:cubicBezTo>
                  <a:cubicBezTo>
                    <a:pt x="101480" y="22765"/>
                    <a:pt x="101668" y="23623"/>
                    <a:pt x="101961" y="24439"/>
                  </a:cubicBezTo>
                  <a:cubicBezTo>
                    <a:pt x="102233" y="25192"/>
                    <a:pt x="102568" y="25904"/>
                    <a:pt x="103070" y="26531"/>
                  </a:cubicBezTo>
                  <a:cubicBezTo>
                    <a:pt x="103426" y="26992"/>
                    <a:pt x="103760" y="27473"/>
                    <a:pt x="104116" y="27954"/>
                  </a:cubicBezTo>
                  <a:cubicBezTo>
                    <a:pt x="104535" y="28540"/>
                    <a:pt x="105099" y="28979"/>
                    <a:pt x="105685" y="29356"/>
                  </a:cubicBezTo>
                  <a:cubicBezTo>
                    <a:pt x="106397" y="29816"/>
                    <a:pt x="107192" y="30193"/>
                    <a:pt x="108008" y="30402"/>
                  </a:cubicBezTo>
                  <a:cubicBezTo>
                    <a:pt x="109159" y="30716"/>
                    <a:pt x="110351" y="30967"/>
                    <a:pt x="111544" y="30883"/>
                  </a:cubicBezTo>
                  <a:lnTo>
                    <a:pt x="112004" y="30883"/>
                  </a:lnTo>
                  <a:cubicBezTo>
                    <a:pt x="112193" y="30883"/>
                    <a:pt x="112423" y="30883"/>
                    <a:pt x="112590" y="30988"/>
                  </a:cubicBezTo>
                  <a:cubicBezTo>
                    <a:pt x="112716" y="31072"/>
                    <a:pt x="112904" y="31093"/>
                    <a:pt x="113092" y="31093"/>
                  </a:cubicBezTo>
                  <a:cubicBezTo>
                    <a:pt x="113532" y="31093"/>
                    <a:pt x="113950" y="31114"/>
                    <a:pt x="114390" y="31093"/>
                  </a:cubicBezTo>
                  <a:cubicBezTo>
                    <a:pt x="114745" y="31072"/>
                    <a:pt x="115059" y="30883"/>
                    <a:pt x="115394" y="30883"/>
                  </a:cubicBezTo>
                  <a:cubicBezTo>
                    <a:pt x="115687" y="30862"/>
                    <a:pt x="116001" y="30779"/>
                    <a:pt x="116273" y="30695"/>
                  </a:cubicBezTo>
                  <a:cubicBezTo>
                    <a:pt x="116879" y="30528"/>
                    <a:pt x="117486" y="30339"/>
                    <a:pt x="118051" y="30151"/>
                  </a:cubicBezTo>
                  <a:cubicBezTo>
                    <a:pt x="118616" y="29963"/>
                    <a:pt x="119160" y="29754"/>
                    <a:pt x="119725" y="29586"/>
                  </a:cubicBezTo>
                  <a:cubicBezTo>
                    <a:pt x="120102" y="29440"/>
                    <a:pt x="120436" y="29293"/>
                    <a:pt x="120813" y="29189"/>
                  </a:cubicBezTo>
                  <a:cubicBezTo>
                    <a:pt x="121566" y="28979"/>
                    <a:pt x="122089" y="28373"/>
                    <a:pt x="122717" y="27975"/>
                  </a:cubicBezTo>
                  <a:cubicBezTo>
                    <a:pt x="122905" y="27640"/>
                    <a:pt x="123240" y="27431"/>
                    <a:pt x="123470" y="27138"/>
                  </a:cubicBezTo>
                  <a:cubicBezTo>
                    <a:pt x="123952" y="26594"/>
                    <a:pt x="124433" y="26071"/>
                    <a:pt x="124935" y="25548"/>
                  </a:cubicBezTo>
                  <a:cubicBezTo>
                    <a:pt x="125102" y="25401"/>
                    <a:pt x="125228" y="25213"/>
                    <a:pt x="125333" y="25004"/>
                  </a:cubicBezTo>
                  <a:cubicBezTo>
                    <a:pt x="125542" y="24502"/>
                    <a:pt x="125751" y="24041"/>
                    <a:pt x="125981" y="23539"/>
                  </a:cubicBezTo>
                  <a:cubicBezTo>
                    <a:pt x="126211" y="23037"/>
                    <a:pt x="126400" y="22514"/>
                    <a:pt x="126421" y="21970"/>
                  </a:cubicBezTo>
                  <a:cubicBezTo>
                    <a:pt x="126483" y="21259"/>
                    <a:pt x="126609" y="20589"/>
                    <a:pt x="126672" y="19878"/>
                  </a:cubicBezTo>
                  <a:cubicBezTo>
                    <a:pt x="126714" y="19041"/>
                    <a:pt x="126693" y="18204"/>
                    <a:pt x="126672" y="17367"/>
                  </a:cubicBezTo>
                  <a:cubicBezTo>
                    <a:pt x="126672" y="17137"/>
                    <a:pt x="126609" y="16865"/>
                    <a:pt x="126567" y="16634"/>
                  </a:cubicBezTo>
                  <a:cubicBezTo>
                    <a:pt x="126525" y="16509"/>
                    <a:pt x="126421" y="16404"/>
                    <a:pt x="126274" y="16362"/>
                  </a:cubicBezTo>
                  <a:cubicBezTo>
                    <a:pt x="126149" y="16530"/>
                    <a:pt x="126044" y="16676"/>
                    <a:pt x="125877" y="16844"/>
                  </a:cubicBezTo>
                  <a:cubicBezTo>
                    <a:pt x="125751" y="16990"/>
                    <a:pt x="125563" y="17137"/>
                    <a:pt x="125353" y="17137"/>
                  </a:cubicBezTo>
                  <a:cubicBezTo>
                    <a:pt x="124642" y="17137"/>
                    <a:pt x="123952" y="17262"/>
                    <a:pt x="123324" y="16823"/>
                  </a:cubicBezTo>
                  <a:cubicBezTo>
                    <a:pt x="123240" y="16760"/>
                    <a:pt x="123136" y="16739"/>
                    <a:pt x="123052" y="16718"/>
                  </a:cubicBezTo>
                  <a:cubicBezTo>
                    <a:pt x="122613" y="16613"/>
                    <a:pt x="122320" y="16321"/>
                    <a:pt x="122089" y="15944"/>
                  </a:cubicBezTo>
                  <a:cubicBezTo>
                    <a:pt x="121985" y="15818"/>
                    <a:pt x="121880" y="15693"/>
                    <a:pt x="121796" y="15567"/>
                  </a:cubicBezTo>
                  <a:lnTo>
                    <a:pt x="121713" y="15567"/>
                  </a:lnTo>
                  <a:cubicBezTo>
                    <a:pt x="121671" y="15588"/>
                    <a:pt x="121650" y="15630"/>
                    <a:pt x="121587" y="15672"/>
                  </a:cubicBezTo>
                  <a:cubicBezTo>
                    <a:pt x="121273" y="15986"/>
                    <a:pt x="120918" y="16132"/>
                    <a:pt x="120457" y="16090"/>
                  </a:cubicBezTo>
                  <a:cubicBezTo>
                    <a:pt x="119892" y="16028"/>
                    <a:pt x="119348" y="16007"/>
                    <a:pt x="118763" y="15986"/>
                  </a:cubicBezTo>
                  <a:cubicBezTo>
                    <a:pt x="117884" y="15902"/>
                    <a:pt x="117172" y="15400"/>
                    <a:pt x="116377" y="15065"/>
                  </a:cubicBezTo>
                  <a:cubicBezTo>
                    <a:pt x="116356" y="15065"/>
                    <a:pt x="116356" y="15044"/>
                    <a:pt x="116335" y="15044"/>
                  </a:cubicBezTo>
                  <a:cubicBezTo>
                    <a:pt x="115415" y="14228"/>
                    <a:pt x="114473" y="13475"/>
                    <a:pt x="113804" y="12450"/>
                  </a:cubicBezTo>
                  <a:cubicBezTo>
                    <a:pt x="113741" y="12366"/>
                    <a:pt x="113636" y="12282"/>
                    <a:pt x="113553" y="12220"/>
                  </a:cubicBezTo>
                  <a:cubicBezTo>
                    <a:pt x="112925" y="12847"/>
                    <a:pt x="112360" y="13475"/>
                    <a:pt x="111837" y="14144"/>
                  </a:cubicBezTo>
                  <a:cubicBezTo>
                    <a:pt x="111502" y="14584"/>
                    <a:pt x="111105" y="14981"/>
                    <a:pt x="110665" y="15295"/>
                  </a:cubicBezTo>
                  <a:cubicBezTo>
                    <a:pt x="110477" y="15421"/>
                    <a:pt x="110288" y="15588"/>
                    <a:pt x="110100" y="15714"/>
                  </a:cubicBezTo>
                  <a:cubicBezTo>
                    <a:pt x="109744" y="15944"/>
                    <a:pt x="109368" y="16195"/>
                    <a:pt x="109012" y="16404"/>
                  </a:cubicBezTo>
                  <a:cubicBezTo>
                    <a:pt x="108573" y="16697"/>
                    <a:pt x="108050" y="16634"/>
                    <a:pt x="107568" y="16530"/>
                  </a:cubicBezTo>
                  <a:cubicBezTo>
                    <a:pt x="107108" y="16425"/>
                    <a:pt x="106920" y="16237"/>
                    <a:pt x="106941" y="15797"/>
                  </a:cubicBezTo>
                  <a:cubicBezTo>
                    <a:pt x="106941" y="15672"/>
                    <a:pt x="106920" y="15525"/>
                    <a:pt x="106920" y="15379"/>
                  </a:cubicBezTo>
                  <a:cubicBezTo>
                    <a:pt x="106648" y="15484"/>
                    <a:pt x="106543" y="15693"/>
                    <a:pt x="106418" y="15881"/>
                  </a:cubicBezTo>
                  <a:cubicBezTo>
                    <a:pt x="106208" y="16195"/>
                    <a:pt x="105957" y="16425"/>
                    <a:pt x="105664" y="16634"/>
                  </a:cubicBezTo>
                  <a:cubicBezTo>
                    <a:pt x="105141" y="16990"/>
                    <a:pt x="104597" y="17367"/>
                    <a:pt x="104074" y="17722"/>
                  </a:cubicBezTo>
                  <a:cubicBezTo>
                    <a:pt x="103677" y="17994"/>
                    <a:pt x="103279" y="18141"/>
                    <a:pt x="102777" y="18120"/>
                  </a:cubicBezTo>
                  <a:cubicBezTo>
                    <a:pt x="102547" y="18099"/>
                    <a:pt x="102317" y="18078"/>
                    <a:pt x="102107" y="18120"/>
                  </a:cubicBezTo>
                  <a:cubicBezTo>
                    <a:pt x="101898" y="18141"/>
                    <a:pt x="101689" y="18287"/>
                    <a:pt x="101501" y="18392"/>
                  </a:cubicBezTo>
                  <a:cubicBezTo>
                    <a:pt x="101438" y="18329"/>
                    <a:pt x="101438" y="18371"/>
                    <a:pt x="101375" y="18392"/>
                  </a:cubicBezTo>
                  <a:close/>
                  <a:moveTo>
                    <a:pt x="140000" y="47455"/>
                  </a:moveTo>
                  <a:lnTo>
                    <a:pt x="140000" y="47455"/>
                  </a:lnTo>
                  <a:lnTo>
                    <a:pt x="140000" y="45509"/>
                  </a:lnTo>
                  <a:cubicBezTo>
                    <a:pt x="140000" y="45321"/>
                    <a:pt x="140042" y="45174"/>
                    <a:pt x="139979" y="45007"/>
                  </a:cubicBezTo>
                  <a:cubicBezTo>
                    <a:pt x="139833" y="44442"/>
                    <a:pt x="139874" y="43835"/>
                    <a:pt x="139665" y="43291"/>
                  </a:cubicBezTo>
                  <a:cubicBezTo>
                    <a:pt x="139540" y="42894"/>
                    <a:pt x="139540" y="42475"/>
                    <a:pt x="139435" y="42057"/>
                  </a:cubicBezTo>
                  <a:cubicBezTo>
                    <a:pt x="139268" y="41492"/>
                    <a:pt x="139142" y="40885"/>
                    <a:pt x="138786" y="40383"/>
                  </a:cubicBezTo>
                  <a:cubicBezTo>
                    <a:pt x="138703" y="40257"/>
                    <a:pt x="138640" y="40090"/>
                    <a:pt x="138598" y="39964"/>
                  </a:cubicBezTo>
                  <a:cubicBezTo>
                    <a:pt x="138514" y="39776"/>
                    <a:pt x="138431" y="39567"/>
                    <a:pt x="138326" y="39399"/>
                  </a:cubicBezTo>
                  <a:cubicBezTo>
                    <a:pt x="137908" y="38709"/>
                    <a:pt x="137573" y="37997"/>
                    <a:pt x="137050" y="37370"/>
                  </a:cubicBezTo>
                  <a:cubicBezTo>
                    <a:pt x="136861" y="37160"/>
                    <a:pt x="136757" y="36909"/>
                    <a:pt x="136506" y="36742"/>
                  </a:cubicBezTo>
                  <a:cubicBezTo>
                    <a:pt x="136443" y="36721"/>
                    <a:pt x="136422" y="36679"/>
                    <a:pt x="136401" y="36616"/>
                  </a:cubicBezTo>
                  <a:cubicBezTo>
                    <a:pt x="136317" y="36344"/>
                    <a:pt x="136129" y="36219"/>
                    <a:pt x="135878" y="36114"/>
                  </a:cubicBezTo>
                  <a:cubicBezTo>
                    <a:pt x="135794" y="36093"/>
                    <a:pt x="135732" y="36052"/>
                    <a:pt x="135690" y="35989"/>
                  </a:cubicBezTo>
                  <a:cubicBezTo>
                    <a:pt x="135209" y="35549"/>
                    <a:pt x="134644" y="35298"/>
                    <a:pt x="134058" y="35047"/>
                  </a:cubicBezTo>
                  <a:cubicBezTo>
                    <a:pt x="133681" y="34859"/>
                    <a:pt x="133221" y="34817"/>
                    <a:pt x="132802" y="34817"/>
                  </a:cubicBezTo>
                  <a:cubicBezTo>
                    <a:pt x="132237" y="34838"/>
                    <a:pt x="131756" y="35110"/>
                    <a:pt x="131317" y="35445"/>
                  </a:cubicBezTo>
                  <a:cubicBezTo>
                    <a:pt x="131170" y="35570"/>
                    <a:pt x="131003" y="35696"/>
                    <a:pt x="130815" y="35800"/>
                  </a:cubicBezTo>
                  <a:cubicBezTo>
                    <a:pt x="130145" y="36177"/>
                    <a:pt x="129643" y="36742"/>
                    <a:pt x="129078" y="37223"/>
                  </a:cubicBezTo>
                  <a:cubicBezTo>
                    <a:pt x="128869" y="37391"/>
                    <a:pt x="128680" y="37642"/>
                    <a:pt x="128513" y="37872"/>
                  </a:cubicBezTo>
                  <a:cubicBezTo>
                    <a:pt x="128346" y="38186"/>
                    <a:pt x="128136" y="38500"/>
                    <a:pt x="127885" y="38813"/>
                  </a:cubicBezTo>
                  <a:cubicBezTo>
                    <a:pt x="127760" y="39002"/>
                    <a:pt x="127676" y="39232"/>
                    <a:pt x="127634" y="39441"/>
                  </a:cubicBezTo>
                  <a:cubicBezTo>
                    <a:pt x="127571" y="39734"/>
                    <a:pt x="127550" y="39985"/>
                    <a:pt x="127530" y="40278"/>
                  </a:cubicBezTo>
                  <a:cubicBezTo>
                    <a:pt x="127446" y="41031"/>
                    <a:pt x="127530" y="41785"/>
                    <a:pt x="127258" y="42538"/>
                  </a:cubicBezTo>
                  <a:lnTo>
                    <a:pt x="127258" y="42580"/>
                  </a:lnTo>
                  <a:cubicBezTo>
                    <a:pt x="127299" y="42914"/>
                    <a:pt x="127153" y="43186"/>
                    <a:pt x="127027" y="43500"/>
                  </a:cubicBezTo>
                  <a:cubicBezTo>
                    <a:pt x="126839" y="44044"/>
                    <a:pt x="126525" y="44526"/>
                    <a:pt x="126170" y="44944"/>
                  </a:cubicBezTo>
                  <a:cubicBezTo>
                    <a:pt x="125877" y="45258"/>
                    <a:pt x="125563" y="45509"/>
                    <a:pt x="125374" y="45907"/>
                  </a:cubicBezTo>
                  <a:cubicBezTo>
                    <a:pt x="125353" y="45990"/>
                    <a:pt x="125249" y="46032"/>
                    <a:pt x="125207" y="46116"/>
                  </a:cubicBezTo>
                  <a:cubicBezTo>
                    <a:pt x="125019" y="46304"/>
                    <a:pt x="124809" y="46471"/>
                    <a:pt x="124642" y="46681"/>
                  </a:cubicBezTo>
                  <a:cubicBezTo>
                    <a:pt x="124370" y="47057"/>
                    <a:pt x="124014" y="47350"/>
                    <a:pt x="123638" y="47580"/>
                  </a:cubicBezTo>
                  <a:cubicBezTo>
                    <a:pt x="122843" y="48083"/>
                    <a:pt x="122089" y="48627"/>
                    <a:pt x="121504" y="49359"/>
                  </a:cubicBezTo>
                  <a:cubicBezTo>
                    <a:pt x="121483" y="49401"/>
                    <a:pt x="121441" y="49464"/>
                    <a:pt x="121399" y="49484"/>
                  </a:cubicBezTo>
                  <a:cubicBezTo>
                    <a:pt x="121043" y="49715"/>
                    <a:pt x="120771" y="50091"/>
                    <a:pt x="120499" y="50405"/>
                  </a:cubicBezTo>
                  <a:cubicBezTo>
                    <a:pt x="120353" y="50531"/>
                    <a:pt x="120206" y="50656"/>
                    <a:pt x="120081" y="50803"/>
                  </a:cubicBezTo>
                  <a:cubicBezTo>
                    <a:pt x="119830" y="51054"/>
                    <a:pt x="119600" y="51326"/>
                    <a:pt x="119369" y="51598"/>
                  </a:cubicBezTo>
                  <a:cubicBezTo>
                    <a:pt x="119244" y="51786"/>
                    <a:pt x="119139" y="51995"/>
                    <a:pt x="118993" y="52184"/>
                  </a:cubicBezTo>
                  <a:cubicBezTo>
                    <a:pt x="118783" y="52435"/>
                    <a:pt x="118679" y="52728"/>
                    <a:pt x="118721" y="53062"/>
                  </a:cubicBezTo>
                  <a:cubicBezTo>
                    <a:pt x="118742" y="53439"/>
                    <a:pt x="118763" y="53837"/>
                    <a:pt x="118867" y="54192"/>
                  </a:cubicBezTo>
                  <a:cubicBezTo>
                    <a:pt x="118972" y="54590"/>
                    <a:pt x="118951" y="55029"/>
                    <a:pt x="119348" y="55322"/>
                  </a:cubicBezTo>
                  <a:cubicBezTo>
                    <a:pt x="119390" y="55343"/>
                    <a:pt x="119411" y="55448"/>
                    <a:pt x="119411" y="55531"/>
                  </a:cubicBezTo>
                  <a:cubicBezTo>
                    <a:pt x="119453" y="55678"/>
                    <a:pt x="119516" y="55762"/>
                    <a:pt x="119662" y="55803"/>
                  </a:cubicBezTo>
                  <a:cubicBezTo>
                    <a:pt x="120102" y="55950"/>
                    <a:pt x="120499" y="56264"/>
                    <a:pt x="120980" y="56222"/>
                  </a:cubicBezTo>
                  <a:cubicBezTo>
                    <a:pt x="121127" y="56222"/>
                    <a:pt x="121252" y="56306"/>
                    <a:pt x="121357" y="56327"/>
                  </a:cubicBezTo>
                  <a:cubicBezTo>
                    <a:pt x="121462" y="56368"/>
                    <a:pt x="121566" y="56410"/>
                    <a:pt x="121671" y="56431"/>
                  </a:cubicBezTo>
                  <a:cubicBezTo>
                    <a:pt x="122110" y="56473"/>
                    <a:pt x="122550" y="56619"/>
                    <a:pt x="123031" y="56515"/>
                  </a:cubicBezTo>
                  <a:cubicBezTo>
                    <a:pt x="123115" y="56494"/>
                    <a:pt x="123177" y="56494"/>
                    <a:pt x="123261" y="56515"/>
                  </a:cubicBezTo>
                  <a:cubicBezTo>
                    <a:pt x="123554" y="56619"/>
                    <a:pt x="123868" y="56578"/>
                    <a:pt x="124161" y="56536"/>
                  </a:cubicBezTo>
                  <a:cubicBezTo>
                    <a:pt x="124537" y="56494"/>
                    <a:pt x="124935" y="56431"/>
                    <a:pt x="125333" y="56431"/>
                  </a:cubicBezTo>
                  <a:cubicBezTo>
                    <a:pt x="126190" y="56410"/>
                    <a:pt x="127006" y="56159"/>
                    <a:pt x="127822" y="55908"/>
                  </a:cubicBezTo>
                  <a:cubicBezTo>
                    <a:pt x="128304" y="55782"/>
                    <a:pt x="128806" y="55678"/>
                    <a:pt x="129245" y="55385"/>
                  </a:cubicBezTo>
                  <a:cubicBezTo>
                    <a:pt x="129287" y="55385"/>
                    <a:pt x="129287" y="55364"/>
                    <a:pt x="129308" y="55364"/>
                  </a:cubicBezTo>
                  <a:cubicBezTo>
                    <a:pt x="129664" y="55364"/>
                    <a:pt x="129957" y="55176"/>
                    <a:pt x="130271" y="55029"/>
                  </a:cubicBezTo>
                  <a:cubicBezTo>
                    <a:pt x="130438" y="54946"/>
                    <a:pt x="130584" y="54925"/>
                    <a:pt x="130773" y="54862"/>
                  </a:cubicBezTo>
                  <a:cubicBezTo>
                    <a:pt x="131212" y="54736"/>
                    <a:pt x="131631" y="54632"/>
                    <a:pt x="132070" y="54527"/>
                  </a:cubicBezTo>
                  <a:cubicBezTo>
                    <a:pt x="132175" y="54506"/>
                    <a:pt x="132279" y="54422"/>
                    <a:pt x="132384" y="54402"/>
                  </a:cubicBezTo>
                  <a:cubicBezTo>
                    <a:pt x="132677" y="54276"/>
                    <a:pt x="132949" y="54171"/>
                    <a:pt x="133221" y="54067"/>
                  </a:cubicBezTo>
                  <a:cubicBezTo>
                    <a:pt x="133388" y="54004"/>
                    <a:pt x="133556" y="53941"/>
                    <a:pt x="133702" y="53878"/>
                  </a:cubicBezTo>
                  <a:cubicBezTo>
                    <a:pt x="133890" y="53795"/>
                    <a:pt x="134100" y="53753"/>
                    <a:pt x="134309" y="53690"/>
                  </a:cubicBezTo>
                  <a:cubicBezTo>
                    <a:pt x="134832" y="53586"/>
                    <a:pt x="135355" y="53481"/>
                    <a:pt x="135878" y="53397"/>
                  </a:cubicBezTo>
                  <a:cubicBezTo>
                    <a:pt x="136401" y="53334"/>
                    <a:pt x="136924" y="53251"/>
                    <a:pt x="137301" y="52832"/>
                  </a:cubicBezTo>
                  <a:cubicBezTo>
                    <a:pt x="137698" y="52728"/>
                    <a:pt x="137991" y="52414"/>
                    <a:pt x="138326" y="52225"/>
                  </a:cubicBezTo>
                  <a:cubicBezTo>
                    <a:pt x="138766" y="51974"/>
                    <a:pt x="139121" y="51577"/>
                    <a:pt x="139435" y="51158"/>
                  </a:cubicBezTo>
                  <a:cubicBezTo>
                    <a:pt x="139665" y="50865"/>
                    <a:pt x="139707" y="50510"/>
                    <a:pt x="139895" y="50196"/>
                  </a:cubicBezTo>
                  <a:cubicBezTo>
                    <a:pt x="140021" y="49987"/>
                    <a:pt x="140063" y="49777"/>
                    <a:pt x="140063" y="49526"/>
                  </a:cubicBezTo>
                  <a:cubicBezTo>
                    <a:pt x="139979" y="48836"/>
                    <a:pt x="140000" y="48145"/>
                    <a:pt x="140000" y="47455"/>
                  </a:cubicBezTo>
                  <a:close/>
                  <a:moveTo>
                    <a:pt x="122633" y="1465"/>
                  </a:moveTo>
                  <a:cubicBezTo>
                    <a:pt x="122424" y="1339"/>
                    <a:pt x="122257" y="1151"/>
                    <a:pt x="122006" y="1214"/>
                  </a:cubicBezTo>
                  <a:cubicBezTo>
                    <a:pt x="121273" y="1339"/>
                    <a:pt x="120541" y="1381"/>
                    <a:pt x="119976" y="1946"/>
                  </a:cubicBezTo>
                  <a:cubicBezTo>
                    <a:pt x="119913" y="1988"/>
                    <a:pt x="119851" y="2051"/>
                    <a:pt x="119788" y="2072"/>
                  </a:cubicBezTo>
                  <a:cubicBezTo>
                    <a:pt x="119600" y="2176"/>
                    <a:pt x="119453" y="2323"/>
                    <a:pt x="119348" y="2490"/>
                  </a:cubicBezTo>
                  <a:cubicBezTo>
                    <a:pt x="119139" y="2804"/>
                    <a:pt x="118825" y="3034"/>
                    <a:pt x="118846" y="3473"/>
                  </a:cubicBezTo>
                  <a:cubicBezTo>
                    <a:pt x="118846" y="3515"/>
                    <a:pt x="118846" y="3536"/>
                    <a:pt x="118825" y="3536"/>
                  </a:cubicBezTo>
                  <a:cubicBezTo>
                    <a:pt x="118742" y="3578"/>
                    <a:pt x="118658" y="3662"/>
                    <a:pt x="118595" y="3662"/>
                  </a:cubicBezTo>
                  <a:cubicBezTo>
                    <a:pt x="118532" y="3662"/>
                    <a:pt x="118449" y="3620"/>
                    <a:pt x="118407" y="3536"/>
                  </a:cubicBezTo>
                  <a:cubicBezTo>
                    <a:pt x="118302" y="3348"/>
                    <a:pt x="118198" y="3139"/>
                    <a:pt x="118093" y="2929"/>
                  </a:cubicBezTo>
                  <a:cubicBezTo>
                    <a:pt x="117758" y="2406"/>
                    <a:pt x="117361" y="1904"/>
                    <a:pt x="116838" y="1569"/>
                  </a:cubicBezTo>
                  <a:lnTo>
                    <a:pt x="116670" y="1423"/>
                  </a:lnTo>
                  <a:cubicBezTo>
                    <a:pt x="116231" y="942"/>
                    <a:pt x="115666" y="753"/>
                    <a:pt x="115059" y="628"/>
                  </a:cubicBezTo>
                  <a:cubicBezTo>
                    <a:pt x="114494" y="523"/>
                    <a:pt x="114327" y="691"/>
                    <a:pt x="114327" y="1256"/>
                  </a:cubicBezTo>
                  <a:lnTo>
                    <a:pt x="114327" y="1297"/>
                  </a:lnTo>
                  <a:cubicBezTo>
                    <a:pt x="114285" y="1569"/>
                    <a:pt x="114390" y="1800"/>
                    <a:pt x="114641" y="1904"/>
                  </a:cubicBezTo>
                  <a:cubicBezTo>
                    <a:pt x="114892" y="2051"/>
                    <a:pt x="115101" y="2260"/>
                    <a:pt x="115289" y="2469"/>
                  </a:cubicBezTo>
                  <a:cubicBezTo>
                    <a:pt x="115352" y="2532"/>
                    <a:pt x="115415" y="2616"/>
                    <a:pt x="115498" y="2637"/>
                  </a:cubicBezTo>
                  <a:cubicBezTo>
                    <a:pt x="116001" y="2950"/>
                    <a:pt x="116461" y="3306"/>
                    <a:pt x="116963" y="3620"/>
                  </a:cubicBezTo>
                  <a:cubicBezTo>
                    <a:pt x="117068" y="3662"/>
                    <a:pt x="117172" y="3704"/>
                    <a:pt x="117256" y="3787"/>
                  </a:cubicBezTo>
                  <a:cubicBezTo>
                    <a:pt x="117361" y="3871"/>
                    <a:pt x="117382" y="3976"/>
                    <a:pt x="117340" y="4101"/>
                  </a:cubicBezTo>
                  <a:cubicBezTo>
                    <a:pt x="117298" y="4227"/>
                    <a:pt x="117172" y="4331"/>
                    <a:pt x="117047" y="4331"/>
                  </a:cubicBezTo>
                  <a:cubicBezTo>
                    <a:pt x="116984" y="4331"/>
                    <a:pt x="116942" y="4331"/>
                    <a:pt x="116879" y="4310"/>
                  </a:cubicBezTo>
                  <a:cubicBezTo>
                    <a:pt x="116524" y="4164"/>
                    <a:pt x="116147" y="4017"/>
                    <a:pt x="115791" y="3850"/>
                  </a:cubicBezTo>
                  <a:cubicBezTo>
                    <a:pt x="115498" y="3683"/>
                    <a:pt x="115185" y="3599"/>
                    <a:pt x="114871" y="3578"/>
                  </a:cubicBezTo>
                  <a:cubicBezTo>
                    <a:pt x="114494" y="3557"/>
                    <a:pt x="114159" y="3536"/>
                    <a:pt x="113804" y="3536"/>
                  </a:cubicBezTo>
                  <a:cubicBezTo>
                    <a:pt x="113239" y="3536"/>
                    <a:pt x="112695" y="3536"/>
                    <a:pt x="112151" y="3557"/>
                  </a:cubicBezTo>
                  <a:cubicBezTo>
                    <a:pt x="111858" y="3557"/>
                    <a:pt x="111565" y="3578"/>
                    <a:pt x="111314" y="3641"/>
                  </a:cubicBezTo>
                  <a:cubicBezTo>
                    <a:pt x="110519" y="3766"/>
                    <a:pt x="109744" y="3892"/>
                    <a:pt x="108949" y="4059"/>
                  </a:cubicBezTo>
                  <a:cubicBezTo>
                    <a:pt x="108531" y="4143"/>
                    <a:pt x="108154" y="4206"/>
                    <a:pt x="107757" y="4352"/>
                  </a:cubicBezTo>
                  <a:cubicBezTo>
                    <a:pt x="107045" y="4603"/>
                    <a:pt x="106334" y="4875"/>
                    <a:pt x="105643" y="5189"/>
                  </a:cubicBezTo>
                  <a:cubicBezTo>
                    <a:pt x="105120" y="5419"/>
                    <a:pt x="104618" y="5712"/>
                    <a:pt x="104179" y="6047"/>
                  </a:cubicBezTo>
                  <a:cubicBezTo>
                    <a:pt x="103154" y="6779"/>
                    <a:pt x="102212" y="7616"/>
                    <a:pt x="101417" y="8579"/>
                  </a:cubicBezTo>
                  <a:cubicBezTo>
                    <a:pt x="101270" y="8788"/>
                    <a:pt x="101082" y="8997"/>
                    <a:pt x="100957" y="9227"/>
                  </a:cubicBezTo>
                  <a:cubicBezTo>
                    <a:pt x="100643" y="9751"/>
                    <a:pt x="100371" y="10315"/>
                    <a:pt x="100099" y="10839"/>
                  </a:cubicBezTo>
                  <a:cubicBezTo>
                    <a:pt x="99994" y="11048"/>
                    <a:pt x="99889" y="11215"/>
                    <a:pt x="99722" y="11383"/>
                  </a:cubicBezTo>
                  <a:cubicBezTo>
                    <a:pt x="99513" y="11613"/>
                    <a:pt x="99304" y="11885"/>
                    <a:pt x="99283" y="12220"/>
                  </a:cubicBezTo>
                  <a:cubicBezTo>
                    <a:pt x="99220" y="12659"/>
                    <a:pt x="99220" y="13140"/>
                    <a:pt x="99199" y="13580"/>
                  </a:cubicBezTo>
                  <a:cubicBezTo>
                    <a:pt x="99199" y="13726"/>
                    <a:pt x="99220" y="13893"/>
                    <a:pt x="99283" y="14019"/>
                  </a:cubicBezTo>
                  <a:cubicBezTo>
                    <a:pt x="99408" y="14458"/>
                    <a:pt x="99492" y="14898"/>
                    <a:pt x="99513" y="15358"/>
                  </a:cubicBezTo>
                  <a:cubicBezTo>
                    <a:pt x="99534" y="16216"/>
                    <a:pt x="99952" y="16906"/>
                    <a:pt x="100538" y="17450"/>
                  </a:cubicBezTo>
                  <a:cubicBezTo>
                    <a:pt x="101312" y="17388"/>
                    <a:pt x="102086" y="17346"/>
                    <a:pt x="102819" y="17325"/>
                  </a:cubicBezTo>
                  <a:cubicBezTo>
                    <a:pt x="103091" y="17325"/>
                    <a:pt x="103342" y="17241"/>
                    <a:pt x="103551" y="17074"/>
                  </a:cubicBezTo>
                  <a:cubicBezTo>
                    <a:pt x="104137" y="16655"/>
                    <a:pt x="104765" y="16237"/>
                    <a:pt x="105371" y="15818"/>
                  </a:cubicBezTo>
                  <a:cubicBezTo>
                    <a:pt x="105476" y="15756"/>
                    <a:pt x="105581" y="15672"/>
                    <a:pt x="105664" y="15567"/>
                  </a:cubicBezTo>
                  <a:cubicBezTo>
                    <a:pt x="106208" y="14835"/>
                    <a:pt x="106899" y="14228"/>
                    <a:pt x="107589" y="13663"/>
                  </a:cubicBezTo>
                  <a:cubicBezTo>
                    <a:pt x="107757" y="13559"/>
                    <a:pt x="107861" y="13391"/>
                    <a:pt x="107966" y="13245"/>
                  </a:cubicBezTo>
                  <a:cubicBezTo>
                    <a:pt x="108280" y="12784"/>
                    <a:pt x="108594" y="12324"/>
                    <a:pt x="108908" y="11885"/>
                  </a:cubicBezTo>
                  <a:cubicBezTo>
                    <a:pt x="109054" y="11696"/>
                    <a:pt x="109221" y="11508"/>
                    <a:pt x="109410" y="11320"/>
                  </a:cubicBezTo>
                  <a:cubicBezTo>
                    <a:pt x="109472" y="11278"/>
                    <a:pt x="109577" y="11236"/>
                    <a:pt x="109661" y="11383"/>
                  </a:cubicBezTo>
                  <a:cubicBezTo>
                    <a:pt x="109619" y="11592"/>
                    <a:pt x="109556" y="11801"/>
                    <a:pt x="109452" y="12010"/>
                  </a:cubicBezTo>
                  <a:cubicBezTo>
                    <a:pt x="109347" y="12220"/>
                    <a:pt x="109221" y="12429"/>
                    <a:pt x="109054" y="12638"/>
                  </a:cubicBezTo>
                  <a:cubicBezTo>
                    <a:pt x="108531" y="13370"/>
                    <a:pt x="108196" y="14207"/>
                    <a:pt x="107840" y="14981"/>
                  </a:cubicBezTo>
                  <a:cubicBezTo>
                    <a:pt x="107736" y="15212"/>
                    <a:pt x="107673" y="15463"/>
                    <a:pt x="107799" y="15693"/>
                  </a:cubicBezTo>
                  <a:cubicBezTo>
                    <a:pt x="108426" y="15777"/>
                    <a:pt x="108426" y="15777"/>
                    <a:pt x="108908" y="15505"/>
                  </a:cubicBezTo>
                  <a:cubicBezTo>
                    <a:pt x="109138" y="15379"/>
                    <a:pt x="109368" y="15212"/>
                    <a:pt x="109619" y="15044"/>
                  </a:cubicBezTo>
                  <a:cubicBezTo>
                    <a:pt x="109891" y="14835"/>
                    <a:pt x="110184" y="14584"/>
                    <a:pt x="110477" y="14375"/>
                  </a:cubicBezTo>
                  <a:cubicBezTo>
                    <a:pt x="110707" y="14228"/>
                    <a:pt x="110895" y="14019"/>
                    <a:pt x="111084" y="13789"/>
                  </a:cubicBezTo>
                  <a:cubicBezTo>
                    <a:pt x="111607" y="13161"/>
                    <a:pt x="112151" y="12554"/>
                    <a:pt x="112674" y="11927"/>
                  </a:cubicBezTo>
                  <a:cubicBezTo>
                    <a:pt x="112904" y="11655"/>
                    <a:pt x="113113" y="11404"/>
                    <a:pt x="113322" y="11131"/>
                  </a:cubicBezTo>
                  <a:cubicBezTo>
                    <a:pt x="113532" y="10880"/>
                    <a:pt x="113741" y="10587"/>
                    <a:pt x="114013" y="10274"/>
                  </a:cubicBezTo>
                  <a:cubicBezTo>
                    <a:pt x="114180" y="10671"/>
                    <a:pt x="114076" y="11027"/>
                    <a:pt x="114055" y="11320"/>
                  </a:cubicBezTo>
                  <a:cubicBezTo>
                    <a:pt x="114766" y="12554"/>
                    <a:pt x="115750" y="13412"/>
                    <a:pt x="116796" y="14249"/>
                  </a:cubicBezTo>
                  <a:cubicBezTo>
                    <a:pt x="117298" y="14647"/>
                    <a:pt x="117905" y="14856"/>
                    <a:pt x="118511" y="15002"/>
                  </a:cubicBezTo>
                  <a:cubicBezTo>
                    <a:pt x="119139" y="15170"/>
                    <a:pt x="119809" y="15191"/>
                    <a:pt x="120499" y="15170"/>
                  </a:cubicBezTo>
                  <a:cubicBezTo>
                    <a:pt x="120625" y="15170"/>
                    <a:pt x="120750" y="15107"/>
                    <a:pt x="120876" y="15086"/>
                  </a:cubicBezTo>
                  <a:cubicBezTo>
                    <a:pt x="120939" y="14835"/>
                    <a:pt x="120960" y="14584"/>
                    <a:pt x="120750" y="14375"/>
                  </a:cubicBezTo>
                  <a:cubicBezTo>
                    <a:pt x="120667" y="14312"/>
                    <a:pt x="120625" y="14144"/>
                    <a:pt x="120604" y="14019"/>
                  </a:cubicBezTo>
                  <a:cubicBezTo>
                    <a:pt x="120562" y="13831"/>
                    <a:pt x="120646" y="13684"/>
                    <a:pt x="120813" y="13580"/>
                  </a:cubicBezTo>
                  <a:cubicBezTo>
                    <a:pt x="120960" y="13496"/>
                    <a:pt x="121148" y="13496"/>
                    <a:pt x="121273" y="13621"/>
                  </a:cubicBezTo>
                  <a:cubicBezTo>
                    <a:pt x="121399" y="13747"/>
                    <a:pt x="121566" y="13893"/>
                    <a:pt x="121671" y="14040"/>
                  </a:cubicBezTo>
                  <a:cubicBezTo>
                    <a:pt x="121776" y="14249"/>
                    <a:pt x="121964" y="14417"/>
                    <a:pt x="122089" y="14563"/>
                  </a:cubicBezTo>
                  <a:cubicBezTo>
                    <a:pt x="122320" y="14835"/>
                    <a:pt x="122529" y="15065"/>
                    <a:pt x="122738" y="15358"/>
                  </a:cubicBezTo>
                  <a:cubicBezTo>
                    <a:pt x="122926" y="15588"/>
                    <a:pt x="123115" y="15777"/>
                    <a:pt x="123387" y="15839"/>
                  </a:cubicBezTo>
                  <a:cubicBezTo>
                    <a:pt x="123575" y="15902"/>
                    <a:pt x="123742" y="16007"/>
                    <a:pt x="123910" y="16090"/>
                  </a:cubicBezTo>
                  <a:cubicBezTo>
                    <a:pt x="124056" y="16132"/>
                    <a:pt x="124182" y="16195"/>
                    <a:pt x="124286" y="16195"/>
                  </a:cubicBezTo>
                  <a:lnTo>
                    <a:pt x="125228" y="16195"/>
                  </a:lnTo>
                  <a:cubicBezTo>
                    <a:pt x="125458" y="15923"/>
                    <a:pt x="125667" y="15693"/>
                    <a:pt x="125772" y="15358"/>
                  </a:cubicBezTo>
                  <a:cubicBezTo>
                    <a:pt x="125877" y="15044"/>
                    <a:pt x="126044" y="14730"/>
                    <a:pt x="126086" y="14375"/>
                  </a:cubicBezTo>
                  <a:cubicBezTo>
                    <a:pt x="126086" y="14354"/>
                    <a:pt x="126107" y="14312"/>
                    <a:pt x="126149" y="14270"/>
                  </a:cubicBezTo>
                  <a:cubicBezTo>
                    <a:pt x="126170" y="14249"/>
                    <a:pt x="126211" y="14228"/>
                    <a:pt x="126253" y="14228"/>
                  </a:cubicBezTo>
                  <a:cubicBezTo>
                    <a:pt x="126295" y="14228"/>
                    <a:pt x="126358" y="14249"/>
                    <a:pt x="126379" y="14312"/>
                  </a:cubicBezTo>
                  <a:cubicBezTo>
                    <a:pt x="126421" y="14375"/>
                    <a:pt x="126421" y="14479"/>
                    <a:pt x="126462" y="14563"/>
                  </a:cubicBezTo>
                  <a:cubicBezTo>
                    <a:pt x="126483" y="14730"/>
                    <a:pt x="126462" y="14898"/>
                    <a:pt x="126588" y="15044"/>
                  </a:cubicBezTo>
                  <a:cubicBezTo>
                    <a:pt x="127090" y="14940"/>
                    <a:pt x="127237" y="14793"/>
                    <a:pt x="127258" y="14354"/>
                  </a:cubicBezTo>
                  <a:cubicBezTo>
                    <a:pt x="127299" y="13831"/>
                    <a:pt x="127299" y="13287"/>
                    <a:pt x="127320" y="12764"/>
                  </a:cubicBezTo>
                  <a:cubicBezTo>
                    <a:pt x="127320" y="12429"/>
                    <a:pt x="127258" y="12073"/>
                    <a:pt x="127404" y="11759"/>
                  </a:cubicBezTo>
                  <a:cubicBezTo>
                    <a:pt x="127446" y="11655"/>
                    <a:pt x="127425" y="11529"/>
                    <a:pt x="127425" y="11424"/>
                  </a:cubicBezTo>
                  <a:cubicBezTo>
                    <a:pt x="127425" y="10169"/>
                    <a:pt x="127111" y="8997"/>
                    <a:pt x="126379" y="7951"/>
                  </a:cubicBezTo>
                  <a:cubicBezTo>
                    <a:pt x="126002" y="7428"/>
                    <a:pt x="125646" y="6884"/>
                    <a:pt x="125270" y="6361"/>
                  </a:cubicBezTo>
                  <a:cubicBezTo>
                    <a:pt x="125207" y="6256"/>
                    <a:pt x="125123" y="6152"/>
                    <a:pt x="125019" y="6068"/>
                  </a:cubicBezTo>
                  <a:cubicBezTo>
                    <a:pt x="124537" y="5733"/>
                    <a:pt x="124056" y="5378"/>
                    <a:pt x="123554" y="5064"/>
                  </a:cubicBezTo>
                  <a:cubicBezTo>
                    <a:pt x="122508" y="4436"/>
                    <a:pt x="122696" y="4499"/>
                    <a:pt x="121294" y="4520"/>
                  </a:cubicBezTo>
                  <a:cubicBezTo>
                    <a:pt x="120960" y="4520"/>
                    <a:pt x="120834" y="4394"/>
                    <a:pt x="120708" y="4080"/>
                  </a:cubicBezTo>
                  <a:cubicBezTo>
                    <a:pt x="120960" y="3787"/>
                    <a:pt x="121169" y="3453"/>
                    <a:pt x="121483" y="3181"/>
                  </a:cubicBezTo>
                  <a:cubicBezTo>
                    <a:pt x="121713" y="2971"/>
                    <a:pt x="121964" y="2762"/>
                    <a:pt x="122215" y="2553"/>
                  </a:cubicBezTo>
                  <a:cubicBezTo>
                    <a:pt x="122592" y="2323"/>
                    <a:pt x="122717" y="1967"/>
                    <a:pt x="122633" y="1465"/>
                  </a:cubicBezTo>
                  <a:close/>
                  <a:moveTo>
                    <a:pt x="17785" y="51242"/>
                  </a:moveTo>
                  <a:cubicBezTo>
                    <a:pt x="17555" y="51995"/>
                    <a:pt x="17346" y="52707"/>
                    <a:pt x="17137" y="53418"/>
                  </a:cubicBezTo>
                  <a:cubicBezTo>
                    <a:pt x="17116" y="53460"/>
                    <a:pt x="17116" y="53523"/>
                    <a:pt x="17116" y="53565"/>
                  </a:cubicBezTo>
                  <a:cubicBezTo>
                    <a:pt x="17137" y="53899"/>
                    <a:pt x="17011" y="54255"/>
                    <a:pt x="16948" y="54569"/>
                  </a:cubicBezTo>
                  <a:cubicBezTo>
                    <a:pt x="16823" y="55134"/>
                    <a:pt x="16634" y="55741"/>
                    <a:pt x="16739" y="56327"/>
                  </a:cubicBezTo>
                  <a:cubicBezTo>
                    <a:pt x="16739" y="56389"/>
                    <a:pt x="16739" y="56431"/>
                    <a:pt x="16718" y="56494"/>
                  </a:cubicBezTo>
                  <a:cubicBezTo>
                    <a:pt x="16634" y="56850"/>
                    <a:pt x="16697" y="57205"/>
                    <a:pt x="16760" y="57561"/>
                  </a:cubicBezTo>
                  <a:cubicBezTo>
                    <a:pt x="16802" y="57707"/>
                    <a:pt x="16844" y="57833"/>
                    <a:pt x="16823" y="57959"/>
                  </a:cubicBezTo>
                  <a:cubicBezTo>
                    <a:pt x="16760" y="58147"/>
                    <a:pt x="16823" y="58293"/>
                    <a:pt x="16865" y="58461"/>
                  </a:cubicBezTo>
                  <a:cubicBezTo>
                    <a:pt x="16885" y="58586"/>
                    <a:pt x="16948" y="58712"/>
                    <a:pt x="16948" y="58837"/>
                  </a:cubicBezTo>
                  <a:cubicBezTo>
                    <a:pt x="16969" y="59172"/>
                    <a:pt x="16948" y="59507"/>
                    <a:pt x="16969" y="59821"/>
                  </a:cubicBezTo>
                  <a:cubicBezTo>
                    <a:pt x="16969" y="60135"/>
                    <a:pt x="17137" y="60448"/>
                    <a:pt x="17011" y="60762"/>
                  </a:cubicBezTo>
                  <a:cubicBezTo>
                    <a:pt x="16969" y="60846"/>
                    <a:pt x="17011" y="60951"/>
                    <a:pt x="17032" y="61055"/>
                  </a:cubicBezTo>
                  <a:cubicBezTo>
                    <a:pt x="17157" y="61536"/>
                    <a:pt x="17074" y="62060"/>
                    <a:pt x="17304" y="62541"/>
                  </a:cubicBezTo>
                  <a:cubicBezTo>
                    <a:pt x="17346" y="62562"/>
                    <a:pt x="17304" y="62625"/>
                    <a:pt x="17346" y="62645"/>
                  </a:cubicBezTo>
                  <a:cubicBezTo>
                    <a:pt x="17367" y="63210"/>
                    <a:pt x="17597" y="63796"/>
                    <a:pt x="17555" y="64403"/>
                  </a:cubicBezTo>
                  <a:cubicBezTo>
                    <a:pt x="17555" y="64466"/>
                    <a:pt x="17597" y="64570"/>
                    <a:pt x="17597" y="64675"/>
                  </a:cubicBezTo>
                  <a:cubicBezTo>
                    <a:pt x="17618" y="64780"/>
                    <a:pt x="17681" y="64884"/>
                    <a:pt x="17681" y="65031"/>
                  </a:cubicBezTo>
                  <a:cubicBezTo>
                    <a:pt x="17681" y="65491"/>
                    <a:pt x="17722" y="65972"/>
                    <a:pt x="17827" y="66412"/>
                  </a:cubicBezTo>
                  <a:cubicBezTo>
                    <a:pt x="17932" y="66851"/>
                    <a:pt x="18057" y="67332"/>
                    <a:pt x="18141" y="67772"/>
                  </a:cubicBezTo>
                  <a:cubicBezTo>
                    <a:pt x="18246" y="68127"/>
                    <a:pt x="18413" y="68525"/>
                    <a:pt x="18392" y="68923"/>
                  </a:cubicBezTo>
                  <a:cubicBezTo>
                    <a:pt x="18392" y="69048"/>
                    <a:pt x="18434" y="69215"/>
                    <a:pt x="18497" y="69362"/>
                  </a:cubicBezTo>
                  <a:cubicBezTo>
                    <a:pt x="18622" y="69780"/>
                    <a:pt x="18852" y="70157"/>
                    <a:pt x="18810" y="70575"/>
                  </a:cubicBezTo>
                  <a:cubicBezTo>
                    <a:pt x="19082" y="70806"/>
                    <a:pt x="19396" y="70847"/>
                    <a:pt x="19752" y="70847"/>
                  </a:cubicBezTo>
                  <a:cubicBezTo>
                    <a:pt x="20589" y="70827"/>
                    <a:pt x="21426" y="70847"/>
                    <a:pt x="22263" y="70847"/>
                  </a:cubicBezTo>
                  <a:cubicBezTo>
                    <a:pt x="22409" y="70847"/>
                    <a:pt x="22598" y="70847"/>
                    <a:pt x="22744" y="70806"/>
                  </a:cubicBezTo>
                  <a:cubicBezTo>
                    <a:pt x="23330" y="70638"/>
                    <a:pt x="23895" y="70534"/>
                    <a:pt x="24481" y="70534"/>
                  </a:cubicBezTo>
                  <a:cubicBezTo>
                    <a:pt x="25046" y="70534"/>
                    <a:pt x="25611" y="70408"/>
                    <a:pt x="26155" y="70262"/>
                  </a:cubicBezTo>
                  <a:cubicBezTo>
                    <a:pt x="26971" y="70011"/>
                    <a:pt x="27766" y="69759"/>
                    <a:pt x="28582" y="69467"/>
                  </a:cubicBezTo>
                  <a:cubicBezTo>
                    <a:pt x="28854" y="69383"/>
                    <a:pt x="29084" y="69278"/>
                    <a:pt x="29314" y="69132"/>
                  </a:cubicBezTo>
                  <a:cubicBezTo>
                    <a:pt x="29816" y="68839"/>
                    <a:pt x="30277" y="68525"/>
                    <a:pt x="30758" y="68211"/>
                  </a:cubicBezTo>
                  <a:cubicBezTo>
                    <a:pt x="30842" y="68169"/>
                    <a:pt x="30946" y="68127"/>
                    <a:pt x="31009" y="68107"/>
                  </a:cubicBezTo>
                  <a:cubicBezTo>
                    <a:pt x="31532" y="67876"/>
                    <a:pt x="32055" y="67646"/>
                    <a:pt x="32557" y="67374"/>
                  </a:cubicBezTo>
                  <a:cubicBezTo>
                    <a:pt x="33059" y="67123"/>
                    <a:pt x="33562" y="66809"/>
                    <a:pt x="33959" y="66412"/>
                  </a:cubicBezTo>
                  <a:cubicBezTo>
                    <a:pt x="34336" y="66035"/>
                    <a:pt x="34629" y="65596"/>
                    <a:pt x="34963" y="65177"/>
                  </a:cubicBezTo>
                  <a:cubicBezTo>
                    <a:pt x="34859" y="64884"/>
                    <a:pt x="34817" y="64633"/>
                    <a:pt x="34691" y="64361"/>
                  </a:cubicBezTo>
                  <a:cubicBezTo>
                    <a:pt x="34419" y="63901"/>
                    <a:pt x="34273" y="63399"/>
                    <a:pt x="34106" y="62876"/>
                  </a:cubicBezTo>
                  <a:cubicBezTo>
                    <a:pt x="34064" y="62666"/>
                    <a:pt x="33980" y="62478"/>
                    <a:pt x="33896" y="62311"/>
                  </a:cubicBezTo>
                  <a:cubicBezTo>
                    <a:pt x="33352" y="61055"/>
                    <a:pt x="32829" y="59800"/>
                    <a:pt x="32285" y="58544"/>
                  </a:cubicBezTo>
                  <a:cubicBezTo>
                    <a:pt x="32097" y="58147"/>
                    <a:pt x="31930" y="57728"/>
                    <a:pt x="31762" y="57331"/>
                  </a:cubicBezTo>
                  <a:cubicBezTo>
                    <a:pt x="31658" y="57310"/>
                    <a:pt x="31553" y="57268"/>
                    <a:pt x="31469" y="57247"/>
                  </a:cubicBezTo>
                  <a:cubicBezTo>
                    <a:pt x="30967" y="57205"/>
                    <a:pt x="30444" y="57143"/>
                    <a:pt x="29942" y="57080"/>
                  </a:cubicBezTo>
                  <a:cubicBezTo>
                    <a:pt x="29189" y="56933"/>
                    <a:pt x="28435" y="56787"/>
                    <a:pt x="27682" y="56619"/>
                  </a:cubicBezTo>
                  <a:cubicBezTo>
                    <a:pt x="27640" y="56619"/>
                    <a:pt x="27598" y="56599"/>
                    <a:pt x="27577" y="56599"/>
                  </a:cubicBezTo>
                  <a:cubicBezTo>
                    <a:pt x="27305" y="56473"/>
                    <a:pt x="26992" y="56389"/>
                    <a:pt x="26699" y="56368"/>
                  </a:cubicBezTo>
                  <a:cubicBezTo>
                    <a:pt x="26489" y="56327"/>
                    <a:pt x="26280" y="56285"/>
                    <a:pt x="26113" y="56201"/>
                  </a:cubicBezTo>
                  <a:cubicBezTo>
                    <a:pt x="25276" y="55887"/>
                    <a:pt x="24544" y="55469"/>
                    <a:pt x="23853" y="54904"/>
                  </a:cubicBezTo>
                  <a:cubicBezTo>
                    <a:pt x="23560" y="54653"/>
                    <a:pt x="23393" y="54381"/>
                    <a:pt x="23204" y="54067"/>
                  </a:cubicBezTo>
                  <a:cubicBezTo>
                    <a:pt x="23100" y="53858"/>
                    <a:pt x="23121" y="53606"/>
                    <a:pt x="23288" y="53565"/>
                  </a:cubicBezTo>
                  <a:cubicBezTo>
                    <a:pt x="23455" y="53481"/>
                    <a:pt x="23623" y="53586"/>
                    <a:pt x="23727" y="53753"/>
                  </a:cubicBezTo>
                  <a:cubicBezTo>
                    <a:pt x="24125" y="54276"/>
                    <a:pt x="24648" y="54590"/>
                    <a:pt x="25192" y="54904"/>
                  </a:cubicBezTo>
                  <a:cubicBezTo>
                    <a:pt x="25757" y="55238"/>
                    <a:pt x="26364" y="55531"/>
                    <a:pt x="27054" y="55552"/>
                  </a:cubicBezTo>
                  <a:cubicBezTo>
                    <a:pt x="27264" y="55573"/>
                    <a:pt x="27494" y="55657"/>
                    <a:pt x="27703" y="55699"/>
                  </a:cubicBezTo>
                  <a:cubicBezTo>
                    <a:pt x="27954" y="55782"/>
                    <a:pt x="28247" y="55866"/>
                    <a:pt x="28519" y="55908"/>
                  </a:cubicBezTo>
                  <a:cubicBezTo>
                    <a:pt x="28728" y="55971"/>
                    <a:pt x="28958" y="55992"/>
                    <a:pt x="29189" y="56054"/>
                  </a:cubicBezTo>
                  <a:cubicBezTo>
                    <a:pt x="29733" y="56201"/>
                    <a:pt x="30318" y="56264"/>
                    <a:pt x="30862" y="56285"/>
                  </a:cubicBezTo>
                  <a:cubicBezTo>
                    <a:pt x="30946" y="56285"/>
                    <a:pt x="31051" y="56285"/>
                    <a:pt x="31176" y="56264"/>
                  </a:cubicBezTo>
                  <a:cubicBezTo>
                    <a:pt x="31072" y="56054"/>
                    <a:pt x="30988" y="55866"/>
                    <a:pt x="30904" y="55699"/>
                  </a:cubicBezTo>
                  <a:cubicBezTo>
                    <a:pt x="30444" y="54862"/>
                    <a:pt x="30026" y="54025"/>
                    <a:pt x="29691" y="53146"/>
                  </a:cubicBezTo>
                  <a:cubicBezTo>
                    <a:pt x="29607" y="52937"/>
                    <a:pt x="29481" y="52728"/>
                    <a:pt x="29377" y="52539"/>
                  </a:cubicBezTo>
                  <a:cubicBezTo>
                    <a:pt x="29105" y="52016"/>
                    <a:pt x="28833" y="51493"/>
                    <a:pt x="28540" y="50970"/>
                  </a:cubicBezTo>
                  <a:cubicBezTo>
                    <a:pt x="28477" y="50865"/>
                    <a:pt x="28414" y="50761"/>
                    <a:pt x="28331" y="50635"/>
                  </a:cubicBezTo>
                  <a:cubicBezTo>
                    <a:pt x="28163" y="50698"/>
                    <a:pt x="28059" y="50719"/>
                    <a:pt x="27933" y="50761"/>
                  </a:cubicBezTo>
                  <a:cubicBezTo>
                    <a:pt x="27682" y="50845"/>
                    <a:pt x="27389" y="50949"/>
                    <a:pt x="27117" y="50991"/>
                  </a:cubicBezTo>
                  <a:cubicBezTo>
                    <a:pt x="26322" y="51158"/>
                    <a:pt x="25527" y="51326"/>
                    <a:pt x="24711" y="51472"/>
                  </a:cubicBezTo>
                  <a:cubicBezTo>
                    <a:pt x="24481" y="51514"/>
                    <a:pt x="24230" y="51598"/>
                    <a:pt x="23979" y="51598"/>
                  </a:cubicBezTo>
                  <a:cubicBezTo>
                    <a:pt x="23204" y="51598"/>
                    <a:pt x="22388" y="51661"/>
                    <a:pt x="21614" y="51514"/>
                  </a:cubicBezTo>
                  <a:cubicBezTo>
                    <a:pt x="21154" y="51451"/>
                    <a:pt x="20694" y="51451"/>
                    <a:pt x="20254" y="51451"/>
                  </a:cubicBezTo>
                  <a:cubicBezTo>
                    <a:pt x="19522" y="51451"/>
                    <a:pt x="18810" y="51451"/>
                    <a:pt x="18099" y="51242"/>
                  </a:cubicBezTo>
                  <a:cubicBezTo>
                    <a:pt x="17994" y="51263"/>
                    <a:pt x="17953" y="51263"/>
                    <a:pt x="17785" y="51242"/>
                  </a:cubicBezTo>
                  <a:close/>
                  <a:moveTo>
                    <a:pt x="12345" y="43940"/>
                  </a:moveTo>
                  <a:cubicBezTo>
                    <a:pt x="12512" y="44463"/>
                    <a:pt x="12638" y="44902"/>
                    <a:pt x="12764" y="45342"/>
                  </a:cubicBezTo>
                  <a:cubicBezTo>
                    <a:pt x="12847" y="45614"/>
                    <a:pt x="12910" y="45844"/>
                    <a:pt x="13036" y="46116"/>
                  </a:cubicBezTo>
                  <a:cubicBezTo>
                    <a:pt x="13245" y="46597"/>
                    <a:pt x="13475" y="47099"/>
                    <a:pt x="13684" y="47622"/>
                  </a:cubicBezTo>
                  <a:cubicBezTo>
                    <a:pt x="13789" y="47894"/>
                    <a:pt x="13914" y="48145"/>
                    <a:pt x="14103" y="48355"/>
                  </a:cubicBezTo>
                  <a:cubicBezTo>
                    <a:pt x="14207" y="48480"/>
                    <a:pt x="14333" y="48627"/>
                    <a:pt x="14375" y="48773"/>
                  </a:cubicBezTo>
                  <a:cubicBezTo>
                    <a:pt x="14500" y="49045"/>
                    <a:pt x="14647" y="49192"/>
                    <a:pt x="14877" y="49296"/>
                  </a:cubicBezTo>
                  <a:cubicBezTo>
                    <a:pt x="15567" y="49568"/>
                    <a:pt x="16132" y="49987"/>
                    <a:pt x="16760" y="50342"/>
                  </a:cubicBezTo>
                  <a:cubicBezTo>
                    <a:pt x="16781" y="50363"/>
                    <a:pt x="16823" y="50405"/>
                    <a:pt x="16865" y="50405"/>
                  </a:cubicBezTo>
                  <a:cubicBezTo>
                    <a:pt x="17032" y="50447"/>
                    <a:pt x="17178" y="50531"/>
                    <a:pt x="17346" y="50552"/>
                  </a:cubicBezTo>
                  <a:cubicBezTo>
                    <a:pt x="17597" y="50573"/>
                    <a:pt x="17869" y="50635"/>
                    <a:pt x="18120" y="50573"/>
                  </a:cubicBezTo>
                  <a:cubicBezTo>
                    <a:pt x="18580" y="50531"/>
                    <a:pt x="18999" y="50552"/>
                    <a:pt x="19438" y="50552"/>
                  </a:cubicBezTo>
                  <a:cubicBezTo>
                    <a:pt x="20317" y="50531"/>
                    <a:pt x="21217" y="50635"/>
                    <a:pt x="22095" y="50719"/>
                  </a:cubicBezTo>
                  <a:cubicBezTo>
                    <a:pt x="22891" y="50782"/>
                    <a:pt x="23644" y="50782"/>
                    <a:pt x="24439" y="50635"/>
                  </a:cubicBezTo>
                  <a:cubicBezTo>
                    <a:pt x="25025" y="50510"/>
                    <a:pt x="25632" y="50405"/>
                    <a:pt x="26217" y="50280"/>
                  </a:cubicBezTo>
                  <a:cubicBezTo>
                    <a:pt x="26636" y="50196"/>
                    <a:pt x="27075" y="50091"/>
                    <a:pt x="27473" y="49945"/>
                  </a:cubicBezTo>
                  <a:cubicBezTo>
                    <a:pt x="28163" y="49715"/>
                    <a:pt x="28854" y="49464"/>
                    <a:pt x="29523" y="49171"/>
                  </a:cubicBezTo>
                  <a:cubicBezTo>
                    <a:pt x="29712" y="49087"/>
                    <a:pt x="29921" y="49003"/>
                    <a:pt x="30088" y="48878"/>
                  </a:cubicBezTo>
                  <a:cubicBezTo>
                    <a:pt x="30716" y="48438"/>
                    <a:pt x="31365" y="47999"/>
                    <a:pt x="31971" y="47518"/>
                  </a:cubicBezTo>
                  <a:cubicBezTo>
                    <a:pt x="32536" y="47078"/>
                    <a:pt x="33080" y="46555"/>
                    <a:pt x="33436" y="45865"/>
                  </a:cubicBezTo>
                  <a:cubicBezTo>
                    <a:pt x="33666" y="45404"/>
                    <a:pt x="33959" y="44965"/>
                    <a:pt x="34210" y="44484"/>
                  </a:cubicBezTo>
                  <a:cubicBezTo>
                    <a:pt x="34315" y="44295"/>
                    <a:pt x="34399" y="44128"/>
                    <a:pt x="34482" y="43940"/>
                  </a:cubicBezTo>
                  <a:cubicBezTo>
                    <a:pt x="35110" y="42454"/>
                    <a:pt x="35424" y="40906"/>
                    <a:pt x="35382" y="39295"/>
                  </a:cubicBezTo>
                  <a:cubicBezTo>
                    <a:pt x="35382" y="38709"/>
                    <a:pt x="35424" y="38102"/>
                    <a:pt x="35382" y="37537"/>
                  </a:cubicBezTo>
                  <a:cubicBezTo>
                    <a:pt x="35361" y="36972"/>
                    <a:pt x="35340" y="36428"/>
                    <a:pt x="35256" y="35884"/>
                  </a:cubicBezTo>
                  <a:cubicBezTo>
                    <a:pt x="35173" y="35424"/>
                    <a:pt x="34963" y="34943"/>
                    <a:pt x="34733" y="34503"/>
                  </a:cubicBezTo>
                  <a:cubicBezTo>
                    <a:pt x="34629" y="34524"/>
                    <a:pt x="34587" y="34545"/>
                    <a:pt x="34503" y="34587"/>
                  </a:cubicBezTo>
                  <a:cubicBezTo>
                    <a:pt x="33855" y="34838"/>
                    <a:pt x="33478" y="34754"/>
                    <a:pt x="33039" y="34252"/>
                  </a:cubicBezTo>
                  <a:cubicBezTo>
                    <a:pt x="32913" y="34106"/>
                    <a:pt x="32767" y="33938"/>
                    <a:pt x="32662" y="33771"/>
                  </a:cubicBezTo>
                  <a:cubicBezTo>
                    <a:pt x="32536" y="33541"/>
                    <a:pt x="32411" y="33311"/>
                    <a:pt x="32202" y="33080"/>
                  </a:cubicBezTo>
                  <a:lnTo>
                    <a:pt x="31532" y="33729"/>
                  </a:lnTo>
                  <a:cubicBezTo>
                    <a:pt x="31239" y="34064"/>
                    <a:pt x="30862" y="34231"/>
                    <a:pt x="30423" y="34210"/>
                  </a:cubicBezTo>
                  <a:lnTo>
                    <a:pt x="30067" y="34210"/>
                  </a:lnTo>
                  <a:cubicBezTo>
                    <a:pt x="29502" y="34147"/>
                    <a:pt x="28979" y="33980"/>
                    <a:pt x="28540" y="33562"/>
                  </a:cubicBezTo>
                  <a:cubicBezTo>
                    <a:pt x="28184" y="33248"/>
                    <a:pt x="27912" y="32892"/>
                    <a:pt x="27661" y="32515"/>
                  </a:cubicBezTo>
                  <a:cubicBezTo>
                    <a:pt x="27598" y="32369"/>
                    <a:pt x="27494" y="32264"/>
                    <a:pt x="27389" y="32139"/>
                  </a:cubicBezTo>
                  <a:cubicBezTo>
                    <a:pt x="27243" y="32243"/>
                    <a:pt x="27138" y="32327"/>
                    <a:pt x="27075" y="32411"/>
                  </a:cubicBezTo>
                  <a:cubicBezTo>
                    <a:pt x="26929" y="32536"/>
                    <a:pt x="26782" y="32620"/>
                    <a:pt x="26573" y="32683"/>
                  </a:cubicBezTo>
                  <a:cubicBezTo>
                    <a:pt x="26050" y="32850"/>
                    <a:pt x="25527" y="32850"/>
                    <a:pt x="25004" y="32829"/>
                  </a:cubicBezTo>
                  <a:cubicBezTo>
                    <a:pt x="24816" y="32829"/>
                    <a:pt x="24690" y="32725"/>
                    <a:pt x="24564" y="32620"/>
                  </a:cubicBezTo>
                  <a:cubicBezTo>
                    <a:pt x="24418" y="32515"/>
                    <a:pt x="24292" y="32411"/>
                    <a:pt x="24146" y="32348"/>
                  </a:cubicBezTo>
                  <a:cubicBezTo>
                    <a:pt x="23874" y="32285"/>
                    <a:pt x="23727" y="32097"/>
                    <a:pt x="23581" y="31888"/>
                  </a:cubicBezTo>
                  <a:cubicBezTo>
                    <a:pt x="23518" y="31783"/>
                    <a:pt x="23476" y="31595"/>
                    <a:pt x="23288" y="31574"/>
                  </a:cubicBezTo>
                  <a:cubicBezTo>
                    <a:pt x="23016" y="32160"/>
                    <a:pt x="22932" y="32327"/>
                    <a:pt x="22514" y="32662"/>
                  </a:cubicBezTo>
                  <a:cubicBezTo>
                    <a:pt x="21907" y="33164"/>
                    <a:pt x="21259" y="33603"/>
                    <a:pt x="20484" y="33771"/>
                  </a:cubicBezTo>
                  <a:cubicBezTo>
                    <a:pt x="20129" y="33855"/>
                    <a:pt x="19794" y="33959"/>
                    <a:pt x="19438" y="34064"/>
                  </a:cubicBezTo>
                  <a:cubicBezTo>
                    <a:pt x="19334" y="34503"/>
                    <a:pt x="19459" y="34943"/>
                    <a:pt x="19250" y="35361"/>
                  </a:cubicBezTo>
                  <a:cubicBezTo>
                    <a:pt x="19041" y="35780"/>
                    <a:pt x="18748" y="36114"/>
                    <a:pt x="18434" y="36470"/>
                  </a:cubicBezTo>
                  <a:cubicBezTo>
                    <a:pt x="18120" y="36805"/>
                    <a:pt x="17660" y="36826"/>
                    <a:pt x="17283" y="37056"/>
                  </a:cubicBezTo>
                  <a:cubicBezTo>
                    <a:pt x="17283" y="37160"/>
                    <a:pt x="17304" y="37265"/>
                    <a:pt x="17304" y="37349"/>
                  </a:cubicBezTo>
                  <a:cubicBezTo>
                    <a:pt x="17304" y="37725"/>
                    <a:pt x="17346" y="38102"/>
                    <a:pt x="17283" y="38479"/>
                  </a:cubicBezTo>
                  <a:cubicBezTo>
                    <a:pt x="17178" y="39148"/>
                    <a:pt x="16760" y="39713"/>
                    <a:pt x="16237" y="40132"/>
                  </a:cubicBezTo>
                  <a:cubicBezTo>
                    <a:pt x="15965" y="40362"/>
                    <a:pt x="15672" y="40550"/>
                    <a:pt x="15379" y="40780"/>
                  </a:cubicBezTo>
                  <a:lnTo>
                    <a:pt x="15379" y="40885"/>
                  </a:lnTo>
                  <a:cubicBezTo>
                    <a:pt x="15567" y="41659"/>
                    <a:pt x="15295" y="42266"/>
                    <a:pt x="14668" y="42705"/>
                  </a:cubicBezTo>
                  <a:cubicBezTo>
                    <a:pt x="14458" y="42873"/>
                    <a:pt x="14249" y="42977"/>
                    <a:pt x="14061" y="43124"/>
                  </a:cubicBezTo>
                  <a:cubicBezTo>
                    <a:pt x="13810" y="43312"/>
                    <a:pt x="13538" y="43438"/>
                    <a:pt x="13266" y="43500"/>
                  </a:cubicBezTo>
                  <a:cubicBezTo>
                    <a:pt x="12973" y="43584"/>
                    <a:pt x="12659" y="43730"/>
                    <a:pt x="12345" y="43940"/>
                  </a:cubicBezTo>
                  <a:close/>
                  <a:moveTo>
                    <a:pt x="122780" y="28958"/>
                  </a:moveTo>
                  <a:cubicBezTo>
                    <a:pt x="122320" y="29251"/>
                    <a:pt x="121901" y="29523"/>
                    <a:pt x="121462" y="29816"/>
                  </a:cubicBezTo>
                  <a:cubicBezTo>
                    <a:pt x="121273" y="29921"/>
                    <a:pt x="121127" y="30046"/>
                    <a:pt x="120939" y="30130"/>
                  </a:cubicBezTo>
                  <a:cubicBezTo>
                    <a:pt x="120290" y="30402"/>
                    <a:pt x="119600" y="30674"/>
                    <a:pt x="118930" y="30925"/>
                  </a:cubicBezTo>
                  <a:cubicBezTo>
                    <a:pt x="118114" y="31176"/>
                    <a:pt x="117277" y="31406"/>
                    <a:pt x="116461" y="31637"/>
                  </a:cubicBezTo>
                  <a:cubicBezTo>
                    <a:pt x="116022" y="31804"/>
                    <a:pt x="115561" y="31888"/>
                    <a:pt x="115080" y="31846"/>
                  </a:cubicBezTo>
                  <a:cubicBezTo>
                    <a:pt x="114829" y="31846"/>
                    <a:pt x="114557" y="31804"/>
                    <a:pt x="114306" y="31909"/>
                  </a:cubicBezTo>
                  <a:cubicBezTo>
                    <a:pt x="114222" y="32118"/>
                    <a:pt x="114138" y="32327"/>
                    <a:pt x="114097" y="32557"/>
                  </a:cubicBezTo>
                  <a:cubicBezTo>
                    <a:pt x="114034" y="32725"/>
                    <a:pt x="114034" y="32892"/>
                    <a:pt x="114034" y="33059"/>
                  </a:cubicBezTo>
                  <a:cubicBezTo>
                    <a:pt x="113950" y="33834"/>
                    <a:pt x="113992" y="34650"/>
                    <a:pt x="113846" y="35445"/>
                  </a:cubicBezTo>
                  <a:cubicBezTo>
                    <a:pt x="113804" y="35696"/>
                    <a:pt x="113741" y="35968"/>
                    <a:pt x="113741" y="36219"/>
                  </a:cubicBezTo>
                  <a:cubicBezTo>
                    <a:pt x="113783" y="37307"/>
                    <a:pt x="113678" y="38395"/>
                    <a:pt x="113532" y="39462"/>
                  </a:cubicBezTo>
                  <a:cubicBezTo>
                    <a:pt x="113511" y="39567"/>
                    <a:pt x="113490" y="39671"/>
                    <a:pt x="113594" y="39776"/>
                  </a:cubicBezTo>
                  <a:cubicBezTo>
                    <a:pt x="114473" y="39462"/>
                    <a:pt x="115185" y="38876"/>
                    <a:pt x="116001" y="38395"/>
                  </a:cubicBezTo>
                  <a:cubicBezTo>
                    <a:pt x="116147" y="38311"/>
                    <a:pt x="116294" y="38207"/>
                    <a:pt x="116419" y="38102"/>
                  </a:cubicBezTo>
                  <a:cubicBezTo>
                    <a:pt x="116440" y="38102"/>
                    <a:pt x="116440" y="38081"/>
                    <a:pt x="116461" y="38060"/>
                  </a:cubicBezTo>
                  <a:cubicBezTo>
                    <a:pt x="116712" y="37788"/>
                    <a:pt x="116963" y="37600"/>
                    <a:pt x="117277" y="37453"/>
                  </a:cubicBezTo>
                  <a:cubicBezTo>
                    <a:pt x="117403" y="37391"/>
                    <a:pt x="117549" y="37307"/>
                    <a:pt x="117654" y="37202"/>
                  </a:cubicBezTo>
                  <a:cubicBezTo>
                    <a:pt x="117905" y="36951"/>
                    <a:pt x="118177" y="36742"/>
                    <a:pt x="118386" y="36470"/>
                  </a:cubicBezTo>
                  <a:cubicBezTo>
                    <a:pt x="118804" y="35947"/>
                    <a:pt x="119244" y="35382"/>
                    <a:pt x="119453" y="34733"/>
                  </a:cubicBezTo>
                  <a:cubicBezTo>
                    <a:pt x="119495" y="34608"/>
                    <a:pt x="119558" y="34503"/>
                    <a:pt x="119600" y="34378"/>
                  </a:cubicBezTo>
                  <a:cubicBezTo>
                    <a:pt x="119704" y="34210"/>
                    <a:pt x="119955" y="34231"/>
                    <a:pt x="120018" y="34399"/>
                  </a:cubicBezTo>
                  <a:cubicBezTo>
                    <a:pt x="120081" y="34482"/>
                    <a:pt x="120102" y="34587"/>
                    <a:pt x="120102" y="34650"/>
                  </a:cubicBezTo>
                  <a:cubicBezTo>
                    <a:pt x="120060" y="34943"/>
                    <a:pt x="120018" y="35236"/>
                    <a:pt x="119913" y="35487"/>
                  </a:cubicBezTo>
                  <a:cubicBezTo>
                    <a:pt x="119495" y="36470"/>
                    <a:pt x="118867" y="37244"/>
                    <a:pt x="118093" y="37935"/>
                  </a:cubicBezTo>
                  <a:cubicBezTo>
                    <a:pt x="117570" y="38186"/>
                    <a:pt x="117151" y="38625"/>
                    <a:pt x="116649" y="38939"/>
                  </a:cubicBezTo>
                  <a:cubicBezTo>
                    <a:pt x="115791" y="39525"/>
                    <a:pt x="114954" y="40153"/>
                    <a:pt x="113992" y="40592"/>
                  </a:cubicBezTo>
                  <a:cubicBezTo>
                    <a:pt x="113887" y="40655"/>
                    <a:pt x="113783" y="40697"/>
                    <a:pt x="113699" y="40759"/>
                  </a:cubicBezTo>
                  <a:cubicBezTo>
                    <a:pt x="113594" y="40822"/>
                    <a:pt x="113490" y="40906"/>
                    <a:pt x="113385" y="40969"/>
                  </a:cubicBezTo>
                  <a:cubicBezTo>
                    <a:pt x="113385" y="41052"/>
                    <a:pt x="113364" y="41136"/>
                    <a:pt x="113364" y="41220"/>
                  </a:cubicBezTo>
                  <a:cubicBezTo>
                    <a:pt x="113322" y="42977"/>
                    <a:pt x="113281" y="44693"/>
                    <a:pt x="113260" y="46451"/>
                  </a:cubicBezTo>
                  <a:cubicBezTo>
                    <a:pt x="113260" y="46764"/>
                    <a:pt x="113281" y="47099"/>
                    <a:pt x="113301" y="47413"/>
                  </a:cubicBezTo>
                  <a:cubicBezTo>
                    <a:pt x="113322" y="47727"/>
                    <a:pt x="113364" y="48020"/>
                    <a:pt x="113301" y="48334"/>
                  </a:cubicBezTo>
                  <a:cubicBezTo>
                    <a:pt x="113281" y="48564"/>
                    <a:pt x="113260" y="48773"/>
                    <a:pt x="113281" y="49024"/>
                  </a:cubicBezTo>
                  <a:cubicBezTo>
                    <a:pt x="113322" y="49610"/>
                    <a:pt x="113385" y="50217"/>
                    <a:pt x="113469" y="50824"/>
                  </a:cubicBezTo>
                  <a:cubicBezTo>
                    <a:pt x="113469" y="50928"/>
                    <a:pt x="113511" y="51033"/>
                    <a:pt x="113532" y="51117"/>
                  </a:cubicBezTo>
                  <a:cubicBezTo>
                    <a:pt x="114118" y="51242"/>
                    <a:pt x="114641" y="51368"/>
                    <a:pt x="115185" y="51451"/>
                  </a:cubicBezTo>
                  <a:cubicBezTo>
                    <a:pt x="115603" y="51514"/>
                    <a:pt x="116022" y="51661"/>
                    <a:pt x="116461" y="51598"/>
                  </a:cubicBezTo>
                  <a:cubicBezTo>
                    <a:pt x="116942" y="51556"/>
                    <a:pt x="117403" y="51493"/>
                    <a:pt x="117884" y="51472"/>
                  </a:cubicBezTo>
                  <a:cubicBezTo>
                    <a:pt x="118114" y="51451"/>
                    <a:pt x="118302" y="51368"/>
                    <a:pt x="118428" y="51137"/>
                  </a:cubicBezTo>
                  <a:cubicBezTo>
                    <a:pt x="118511" y="50970"/>
                    <a:pt x="118616" y="50824"/>
                    <a:pt x="118742" y="50740"/>
                  </a:cubicBezTo>
                  <a:cubicBezTo>
                    <a:pt x="119160" y="50552"/>
                    <a:pt x="119432" y="50175"/>
                    <a:pt x="119788" y="49882"/>
                  </a:cubicBezTo>
                  <a:cubicBezTo>
                    <a:pt x="120332" y="49443"/>
                    <a:pt x="120792" y="48920"/>
                    <a:pt x="121232" y="48355"/>
                  </a:cubicBezTo>
                  <a:cubicBezTo>
                    <a:pt x="121315" y="48292"/>
                    <a:pt x="121378" y="48187"/>
                    <a:pt x="121462" y="48124"/>
                  </a:cubicBezTo>
                  <a:cubicBezTo>
                    <a:pt x="122068" y="47664"/>
                    <a:pt x="122613" y="47162"/>
                    <a:pt x="123303" y="46785"/>
                  </a:cubicBezTo>
                  <a:cubicBezTo>
                    <a:pt x="123554" y="46660"/>
                    <a:pt x="123784" y="46451"/>
                    <a:pt x="123973" y="46220"/>
                  </a:cubicBezTo>
                  <a:cubicBezTo>
                    <a:pt x="124140" y="46011"/>
                    <a:pt x="124307" y="45802"/>
                    <a:pt x="124496" y="45635"/>
                  </a:cubicBezTo>
                  <a:cubicBezTo>
                    <a:pt x="124663" y="45509"/>
                    <a:pt x="124789" y="45363"/>
                    <a:pt x="124893" y="45174"/>
                  </a:cubicBezTo>
                  <a:cubicBezTo>
                    <a:pt x="125102" y="44839"/>
                    <a:pt x="125291" y="44484"/>
                    <a:pt x="125626" y="44254"/>
                  </a:cubicBezTo>
                  <a:cubicBezTo>
                    <a:pt x="125856" y="44065"/>
                    <a:pt x="125981" y="43835"/>
                    <a:pt x="126065" y="43542"/>
                  </a:cubicBezTo>
                  <a:cubicBezTo>
                    <a:pt x="126128" y="43333"/>
                    <a:pt x="126170" y="43124"/>
                    <a:pt x="126253" y="42956"/>
                  </a:cubicBezTo>
                  <a:cubicBezTo>
                    <a:pt x="126483" y="42391"/>
                    <a:pt x="126651" y="41847"/>
                    <a:pt x="126609" y="41241"/>
                  </a:cubicBezTo>
                  <a:cubicBezTo>
                    <a:pt x="126609" y="41178"/>
                    <a:pt x="126651" y="41094"/>
                    <a:pt x="126651" y="41010"/>
                  </a:cubicBezTo>
                  <a:cubicBezTo>
                    <a:pt x="126693" y="40550"/>
                    <a:pt x="126755" y="40069"/>
                    <a:pt x="126776" y="39609"/>
                  </a:cubicBezTo>
                  <a:cubicBezTo>
                    <a:pt x="126776" y="39127"/>
                    <a:pt x="126923" y="38688"/>
                    <a:pt x="127216" y="38353"/>
                  </a:cubicBezTo>
                  <a:cubicBezTo>
                    <a:pt x="127488" y="38039"/>
                    <a:pt x="127550" y="37684"/>
                    <a:pt x="127550" y="37307"/>
                  </a:cubicBezTo>
                  <a:cubicBezTo>
                    <a:pt x="127550" y="37119"/>
                    <a:pt x="127530" y="36951"/>
                    <a:pt x="127530" y="36784"/>
                  </a:cubicBezTo>
                  <a:cubicBezTo>
                    <a:pt x="127509" y="36177"/>
                    <a:pt x="127237" y="35654"/>
                    <a:pt x="127111" y="35068"/>
                  </a:cubicBezTo>
                  <a:cubicBezTo>
                    <a:pt x="127006" y="34629"/>
                    <a:pt x="126818" y="34210"/>
                    <a:pt x="126609" y="33813"/>
                  </a:cubicBezTo>
                  <a:cubicBezTo>
                    <a:pt x="126253" y="33080"/>
                    <a:pt x="125646" y="32495"/>
                    <a:pt x="125312" y="31762"/>
                  </a:cubicBezTo>
                  <a:cubicBezTo>
                    <a:pt x="124684" y="31051"/>
                    <a:pt x="124182" y="30214"/>
                    <a:pt x="123449" y="29607"/>
                  </a:cubicBezTo>
                  <a:cubicBezTo>
                    <a:pt x="123324" y="29502"/>
                    <a:pt x="123219" y="29356"/>
                    <a:pt x="123115" y="29251"/>
                  </a:cubicBezTo>
                  <a:cubicBezTo>
                    <a:pt x="123031" y="29147"/>
                    <a:pt x="122905" y="29063"/>
                    <a:pt x="122780" y="28958"/>
                  </a:cubicBezTo>
                  <a:close/>
                  <a:moveTo>
                    <a:pt x="16069" y="59946"/>
                  </a:moveTo>
                  <a:cubicBezTo>
                    <a:pt x="15902" y="59863"/>
                    <a:pt x="15714" y="59800"/>
                    <a:pt x="15567" y="59737"/>
                  </a:cubicBezTo>
                  <a:cubicBezTo>
                    <a:pt x="15442" y="59695"/>
                    <a:pt x="15274" y="59653"/>
                    <a:pt x="15149" y="59591"/>
                  </a:cubicBezTo>
                  <a:cubicBezTo>
                    <a:pt x="14709" y="59402"/>
                    <a:pt x="14249" y="59277"/>
                    <a:pt x="13789" y="59193"/>
                  </a:cubicBezTo>
                  <a:cubicBezTo>
                    <a:pt x="13517" y="59130"/>
                    <a:pt x="13266" y="59068"/>
                    <a:pt x="12994" y="59005"/>
                  </a:cubicBezTo>
                  <a:cubicBezTo>
                    <a:pt x="12450" y="58879"/>
                    <a:pt x="11927" y="58795"/>
                    <a:pt x="11383" y="58984"/>
                  </a:cubicBezTo>
                  <a:cubicBezTo>
                    <a:pt x="11006" y="59109"/>
                    <a:pt x="10671" y="59340"/>
                    <a:pt x="10378" y="59612"/>
                  </a:cubicBezTo>
                  <a:cubicBezTo>
                    <a:pt x="9918" y="60051"/>
                    <a:pt x="9479" y="60490"/>
                    <a:pt x="9186" y="61097"/>
                  </a:cubicBezTo>
                  <a:cubicBezTo>
                    <a:pt x="9102" y="61264"/>
                    <a:pt x="9018" y="61411"/>
                    <a:pt x="8893" y="61495"/>
                  </a:cubicBezTo>
                  <a:cubicBezTo>
                    <a:pt x="8642" y="61683"/>
                    <a:pt x="8537" y="61913"/>
                    <a:pt x="8432" y="62164"/>
                  </a:cubicBezTo>
                  <a:cubicBezTo>
                    <a:pt x="8349" y="62353"/>
                    <a:pt x="8265" y="62562"/>
                    <a:pt x="8181" y="62750"/>
                  </a:cubicBezTo>
                  <a:cubicBezTo>
                    <a:pt x="7846" y="63420"/>
                    <a:pt x="7658" y="64152"/>
                    <a:pt x="7574" y="64926"/>
                  </a:cubicBezTo>
                  <a:cubicBezTo>
                    <a:pt x="7554" y="65073"/>
                    <a:pt x="7554" y="65240"/>
                    <a:pt x="7616" y="65366"/>
                  </a:cubicBezTo>
                  <a:cubicBezTo>
                    <a:pt x="7721" y="65617"/>
                    <a:pt x="7721" y="65889"/>
                    <a:pt x="7721" y="66140"/>
                  </a:cubicBezTo>
                  <a:cubicBezTo>
                    <a:pt x="7721" y="66600"/>
                    <a:pt x="7805" y="67018"/>
                    <a:pt x="7951" y="67437"/>
                  </a:cubicBezTo>
                  <a:cubicBezTo>
                    <a:pt x="7993" y="67562"/>
                    <a:pt x="8035" y="67709"/>
                    <a:pt x="8056" y="67876"/>
                  </a:cubicBezTo>
                  <a:cubicBezTo>
                    <a:pt x="8077" y="68023"/>
                    <a:pt x="8098" y="68169"/>
                    <a:pt x="8139" y="68316"/>
                  </a:cubicBezTo>
                  <a:cubicBezTo>
                    <a:pt x="8370" y="69006"/>
                    <a:pt x="8370" y="69739"/>
                    <a:pt x="8579" y="70408"/>
                  </a:cubicBezTo>
                  <a:cubicBezTo>
                    <a:pt x="8600" y="70492"/>
                    <a:pt x="8579" y="70575"/>
                    <a:pt x="8579" y="70638"/>
                  </a:cubicBezTo>
                  <a:cubicBezTo>
                    <a:pt x="8600" y="70806"/>
                    <a:pt x="8621" y="70931"/>
                    <a:pt x="8662" y="71099"/>
                  </a:cubicBezTo>
                  <a:cubicBezTo>
                    <a:pt x="8788" y="71517"/>
                    <a:pt x="8976" y="71894"/>
                    <a:pt x="8914" y="72375"/>
                  </a:cubicBezTo>
                  <a:cubicBezTo>
                    <a:pt x="8914" y="72459"/>
                    <a:pt x="8976" y="72563"/>
                    <a:pt x="8997" y="72626"/>
                  </a:cubicBezTo>
                  <a:cubicBezTo>
                    <a:pt x="9102" y="72919"/>
                    <a:pt x="9227" y="73191"/>
                    <a:pt x="9332" y="73463"/>
                  </a:cubicBezTo>
                  <a:cubicBezTo>
                    <a:pt x="9499" y="74070"/>
                    <a:pt x="9813" y="74572"/>
                    <a:pt x="10106" y="75116"/>
                  </a:cubicBezTo>
                  <a:cubicBezTo>
                    <a:pt x="10211" y="75283"/>
                    <a:pt x="10315" y="75430"/>
                    <a:pt x="10462" y="75534"/>
                  </a:cubicBezTo>
                  <a:cubicBezTo>
                    <a:pt x="10629" y="75639"/>
                    <a:pt x="10734" y="75806"/>
                    <a:pt x="10859" y="75932"/>
                  </a:cubicBezTo>
                  <a:lnTo>
                    <a:pt x="11215" y="76288"/>
                  </a:lnTo>
                  <a:cubicBezTo>
                    <a:pt x="11362" y="76434"/>
                    <a:pt x="11508" y="76539"/>
                    <a:pt x="11675" y="76664"/>
                  </a:cubicBezTo>
                  <a:cubicBezTo>
                    <a:pt x="11801" y="76748"/>
                    <a:pt x="11906" y="76853"/>
                    <a:pt x="12052" y="76915"/>
                  </a:cubicBezTo>
                  <a:cubicBezTo>
                    <a:pt x="12261" y="76748"/>
                    <a:pt x="12450" y="76685"/>
                    <a:pt x="12680" y="76811"/>
                  </a:cubicBezTo>
                  <a:cubicBezTo>
                    <a:pt x="13140" y="77062"/>
                    <a:pt x="13600" y="77271"/>
                    <a:pt x="14144" y="77208"/>
                  </a:cubicBezTo>
                  <a:cubicBezTo>
                    <a:pt x="14396" y="77313"/>
                    <a:pt x="14626" y="77271"/>
                    <a:pt x="14856" y="77271"/>
                  </a:cubicBezTo>
                  <a:cubicBezTo>
                    <a:pt x="15191" y="77271"/>
                    <a:pt x="15546" y="77208"/>
                    <a:pt x="15860" y="77083"/>
                  </a:cubicBezTo>
                  <a:cubicBezTo>
                    <a:pt x="15986" y="77020"/>
                    <a:pt x="16174" y="77020"/>
                    <a:pt x="16300" y="77062"/>
                  </a:cubicBezTo>
                  <a:cubicBezTo>
                    <a:pt x="16927" y="77125"/>
                    <a:pt x="17534" y="76978"/>
                    <a:pt x="18162" y="76999"/>
                  </a:cubicBezTo>
                  <a:cubicBezTo>
                    <a:pt x="18392" y="77020"/>
                    <a:pt x="18643" y="76957"/>
                    <a:pt x="18915" y="76915"/>
                  </a:cubicBezTo>
                  <a:cubicBezTo>
                    <a:pt x="18936" y="76811"/>
                    <a:pt x="18957" y="76706"/>
                    <a:pt x="18957" y="76643"/>
                  </a:cubicBezTo>
                  <a:cubicBezTo>
                    <a:pt x="18957" y="75011"/>
                    <a:pt x="18999" y="73421"/>
                    <a:pt x="18999" y="71852"/>
                  </a:cubicBezTo>
                  <a:cubicBezTo>
                    <a:pt x="18810" y="71622"/>
                    <a:pt x="18601" y="71622"/>
                    <a:pt x="18392" y="71580"/>
                  </a:cubicBezTo>
                  <a:cubicBezTo>
                    <a:pt x="18183" y="71559"/>
                    <a:pt x="18015" y="71433"/>
                    <a:pt x="17994" y="71245"/>
                  </a:cubicBezTo>
                  <a:cubicBezTo>
                    <a:pt x="17953" y="70910"/>
                    <a:pt x="17806" y="70596"/>
                    <a:pt x="17848" y="70262"/>
                  </a:cubicBezTo>
                  <a:cubicBezTo>
                    <a:pt x="17848" y="70052"/>
                    <a:pt x="17785" y="69801"/>
                    <a:pt x="17764" y="69571"/>
                  </a:cubicBezTo>
                  <a:cubicBezTo>
                    <a:pt x="17743" y="69425"/>
                    <a:pt x="17681" y="69236"/>
                    <a:pt x="17660" y="69069"/>
                  </a:cubicBezTo>
                  <a:cubicBezTo>
                    <a:pt x="17597" y="68755"/>
                    <a:pt x="17597" y="68420"/>
                    <a:pt x="17471" y="68127"/>
                  </a:cubicBezTo>
                  <a:cubicBezTo>
                    <a:pt x="17220" y="67458"/>
                    <a:pt x="17241" y="66726"/>
                    <a:pt x="17011" y="66035"/>
                  </a:cubicBezTo>
                  <a:cubicBezTo>
                    <a:pt x="17032" y="65470"/>
                    <a:pt x="16885" y="64926"/>
                    <a:pt x="16844" y="64340"/>
                  </a:cubicBezTo>
                  <a:cubicBezTo>
                    <a:pt x="16802" y="63985"/>
                    <a:pt x="16760" y="63629"/>
                    <a:pt x="16697" y="63273"/>
                  </a:cubicBezTo>
                  <a:cubicBezTo>
                    <a:pt x="16593" y="62876"/>
                    <a:pt x="16509" y="62478"/>
                    <a:pt x="16404" y="62122"/>
                  </a:cubicBezTo>
                  <a:cubicBezTo>
                    <a:pt x="16237" y="61474"/>
                    <a:pt x="16090" y="60846"/>
                    <a:pt x="16132" y="60156"/>
                  </a:cubicBezTo>
                  <a:cubicBezTo>
                    <a:pt x="16111" y="60114"/>
                    <a:pt x="16090" y="60051"/>
                    <a:pt x="16069" y="59946"/>
                  </a:cubicBezTo>
                  <a:close/>
                  <a:moveTo>
                    <a:pt x="19982" y="77815"/>
                  </a:moveTo>
                  <a:cubicBezTo>
                    <a:pt x="20066" y="77857"/>
                    <a:pt x="20066" y="77878"/>
                    <a:pt x="20087" y="77878"/>
                  </a:cubicBezTo>
                  <a:cubicBezTo>
                    <a:pt x="20401" y="77962"/>
                    <a:pt x="20694" y="78150"/>
                    <a:pt x="21028" y="78066"/>
                  </a:cubicBezTo>
                  <a:cubicBezTo>
                    <a:pt x="21405" y="78024"/>
                    <a:pt x="21677" y="78234"/>
                    <a:pt x="22033" y="78254"/>
                  </a:cubicBezTo>
                  <a:lnTo>
                    <a:pt x="22075" y="78254"/>
                  </a:lnTo>
                  <a:lnTo>
                    <a:pt x="25025" y="78254"/>
                  </a:lnTo>
                  <a:cubicBezTo>
                    <a:pt x="25129" y="78254"/>
                    <a:pt x="25297" y="78254"/>
                    <a:pt x="25339" y="78213"/>
                  </a:cubicBezTo>
                  <a:cubicBezTo>
                    <a:pt x="25485" y="78066"/>
                    <a:pt x="25652" y="78066"/>
                    <a:pt x="25820" y="78066"/>
                  </a:cubicBezTo>
                  <a:cubicBezTo>
                    <a:pt x="26322" y="78045"/>
                    <a:pt x="26803" y="78129"/>
                    <a:pt x="27285" y="77941"/>
                  </a:cubicBezTo>
                  <a:cubicBezTo>
                    <a:pt x="27305" y="77920"/>
                    <a:pt x="27368" y="77941"/>
                    <a:pt x="27389" y="77941"/>
                  </a:cubicBezTo>
                  <a:cubicBezTo>
                    <a:pt x="28352" y="77836"/>
                    <a:pt x="29293" y="77710"/>
                    <a:pt x="30193" y="77313"/>
                  </a:cubicBezTo>
                  <a:cubicBezTo>
                    <a:pt x="30256" y="77292"/>
                    <a:pt x="30360" y="77229"/>
                    <a:pt x="30444" y="77229"/>
                  </a:cubicBezTo>
                  <a:cubicBezTo>
                    <a:pt x="30716" y="77208"/>
                    <a:pt x="30925" y="77104"/>
                    <a:pt x="31155" y="76999"/>
                  </a:cubicBezTo>
                  <a:cubicBezTo>
                    <a:pt x="31386" y="76894"/>
                    <a:pt x="31616" y="76790"/>
                    <a:pt x="31888" y="76664"/>
                  </a:cubicBezTo>
                  <a:cubicBezTo>
                    <a:pt x="31992" y="76601"/>
                    <a:pt x="32118" y="76581"/>
                    <a:pt x="32181" y="76497"/>
                  </a:cubicBezTo>
                  <a:cubicBezTo>
                    <a:pt x="32411" y="76246"/>
                    <a:pt x="32746" y="76141"/>
                    <a:pt x="33059" y="76037"/>
                  </a:cubicBezTo>
                  <a:cubicBezTo>
                    <a:pt x="33813" y="75806"/>
                    <a:pt x="34545" y="75513"/>
                    <a:pt x="35194" y="74990"/>
                  </a:cubicBezTo>
                  <a:cubicBezTo>
                    <a:pt x="35277" y="74907"/>
                    <a:pt x="35382" y="74865"/>
                    <a:pt x="35507" y="74823"/>
                  </a:cubicBezTo>
                  <a:cubicBezTo>
                    <a:pt x="36093" y="74656"/>
                    <a:pt x="36616" y="74279"/>
                    <a:pt x="37077" y="73944"/>
                  </a:cubicBezTo>
                  <a:cubicBezTo>
                    <a:pt x="37704" y="73505"/>
                    <a:pt x="38207" y="72919"/>
                    <a:pt x="38416" y="72166"/>
                  </a:cubicBezTo>
                  <a:cubicBezTo>
                    <a:pt x="38437" y="72040"/>
                    <a:pt x="38520" y="71894"/>
                    <a:pt x="38604" y="71831"/>
                  </a:cubicBezTo>
                  <a:cubicBezTo>
                    <a:pt x="38897" y="71538"/>
                    <a:pt x="39044" y="71161"/>
                    <a:pt x="39211" y="70806"/>
                  </a:cubicBezTo>
                  <a:cubicBezTo>
                    <a:pt x="39316" y="70575"/>
                    <a:pt x="39420" y="70366"/>
                    <a:pt x="39504" y="70115"/>
                  </a:cubicBezTo>
                  <a:cubicBezTo>
                    <a:pt x="39567" y="69906"/>
                    <a:pt x="39650" y="69697"/>
                    <a:pt x="39713" y="69467"/>
                  </a:cubicBezTo>
                  <a:cubicBezTo>
                    <a:pt x="39776" y="69215"/>
                    <a:pt x="39818" y="68923"/>
                    <a:pt x="39985" y="68692"/>
                  </a:cubicBezTo>
                  <a:cubicBezTo>
                    <a:pt x="40153" y="68483"/>
                    <a:pt x="40090" y="68190"/>
                    <a:pt x="39922" y="68002"/>
                  </a:cubicBezTo>
                  <a:cubicBezTo>
                    <a:pt x="39839" y="67918"/>
                    <a:pt x="39734" y="67876"/>
                    <a:pt x="39629" y="67814"/>
                  </a:cubicBezTo>
                  <a:cubicBezTo>
                    <a:pt x="39295" y="67646"/>
                    <a:pt x="38897" y="67646"/>
                    <a:pt x="38520" y="67583"/>
                  </a:cubicBezTo>
                  <a:cubicBezTo>
                    <a:pt x="37872" y="67479"/>
                    <a:pt x="37265" y="67290"/>
                    <a:pt x="36826" y="66767"/>
                  </a:cubicBezTo>
                  <a:cubicBezTo>
                    <a:pt x="36784" y="66726"/>
                    <a:pt x="36700" y="66705"/>
                    <a:pt x="36637" y="66642"/>
                  </a:cubicBezTo>
                  <a:cubicBezTo>
                    <a:pt x="36470" y="66516"/>
                    <a:pt x="36282" y="66349"/>
                    <a:pt x="36093" y="66223"/>
                  </a:cubicBezTo>
                  <a:cubicBezTo>
                    <a:pt x="35884" y="66035"/>
                    <a:pt x="35654" y="65889"/>
                    <a:pt x="35340" y="65826"/>
                  </a:cubicBezTo>
                  <a:cubicBezTo>
                    <a:pt x="35215" y="66014"/>
                    <a:pt x="35068" y="66182"/>
                    <a:pt x="34963" y="66328"/>
                  </a:cubicBezTo>
                  <a:cubicBezTo>
                    <a:pt x="34712" y="66767"/>
                    <a:pt x="34378" y="67123"/>
                    <a:pt x="33980" y="67437"/>
                  </a:cubicBezTo>
                  <a:cubicBezTo>
                    <a:pt x="33499" y="67793"/>
                    <a:pt x="33039" y="68107"/>
                    <a:pt x="32494" y="68379"/>
                  </a:cubicBezTo>
                  <a:cubicBezTo>
                    <a:pt x="31971" y="68609"/>
                    <a:pt x="31406" y="68860"/>
                    <a:pt x="30883" y="69111"/>
                  </a:cubicBezTo>
                  <a:cubicBezTo>
                    <a:pt x="30737" y="69174"/>
                    <a:pt x="30570" y="69236"/>
                    <a:pt x="30444" y="69341"/>
                  </a:cubicBezTo>
                  <a:cubicBezTo>
                    <a:pt x="29921" y="69739"/>
                    <a:pt x="29419" y="70157"/>
                    <a:pt x="28770" y="70220"/>
                  </a:cubicBezTo>
                  <a:cubicBezTo>
                    <a:pt x="28665" y="70262"/>
                    <a:pt x="28561" y="70324"/>
                    <a:pt x="28456" y="70366"/>
                  </a:cubicBezTo>
                  <a:cubicBezTo>
                    <a:pt x="28268" y="70429"/>
                    <a:pt x="28101" y="70492"/>
                    <a:pt x="27933" y="70534"/>
                  </a:cubicBezTo>
                  <a:cubicBezTo>
                    <a:pt x="27724" y="70617"/>
                    <a:pt x="27515" y="70701"/>
                    <a:pt x="27285" y="70743"/>
                  </a:cubicBezTo>
                  <a:cubicBezTo>
                    <a:pt x="26573" y="70931"/>
                    <a:pt x="25862" y="71140"/>
                    <a:pt x="25129" y="71308"/>
                  </a:cubicBezTo>
                  <a:cubicBezTo>
                    <a:pt x="24564" y="71433"/>
                    <a:pt x="23979" y="71454"/>
                    <a:pt x="23393" y="71538"/>
                  </a:cubicBezTo>
                  <a:cubicBezTo>
                    <a:pt x="23288" y="71559"/>
                    <a:pt x="23183" y="71580"/>
                    <a:pt x="23037" y="71622"/>
                  </a:cubicBezTo>
                  <a:cubicBezTo>
                    <a:pt x="22807" y="71643"/>
                    <a:pt x="22598" y="71726"/>
                    <a:pt x="22367" y="71726"/>
                  </a:cubicBezTo>
                  <a:lnTo>
                    <a:pt x="20317" y="71726"/>
                  </a:lnTo>
                  <a:cubicBezTo>
                    <a:pt x="20170" y="71726"/>
                    <a:pt x="19982" y="71747"/>
                    <a:pt x="19794" y="71747"/>
                  </a:cubicBezTo>
                  <a:cubicBezTo>
                    <a:pt x="19794" y="71936"/>
                    <a:pt x="19773" y="72061"/>
                    <a:pt x="19773" y="72208"/>
                  </a:cubicBezTo>
                  <a:cubicBezTo>
                    <a:pt x="19773" y="73630"/>
                    <a:pt x="19773" y="75011"/>
                    <a:pt x="19794" y="76434"/>
                  </a:cubicBezTo>
                  <a:cubicBezTo>
                    <a:pt x="19857" y="76915"/>
                    <a:pt x="19940" y="77397"/>
                    <a:pt x="19982" y="77815"/>
                  </a:cubicBezTo>
                  <a:close/>
                  <a:moveTo>
                    <a:pt x="103865" y="47288"/>
                  </a:moveTo>
                  <a:lnTo>
                    <a:pt x="103739" y="47288"/>
                  </a:lnTo>
                  <a:cubicBezTo>
                    <a:pt x="103739" y="47413"/>
                    <a:pt x="103698" y="47580"/>
                    <a:pt x="103698" y="47706"/>
                  </a:cubicBezTo>
                  <a:cubicBezTo>
                    <a:pt x="103739" y="48417"/>
                    <a:pt x="103677" y="49150"/>
                    <a:pt x="103907" y="49861"/>
                  </a:cubicBezTo>
                  <a:cubicBezTo>
                    <a:pt x="103907" y="50321"/>
                    <a:pt x="103990" y="50740"/>
                    <a:pt x="104116" y="51179"/>
                  </a:cubicBezTo>
                  <a:cubicBezTo>
                    <a:pt x="104158" y="51242"/>
                    <a:pt x="104116" y="51284"/>
                    <a:pt x="104116" y="51347"/>
                  </a:cubicBezTo>
                  <a:cubicBezTo>
                    <a:pt x="104095" y="51786"/>
                    <a:pt x="104221" y="52205"/>
                    <a:pt x="104346" y="52623"/>
                  </a:cubicBezTo>
                  <a:cubicBezTo>
                    <a:pt x="104409" y="52832"/>
                    <a:pt x="104493" y="53062"/>
                    <a:pt x="104451" y="53272"/>
                  </a:cubicBezTo>
                  <a:cubicBezTo>
                    <a:pt x="104430" y="53690"/>
                    <a:pt x="104597" y="54088"/>
                    <a:pt x="104702" y="54506"/>
                  </a:cubicBezTo>
                  <a:cubicBezTo>
                    <a:pt x="104848" y="54485"/>
                    <a:pt x="104974" y="54464"/>
                    <a:pt x="105120" y="54422"/>
                  </a:cubicBezTo>
                  <a:lnTo>
                    <a:pt x="110372" y="53167"/>
                  </a:lnTo>
                  <a:cubicBezTo>
                    <a:pt x="110477" y="53146"/>
                    <a:pt x="110602" y="53104"/>
                    <a:pt x="110665" y="53021"/>
                  </a:cubicBezTo>
                  <a:cubicBezTo>
                    <a:pt x="110916" y="52707"/>
                    <a:pt x="111209" y="52393"/>
                    <a:pt x="111418" y="52016"/>
                  </a:cubicBezTo>
                  <a:cubicBezTo>
                    <a:pt x="111586" y="51765"/>
                    <a:pt x="111753" y="51535"/>
                    <a:pt x="111941" y="51389"/>
                  </a:cubicBezTo>
                  <a:cubicBezTo>
                    <a:pt x="112046" y="50761"/>
                    <a:pt x="112025" y="50217"/>
                    <a:pt x="112193" y="49673"/>
                  </a:cubicBezTo>
                  <a:cubicBezTo>
                    <a:pt x="112297" y="49338"/>
                    <a:pt x="112276" y="48961"/>
                    <a:pt x="112360" y="48606"/>
                  </a:cubicBezTo>
                  <a:cubicBezTo>
                    <a:pt x="112465" y="48041"/>
                    <a:pt x="112444" y="47497"/>
                    <a:pt x="112381" y="46953"/>
                  </a:cubicBezTo>
                  <a:cubicBezTo>
                    <a:pt x="112360" y="46764"/>
                    <a:pt x="112360" y="46576"/>
                    <a:pt x="112360" y="46367"/>
                  </a:cubicBezTo>
                  <a:cubicBezTo>
                    <a:pt x="112381" y="44860"/>
                    <a:pt x="112444" y="43333"/>
                    <a:pt x="112485" y="41826"/>
                  </a:cubicBezTo>
                  <a:cubicBezTo>
                    <a:pt x="112485" y="41701"/>
                    <a:pt x="112465" y="41554"/>
                    <a:pt x="112465" y="41429"/>
                  </a:cubicBezTo>
                  <a:cubicBezTo>
                    <a:pt x="112360" y="41450"/>
                    <a:pt x="112276" y="41450"/>
                    <a:pt x="112234" y="41492"/>
                  </a:cubicBezTo>
                  <a:cubicBezTo>
                    <a:pt x="111481" y="41806"/>
                    <a:pt x="110707" y="42119"/>
                    <a:pt x="109975" y="42454"/>
                  </a:cubicBezTo>
                  <a:cubicBezTo>
                    <a:pt x="108887" y="42977"/>
                    <a:pt x="107840" y="43542"/>
                    <a:pt x="106648" y="43940"/>
                  </a:cubicBezTo>
                  <a:cubicBezTo>
                    <a:pt x="106397" y="44023"/>
                    <a:pt x="106125" y="44128"/>
                    <a:pt x="105853" y="44233"/>
                  </a:cubicBezTo>
                  <a:cubicBezTo>
                    <a:pt x="105706" y="44275"/>
                    <a:pt x="105602" y="44358"/>
                    <a:pt x="105476" y="44379"/>
                  </a:cubicBezTo>
                  <a:cubicBezTo>
                    <a:pt x="105351" y="44442"/>
                    <a:pt x="105183" y="44463"/>
                    <a:pt x="105079" y="44630"/>
                  </a:cubicBezTo>
                  <a:cubicBezTo>
                    <a:pt x="105288" y="44777"/>
                    <a:pt x="105476" y="44902"/>
                    <a:pt x="105664" y="45049"/>
                  </a:cubicBezTo>
                  <a:cubicBezTo>
                    <a:pt x="105999" y="45321"/>
                    <a:pt x="106104" y="45907"/>
                    <a:pt x="105832" y="46262"/>
                  </a:cubicBezTo>
                  <a:cubicBezTo>
                    <a:pt x="105664" y="46451"/>
                    <a:pt x="105623" y="46660"/>
                    <a:pt x="105623" y="46890"/>
                  </a:cubicBezTo>
                  <a:lnTo>
                    <a:pt x="105623" y="47518"/>
                  </a:lnTo>
                  <a:cubicBezTo>
                    <a:pt x="105623" y="47664"/>
                    <a:pt x="105560" y="47790"/>
                    <a:pt x="105539" y="47915"/>
                  </a:cubicBezTo>
                  <a:cubicBezTo>
                    <a:pt x="105518" y="48020"/>
                    <a:pt x="105413" y="48104"/>
                    <a:pt x="105267" y="48104"/>
                  </a:cubicBezTo>
                  <a:cubicBezTo>
                    <a:pt x="105141" y="48104"/>
                    <a:pt x="105058" y="48020"/>
                    <a:pt x="105016" y="47894"/>
                  </a:cubicBezTo>
                  <a:lnTo>
                    <a:pt x="104932" y="47497"/>
                  </a:lnTo>
                  <a:cubicBezTo>
                    <a:pt x="104911" y="47308"/>
                    <a:pt x="104911" y="47141"/>
                    <a:pt x="104890" y="46890"/>
                  </a:cubicBezTo>
                  <a:cubicBezTo>
                    <a:pt x="104744" y="46974"/>
                    <a:pt x="104639" y="46995"/>
                    <a:pt x="104618" y="47078"/>
                  </a:cubicBezTo>
                  <a:cubicBezTo>
                    <a:pt x="104597" y="47183"/>
                    <a:pt x="104597" y="47288"/>
                    <a:pt x="104618" y="47413"/>
                  </a:cubicBezTo>
                  <a:cubicBezTo>
                    <a:pt x="104639" y="47497"/>
                    <a:pt x="104702" y="47601"/>
                    <a:pt x="104723" y="47685"/>
                  </a:cubicBezTo>
                  <a:cubicBezTo>
                    <a:pt x="104744" y="47811"/>
                    <a:pt x="104702" y="47936"/>
                    <a:pt x="104576" y="48020"/>
                  </a:cubicBezTo>
                  <a:cubicBezTo>
                    <a:pt x="104472" y="48083"/>
                    <a:pt x="104367" y="48104"/>
                    <a:pt x="104262" y="48020"/>
                  </a:cubicBezTo>
                  <a:cubicBezTo>
                    <a:pt x="104074" y="47915"/>
                    <a:pt x="103970" y="47790"/>
                    <a:pt x="103907" y="47580"/>
                  </a:cubicBezTo>
                  <a:cubicBezTo>
                    <a:pt x="103886" y="47497"/>
                    <a:pt x="103865" y="47392"/>
                    <a:pt x="103865" y="47288"/>
                  </a:cubicBezTo>
                  <a:close/>
                  <a:moveTo>
                    <a:pt x="32725" y="57435"/>
                  </a:moveTo>
                  <a:cubicBezTo>
                    <a:pt x="32767" y="57603"/>
                    <a:pt x="32808" y="57707"/>
                    <a:pt x="32850" y="57770"/>
                  </a:cubicBezTo>
                  <a:cubicBezTo>
                    <a:pt x="33436" y="59109"/>
                    <a:pt x="34001" y="60407"/>
                    <a:pt x="34587" y="61746"/>
                  </a:cubicBezTo>
                  <a:cubicBezTo>
                    <a:pt x="34733" y="62143"/>
                    <a:pt x="34901" y="62541"/>
                    <a:pt x="35026" y="62938"/>
                  </a:cubicBezTo>
                  <a:cubicBezTo>
                    <a:pt x="35110" y="63169"/>
                    <a:pt x="35152" y="63420"/>
                    <a:pt x="35277" y="63608"/>
                  </a:cubicBezTo>
                  <a:cubicBezTo>
                    <a:pt x="35633" y="64194"/>
                    <a:pt x="35884" y="64821"/>
                    <a:pt x="36365" y="65345"/>
                  </a:cubicBezTo>
                  <a:cubicBezTo>
                    <a:pt x="36616" y="65617"/>
                    <a:pt x="36847" y="65889"/>
                    <a:pt x="37223" y="66035"/>
                  </a:cubicBezTo>
                  <a:cubicBezTo>
                    <a:pt x="37537" y="66202"/>
                    <a:pt x="37872" y="66349"/>
                    <a:pt x="38144" y="66600"/>
                  </a:cubicBezTo>
                  <a:cubicBezTo>
                    <a:pt x="38290" y="66726"/>
                    <a:pt x="38500" y="66767"/>
                    <a:pt x="38709" y="66830"/>
                  </a:cubicBezTo>
                  <a:cubicBezTo>
                    <a:pt x="39190" y="66977"/>
                    <a:pt x="39650" y="67123"/>
                    <a:pt x="40132" y="67270"/>
                  </a:cubicBezTo>
                  <a:cubicBezTo>
                    <a:pt x="40299" y="67332"/>
                    <a:pt x="40425" y="67353"/>
                    <a:pt x="40613" y="67332"/>
                  </a:cubicBezTo>
                  <a:cubicBezTo>
                    <a:pt x="41931" y="67144"/>
                    <a:pt x="43228" y="66935"/>
                    <a:pt x="44567" y="66746"/>
                  </a:cubicBezTo>
                  <a:cubicBezTo>
                    <a:pt x="44693" y="66726"/>
                    <a:pt x="44798" y="66663"/>
                    <a:pt x="44902" y="66642"/>
                  </a:cubicBezTo>
                  <a:cubicBezTo>
                    <a:pt x="44860" y="66098"/>
                    <a:pt x="44756" y="65596"/>
                    <a:pt x="44567" y="65135"/>
                  </a:cubicBezTo>
                  <a:cubicBezTo>
                    <a:pt x="44526" y="64989"/>
                    <a:pt x="44526" y="64842"/>
                    <a:pt x="44526" y="64675"/>
                  </a:cubicBezTo>
                  <a:cubicBezTo>
                    <a:pt x="44484" y="64298"/>
                    <a:pt x="44442" y="63922"/>
                    <a:pt x="44274" y="63587"/>
                  </a:cubicBezTo>
                  <a:cubicBezTo>
                    <a:pt x="44233" y="63420"/>
                    <a:pt x="44170" y="63273"/>
                    <a:pt x="44149" y="63085"/>
                  </a:cubicBezTo>
                  <a:cubicBezTo>
                    <a:pt x="44149" y="62834"/>
                    <a:pt x="44065" y="62625"/>
                    <a:pt x="44002" y="62373"/>
                  </a:cubicBezTo>
                  <a:cubicBezTo>
                    <a:pt x="43940" y="62227"/>
                    <a:pt x="43919" y="62039"/>
                    <a:pt x="43856" y="61892"/>
                  </a:cubicBezTo>
                  <a:cubicBezTo>
                    <a:pt x="43835" y="61746"/>
                    <a:pt x="43835" y="61620"/>
                    <a:pt x="43814" y="61495"/>
                  </a:cubicBezTo>
                  <a:cubicBezTo>
                    <a:pt x="43605" y="60909"/>
                    <a:pt x="43375" y="60323"/>
                    <a:pt x="43166" y="59737"/>
                  </a:cubicBezTo>
                  <a:cubicBezTo>
                    <a:pt x="43124" y="59695"/>
                    <a:pt x="43082" y="59653"/>
                    <a:pt x="42977" y="59591"/>
                  </a:cubicBezTo>
                  <a:cubicBezTo>
                    <a:pt x="42998" y="59758"/>
                    <a:pt x="43019" y="59863"/>
                    <a:pt x="43019" y="59967"/>
                  </a:cubicBezTo>
                  <a:cubicBezTo>
                    <a:pt x="43019" y="60135"/>
                    <a:pt x="42998" y="60281"/>
                    <a:pt x="42956" y="60428"/>
                  </a:cubicBezTo>
                  <a:cubicBezTo>
                    <a:pt x="42873" y="60595"/>
                    <a:pt x="42684" y="60679"/>
                    <a:pt x="42517" y="60637"/>
                  </a:cubicBezTo>
                  <a:cubicBezTo>
                    <a:pt x="42370" y="60574"/>
                    <a:pt x="42266" y="60448"/>
                    <a:pt x="42287" y="60281"/>
                  </a:cubicBezTo>
                  <a:cubicBezTo>
                    <a:pt x="42329" y="60135"/>
                    <a:pt x="42287" y="60009"/>
                    <a:pt x="42224" y="59842"/>
                  </a:cubicBezTo>
                  <a:cubicBezTo>
                    <a:pt x="42161" y="59737"/>
                    <a:pt x="42078" y="59737"/>
                    <a:pt x="41868" y="59821"/>
                  </a:cubicBezTo>
                  <a:cubicBezTo>
                    <a:pt x="41952" y="60009"/>
                    <a:pt x="41994" y="60218"/>
                    <a:pt x="42078" y="60386"/>
                  </a:cubicBezTo>
                  <a:cubicBezTo>
                    <a:pt x="42119" y="60532"/>
                    <a:pt x="42140" y="60658"/>
                    <a:pt x="42119" y="60783"/>
                  </a:cubicBezTo>
                  <a:cubicBezTo>
                    <a:pt x="42078" y="60972"/>
                    <a:pt x="41847" y="61076"/>
                    <a:pt x="41722" y="60951"/>
                  </a:cubicBezTo>
                  <a:cubicBezTo>
                    <a:pt x="41617" y="60846"/>
                    <a:pt x="41513" y="60700"/>
                    <a:pt x="41450" y="60574"/>
                  </a:cubicBezTo>
                  <a:cubicBezTo>
                    <a:pt x="41345" y="60344"/>
                    <a:pt x="41241" y="60072"/>
                    <a:pt x="41136" y="59842"/>
                  </a:cubicBezTo>
                  <a:cubicBezTo>
                    <a:pt x="41094" y="59716"/>
                    <a:pt x="41031" y="59612"/>
                    <a:pt x="40885" y="59549"/>
                  </a:cubicBezTo>
                  <a:cubicBezTo>
                    <a:pt x="40571" y="59444"/>
                    <a:pt x="40466" y="59193"/>
                    <a:pt x="40362" y="58921"/>
                  </a:cubicBezTo>
                  <a:cubicBezTo>
                    <a:pt x="40257" y="58607"/>
                    <a:pt x="40383" y="58377"/>
                    <a:pt x="40550" y="58147"/>
                  </a:cubicBezTo>
                  <a:cubicBezTo>
                    <a:pt x="40613" y="58021"/>
                    <a:pt x="40759" y="57875"/>
                    <a:pt x="40801" y="57666"/>
                  </a:cubicBezTo>
                  <a:cubicBezTo>
                    <a:pt x="40676" y="57645"/>
                    <a:pt x="40592" y="57624"/>
                    <a:pt x="40487" y="57624"/>
                  </a:cubicBezTo>
                  <a:cubicBezTo>
                    <a:pt x="39860" y="57624"/>
                    <a:pt x="39232" y="57624"/>
                    <a:pt x="38625" y="57645"/>
                  </a:cubicBezTo>
                  <a:cubicBezTo>
                    <a:pt x="37684" y="57707"/>
                    <a:pt x="36742" y="57603"/>
                    <a:pt x="35780" y="57498"/>
                  </a:cubicBezTo>
                  <a:cubicBezTo>
                    <a:pt x="34796" y="57415"/>
                    <a:pt x="33792" y="57456"/>
                    <a:pt x="32725" y="57435"/>
                  </a:cubicBezTo>
                  <a:close/>
                  <a:moveTo>
                    <a:pt x="68525" y="63106"/>
                  </a:moveTo>
                  <a:cubicBezTo>
                    <a:pt x="68420" y="63106"/>
                    <a:pt x="68378" y="63085"/>
                    <a:pt x="68337" y="63085"/>
                  </a:cubicBezTo>
                  <a:cubicBezTo>
                    <a:pt x="66328" y="63399"/>
                    <a:pt x="64340" y="63713"/>
                    <a:pt x="62332" y="64047"/>
                  </a:cubicBezTo>
                  <a:cubicBezTo>
                    <a:pt x="60762" y="64319"/>
                    <a:pt x="59193" y="64549"/>
                    <a:pt x="57666" y="65031"/>
                  </a:cubicBezTo>
                  <a:cubicBezTo>
                    <a:pt x="57603" y="65052"/>
                    <a:pt x="57519" y="65052"/>
                    <a:pt x="57456" y="65073"/>
                  </a:cubicBezTo>
                  <a:cubicBezTo>
                    <a:pt x="55845" y="65386"/>
                    <a:pt x="54213" y="65700"/>
                    <a:pt x="52623" y="66035"/>
                  </a:cubicBezTo>
                  <a:cubicBezTo>
                    <a:pt x="49045" y="66830"/>
                    <a:pt x="45404" y="67458"/>
                    <a:pt x="41764" y="67960"/>
                  </a:cubicBezTo>
                  <a:cubicBezTo>
                    <a:pt x="41408" y="68002"/>
                    <a:pt x="41010" y="68002"/>
                    <a:pt x="40655" y="68169"/>
                  </a:cubicBezTo>
                  <a:cubicBezTo>
                    <a:pt x="40613" y="68630"/>
                    <a:pt x="40571" y="69069"/>
                    <a:pt x="40550" y="69529"/>
                  </a:cubicBezTo>
                  <a:cubicBezTo>
                    <a:pt x="40508" y="69990"/>
                    <a:pt x="40236" y="70408"/>
                    <a:pt x="40090" y="70827"/>
                  </a:cubicBezTo>
                  <a:cubicBezTo>
                    <a:pt x="40153" y="70910"/>
                    <a:pt x="40173" y="70952"/>
                    <a:pt x="40194" y="70994"/>
                  </a:cubicBezTo>
                  <a:cubicBezTo>
                    <a:pt x="40425" y="71266"/>
                    <a:pt x="40717" y="71329"/>
                    <a:pt x="41073" y="71161"/>
                  </a:cubicBezTo>
                  <a:cubicBezTo>
                    <a:pt x="41199" y="71120"/>
                    <a:pt x="41345" y="71036"/>
                    <a:pt x="41492" y="70994"/>
                  </a:cubicBezTo>
                  <a:cubicBezTo>
                    <a:pt x="41847" y="70847"/>
                    <a:pt x="42182" y="70722"/>
                    <a:pt x="42559" y="70617"/>
                  </a:cubicBezTo>
                  <a:cubicBezTo>
                    <a:pt x="42977" y="70513"/>
                    <a:pt x="43396" y="70429"/>
                    <a:pt x="43835" y="70324"/>
                  </a:cubicBezTo>
                  <a:cubicBezTo>
                    <a:pt x="44233" y="70262"/>
                    <a:pt x="44630" y="70157"/>
                    <a:pt x="44986" y="70073"/>
                  </a:cubicBezTo>
                  <a:cubicBezTo>
                    <a:pt x="45404" y="69990"/>
                    <a:pt x="45844" y="69990"/>
                    <a:pt x="46304" y="69948"/>
                  </a:cubicBezTo>
                  <a:cubicBezTo>
                    <a:pt x="47078" y="69801"/>
                    <a:pt x="47894" y="69739"/>
                    <a:pt x="48648" y="69529"/>
                  </a:cubicBezTo>
                  <a:cubicBezTo>
                    <a:pt x="50091" y="69111"/>
                    <a:pt x="51556" y="68734"/>
                    <a:pt x="53021" y="68441"/>
                  </a:cubicBezTo>
                  <a:cubicBezTo>
                    <a:pt x="54276" y="68211"/>
                    <a:pt x="55552" y="68065"/>
                    <a:pt x="56829" y="67876"/>
                  </a:cubicBezTo>
                  <a:cubicBezTo>
                    <a:pt x="56933" y="67855"/>
                    <a:pt x="57080" y="67855"/>
                    <a:pt x="57184" y="67897"/>
                  </a:cubicBezTo>
                  <a:cubicBezTo>
                    <a:pt x="57310" y="67981"/>
                    <a:pt x="57435" y="67960"/>
                    <a:pt x="57561" y="67897"/>
                  </a:cubicBezTo>
                  <a:cubicBezTo>
                    <a:pt x="58775" y="67583"/>
                    <a:pt x="60009" y="67332"/>
                    <a:pt x="61202" y="66977"/>
                  </a:cubicBezTo>
                  <a:cubicBezTo>
                    <a:pt x="63294" y="66412"/>
                    <a:pt x="65386" y="65805"/>
                    <a:pt x="67562" y="65449"/>
                  </a:cubicBezTo>
                  <a:cubicBezTo>
                    <a:pt x="67667" y="65407"/>
                    <a:pt x="67772" y="65366"/>
                    <a:pt x="67897" y="65345"/>
                  </a:cubicBezTo>
                  <a:cubicBezTo>
                    <a:pt x="67981" y="64947"/>
                    <a:pt x="68023" y="64549"/>
                    <a:pt x="68127" y="64194"/>
                  </a:cubicBezTo>
                  <a:cubicBezTo>
                    <a:pt x="68211" y="63880"/>
                    <a:pt x="68441" y="63524"/>
                    <a:pt x="68525" y="63106"/>
                  </a:cubicBezTo>
                  <a:close/>
                  <a:moveTo>
                    <a:pt x="110016" y="54130"/>
                  </a:moveTo>
                  <a:cubicBezTo>
                    <a:pt x="109807" y="54171"/>
                    <a:pt x="109682" y="54171"/>
                    <a:pt x="109619" y="54192"/>
                  </a:cubicBezTo>
                  <a:cubicBezTo>
                    <a:pt x="108970" y="54360"/>
                    <a:pt x="108280" y="54506"/>
                    <a:pt x="107631" y="54653"/>
                  </a:cubicBezTo>
                  <a:cubicBezTo>
                    <a:pt x="106104" y="55029"/>
                    <a:pt x="104618" y="55427"/>
                    <a:pt x="103091" y="55741"/>
                  </a:cubicBezTo>
                  <a:cubicBezTo>
                    <a:pt x="100350" y="56285"/>
                    <a:pt x="97588" y="56808"/>
                    <a:pt x="94826" y="57331"/>
                  </a:cubicBezTo>
                  <a:cubicBezTo>
                    <a:pt x="91687" y="57917"/>
                    <a:pt x="88612" y="58649"/>
                    <a:pt x="85515" y="59402"/>
                  </a:cubicBezTo>
                  <a:cubicBezTo>
                    <a:pt x="85410" y="59423"/>
                    <a:pt x="85348" y="59465"/>
                    <a:pt x="85201" y="59528"/>
                  </a:cubicBezTo>
                  <a:cubicBezTo>
                    <a:pt x="85578" y="60239"/>
                    <a:pt x="85933" y="60930"/>
                    <a:pt x="86310" y="61620"/>
                  </a:cubicBezTo>
                  <a:cubicBezTo>
                    <a:pt x="86603" y="61746"/>
                    <a:pt x="86875" y="61683"/>
                    <a:pt x="87147" y="61620"/>
                  </a:cubicBezTo>
                  <a:cubicBezTo>
                    <a:pt x="87670" y="61516"/>
                    <a:pt x="88193" y="61411"/>
                    <a:pt x="88716" y="61327"/>
                  </a:cubicBezTo>
                  <a:cubicBezTo>
                    <a:pt x="90809" y="61034"/>
                    <a:pt x="92838" y="60553"/>
                    <a:pt x="94889" y="59988"/>
                  </a:cubicBezTo>
                  <a:cubicBezTo>
                    <a:pt x="95872" y="59737"/>
                    <a:pt x="96876" y="59444"/>
                    <a:pt x="97860" y="59277"/>
                  </a:cubicBezTo>
                  <a:cubicBezTo>
                    <a:pt x="99387" y="58984"/>
                    <a:pt x="100894" y="58712"/>
                    <a:pt x="102421" y="58607"/>
                  </a:cubicBezTo>
                  <a:cubicBezTo>
                    <a:pt x="102756" y="58586"/>
                    <a:pt x="103091" y="58503"/>
                    <a:pt x="103405" y="58419"/>
                  </a:cubicBezTo>
                  <a:cubicBezTo>
                    <a:pt x="103990" y="58314"/>
                    <a:pt x="104597" y="58272"/>
                    <a:pt x="105162" y="58189"/>
                  </a:cubicBezTo>
                  <a:cubicBezTo>
                    <a:pt x="105288" y="58168"/>
                    <a:pt x="105455" y="58189"/>
                    <a:pt x="105560" y="58147"/>
                  </a:cubicBezTo>
                  <a:cubicBezTo>
                    <a:pt x="105978" y="57896"/>
                    <a:pt x="106439" y="57938"/>
                    <a:pt x="106899" y="57875"/>
                  </a:cubicBezTo>
                  <a:cubicBezTo>
                    <a:pt x="107045" y="57854"/>
                    <a:pt x="107255" y="57875"/>
                    <a:pt x="107380" y="57791"/>
                  </a:cubicBezTo>
                  <a:cubicBezTo>
                    <a:pt x="107673" y="57666"/>
                    <a:pt x="108008" y="57624"/>
                    <a:pt x="108322" y="57561"/>
                  </a:cubicBezTo>
                  <a:cubicBezTo>
                    <a:pt x="108594" y="57519"/>
                    <a:pt x="108887" y="57435"/>
                    <a:pt x="109200" y="57352"/>
                  </a:cubicBezTo>
                  <a:cubicBezTo>
                    <a:pt x="109117" y="57247"/>
                    <a:pt x="109096" y="57205"/>
                    <a:pt x="109033" y="57122"/>
                  </a:cubicBezTo>
                  <a:cubicBezTo>
                    <a:pt x="108803" y="56808"/>
                    <a:pt x="108782" y="56494"/>
                    <a:pt x="108928" y="56159"/>
                  </a:cubicBezTo>
                  <a:cubicBezTo>
                    <a:pt x="109012" y="55992"/>
                    <a:pt x="109117" y="55824"/>
                    <a:pt x="109200" y="55657"/>
                  </a:cubicBezTo>
                  <a:cubicBezTo>
                    <a:pt x="109263" y="55510"/>
                    <a:pt x="109347" y="55364"/>
                    <a:pt x="109431" y="55218"/>
                  </a:cubicBezTo>
                  <a:cubicBezTo>
                    <a:pt x="109556" y="54987"/>
                    <a:pt x="109682" y="54736"/>
                    <a:pt x="109828" y="54527"/>
                  </a:cubicBezTo>
                  <a:cubicBezTo>
                    <a:pt x="109870" y="54464"/>
                    <a:pt x="109933" y="54318"/>
                    <a:pt x="110016" y="54130"/>
                  </a:cubicBezTo>
                  <a:close/>
                  <a:moveTo>
                    <a:pt x="109724" y="56619"/>
                  </a:moveTo>
                  <a:cubicBezTo>
                    <a:pt x="109849" y="56703"/>
                    <a:pt x="109933" y="56745"/>
                    <a:pt x="110016" y="56808"/>
                  </a:cubicBezTo>
                  <a:cubicBezTo>
                    <a:pt x="110623" y="57101"/>
                    <a:pt x="111293" y="57394"/>
                    <a:pt x="111941" y="57645"/>
                  </a:cubicBezTo>
                  <a:cubicBezTo>
                    <a:pt x="112193" y="57749"/>
                    <a:pt x="112465" y="57833"/>
                    <a:pt x="112757" y="57917"/>
                  </a:cubicBezTo>
                  <a:cubicBezTo>
                    <a:pt x="113197" y="58042"/>
                    <a:pt x="113636" y="58147"/>
                    <a:pt x="114055" y="58293"/>
                  </a:cubicBezTo>
                  <a:cubicBezTo>
                    <a:pt x="114452" y="58461"/>
                    <a:pt x="114808" y="58482"/>
                    <a:pt x="115247" y="58440"/>
                  </a:cubicBezTo>
                  <a:cubicBezTo>
                    <a:pt x="115770" y="58356"/>
                    <a:pt x="116294" y="58272"/>
                    <a:pt x="116838" y="58398"/>
                  </a:cubicBezTo>
                  <a:lnTo>
                    <a:pt x="116984" y="58398"/>
                  </a:lnTo>
                  <a:cubicBezTo>
                    <a:pt x="117277" y="58398"/>
                    <a:pt x="117465" y="58272"/>
                    <a:pt x="117570" y="58042"/>
                  </a:cubicBezTo>
                  <a:cubicBezTo>
                    <a:pt x="117863" y="57415"/>
                    <a:pt x="118030" y="56724"/>
                    <a:pt x="118219" y="56054"/>
                  </a:cubicBezTo>
                  <a:cubicBezTo>
                    <a:pt x="118239" y="55950"/>
                    <a:pt x="118219" y="55845"/>
                    <a:pt x="118198" y="55720"/>
                  </a:cubicBezTo>
                  <a:cubicBezTo>
                    <a:pt x="118198" y="55615"/>
                    <a:pt x="118177" y="55510"/>
                    <a:pt x="118177" y="55364"/>
                  </a:cubicBezTo>
                  <a:lnTo>
                    <a:pt x="118177" y="54799"/>
                  </a:lnTo>
                  <a:cubicBezTo>
                    <a:pt x="118135" y="54569"/>
                    <a:pt x="118009" y="54297"/>
                    <a:pt x="118072" y="54067"/>
                  </a:cubicBezTo>
                  <a:cubicBezTo>
                    <a:pt x="118114" y="53837"/>
                    <a:pt x="118093" y="53565"/>
                    <a:pt x="118093" y="53334"/>
                  </a:cubicBezTo>
                  <a:cubicBezTo>
                    <a:pt x="118093" y="53146"/>
                    <a:pt x="118072" y="53000"/>
                    <a:pt x="118093" y="52811"/>
                  </a:cubicBezTo>
                  <a:cubicBezTo>
                    <a:pt x="118093" y="52644"/>
                    <a:pt x="118135" y="52497"/>
                    <a:pt x="118177" y="52288"/>
                  </a:cubicBezTo>
                  <a:cubicBezTo>
                    <a:pt x="117884" y="52267"/>
                    <a:pt x="117612" y="52288"/>
                    <a:pt x="117361" y="52330"/>
                  </a:cubicBezTo>
                  <a:cubicBezTo>
                    <a:pt x="116649" y="52435"/>
                    <a:pt x="115980" y="52435"/>
                    <a:pt x="115268" y="52309"/>
                  </a:cubicBezTo>
                  <a:cubicBezTo>
                    <a:pt x="114724" y="52184"/>
                    <a:pt x="114201" y="51974"/>
                    <a:pt x="113615" y="52100"/>
                  </a:cubicBezTo>
                  <a:cubicBezTo>
                    <a:pt x="113197" y="51995"/>
                    <a:pt x="112841" y="52225"/>
                    <a:pt x="112465" y="52309"/>
                  </a:cubicBezTo>
                  <a:cubicBezTo>
                    <a:pt x="112423" y="52309"/>
                    <a:pt x="112360" y="52372"/>
                    <a:pt x="112339" y="52414"/>
                  </a:cubicBezTo>
                  <a:cubicBezTo>
                    <a:pt x="112109" y="52749"/>
                    <a:pt x="111816" y="53062"/>
                    <a:pt x="111628" y="53439"/>
                  </a:cubicBezTo>
                  <a:cubicBezTo>
                    <a:pt x="111397" y="53899"/>
                    <a:pt x="111167" y="54360"/>
                    <a:pt x="110853" y="54736"/>
                  </a:cubicBezTo>
                  <a:cubicBezTo>
                    <a:pt x="110581" y="55050"/>
                    <a:pt x="110351" y="55364"/>
                    <a:pt x="110247" y="55762"/>
                  </a:cubicBezTo>
                  <a:cubicBezTo>
                    <a:pt x="110226" y="55887"/>
                    <a:pt x="110121" y="55992"/>
                    <a:pt x="110058" y="56096"/>
                  </a:cubicBezTo>
                  <a:cubicBezTo>
                    <a:pt x="109870" y="56285"/>
                    <a:pt x="109807" y="56452"/>
                    <a:pt x="109724" y="56619"/>
                  </a:cubicBezTo>
                  <a:close/>
                  <a:moveTo>
                    <a:pt x="41429" y="56808"/>
                  </a:moveTo>
                  <a:cubicBezTo>
                    <a:pt x="41785" y="56599"/>
                    <a:pt x="42161" y="56452"/>
                    <a:pt x="42475" y="56222"/>
                  </a:cubicBezTo>
                  <a:cubicBezTo>
                    <a:pt x="42873" y="55950"/>
                    <a:pt x="43291" y="55762"/>
                    <a:pt x="43730" y="55573"/>
                  </a:cubicBezTo>
                  <a:cubicBezTo>
                    <a:pt x="44023" y="55469"/>
                    <a:pt x="44337" y="55364"/>
                    <a:pt x="44672" y="55238"/>
                  </a:cubicBezTo>
                  <a:cubicBezTo>
                    <a:pt x="44526" y="55155"/>
                    <a:pt x="44421" y="55113"/>
                    <a:pt x="44274" y="55050"/>
                  </a:cubicBezTo>
                  <a:cubicBezTo>
                    <a:pt x="43814" y="54904"/>
                    <a:pt x="43375" y="54715"/>
                    <a:pt x="42894" y="54590"/>
                  </a:cubicBezTo>
                  <a:cubicBezTo>
                    <a:pt x="41973" y="54318"/>
                    <a:pt x="41094" y="54004"/>
                    <a:pt x="40153" y="53878"/>
                  </a:cubicBezTo>
                  <a:cubicBezTo>
                    <a:pt x="39713" y="53816"/>
                    <a:pt x="39295" y="53753"/>
                    <a:pt x="38876" y="53690"/>
                  </a:cubicBezTo>
                  <a:cubicBezTo>
                    <a:pt x="36805" y="53355"/>
                    <a:pt x="34712" y="53041"/>
                    <a:pt x="32641" y="52707"/>
                  </a:cubicBezTo>
                  <a:cubicBezTo>
                    <a:pt x="32348" y="52644"/>
                    <a:pt x="32076" y="52602"/>
                    <a:pt x="31825" y="52497"/>
                  </a:cubicBezTo>
                  <a:cubicBezTo>
                    <a:pt x="31406" y="52330"/>
                    <a:pt x="31030" y="52205"/>
                    <a:pt x="30570" y="52121"/>
                  </a:cubicBezTo>
                  <a:cubicBezTo>
                    <a:pt x="30360" y="52100"/>
                    <a:pt x="30151" y="51995"/>
                    <a:pt x="29921" y="51995"/>
                  </a:cubicBezTo>
                  <a:cubicBezTo>
                    <a:pt x="30151" y="52518"/>
                    <a:pt x="30423" y="53000"/>
                    <a:pt x="30632" y="53460"/>
                  </a:cubicBezTo>
                  <a:cubicBezTo>
                    <a:pt x="31072" y="54464"/>
                    <a:pt x="31658" y="55364"/>
                    <a:pt x="32139" y="56306"/>
                  </a:cubicBezTo>
                  <a:cubicBezTo>
                    <a:pt x="32222" y="56473"/>
                    <a:pt x="32348" y="56578"/>
                    <a:pt x="32557" y="56578"/>
                  </a:cubicBezTo>
                  <a:cubicBezTo>
                    <a:pt x="32850" y="56578"/>
                    <a:pt x="33143" y="56599"/>
                    <a:pt x="33436" y="56599"/>
                  </a:cubicBezTo>
                  <a:cubicBezTo>
                    <a:pt x="34294" y="56599"/>
                    <a:pt x="35131" y="56599"/>
                    <a:pt x="35989" y="56682"/>
                  </a:cubicBezTo>
                  <a:cubicBezTo>
                    <a:pt x="36679" y="56745"/>
                    <a:pt x="37349" y="56808"/>
                    <a:pt x="38039" y="56808"/>
                  </a:cubicBezTo>
                  <a:cubicBezTo>
                    <a:pt x="38688" y="56808"/>
                    <a:pt x="39357" y="56891"/>
                    <a:pt x="40027" y="56724"/>
                  </a:cubicBezTo>
                  <a:lnTo>
                    <a:pt x="40132" y="56724"/>
                  </a:lnTo>
                  <a:cubicBezTo>
                    <a:pt x="40508" y="56703"/>
                    <a:pt x="40989" y="56745"/>
                    <a:pt x="41429" y="56808"/>
                  </a:cubicBezTo>
                  <a:close/>
                  <a:moveTo>
                    <a:pt x="104200" y="44107"/>
                  </a:moveTo>
                  <a:cubicBezTo>
                    <a:pt x="104221" y="44065"/>
                    <a:pt x="104304" y="44023"/>
                    <a:pt x="104367" y="44002"/>
                  </a:cubicBezTo>
                  <a:cubicBezTo>
                    <a:pt x="104744" y="43814"/>
                    <a:pt x="105120" y="43542"/>
                    <a:pt x="105539" y="43417"/>
                  </a:cubicBezTo>
                  <a:cubicBezTo>
                    <a:pt x="106397" y="43124"/>
                    <a:pt x="107255" y="42831"/>
                    <a:pt x="108071" y="42433"/>
                  </a:cubicBezTo>
                  <a:cubicBezTo>
                    <a:pt x="109305" y="41826"/>
                    <a:pt x="110498" y="41199"/>
                    <a:pt x="111795" y="40717"/>
                  </a:cubicBezTo>
                  <a:cubicBezTo>
                    <a:pt x="112046" y="40613"/>
                    <a:pt x="112276" y="40487"/>
                    <a:pt x="112569" y="40362"/>
                  </a:cubicBezTo>
                  <a:cubicBezTo>
                    <a:pt x="112737" y="39399"/>
                    <a:pt x="112862" y="38416"/>
                    <a:pt x="112904" y="37453"/>
                  </a:cubicBezTo>
                  <a:cubicBezTo>
                    <a:pt x="112967" y="36742"/>
                    <a:pt x="112946" y="36052"/>
                    <a:pt x="113071" y="35361"/>
                  </a:cubicBezTo>
                  <a:cubicBezTo>
                    <a:pt x="113071" y="35340"/>
                    <a:pt x="113050" y="35277"/>
                    <a:pt x="113009" y="35236"/>
                  </a:cubicBezTo>
                  <a:cubicBezTo>
                    <a:pt x="112695" y="35466"/>
                    <a:pt x="112360" y="35675"/>
                    <a:pt x="112046" y="35905"/>
                  </a:cubicBezTo>
                  <a:cubicBezTo>
                    <a:pt x="111879" y="36010"/>
                    <a:pt x="111753" y="36156"/>
                    <a:pt x="111628" y="36282"/>
                  </a:cubicBezTo>
                  <a:cubicBezTo>
                    <a:pt x="111397" y="36512"/>
                    <a:pt x="111146" y="36700"/>
                    <a:pt x="110874" y="36868"/>
                  </a:cubicBezTo>
                  <a:cubicBezTo>
                    <a:pt x="108824" y="38102"/>
                    <a:pt x="106815" y="39357"/>
                    <a:pt x="104765" y="40529"/>
                  </a:cubicBezTo>
                  <a:cubicBezTo>
                    <a:pt x="103823" y="41094"/>
                    <a:pt x="102944" y="41764"/>
                    <a:pt x="102086" y="42454"/>
                  </a:cubicBezTo>
                  <a:cubicBezTo>
                    <a:pt x="101605" y="42810"/>
                    <a:pt x="101187" y="43207"/>
                    <a:pt x="100747" y="43605"/>
                  </a:cubicBezTo>
                  <a:cubicBezTo>
                    <a:pt x="100685" y="43647"/>
                    <a:pt x="100664" y="43730"/>
                    <a:pt x="100622" y="43835"/>
                  </a:cubicBezTo>
                  <a:cubicBezTo>
                    <a:pt x="101459" y="43772"/>
                    <a:pt x="102254" y="43710"/>
                    <a:pt x="103028" y="43940"/>
                  </a:cubicBezTo>
                  <a:cubicBezTo>
                    <a:pt x="103091" y="43961"/>
                    <a:pt x="103174" y="43940"/>
                    <a:pt x="103258" y="43961"/>
                  </a:cubicBezTo>
                  <a:cubicBezTo>
                    <a:pt x="103551" y="44044"/>
                    <a:pt x="103844" y="44065"/>
                    <a:pt x="104200" y="44107"/>
                  </a:cubicBezTo>
                  <a:close/>
                  <a:moveTo>
                    <a:pt x="36386" y="36868"/>
                  </a:moveTo>
                  <a:lnTo>
                    <a:pt x="36386" y="37453"/>
                  </a:lnTo>
                  <a:cubicBezTo>
                    <a:pt x="36386" y="38249"/>
                    <a:pt x="36407" y="39023"/>
                    <a:pt x="36386" y="39776"/>
                  </a:cubicBezTo>
                  <a:cubicBezTo>
                    <a:pt x="36365" y="40445"/>
                    <a:pt x="36324" y="41115"/>
                    <a:pt x="36198" y="41764"/>
                  </a:cubicBezTo>
                  <a:cubicBezTo>
                    <a:pt x="35968" y="42977"/>
                    <a:pt x="35591" y="44128"/>
                    <a:pt x="35005" y="45195"/>
                  </a:cubicBezTo>
                  <a:cubicBezTo>
                    <a:pt x="34963" y="45258"/>
                    <a:pt x="34963" y="45300"/>
                    <a:pt x="34943" y="45363"/>
                  </a:cubicBezTo>
                  <a:cubicBezTo>
                    <a:pt x="35110" y="45802"/>
                    <a:pt x="35445" y="45990"/>
                    <a:pt x="35884" y="45948"/>
                  </a:cubicBezTo>
                  <a:lnTo>
                    <a:pt x="37244" y="45948"/>
                  </a:lnTo>
                  <a:cubicBezTo>
                    <a:pt x="37537" y="45948"/>
                    <a:pt x="37830" y="45907"/>
                    <a:pt x="38060" y="45739"/>
                  </a:cubicBezTo>
                  <a:cubicBezTo>
                    <a:pt x="38500" y="45467"/>
                    <a:pt x="38939" y="45174"/>
                    <a:pt x="39399" y="44860"/>
                  </a:cubicBezTo>
                  <a:cubicBezTo>
                    <a:pt x="39504" y="44777"/>
                    <a:pt x="39609" y="44672"/>
                    <a:pt x="39546" y="44484"/>
                  </a:cubicBezTo>
                  <a:cubicBezTo>
                    <a:pt x="39337" y="44316"/>
                    <a:pt x="39232" y="43961"/>
                    <a:pt x="38939" y="43814"/>
                  </a:cubicBezTo>
                  <a:cubicBezTo>
                    <a:pt x="38813" y="43730"/>
                    <a:pt x="38772" y="43584"/>
                    <a:pt x="38772" y="43417"/>
                  </a:cubicBezTo>
                  <a:cubicBezTo>
                    <a:pt x="38730" y="43103"/>
                    <a:pt x="38813" y="42873"/>
                    <a:pt x="39127" y="42705"/>
                  </a:cubicBezTo>
                  <a:cubicBezTo>
                    <a:pt x="39504" y="42559"/>
                    <a:pt x="39776" y="42266"/>
                    <a:pt x="40069" y="41973"/>
                  </a:cubicBezTo>
                  <a:cubicBezTo>
                    <a:pt x="40299" y="41743"/>
                    <a:pt x="40299" y="41492"/>
                    <a:pt x="40257" y="41199"/>
                  </a:cubicBezTo>
                  <a:cubicBezTo>
                    <a:pt x="40173" y="40822"/>
                    <a:pt x="39943" y="40613"/>
                    <a:pt x="39650" y="40404"/>
                  </a:cubicBezTo>
                  <a:cubicBezTo>
                    <a:pt x="39295" y="40173"/>
                    <a:pt x="38939" y="39922"/>
                    <a:pt x="38583" y="39671"/>
                  </a:cubicBezTo>
                  <a:cubicBezTo>
                    <a:pt x="38500" y="39629"/>
                    <a:pt x="38458" y="39546"/>
                    <a:pt x="38395" y="39462"/>
                  </a:cubicBezTo>
                  <a:cubicBezTo>
                    <a:pt x="38248" y="39232"/>
                    <a:pt x="38353" y="38918"/>
                    <a:pt x="38604" y="38813"/>
                  </a:cubicBezTo>
                  <a:cubicBezTo>
                    <a:pt x="38730" y="38772"/>
                    <a:pt x="38897" y="38772"/>
                    <a:pt x="39044" y="38772"/>
                  </a:cubicBezTo>
                  <a:cubicBezTo>
                    <a:pt x="39420" y="38793"/>
                    <a:pt x="39734" y="38688"/>
                    <a:pt x="39985" y="38311"/>
                  </a:cubicBezTo>
                  <a:cubicBezTo>
                    <a:pt x="39985" y="38165"/>
                    <a:pt x="40027" y="37956"/>
                    <a:pt x="39985" y="37746"/>
                  </a:cubicBezTo>
                  <a:cubicBezTo>
                    <a:pt x="39964" y="37621"/>
                    <a:pt x="39943" y="37432"/>
                    <a:pt x="39839" y="37328"/>
                  </a:cubicBezTo>
                  <a:cubicBezTo>
                    <a:pt x="39567" y="37056"/>
                    <a:pt x="39357" y="36721"/>
                    <a:pt x="38981" y="36596"/>
                  </a:cubicBezTo>
                  <a:cubicBezTo>
                    <a:pt x="38897" y="36575"/>
                    <a:pt x="38813" y="36491"/>
                    <a:pt x="38730" y="36428"/>
                  </a:cubicBezTo>
                  <a:cubicBezTo>
                    <a:pt x="38604" y="36365"/>
                    <a:pt x="38479" y="36303"/>
                    <a:pt x="38353" y="36198"/>
                  </a:cubicBezTo>
                  <a:cubicBezTo>
                    <a:pt x="38207" y="36093"/>
                    <a:pt x="38102" y="35968"/>
                    <a:pt x="37976" y="35842"/>
                  </a:cubicBezTo>
                  <a:cubicBezTo>
                    <a:pt x="37453" y="36303"/>
                    <a:pt x="37014" y="36700"/>
                    <a:pt x="36386" y="36868"/>
                  </a:cubicBezTo>
                  <a:close/>
                  <a:moveTo>
                    <a:pt x="100957" y="47476"/>
                  </a:moveTo>
                  <a:cubicBezTo>
                    <a:pt x="100957" y="47852"/>
                    <a:pt x="100957" y="48229"/>
                    <a:pt x="101019" y="48564"/>
                  </a:cubicBezTo>
                  <a:cubicBezTo>
                    <a:pt x="101145" y="49254"/>
                    <a:pt x="101249" y="49924"/>
                    <a:pt x="101438" y="50593"/>
                  </a:cubicBezTo>
                  <a:cubicBezTo>
                    <a:pt x="101710" y="51640"/>
                    <a:pt x="101710" y="52749"/>
                    <a:pt x="102107" y="53795"/>
                  </a:cubicBezTo>
                  <a:cubicBezTo>
                    <a:pt x="102107" y="53837"/>
                    <a:pt x="102128" y="53878"/>
                    <a:pt x="102128" y="53899"/>
                  </a:cubicBezTo>
                  <a:cubicBezTo>
                    <a:pt x="102128" y="54318"/>
                    <a:pt x="102296" y="54653"/>
                    <a:pt x="102400" y="55050"/>
                  </a:cubicBezTo>
                  <a:cubicBezTo>
                    <a:pt x="102923" y="55029"/>
                    <a:pt x="103363" y="54904"/>
                    <a:pt x="103844" y="54736"/>
                  </a:cubicBezTo>
                  <a:cubicBezTo>
                    <a:pt x="103865" y="54632"/>
                    <a:pt x="103886" y="54548"/>
                    <a:pt x="103865" y="54506"/>
                  </a:cubicBezTo>
                  <a:cubicBezTo>
                    <a:pt x="103739" y="54067"/>
                    <a:pt x="103677" y="53586"/>
                    <a:pt x="103677" y="53125"/>
                  </a:cubicBezTo>
                  <a:cubicBezTo>
                    <a:pt x="103677" y="53041"/>
                    <a:pt x="103635" y="52937"/>
                    <a:pt x="103593" y="52853"/>
                  </a:cubicBezTo>
                  <a:cubicBezTo>
                    <a:pt x="103467" y="52393"/>
                    <a:pt x="103321" y="51912"/>
                    <a:pt x="103363" y="51430"/>
                  </a:cubicBezTo>
                  <a:cubicBezTo>
                    <a:pt x="103363" y="51284"/>
                    <a:pt x="103321" y="51158"/>
                    <a:pt x="103321" y="51033"/>
                  </a:cubicBezTo>
                  <a:cubicBezTo>
                    <a:pt x="103279" y="50907"/>
                    <a:pt x="103237" y="50761"/>
                    <a:pt x="103237" y="50635"/>
                  </a:cubicBezTo>
                  <a:cubicBezTo>
                    <a:pt x="103258" y="50008"/>
                    <a:pt x="103049" y="49401"/>
                    <a:pt x="103007" y="48773"/>
                  </a:cubicBezTo>
                  <a:cubicBezTo>
                    <a:pt x="102965" y="48376"/>
                    <a:pt x="102923" y="47999"/>
                    <a:pt x="103112" y="47622"/>
                  </a:cubicBezTo>
                  <a:cubicBezTo>
                    <a:pt x="103112" y="47601"/>
                    <a:pt x="103070" y="47560"/>
                    <a:pt x="103070" y="47497"/>
                  </a:cubicBezTo>
                  <a:cubicBezTo>
                    <a:pt x="102819" y="47434"/>
                    <a:pt x="102589" y="47434"/>
                    <a:pt x="102338" y="47497"/>
                  </a:cubicBezTo>
                  <a:cubicBezTo>
                    <a:pt x="102107" y="47727"/>
                    <a:pt x="102400" y="47957"/>
                    <a:pt x="102296" y="48187"/>
                  </a:cubicBezTo>
                  <a:cubicBezTo>
                    <a:pt x="102275" y="48208"/>
                    <a:pt x="102212" y="48229"/>
                    <a:pt x="102191" y="48229"/>
                  </a:cubicBezTo>
                  <a:cubicBezTo>
                    <a:pt x="102107" y="48250"/>
                    <a:pt x="102024" y="48250"/>
                    <a:pt x="101961" y="48250"/>
                  </a:cubicBezTo>
                  <a:cubicBezTo>
                    <a:pt x="101710" y="48250"/>
                    <a:pt x="101605" y="48187"/>
                    <a:pt x="101542" y="47936"/>
                  </a:cubicBezTo>
                  <a:cubicBezTo>
                    <a:pt x="101501" y="47811"/>
                    <a:pt x="101480" y="47664"/>
                    <a:pt x="101459" y="47497"/>
                  </a:cubicBezTo>
                  <a:cubicBezTo>
                    <a:pt x="101270" y="47476"/>
                    <a:pt x="101145" y="47476"/>
                    <a:pt x="100957" y="47476"/>
                  </a:cubicBezTo>
                  <a:close/>
                  <a:moveTo>
                    <a:pt x="43647" y="59549"/>
                  </a:moveTo>
                  <a:cubicBezTo>
                    <a:pt x="44044" y="59884"/>
                    <a:pt x="44212" y="60260"/>
                    <a:pt x="44254" y="60679"/>
                  </a:cubicBezTo>
                  <a:cubicBezTo>
                    <a:pt x="44254" y="60804"/>
                    <a:pt x="44337" y="60930"/>
                    <a:pt x="44358" y="61076"/>
                  </a:cubicBezTo>
                  <a:cubicBezTo>
                    <a:pt x="44400" y="61285"/>
                    <a:pt x="44484" y="61516"/>
                    <a:pt x="44546" y="61725"/>
                  </a:cubicBezTo>
                  <a:cubicBezTo>
                    <a:pt x="44567" y="61850"/>
                    <a:pt x="44588" y="61976"/>
                    <a:pt x="44651" y="62122"/>
                  </a:cubicBezTo>
                  <a:cubicBezTo>
                    <a:pt x="44756" y="62373"/>
                    <a:pt x="44819" y="62645"/>
                    <a:pt x="44860" y="62938"/>
                  </a:cubicBezTo>
                  <a:cubicBezTo>
                    <a:pt x="44860" y="63064"/>
                    <a:pt x="44902" y="63189"/>
                    <a:pt x="44965" y="63315"/>
                  </a:cubicBezTo>
                  <a:cubicBezTo>
                    <a:pt x="45111" y="63629"/>
                    <a:pt x="45174" y="63985"/>
                    <a:pt x="45216" y="64319"/>
                  </a:cubicBezTo>
                  <a:cubicBezTo>
                    <a:pt x="45279" y="64759"/>
                    <a:pt x="45342" y="65198"/>
                    <a:pt x="45530" y="65617"/>
                  </a:cubicBezTo>
                  <a:cubicBezTo>
                    <a:pt x="45593" y="65784"/>
                    <a:pt x="45593" y="65951"/>
                    <a:pt x="45614" y="66119"/>
                  </a:cubicBezTo>
                  <a:cubicBezTo>
                    <a:pt x="45635" y="66307"/>
                    <a:pt x="45655" y="66454"/>
                    <a:pt x="45844" y="66558"/>
                  </a:cubicBezTo>
                  <a:cubicBezTo>
                    <a:pt x="46283" y="66433"/>
                    <a:pt x="46764" y="66495"/>
                    <a:pt x="47183" y="66244"/>
                  </a:cubicBezTo>
                  <a:cubicBezTo>
                    <a:pt x="47183" y="66202"/>
                    <a:pt x="47204" y="66140"/>
                    <a:pt x="47204" y="66119"/>
                  </a:cubicBezTo>
                  <a:cubicBezTo>
                    <a:pt x="47225" y="65721"/>
                    <a:pt x="47057" y="65324"/>
                    <a:pt x="46995" y="64947"/>
                  </a:cubicBezTo>
                  <a:cubicBezTo>
                    <a:pt x="46911" y="64319"/>
                    <a:pt x="46806" y="63692"/>
                    <a:pt x="46660" y="63064"/>
                  </a:cubicBezTo>
                  <a:cubicBezTo>
                    <a:pt x="46430" y="62122"/>
                    <a:pt x="46262" y="61181"/>
                    <a:pt x="46137" y="60197"/>
                  </a:cubicBezTo>
                  <a:cubicBezTo>
                    <a:pt x="46053" y="59737"/>
                    <a:pt x="45927" y="59298"/>
                    <a:pt x="45760" y="58837"/>
                  </a:cubicBezTo>
                  <a:cubicBezTo>
                    <a:pt x="45739" y="58795"/>
                    <a:pt x="45697" y="58775"/>
                    <a:pt x="45635" y="58712"/>
                  </a:cubicBezTo>
                  <a:cubicBezTo>
                    <a:pt x="45509" y="58795"/>
                    <a:pt x="45383" y="58837"/>
                    <a:pt x="45237" y="58921"/>
                  </a:cubicBezTo>
                  <a:cubicBezTo>
                    <a:pt x="45279" y="59130"/>
                    <a:pt x="45321" y="59298"/>
                    <a:pt x="45321" y="59444"/>
                  </a:cubicBezTo>
                  <a:cubicBezTo>
                    <a:pt x="45321" y="59549"/>
                    <a:pt x="45237" y="59674"/>
                    <a:pt x="45174" y="59737"/>
                  </a:cubicBezTo>
                  <a:cubicBezTo>
                    <a:pt x="45028" y="59821"/>
                    <a:pt x="44881" y="59946"/>
                    <a:pt x="44693" y="59821"/>
                  </a:cubicBezTo>
                  <a:cubicBezTo>
                    <a:pt x="44567" y="59632"/>
                    <a:pt x="44672" y="59360"/>
                    <a:pt x="44442" y="59235"/>
                  </a:cubicBezTo>
                  <a:cubicBezTo>
                    <a:pt x="44274" y="59298"/>
                    <a:pt x="44128" y="59340"/>
                    <a:pt x="43940" y="59423"/>
                  </a:cubicBezTo>
                  <a:cubicBezTo>
                    <a:pt x="43856" y="59423"/>
                    <a:pt x="43793" y="59486"/>
                    <a:pt x="43647" y="59549"/>
                  </a:cubicBezTo>
                  <a:close/>
                  <a:moveTo>
                    <a:pt x="11696" y="44065"/>
                  </a:moveTo>
                  <a:cubicBezTo>
                    <a:pt x="11278" y="43919"/>
                    <a:pt x="10943" y="43856"/>
                    <a:pt x="10629" y="43919"/>
                  </a:cubicBezTo>
                  <a:cubicBezTo>
                    <a:pt x="10357" y="43940"/>
                    <a:pt x="10169" y="44107"/>
                    <a:pt x="10002" y="44275"/>
                  </a:cubicBezTo>
                  <a:cubicBezTo>
                    <a:pt x="9855" y="44379"/>
                    <a:pt x="9709" y="44463"/>
                    <a:pt x="9583" y="44567"/>
                  </a:cubicBezTo>
                  <a:cubicBezTo>
                    <a:pt x="9479" y="44651"/>
                    <a:pt x="9395" y="44756"/>
                    <a:pt x="9311" y="44860"/>
                  </a:cubicBezTo>
                  <a:cubicBezTo>
                    <a:pt x="8893" y="45404"/>
                    <a:pt x="9060" y="46011"/>
                    <a:pt x="9081" y="46618"/>
                  </a:cubicBezTo>
                  <a:cubicBezTo>
                    <a:pt x="9081" y="46681"/>
                    <a:pt x="9123" y="46743"/>
                    <a:pt x="9186" y="46806"/>
                  </a:cubicBezTo>
                  <a:cubicBezTo>
                    <a:pt x="9583" y="47329"/>
                    <a:pt x="10023" y="47811"/>
                    <a:pt x="10650" y="48020"/>
                  </a:cubicBezTo>
                  <a:cubicBezTo>
                    <a:pt x="11048" y="48145"/>
                    <a:pt x="11487" y="48229"/>
                    <a:pt x="11906" y="48229"/>
                  </a:cubicBezTo>
                  <a:cubicBezTo>
                    <a:pt x="12220" y="48229"/>
                    <a:pt x="12533" y="48104"/>
                    <a:pt x="12826" y="47999"/>
                  </a:cubicBezTo>
                  <a:cubicBezTo>
                    <a:pt x="12889" y="47957"/>
                    <a:pt x="12952" y="47894"/>
                    <a:pt x="13036" y="47832"/>
                  </a:cubicBezTo>
                  <a:cubicBezTo>
                    <a:pt x="12826" y="47329"/>
                    <a:pt x="12575" y="46869"/>
                    <a:pt x="12408" y="46388"/>
                  </a:cubicBezTo>
                  <a:lnTo>
                    <a:pt x="12094" y="45530"/>
                  </a:lnTo>
                  <a:cubicBezTo>
                    <a:pt x="11948" y="45049"/>
                    <a:pt x="11822" y="44567"/>
                    <a:pt x="11696" y="44065"/>
                  </a:cubicBezTo>
                  <a:close/>
                  <a:moveTo>
                    <a:pt x="48271" y="82565"/>
                  </a:moveTo>
                  <a:cubicBezTo>
                    <a:pt x="48334" y="82355"/>
                    <a:pt x="48313" y="82188"/>
                    <a:pt x="48229" y="82000"/>
                  </a:cubicBezTo>
                  <a:cubicBezTo>
                    <a:pt x="47936" y="81351"/>
                    <a:pt x="47497" y="80786"/>
                    <a:pt x="46953" y="80368"/>
                  </a:cubicBezTo>
                  <a:cubicBezTo>
                    <a:pt x="46513" y="80033"/>
                    <a:pt x="46032" y="79803"/>
                    <a:pt x="45530" y="79552"/>
                  </a:cubicBezTo>
                  <a:cubicBezTo>
                    <a:pt x="45091" y="79363"/>
                    <a:pt x="44651" y="79301"/>
                    <a:pt x="44170" y="79301"/>
                  </a:cubicBezTo>
                  <a:cubicBezTo>
                    <a:pt x="44107" y="79510"/>
                    <a:pt x="44065" y="79719"/>
                    <a:pt x="43961" y="79907"/>
                  </a:cubicBezTo>
                  <a:cubicBezTo>
                    <a:pt x="43856" y="80117"/>
                    <a:pt x="43898" y="80284"/>
                    <a:pt x="44002" y="80493"/>
                  </a:cubicBezTo>
                  <a:cubicBezTo>
                    <a:pt x="44337" y="81288"/>
                    <a:pt x="44986" y="81791"/>
                    <a:pt x="45572" y="82355"/>
                  </a:cubicBezTo>
                  <a:cubicBezTo>
                    <a:pt x="45614" y="82418"/>
                    <a:pt x="45697" y="82439"/>
                    <a:pt x="45739" y="82481"/>
                  </a:cubicBezTo>
                  <a:cubicBezTo>
                    <a:pt x="46262" y="82753"/>
                    <a:pt x="46764" y="82941"/>
                    <a:pt x="47371" y="82879"/>
                  </a:cubicBezTo>
                  <a:cubicBezTo>
                    <a:pt x="47685" y="82837"/>
                    <a:pt x="47999" y="82816"/>
                    <a:pt x="48271" y="82565"/>
                  </a:cubicBezTo>
                  <a:close/>
                  <a:moveTo>
                    <a:pt x="127509" y="16425"/>
                  </a:moveTo>
                  <a:cubicBezTo>
                    <a:pt x="127613" y="16446"/>
                    <a:pt x="127697" y="16446"/>
                    <a:pt x="127739" y="16509"/>
                  </a:cubicBezTo>
                  <a:cubicBezTo>
                    <a:pt x="127969" y="16697"/>
                    <a:pt x="128241" y="16655"/>
                    <a:pt x="128492" y="16593"/>
                  </a:cubicBezTo>
                  <a:cubicBezTo>
                    <a:pt x="129183" y="16383"/>
                    <a:pt x="129706" y="15902"/>
                    <a:pt x="130019" y="15295"/>
                  </a:cubicBezTo>
                  <a:cubicBezTo>
                    <a:pt x="130480" y="14437"/>
                    <a:pt x="130271" y="13559"/>
                    <a:pt x="129873" y="12680"/>
                  </a:cubicBezTo>
                  <a:cubicBezTo>
                    <a:pt x="129852" y="12638"/>
                    <a:pt x="129831" y="12575"/>
                    <a:pt x="129768" y="12554"/>
                  </a:cubicBezTo>
                  <a:cubicBezTo>
                    <a:pt x="129496" y="12450"/>
                    <a:pt x="129245" y="12261"/>
                    <a:pt x="128911" y="12261"/>
                  </a:cubicBezTo>
                  <a:cubicBezTo>
                    <a:pt x="128618" y="12261"/>
                    <a:pt x="128346" y="12303"/>
                    <a:pt x="128094" y="12533"/>
                  </a:cubicBezTo>
                  <a:cubicBezTo>
                    <a:pt x="128074" y="12868"/>
                    <a:pt x="128053" y="13266"/>
                    <a:pt x="127990" y="13621"/>
                  </a:cubicBezTo>
                  <a:cubicBezTo>
                    <a:pt x="127927" y="14354"/>
                    <a:pt x="127864" y="15086"/>
                    <a:pt x="127446" y="15756"/>
                  </a:cubicBezTo>
                  <a:cubicBezTo>
                    <a:pt x="127341" y="15986"/>
                    <a:pt x="127404" y="16195"/>
                    <a:pt x="127509" y="16425"/>
                  </a:cubicBezTo>
                  <a:close/>
                  <a:moveTo>
                    <a:pt x="118281" y="64717"/>
                  </a:moveTo>
                  <a:cubicBezTo>
                    <a:pt x="118700" y="64947"/>
                    <a:pt x="118721" y="64968"/>
                    <a:pt x="118993" y="64968"/>
                  </a:cubicBezTo>
                  <a:cubicBezTo>
                    <a:pt x="119453" y="64968"/>
                    <a:pt x="119913" y="64989"/>
                    <a:pt x="120374" y="64968"/>
                  </a:cubicBezTo>
                  <a:cubicBezTo>
                    <a:pt x="120918" y="64926"/>
                    <a:pt x="121441" y="64717"/>
                    <a:pt x="121796" y="64298"/>
                  </a:cubicBezTo>
                  <a:cubicBezTo>
                    <a:pt x="122048" y="64005"/>
                    <a:pt x="122257" y="63671"/>
                    <a:pt x="122382" y="63315"/>
                  </a:cubicBezTo>
                  <a:cubicBezTo>
                    <a:pt x="122529" y="62959"/>
                    <a:pt x="122508" y="62562"/>
                    <a:pt x="122194" y="62227"/>
                  </a:cubicBezTo>
                  <a:cubicBezTo>
                    <a:pt x="121901" y="62248"/>
                    <a:pt x="121608" y="62248"/>
                    <a:pt x="121336" y="62269"/>
                  </a:cubicBezTo>
                  <a:cubicBezTo>
                    <a:pt x="121252" y="62269"/>
                    <a:pt x="121127" y="62311"/>
                    <a:pt x="121064" y="62353"/>
                  </a:cubicBezTo>
                  <a:cubicBezTo>
                    <a:pt x="120834" y="62583"/>
                    <a:pt x="120520" y="62666"/>
                    <a:pt x="120227" y="62813"/>
                  </a:cubicBezTo>
                  <a:cubicBezTo>
                    <a:pt x="120039" y="62917"/>
                    <a:pt x="119892" y="63064"/>
                    <a:pt x="119746" y="63189"/>
                  </a:cubicBezTo>
                  <a:cubicBezTo>
                    <a:pt x="119474" y="63378"/>
                    <a:pt x="119244" y="63608"/>
                    <a:pt x="118972" y="63754"/>
                  </a:cubicBezTo>
                  <a:cubicBezTo>
                    <a:pt x="118637" y="63985"/>
                    <a:pt x="118449" y="64319"/>
                    <a:pt x="118281" y="64717"/>
                  </a:cubicBezTo>
                  <a:close/>
                  <a:moveTo>
                    <a:pt x="36303" y="36114"/>
                  </a:moveTo>
                  <a:cubicBezTo>
                    <a:pt x="36679" y="36010"/>
                    <a:pt x="36909" y="35780"/>
                    <a:pt x="37140" y="35591"/>
                  </a:cubicBezTo>
                  <a:cubicBezTo>
                    <a:pt x="37663" y="35152"/>
                    <a:pt x="37809" y="34587"/>
                    <a:pt x="37767" y="33917"/>
                  </a:cubicBezTo>
                  <a:cubicBezTo>
                    <a:pt x="37746" y="33666"/>
                    <a:pt x="37684" y="33394"/>
                    <a:pt x="37642" y="33143"/>
                  </a:cubicBezTo>
                  <a:cubicBezTo>
                    <a:pt x="37558" y="32767"/>
                    <a:pt x="37328" y="32536"/>
                    <a:pt x="37056" y="32327"/>
                  </a:cubicBezTo>
                  <a:cubicBezTo>
                    <a:pt x="36721" y="32348"/>
                    <a:pt x="36407" y="32139"/>
                    <a:pt x="36072" y="32264"/>
                  </a:cubicBezTo>
                  <a:cubicBezTo>
                    <a:pt x="35842" y="32348"/>
                    <a:pt x="35633" y="32411"/>
                    <a:pt x="35528" y="32641"/>
                  </a:cubicBezTo>
                  <a:cubicBezTo>
                    <a:pt x="35424" y="32871"/>
                    <a:pt x="35445" y="33143"/>
                    <a:pt x="35445" y="33394"/>
                  </a:cubicBezTo>
                  <a:cubicBezTo>
                    <a:pt x="35675" y="33603"/>
                    <a:pt x="35612" y="33917"/>
                    <a:pt x="35717" y="34189"/>
                  </a:cubicBezTo>
                  <a:cubicBezTo>
                    <a:pt x="35905" y="34775"/>
                    <a:pt x="36219" y="35382"/>
                    <a:pt x="36303" y="36114"/>
                  </a:cubicBezTo>
                  <a:close/>
                  <a:moveTo>
                    <a:pt x="98320" y="19313"/>
                  </a:moveTo>
                  <a:cubicBezTo>
                    <a:pt x="98236" y="19417"/>
                    <a:pt x="98132" y="19480"/>
                    <a:pt x="98111" y="19585"/>
                  </a:cubicBezTo>
                  <a:cubicBezTo>
                    <a:pt x="98006" y="19961"/>
                    <a:pt x="97902" y="20296"/>
                    <a:pt x="97797" y="20673"/>
                  </a:cubicBezTo>
                  <a:cubicBezTo>
                    <a:pt x="97776" y="20735"/>
                    <a:pt x="97839" y="20840"/>
                    <a:pt x="97902" y="20924"/>
                  </a:cubicBezTo>
                  <a:cubicBezTo>
                    <a:pt x="98216" y="21363"/>
                    <a:pt x="98550" y="21740"/>
                    <a:pt x="99053" y="21991"/>
                  </a:cubicBezTo>
                  <a:lnTo>
                    <a:pt x="99283" y="22158"/>
                  </a:lnTo>
                  <a:cubicBezTo>
                    <a:pt x="99638" y="22472"/>
                    <a:pt x="100036" y="22514"/>
                    <a:pt x="100475" y="22409"/>
                  </a:cubicBezTo>
                  <a:cubicBezTo>
                    <a:pt x="100538" y="21991"/>
                    <a:pt x="100517" y="20903"/>
                    <a:pt x="100433" y="20317"/>
                  </a:cubicBezTo>
                  <a:cubicBezTo>
                    <a:pt x="100245" y="20150"/>
                    <a:pt x="100120" y="19940"/>
                    <a:pt x="99931" y="19773"/>
                  </a:cubicBezTo>
                  <a:cubicBezTo>
                    <a:pt x="99680" y="19543"/>
                    <a:pt x="99408" y="19334"/>
                    <a:pt x="99053" y="19313"/>
                  </a:cubicBezTo>
                  <a:cubicBezTo>
                    <a:pt x="98822" y="19271"/>
                    <a:pt x="98571" y="19313"/>
                    <a:pt x="98320" y="19313"/>
                  </a:cubicBezTo>
                  <a:close/>
                  <a:moveTo>
                    <a:pt x="112527" y="65240"/>
                  </a:moveTo>
                  <a:cubicBezTo>
                    <a:pt x="112025" y="65303"/>
                    <a:pt x="111586" y="65366"/>
                    <a:pt x="111125" y="65449"/>
                  </a:cubicBezTo>
                  <a:cubicBezTo>
                    <a:pt x="110979" y="65470"/>
                    <a:pt x="110791" y="65554"/>
                    <a:pt x="110665" y="65617"/>
                  </a:cubicBezTo>
                  <a:cubicBezTo>
                    <a:pt x="110247" y="65930"/>
                    <a:pt x="109807" y="66223"/>
                    <a:pt x="109493" y="66663"/>
                  </a:cubicBezTo>
                  <a:cubicBezTo>
                    <a:pt x="109347" y="66851"/>
                    <a:pt x="109284" y="67060"/>
                    <a:pt x="109117" y="67249"/>
                  </a:cubicBezTo>
                  <a:cubicBezTo>
                    <a:pt x="108928" y="67458"/>
                    <a:pt x="108887" y="67688"/>
                    <a:pt x="108866" y="67981"/>
                  </a:cubicBezTo>
                  <a:cubicBezTo>
                    <a:pt x="109326" y="68232"/>
                    <a:pt x="109765" y="68232"/>
                    <a:pt x="110226" y="68023"/>
                  </a:cubicBezTo>
                  <a:cubicBezTo>
                    <a:pt x="110456" y="67918"/>
                    <a:pt x="110665" y="67814"/>
                    <a:pt x="110874" y="67688"/>
                  </a:cubicBezTo>
                  <a:cubicBezTo>
                    <a:pt x="111397" y="67374"/>
                    <a:pt x="111900" y="67039"/>
                    <a:pt x="112255" y="66537"/>
                  </a:cubicBezTo>
                  <a:cubicBezTo>
                    <a:pt x="112444" y="66307"/>
                    <a:pt x="112569" y="66014"/>
                    <a:pt x="112737" y="65763"/>
                  </a:cubicBezTo>
                  <a:cubicBezTo>
                    <a:pt x="112757" y="65721"/>
                    <a:pt x="112757" y="65679"/>
                    <a:pt x="112757" y="65617"/>
                  </a:cubicBezTo>
                  <a:cubicBezTo>
                    <a:pt x="112695" y="65554"/>
                    <a:pt x="112632" y="65407"/>
                    <a:pt x="112527" y="65240"/>
                  </a:cubicBezTo>
                  <a:close/>
                  <a:moveTo>
                    <a:pt x="30360" y="84301"/>
                  </a:moveTo>
                  <a:cubicBezTo>
                    <a:pt x="30674" y="84950"/>
                    <a:pt x="31302" y="85661"/>
                    <a:pt x="31825" y="85912"/>
                  </a:cubicBezTo>
                  <a:cubicBezTo>
                    <a:pt x="32202" y="86101"/>
                    <a:pt x="32557" y="86268"/>
                    <a:pt x="32955" y="86268"/>
                  </a:cubicBezTo>
                  <a:cubicBezTo>
                    <a:pt x="33331" y="86289"/>
                    <a:pt x="33708" y="86268"/>
                    <a:pt x="34085" y="86268"/>
                  </a:cubicBezTo>
                  <a:cubicBezTo>
                    <a:pt x="34294" y="86268"/>
                    <a:pt x="34482" y="86185"/>
                    <a:pt x="34650" y="86080"/>
                  </a:cubicBezTo>
                  <a:cubicBezTo>
                    <a:pt x="34796" y="85996"/>
                    <a:pt x="34838" y="85892"/>
                    <a:pt x="34838" y="85766"/>
                  </a:cubicBezTo>
                  <a:cubicBezTo>
                    <a:pt x="34859" y="85473"/>
                    <a:pt x="34733" y="85264"/>
                    <a:pt x="34419" y="85117"/>
                  </a:cubicBezTo>
                  <a:cubicBezTo>
                    <a:pt x="34168" y="84971"/>
                    <a:pt x="33896" y="84824"/>
                    <a:pt x="33603" y="84678"/>
                  </a:cubicBezTo>
                  <a:cubicBezTo>
                    <a:pt x="33541" y="84636"/>
                    <a:pt x="33436" y="84615"/>
                    <a:pt x="33352" y="84594"/>
                  </a:cubicBezTo>
                  <a:cubicBezTo>
                    <a:pt x="32850" y="84427"/>
                    <a:pt x="32390" y="84301"/>
                    <a:pt x="31867" y="84322"/>
                  </a:cubicBezTo>
                  <a:cubicBezTo>
                    <a:pt x="31469" y="84343"/>
                    <a:pt x="31072" y="84301"/>
                    <a:pt x="30674" y="84301"/>
                  </a:cubicBezTo>
                  <a:cubicBezTo>
                    <a:pt x="30611" y="84280"/>
                    <a:pt x="30507" y="84301"/>
                    <a:pt x="30360" y="84301"/>
                  </a:cubicBezTo>
                  <a:close/>
                  <a:moveTo>
                    <a:pt x="101605" y="46681"/>
                  </a:moveTo>
                  <a:cubicBezTo>
                    <a:pt x="101773" y="46346"/>
                    <a:pt x="101898" y="46011"/>
                    <a:pt x="102066" y="45635"/>
                  </a:cubicBezTo>
                  <a:cubicBezTo>
                    <a:pt x="102212" y="45300"/>
                    <a:pt x="102379" y="44923"/>
                    <a:pt x="102526" y="44588"/>
                  </a:cubicBezTo>
                  <a:cubicBezTo>
                    <a:pt x="101919" y="44442"/>
                    <a:pt x="101166" y="44463"/>
                    <a:pt x="100643" y="44651"/>
                  </a:cubicBezTo>
                  <a:cubicBezTo>
                    <a:pt x="100643" y="44777"/>
                    <a:pt x="100643" y="44902"/>
                    <a:pt x="100664" y="45007"/>
                  </a:cubicBezTo>
                  <a:cubicBezTo>
                    <a:pt x="100726" y="45216"/>
                    <a:pt x="100810" y="45404"/>
                    <a:pt x="100915" y="45593"/>
                  </a:cubicBezTo>
                  <a:cubicBezTo>
                    <a:pt x="101019" y="45844"/>
                    <a:pt x="101019" y="46116"/>
                    <a:pt x="100915" y="46346"/>
                  </a:cubicBezTo>
                  <a:cubicBezTo>
                    <a:pt x="100852" y="46451"/>
                    <a:pt x="100768" y="46555"/>
                    <a:pt x="100643" y="46513"/>
                  </a:cubicBezTo>
                  <a:cubicBezTo>
                    <a:pt x="100559" y="46471"/>
                    <a:pt x="100496" y="46430"/>
                    <a:pt x="100433" y="46346"/>
                  </a:cubicBezTo>
                  <a:cubicBezTo>
                    <a:pt x="100392" y="46262"/>
                    <a:pt x="100392" y="46158"/>
                    <a:pt x="100350" y="46095"/>
                  </a:cubicBezTo>
                  <a:cubicBezTo>
                    <a:pt x="100308" y="45948"/>
                    <a:pt x="100245" y="45802"/>
                    <a:pt x="100203" y="45676"/>
                  </a:cubicBezTo>
                  <a:cubicBezTo>
                    <a:pt x="100161" y="45614"/>
                    <a:pt x="100161" y="45509"/>
                    <a:pt x="100036" y="45509"/>
                  </a:cubicBezTo>
                  <a:cubicBezTo>
                    <a:pt x="100015" y="45907"/>
                    <a:pt x="99994" y="46262"/>
                    <a:pt x="100099" y="46660"/>
                  </a:cubicBezTo>
                  <a:cubicBezTo>
                    <a:pt x="100622" y="46681"/>
                    <a:pt x="101082" y="46681"/>
                    <a:pt x="101605" y="46681"/>
                  </a:cubicBezTo>
                  <a:close/>
                  <a:moveTo>
                    <a:pt x="43166" y="56703"/>
                  </a:moveTo>
                  <a:cubicBezTo>
                    <a:pt x="43793" y="57101"/>
                    <a:pt x="44233" y="57728"/>
                    <a:pt x="44798" y="58251"/>
                  </a:cubicBezTo>
                  <a:cubicBezTo>
                    <a:pt x="45279" y="58042"/>
                    <a:pt x="45781" y="57875"/>
                    <a:pt x="46241" y="57645"/>
                  </a:cubicBezTo>
                  <a:cubicBezTo>
                    <a:pt x="46158" y="57289"/>
                    <a:pt x="46011" y="56996"/>
                    <a:pt x="45907" y="56682"/>
                  </a:cubicBezTo>
                  <a:cubicBezTo>
                    <a:pt x="45886" y="56619"/>
                    <a:pt x="45844" y="56599"/>
                    <a:pt x="45781" y="56515"/>
                  </a:cubicBezTo>
                  <a:cubicBezTo>
                    <a:pt x="45739" y="56787"/>
                    <a:pt x="45718" y="57017"/>
                    <a:pt x="45781" y="57226"/>
                  </a:cubicBezTo>
                  <a:cubicBezTo>
                    <a:pt x="45802" y="57331"/>
                    <a:pt x="45802" y="57415"/>
                    <a:pt x="45802" y="57519"/>
                  </a:cubicBezTo>
                  <a:cubicBezTo>
                    <a:pt x="45802" y="57624"/>
                    <a:pt x="45739" y="57749"/>
                    <a:pt x="45614" y="57770"/>
                  </a:cubicBezTo>
                  <a:cubicBezTo>
                    <a:pt x="45530" y="57770"/>
                    <a:pt x="45425" y="57749"/>
                    <a:pt x="45363" y="57707"/>
                  </a:cubicBezTo>
                  <a:cubicBezTo>
                    <a:pt x="45174" y="57540"/>
                    <a:pt x="45070" y="57310"/>
                    <a:pt x="45070" y="57038"/>
                  </a:cubicBezTo>
                  <a:lnTo>
                    <a:pt x="45070" y="56515"/>
                  </a:lnTo>
                  <a:cubicBezTo>
                    <a:pt x="45070" y="56347"/>
                    <a:pt x="45070" y="56138"/>
                    <a:pt x="44881" y="55971"/>
                  </a:cubicBezTo>
                  <a:cubicBezTo>
                    <a:pt x="44442" y="55950"/>
                    <a:pt x="44065" y="56201"/>
                    <a:pt x="43689" y="56368"/>
                  </a:cubicBezTo>
                  <a:cubicBezTo>
                    <a:pt x="43479" y="56410"/>
                    <a:pt x="43228" y="56452"/>
                    <a:pt x="43166" y="56703"/>
                  </a:cubicBezTo>
                  <a:close/>
                  <a:moveTo>
                    <a:pt x="102484" y="46660"/>
                  </a:moveTo>
                  <a:cubicBezTo>
                    <a:pt x="103007" y="46869"/>
                    <a:pt x="103426" y="46555"/>
                    <a:pt x="103865" y="46451"/>
                  </a:cubicBezTo>
                  <a:cubicBezTo>
                    <a:pt x="103886" y="45927"/>
                    <a:pt x="103949" y="45425"/>
                    <a:pt x="103970" y="44902"/>
                  </a:cubicBezTo>
                  <a:cubicBezTo>
                    <a:pt x="103530" y="44672"/>
                    <a:pt x="103488" y="44672"/>
                    <a:pt x="103216" y="45007"/>
                  </a:cubicBezTo>
                  <a:cubicBezTo>
                    <a:pt x="102840" y="45509"/>
                    <a:pt x="102693" y="46095"/>
                    <a:pt x="102484" y="46660"/>
                  </a:cubicBezTo>
                  <a:close/>
                  <a:moveTo>
                    <a:pt x="42580" y="58837"/>
                  </a:moveTo>
                  <a:cubicBezTo>
                    <a:pt x="43082" y="58795"/>
                    <a:pt x="43542" y="58879"/>
                    <a:pt x="43961" y="58503"/>
                  </a:cubicBezTo>
                  <a:cubicBezTo>
                    <a:pt x="43438" y="57959"/>
                    <a:pt x="43019" y="57352"/>
                    <a:pt x="42224" y="57122"/>
                  </a:cubicBezTo>
                  <a:cubicBezTo>
                    <a:pt x="42078" y="57226"/>
                    <a:pt x="41973" y="57352"/>
                    <a:pt x="41868" y="57435"/>
                  </a:cubicBezTo>
                  <a:cubicBezTo>
                    <a:pt x="42140" y="57938"/>
                    <a:pt x="42350" y="58377"/>
                    <a:pt x="42580" y="58837"/>
                  </a:cubicBezTo>
                  <a:close/>
                  <a:moveTo>
                    <a:pt x="46953" y="57310"/>
                  </a:moveTo>
                  <a:cubicBezTo>
                    <a:pt x="47036" y="57268"/>
                    <a:pt x="47099" y="57268"/>
                    <a:pt x="47162" y="57268"/>
                  </a:cubicBezTo>
                  <a:cubicBezTo>
                    <a:pt x="47559" y="57122"/>
                    <a:pt x="47622" y="56954"/>
                    <a:pt x="47476" y="56599"/>
                  </a:cubicBezTo>
                  <a:cubicBezTo>
                    <a:pt x="47350" y="56264"/>
                    <a:pt x="47078" y="56013"/>
                    <a:pt x="46827" y="55782"/>
                  </a:cubicBezTo>
                  <a:cubicBezTo>
                    <a:pt x="46681" y="55678"/>
                    <a:pt x="46534" y="55594"/>
                    <a:pt x="46409" y="55490"/>
                  </a:cubicBezTo>
                  <a:cubicBezTo>
                    <a:pt x="46325" y="55448"/>
                    <a:pt x="46262" y="55448"/>
                    <a:pt x="46179" y="55552"/>
                  </a:cubicBezTo>
                  <a:cubicBezTo>
                    <a:pt x="46430" y="56138"/>
                    <a:pt x="46681" y="56703"/>
                    <a:pt x="46953" y="57310"/>
                  </a:cubicBezTo>
                  <a:close/>
                  <a:moveTo>
                    <a:pt x="99199" y="44714"/>
                  </a:moveTo>
                  <a:cubicBezTo>
                    <a:pt x="98781" y="45091"/>
                    <a:pt x="98529" y="45572"/>
                    <a:pt x="98467" y="45969"/>
                  </a:cubicBezTo>
                  <a:cubicBezTo>
                    <a:pt x="98404" y="46534"/>
                    <a:pt x="98613" y="46743"/>
                    <a:pt x="99157" y="46681"/>
                  </a:cubicBezTo>
                  <a:cubicBezTo>
                    <a:pt x="99178" y="46681"/>
                    <a:pt x="99178" y="46660"/>
                    <a:pt x="99199" y="46660"/>
                  </a:cubicBezTo>
                  <a:cubicBezTo>
                    <a:pt x="99283" y="46137"/>
                    <a:pt x="99283" y="45070"/>
                    <a:pt x="99199" y="44714"/>
                  </a:cubicBezTo>
                  <a:close/>
                  <a:moveTo>
                    <a:pt x="104597" y="46262"/>
                  </a:moveTo>
                  <a:cubicBezTo>
                    <a:pt x="104744" y="46116"/>
                    <a:pt x="104848" y="46053"/>
                    <a:pt x="104848" y="46011"/>
                  </a:cubicBezTo>
                  <a:cubicBezTo>
                    <a:pt x="104848" y="45844"/>
                    <a:pt x="104786" y="45697"/>
                    <a:pt x="104597" y="45509"/>
                  </a:cubicBezTo>
                  <a:close/>
                  <a:moveTo>
                    <a:pt x="41513" y="58189"/>
                  </a:moveTo>
                  <a:cubicBezTo>
                    <a:pt x="41450" y="58482"/>
                    <a:pt x="41429" y="58691"/>
                    <a:pt x="41533" y="58921"/>
                  </a:cubicBezTo>
                  <a:cubicBezTo>
                    <a:pt x="41617" y="58921"/>
                    <a:pt x="41701" y="58900"/>
                    <a:pt x="41764" y="58900"/>
                  </a:cubicBezTo>
                  <a:cubicBezTo>
                    <a:pt x="41743" y="58670"/>
                    <a:pt x="41659" y="58461"/>
                    <a:pt x="41513" y="5818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44" name="Google Shape;2344;p74"/>
            <p:cNvGrpSpPr/>
            <p:nvPr/>
          </p:nvGrpSpPr>
          <p:grpSpPr>
            <a:xfrm>
              <a:off x="7797563" y="3645950"/>
              <a:ext cx="288250" cy="266800"/>
              <a:chOff x="7797563" y="3645950"/>
              <a:chExt cx="288250" cy="266800"/>
            </a:xfrm>
          </p:grpSpPr>
          <p:sp>
            <p:nvSpPr>
              <p:cNvPr id="2345" name="Google Shape;2345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0" name="Google Shape;2350;p74"/>
            <p:cNvSpPr/>
            <p:nvPr/>
          </p:nvSpPr>
          <p:spPr>
            <a:xfrm>
              <a:off x="4647213" y="405967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1" name="Google Shape;2351;p74"/>
            <p:cNvGrpSpPr/>
            <p:nvPr/>
          </p:nvGrpSpPr>
          <p:grpSpPr>
            <a:xfrm>
              <a:off x="6953025" y="3691475"/>
              <a:ext cx="643950" cy="195675"/>
              <a:chOff x="806663" y="3241275"/>
              <a:chExt cx="643950" cy="195675"/>
            </a:xfrm>
          </p:grpSpPr>
          <p:sp>
            <p:nvSpPr>
              <p:cNvPr id="2352" name="Google Shape;2352;p74"/>
              <p:cNvSpPr/>
              <p:nvPr/>
            </p:nvSpPr>
            <p:spPr>
              <a:xfrm>
                <a:off x="808238" y="3264300"/>
                <a:ext cx="600025" cy="172650"/>
              </a:xfrm>
              <a:custGeom>
                <a:avLst/>
                <a:gdLst/>
                <a:ahLst/>
                <a:cxnLst/>
                <a:rect l="l" t="t" r="r" b="b"/>
                <a:pathLst>
                  <a:path w="24001" h="6906" extrusionOk="0">
                    <a:moveTo>
                      <a:pt x="22870" y="858"/>
                    </a:moveTo>
                    <a:cubicBezTo>
                      <a:pt x="22054" y="1026"/>
                      <a:pt x="21406" y="1570"/>
                      <a:pt x="20694" y="1967"/>
                    </a:cubicBezTo>
                    <a:cubicBezTo>
                      <a:pt x="20673" y="1967"/>
                      <a:pt x="20652" y="1988"/>
                      <a:pt x="20652" y="1988"/>
                    </a:cubicBezTo>
                    <a:cubicBezTo>
                      <a:pt x="19941" y="2156"/>
                      <a:pt x="19334" y="2469"/>
                      <a:pt x="18727" y="2930"/>
                    </a:cubicBezTo>
                    <a:cubicBezTo>
                      <a:pt x="18497" y="3118"/>
                      <a:pt x="18141" y="3537"/>
                      <a:pt x="17744" y="3871"/>
                    </a:cubicBezTo>
                    <a:cubicBezTo>
                      <a:pt x="18100" y="3034"/>
                      <a:pt x="18497" y="2156"/>
                      <a:pt x="17535" y="1570"/>
                    </a:cubicBezTo>
                    <a:cubicBezTo>
                      <a:pt x="17576" y="1381"/>
                      <a:pt x="17618" y="1172"/>
                      <a:pt x="17576" y="942"/>
                    </a:cubicBezTo>
                    <a:cubicBezTo>
                      <a:pt x="17556" y="377"/>
                      <a:pt x="16991" y="0"/>
                      <a:pt x="16426" y="293"/>
                    </a:cubicBezTo>
                    <a:cubicBezTo>
                      <a:pt x="15735" y="649"/>
                      <a:pt x="15317" y="1444"/>
                      <a:pt x="14961" y="2114"/>
                    </a:cubicBezTo>
                    <a:cubicBezTo>
                      <a:pt x="14815" y="2469"/>
                      <a:pt x="14647" y="2783"/>
                      <a:pt x="14501" y="3118"/>
                    </a:cubicBezTo>
                    <a:cubicBezTo>
                      <a:pt x="14333" y="2407"/>
                      <a:pt x="14082" y="1779"/>
                      <a:pt x="13287" y="1633"/>
                    </a:cubicBezTo>
                    <a:cubicBezTo>
                      <a:pt x="12952" y="1277"/>
                      <a:pt x="12408" y="1214"/>
                      <a:pt x="11990" y="1591"/>
                    </a:cubicBezTo>
                    <a:cubicBezTo>
                      <a:pt x="11341" y="2218"/>
                      <a:pt x="11467" y="3055"/>
                      <a:pt x="11404" y="3829"/>
                    </a:cubicBezTo>
                    <a:cubicBezTo>
                      <a:pt x="10714" y="3055"/>
                      <a:pt x="10149" y="2177"/>
                      <a:pt x="9165" y="1758"/>
                    </a:cubicBezTo>
                    <a:cubicBezTo>
                      <a:pt x="8684" y="1549"/>
                      <a:pt x="7910" y="1737"/>
                      <a:pt x="7847" y="2323"/>
                    </a:cubicBezTo>
                    <a:cubicBezTo>
                      <a:pt x="7575" y="2197"/>
                      <a:pt x="7261" y="2156"/>
                      <a:pt x="6885" y="2197"/>
                    </a:cubicBezTo>
                    <a:cubicBezTo>
                      <a:pt x="6592" y="2218"/>
                      <a:pt x="6257" y="2407"/>
                      <a:pt x="6110" y="2679"/>
                    </a:cubicBezTo>
                    <a:cubicBezTo>
                      <a:pt x="6069" y="2637"/>
                      <a:pt x="6027" y="2616"/>
                      <a:pt x="6006" y="2595"/>
                    </a:cubicBezTo>
                    <a:cubicBezTo>
                      <a:pt x="5315" y="2051"/>
                      <a:pt x="4562" y="1633"/>
                      <a:pt x="3704" y="1988"/>
                    </a:cubicBezTo>
                    <a:cubicBezTo>
                      <a:pt x="2783" y="2386"/>
                      <a:pt x="3851" y="3829"/>
                      <a:pt x="4980" y="5001"/>
                    </a:cubicBezTo>
                    <a:cubicBezTo>
                      <a:pt x="4353" y="4813"/>
                      <a:pt x="3725" y="4583"/>
                      <a:pt x="3181" y="4290"/>
                    </a:cubicBezTo>
                    <a:cubicBezTo>
                      <a:pt x="2344" y="3850"/>
                      <a:pt x="1403" y="3620"/>
                      <a:pt x="482" y="3850"/>
                    </a:cubicBezTo>
                    <a:cubicBezTo>
                      <a:pt x="168" y="3934"/>
                      <a:pt x="1" y="4311"/>
                      <a:pt x="189" y="4583"/>
                    </a:cubicBezTo>
                    <a:cubicBezTo>
                      <a:pt x="942" y="5817"/>
                      <a:pt x="1988" y="6152"/>
                      <a:pt x="3286" y="6654"/>
                    </a:cubicBezTo>
                    <a:cubicBezTo>
                      <a:pt x="3851" y="6884"/>
                      <a:pt x="4667" y="6905"/>
                      <a:pt x="4750" y="6152"/>
                    </a:cubicBezTo>
                    <a:cubicBezTo>
                      <a:pt x="4750" y="6089"/>
                      <a:pt x="4750" y="6068"/>
                      <a:pt x="4708" y="6026"/>
                    </a:cubicBezTo>
                    <a:cubicBezTo>
                      <a:pt x="5483" y="6257"/>
                      <a:pt x="6215" y="6550"/>
                      <a:pt x="6989" y="6759"/>
                    </a:cubicBezTo>
                    <a:cubicBezTo>
                      <a:pt x="7491" y="6884"/>
                      <a:pt x="7805" y="6466"/>
                      <a:pt x="7742" y="6068"/>
                    </a:cubicBezTo>
                    <a:cubicBezTo>
                      <a:pt x="7805" y="6131"/>
                      <a:pt x="7847" y="6152"/>
                      <a:pt x="7889" y="6194"/>
                    </a:cubicBezTo>
                    <a:cubicBezTo>
                      <a:pt x="8349" y="6675"/>
                      <a:pt x="9144" y="6361"/>
                      <a:pt x="9270" y="5775"/>
                    </a:cubicBezTo>
                    <a:cubicBezTo>
                      <a:pt x="9709" y="6047"/>
                      <a:pt x="10421" y="5880"/>
                      <a:pt x="10609" y="5441"/>
                    </a:cubicBezTo>
                    <a:cubicBezTo>
                      <a:pt x="10839" y="5713"/>
                      <a:pt x="11090" y="5943"/>
                      <a:pt x="11404" y="6152"/>
                    </a:cubicBezTo>
                    <a:cubicBezTo>
                      <a:pt x="11509" y="6194"/>
                      <a:pt x="11592" y="6257"/>
                      <a:pt x="11697" y="6257"/>
                    </a:cubicBezTo>
                    <a:cubicBezTo>
                      <a:pt x="12178" y="6717"/>
                      <a:pt x="13120" y="6654"/>
                      <a:pt x="13287" y="5859"/>
                    </a:cubicBezTo>
                    <a:cubicBezTo>
                      <a:pt x="13287" y="5817"/>
                      <a:pt x="13329" y="5775"/>
                      <a:pt x="13329" y="5734"/>
                    </a:cubicBezTo>
                    <a:cubicBezTo>
                      <a:pt x="13475" y="5880"/>
                      <a:pt x="13685" y="5985"/>
                      <a:pt x="13957" y="5985"/>
                    </a:cubicBezTo>
                    <a:cubicBezTo>
                      <a:pt x="14815" y="6068"/>
                      <a:pt x="15359" y="5315"/>
                      <a:pt x="15756" y="4625"/>
                    </a:cubicBezTo>
                    <a:cubicBezTo>
                      <a:pt x="15735" y="4792"/>
                      <a:pt x="15735" y="4918"/>
                      <a:pt x="15756" y="5085"/>
                    </a:cubicBezTo>
                    <a:cubicBezTo>
                      <a:pt x="15777" y="5420"/>
                      <a:pt x="15986" y="5817"/>
                      <a:pt x="16363" y="5859"/>
                    </a:cubicBezTo>
                    <a:cubicBezTo>
                      <a:pt x="17158" y="5985"/>
                      <a:pt x="17744" y="5734"/>
                      <a:pt x="18267" y="5336"/>
                    </a:cubicBezTo>
                    <a:cubicBezTo>
                      <a:pt x="18372" y="5399"/>
                      <a:pt x="18497" y="5420"/>
                      <a:pt x="18665" y="5399"/>
                    </a:cubicBezTo>
                    <a:cubicBezTo>
                      <a:pt x="19711" y="5252"/>
                      <a:pt x="21510" y="4415"/>
                      <a:pt x="21824" y="3244"/>
                    </a:cubicBezTo>
                    <a:cubicBezTo>
                      <a:pt x="21991" y="3139"/>
                      <a:pt x="22159" y="3034"/>
                      <a:pt x="22347" y="2930"/>
                    </a:cubicBezTo>
                    <a:cubicBezTo>
                      <a:pt x="22766" y="3578"/>
                      <a:pt x="24000" y="3432"/>
                      <a:pt x="24000" y="2469"/>
                    </a:cubicBezTo>
                    <a:lnTo>
                      <a:pt x="24000" y="1674"/>
                    </a:lnTo>
                    <a:cubicBezTo>
                      <a:pt x="24000" y="1109"/>
                      <a:pt x="23414" y="754"/>
                      <a:pt x="22870" y="858"/>
                    </a:cubicBezTo>
                    <a:close/>
                    <a:moveTo>
                      <a:pt x="4353" y="6068"/>
                    </a:moveTo>
                    <a:cubicBezTo>
                      <a:pt x="4185" y="6340"/>
                      <a:pt x="3223" y="5754"/>
                      <a:pt x="2993" y="5671"/>
                    </a:cubicBezTo>
                    <a:cubicBezTo>
                      <a:pt x="2470" y="5524"/>
                      <a:pt x="2009" y="5231"/>
                      <a:pt x="1633" y="4876"/>
                    </a:cubicBezTo>
                    <a:cubicBezTo>
                      <a:pt x="2365" y="5064"/>
                      <a:pt x="3014" y="5587"/>
                      <a:pt x="3746" y="5775"/>
                    </a:cubicBezTo>
                    <a:cubicBezTo>
                      <a:pt x="3976" y="5838"/>
                      <a:pt x="4206" y="5922"/>
                      <a:pt x="4457" y="5985"/>
                    </a:cubicBezTo>
                    <a:cubicBezTo>
                      <a:pt x="4416" y="5985"/>
                      <a:pt x="4374" y="6026"/>
                      <a:pt x="4353" y="606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74"/>
              <p:cNvSpPr/>
              <p:nvPr/>
            </p:nvSpPr>
            <p:spPr>
              <a:xfrm>
                <a:off x="806663" y="3241275"/>
                <a:ext cx="643950" cy="188350"/>
              </a:xfrm>
              <a:custGeom>
                <a:avLst/>
                <a:gdLst/>
                <a:ahLst/>
                <a:cxnLst/>
                <a:rect l="l" t="t" r="r" b="b"/>
                <a:pathLst>
                  <a:path w="25758" h="7534" extrusionOk="0">
                    <a:moveTo>
                      <a:pt x="4709" y="4897"/>
                    </a:moveTo>
                    <a:cubicBezTo>
                      <a:pt x="4499" y="4583"/>
                      <a:pt x="4311" y="4332"/>
                      <a:pt x="4144" y="4060"/>
                    </a:cubicBezTo>
                    <a:cubicBezTo>
                      <a:pt x="4039" y="3872"/>
                      <a:pt x="3997" y="3704"/>
                      <a:pt x="3914" y="3474"/>
                    </a:cubicBezTo>
                    <a:cubicBezTo>
                      <a:pt x="3767" y="3098"/>
                      <a:pt x="3725" y="2679"/>
                      <a:pt x="3767" y="2261"/>
                    </a:cubicBezTo>
                    <a:cubicBezTo>
                      <a:pt x="3809" y="1633"/>
                      <a:pt x="4290" y="1214"/>
                      <a:pt x="4918" y="1361"/>
                    </a:cubicBezTo>
                    <a:cubicBezTo>
                      <a:pt x="5567" y="1528"/>
                      <a:pt x="6215" y="1675"/>
                      <a:pt x="6822" y="2051"/>
                    </a:cubicBezTo>
                    <a:cubicBezTo>
                      <a:pt x="7387" y="2386"/>
                      <a:pt x="7994" y="2700"/>
                      <a:pt x="8600" y="3014"/>
                    </a:cubicBezTo>
                    <a:cubicBezTo>
                      <a:pt x="8852" y="3139"/>
                      <a:pt x="9124" y="3223"/>
                      <a:pt x="9417" y="3328"/>
                    </a:cubicBezTo>
                    <a:cubicBezTo>
                      <a:pt x="9772" y="2993"/>
                      <a:pt x="9877" y="2595"/>
                      <a:pt x="10044" y="2240"/>
                    </a:cubicBezTo>
                    <a:cubicBezTo>
                      <a:pt x="10253" y="1779"/>
                      <a:pt x="10421" y="1319"/>
                      <a:pt x="10672" y="859"/>
                    </a:cubicBezTo>
                    <a:cubicBezTo>
                      <a:pt x="10881" y="440"/>
                      <a:pt x="11258" y="273"/>
                      <a:pt x="11760" y="273"/>
                    </a:cubicBezTo>
                    <a:cubicBezTo>
                      <a:pt x="12199" y="273"/>
                      <a:pt x="12492" y="419"/>
                      <a:pt x="12681" y="817"/>
                    </a:cubicBezTo>
                    <a:cubicBezTo>
                      <a:pt x="12890" y="1235"/>
                      <a:pt x="13099" y="1654"/>
                      <a:pt x="13329" y="2072"/>
                    </a:cubicBezTo>
                    <a:cubicBezTo>
                      <a:pt x="13413" y="2240"/>
                      <a:pt x="13538" y="2323"/>
                      <a:pt x="13664" y="2512"/>
                    </a:cubicBezTo>
                    <a:cubicBezTo>
                      <a:pt x="14187" y="1989"/>
                      <a:pt x="14710" y="1507"/>
                      <a:pt x="15212" y="1005"/>
                    </a:cubicBezTo>
                    <a:cubicBezTo>
                      <a:pt x="15484" y="712"/>
                      <a:pt x="15798" y="524"/>
                      <a:pt x="16133" y="315"/>
                    </a:cubicBezTo>
                    <a:cubicBezTo>
                      <a:pt x="16656" y="1"/>
                      <a:pt x="17200" y="1"/>
                      <a:pt x="17744" y="64"/>
                    </a:cubicBezTo>
                    <a:cubicBezTo>
                      <a:pt x="18100" y="85"/>
                      <a:pt x="18267" y="273"/>
                      <a:pt x="18330" y="629"/>
                    </a:cubicBezTo>
                    <a:cubicBezTo>
                      <a:pt x="18351" y="921"/>
                      <a:pt x="18351" y="1214"/>
                      <a:pt x="18351" y="1528"/>
                    </a:cubicBezTo>
                    <a:cubicBezTo>
                      <a:pt x="18351" y="1737"/>
                      <a:pt x="18414" y="1926"/>
                      <a:pt x="18435" y="2177"/>
                    </a:cubicBezTo>
                    <a:cubicBezTo>
                      <a:pt x="18623" y="2156"/>
                      <a:pt x="18748" y="2135"/>
                      <a:pt x="18874" y="2072"/>
                    </a:cubicBezTo>
                    <a:cubicBezTo>
                      <a:pt x="19983" y="1675"/>
                      <a:pt x="21071" y="1256"/>
                      <a:pt x="22285" y="1214"/>
                    </a:cubicBezTo>
                    <a:cubicBezTo>
                      <a:pt x="22494" y="1214"/>
                      <a:pt x="22661" y="1110"/>
                      <a:pt x="22870" y="1047"/>
                    </a:cubicBezTo>
                    <a:cubicBezTo>
                      <a:pt x="23561" y="880"/>
                      <a:pt x="24210" y="1047"/>
                      <a:pt x="24858" y="1256"/>
                    </a:cubicBezTo>
                    <a:cubicBezTo>
                      <a:pt x="24963" y="1298"/>
                      <a:pt x="25109" y="1361"/>
                      <a:pt x="25151" y="1465"/>
                    </a:cubicBezTo>
                    <a:cubicBezTo>
                      <a:pt x="25465" y="2135"/>
                      <a:pt x="25758" y="2784"/>
                      <a:pt x="25339" y="3495"/>
                    </a:cubicBezTo>
                    <a:cubicBezTo>
                      <a:pt x="25214" y="3725"/>
                      <a:pt x="25046" y="3934"/>
                      <a:pt x="24900" y="4144"/>
                    </a:cubicBezTo>
                    <a:lnTo>
                      <a:pt x="23707" y="5797"/>
                    </a:lnTo>
                    <a:cubicBezTo>
                      <a:pt x="23645" y="5922"/>
                      <a:pt x="23561" y="6027"/>
                      <a:pt x="23435" y="6131"/>
                    </a:cubicBezTo>
                    <a:cubicBezTo>
                      <a:pt x="23268" y="6257"/>
                      <a:pt x="23121" y="6257"/>
                      <a:pt x="22933" y="6152"/>
                    </a:cubicBezTo>
                    <a:cubicBezTo>
                      <a:pt x="22766" y="6048"/>
                      <a:pt x="22661" y="5901"/>
                      <a:pt x="22703" y="5713"/>
                    </a:cubicBezTo>
                    <a:cubicBezTo>
                      <a:pt x="22745" y="5462"/>
                      <a:pt x="22829" y="5253"/>
                      <a:pt x="22954" y="5043"/>
                    </a:cubicBezTo>
                    <a:cubicBezTo>
                      <a:pt x="23268" y="4562"/>
                      <a:pt x="23645" y="4081"/>
                      <a:pt x="23979" y="3621"/>
                    </a:cubicBezTo>
                    <a:cubicBezTo>
                      <a:pt x="24126" y="3411"/>
                      <a:pt x="24314" y="3202"/>
                      <a:pt x="24419" y="2951"/>
                    </a:cubicBezTo>
                    <a:cubicBezTo>
                      <a:pt x="24628" y="2533"/>
                      <a:pt x="24398" y="2114"/>
                      <a:pt x="23917" y="2051"/>
                    </a:cubicBezTo>
                    <a:cubicBezTo>
                      <a:pt x="23707" y="2010"/>
                      <a:pt x="23498" y="1989"/>
                      <a:pt x="23289" y="2010"/>
                    </a:cubicBezTo>
                    <a:cubicBezTo>
                      <a:pt x="21971" y="2219"/>
                      <a:pt x="20590" y="2386"/>
                      <a:pt x="19376" y="2951"/>
                    </a:cubicBezTo>
                    <a:cubicBezTo>
                      <a:pt x="18895" y="3202"/>
                      <a:pt x="18414" y="3223"/>
                      <a:pt x="17912" y="3160"/>
                    </a:cubicBezTo>
                    <a:cubicBezTo>
                      <a:pt x="17514" y="3118"/>
                      <a:pt x="17326" y="2930"/>
                      <a:pt x="17305" y="2512"/>
                    </a:cubicBezTo>
                    <a:cubicBezTo>
                      <a:pt x="17284" y="2198"/>
                      <a:pt x="17305" y="1863"/>
                      <a:pt x="17305" y="1549"/>
                    </a:cubicBezTo>
                    <a:cubicBezTo>
                      <a:pt x="17305" y="1382"/>
                      <a:pt x="17263" y="1214"/>
                      <a:pt x="17221" y="1005"/>
                    </a:cubicBezTo>
                    <a:cubicBezTo>
                      <a:pt x="16656" y="1068"/>
                      <a:pt x="16259" y="1319"/>
                      <a:pt x="15903" y="1675"/>
                    </a:cubicBezTo>
                    <a:cubicBezTo>
                      <a:pt x="15443" y="2156"/>
                      <a:pt x="14982" y="2595"/>
                      <a:pt x="14543" y="3056"/>
                    </a:cubicBezTo>
                    <a:cubicBezTo>
                      <a:pt x="14375" y="3223"/>
                      <a:pt x="14250" y="3349"/>
                      <a:pt x="14082" y="3474"/>
                    </a:cubicBezTo>
                    <a:cubicBezTo>
                      <a:pt x="13643" y="3767"/>
                      <a:pt x="13078" y="3662"/>
                      <a:pt x="12806" y="3223"/>
                    </a:cubicBezTo>
                    <a:cubicBezTo>
                      <a:pt x="12555" y="2805"/>
                      <a:pt x="12346" y="2323"/>
                      <a:pt x="12095" y="1884"/>
                    </a:cubicBezTo>
                    <a:cubicBezTo>
                      <a:pt x="11990" y="1675"/>
                      <a:pt x="11865" y="1486"/>
                      <a:pt x="11718" y="1235"/>
                    </a:cubicBezTo>
                    <a:cubicBezTo>
                      <a:pt x="11572" y="1361"/>
                      <a:pt x="11446" y="1465"/>
                      <a:pt x="11404" y="1570"/>
                    </a:cubicBezTo>
                    <a:cubicBezTo>
                      <a:pt x="11237" y="1905"/>
                      <a:pt x="11090" y="2282"/>
                      <a:pt x="10923" y="2616"/>
                    </a:cubicBezTo>
                    <a:cubicBezTo>
                      <a:pt x="10735" y="3014"/>
                      <a:pt x="10588" y="3432"/>
                      <a:pt x="10358" y="3830"/>
                    </a:cubicBezTo>
                    <a:cubicBezTo>
                      <a:pt x="10065" y="4311"/>
                      <a:pt x="9689" y="4458"/>
                      <a:pt x="9145" y="4290"/>
                    </a:cubicBezTo>
                    <a:cubicBezTo>
                      <a:pt x="8789" y="4186"/>
                      <a:pt x="8412" y="4039"/>
                      <a:pt x="8077" y="3872"/>
                    </a:cubicBezTo>
                    <a:cubicBezTo>
                      <a:pt x="7450" y="3558"/>
                      <a:pt x="6822" y="3202"/>
                      <a:pt x="6215" y="2846"/>
                    </a:cubicBezTo>
                    <a:cubicBezTo>
                      <a:pt x="5713" y="2574"/>
                      <a:pt x="5232" y="2407"/>
                      <a:pt x="4667" y="2219"/>
                    </a:cubicBezTo>
                    <a:cubicBezTo>
                      <a:pt x="4499" y="2846"/>
                      <a:pt x="4709" y="3349"/>
                      <a:pt x="4981" y="3788"/>
                    </a:cubicBezTo>
                    <a:cubicBezTo>
                      <a:pt x="5378" y="4353"/>
                      <a:pt x="5818" y="4834"/>
                      <a:pt x="6278" y="5357"/>
                    </a:cubicBezTo>
                    <a:cubicBezTo>
                      <a:pt x="6445" y="5608"/>
                      <a:pt x="6696" y="5776"/>
                      <a:pt x="7010" y="5839"/>
                    </a:cubicBezTo>
                    <a:cubicBezTo>
                      <a:pt x="7387" y="5922"/>
                      <a:pt x="7575" y="6299"/>
                      <a:pt x="7847" y="6571"/>
                    </a:cubicBezTo>
                    <a:cubicBezTo>
                      <a:pt x="7952" y="6675"/>
                      <a:pt x="7952" y="6968"/>
                      <a:pt x="7889" y="7136"/>
                    </a:cubicBezTo>
                    <a:cubicBezTo>
                      <a:pt x="7847" y="7429"/>
                      <a:pt x="7471" y="7533"/>
                      <a:pt x="7282" y="7324"/>
                    </a:cubicBezTo>
                    <a:cubicBezTo>
                      <a:pt x="6906" y="6822"/>
                      <a:pt x="6299" y="6613"/>
                      <a:pt x="5797" y="6278"/>
                    </a:cubicBezTo>
                    <a:cubicBezTo>
                      <a:pt x="5023" y="5755"/>
                      <a:pt x="4102" y="5671"/>
                      <a:pt x="3265" y="5336"/>
                    </a:cubicBezTo>
                    <a:cubicBezTo>
                      <a:pt x="2867" y="5190"/>
                      <a:pt x="2407" y="5085"/>
                      <a:pt x="1821" y="5106"/>
                    </a:cubicBezTo>
                    <a:cubicBezTo>
                      <a:pt x="2093" y="5420"/>
                      <a:pt x="2302" y="5650"/>
                      <a:pt x="2470" y="5922"/>
                    </a:cubicBezTo>
                    <a:cubicBezTo>
                      <a:pt x="2658" y="6152"/>
                      <a:pt x="2826" y="6383"/>
                      <a:pt x="2972" y="6655"/>
                    </a:cubicBezTo>
                    <a:cubicBezTo>
                      <a:pt x="2993" y="6696"/>
                      <a:pt x="2972" y="6864"/>
                      <a:pt x="2930" y="6885"/>
                    </a:cubicBezTo>
                    <a:cubicBezTo>
                      <a:pt x="2846" y="6927"/>
                      <a:pt x="2679" y="7010"/>
                      <a:pt x="2616" y="6989"/>
                    </a:cubicBezTo>
                    <a:cubicBezTo>
                      <a:pt x="2365" y="6864"/>
                      <a:pt x="2156" y="6696"/>
                      <a:pt x="1947" y="6550"/>
                    </a:cubicBezTo>
                    <a:cubicBezTo>
                      <a:pt x="1486" y="6173"/>
                      <a:pt x="1089" y="5734"/>
                      <a:pt x="566" y="5441"/>
                    </a:cubicBezTo>
                    <a:cubicBezTo>
                      <a:pt x="440" y="5399"/>
                      <a:pt x="357" y="5253"/>
                      <a:pt x="252" y="5127"/>
                    </a:cubicBezTo>
                    <a:cubicBezTo>
                      <a:pt x="1" y="4771"/>
                      <a:pt x="147" y="4186"/>
                      <a:pt x="691" y="4165"/>
                    </a:cubicBezTo>
                    <a:cubicBezTo>
                      <a:pt x="1800" y="4102"/>
                      <a:pt x="2867" y="4269"/>
                      <a:pt x="3872" y="4771"/>
                    </a:cubicBezTo>
                    <a:cubicBezTo>
                      <a:pt x="4102" y="4876"/>
                      <a:pt x="4332" y="5023"/>
                      <a:pt x="4709" y="489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54" name="Google Shape;2354;p74"/>
            <p:cNvGrpSpPr/>
            <p:nvPr/>
          </p:nvGrpSpPr>
          <p:grpSpPr>
            <a:xfrm rot="605099" flipH="1">
              <a:off x="4236635" y="1677296"/>
              <a:ext cx="279336" cy="312809"/>
              <a:chOff x="1835200" y="3337050"/>
              <a:chExt cx="279350" cy="312825"/>
            </a:xfrm>
          </p:grpSpPr>
          <p:sp>
            <p:nvSpPr>
              <p:cNvPr id="2355" name="Google Shape;2355;p74"/>
              <p:cNvSpPr/>
              <p:nvPr/>
            </p:nvSpPr>
            <p:spPr>
              <a:xfrm>
                <a:off x="1835200" y="3337050"/>
                <a:ext cx="64900" cy="154325"/>
              </a:xfrm>
              <a:custGeom>
                <a:avLst/>
                <a:gdLst/>
                <a:ahLst/>
                <a:cxnLst/>
                <a:rect l="l" t="t" r="r" b="b"/>
                <a:pathLst>
                  <a:path w="2596" h="6173" extrusionOk="0">
                    <a:moveTo>
                      <a:pt x="2595" y="795"/>
                    </a:moveTo>
                    <a:cubicBezTo>
                      <a:pt x="2574" y="942"/>
                      <a:pt x="2511" y="1172"/>
                      <a:pt x="2449" y="1381"/>
                    </a:cubicBezTo>
                    <a:lnTo>
                      <a:pt x="1967" y="3034"/>
                    </a:lnTo>
                    <a:cubicBezTo>
                      <a:pt x="1779" y="3599"/>
                      <a:pt x="1549" y="4143"/>
                      <a:pt x="1361" y="4729"/>
                    </a:cubicBezTo>
                    <a:cubicBezTo>
                      <a:pt x="1277" y="4959"/>
                      <a:pt x="1214" y="5189"/>
                      <a:pt x="1130" y="5461"/>
                    </a:cubicBezTo>
                    <a:cubicBezTo>
                      <a:pt x="1110" y="5566"/>
                      <a:pt x="1089" y="5691"/>
                      <a:pt x="1047" y="5796"/>
                    </a:cubicBezTo>
                    <a:cubicBezTo>
                      <a:pt x="963" y="6005"/>
                      <a:pt x="838" y="6131"/>
                      <a:pt x="607" y="6173"/>
                    </a:cubicBezTo>
                    <a:cubicBezTo>
                      <a:pt x="398" y="6173"/>
                      <a:pt x="231" y="6068"/>
                      <a:pt x="168" y="5859"/>
                    </a:cubicBezTo>
                    <a:cubicBezTo>
                      <a:pt x="63" y="5545"/>
                      <a:pt x="1" y="5252"/>
                      <a:pt x="105" y="4938"/>
                    </a:cubicBezTo>
                    <a:cubicBezTo>
                      <a:pt x="168" y="4771"/>
                      <a:pt x="252" y="4624"/>
                      <a:pt x="314" y="4457"/>
                    </a:cubicBezTo>
                    <a:cubicBezTo>
                      <a:pt x="628" y="3871"/>
                      <a:pt x="838" y="3201"/>
                      <a:pt x="1026" y="2532"/>
                    </a:cubicBezTo>
                    <a:cubicBezTo>
                      <a:pt x="1193" y="2030"/>
                      <a:pt x="1361" y="1569"/>
                      <a:pt x="1528" y="1088"/>
                    </a:cubicBezTo>
                    <a:cubicBezTo>
                      <a:pt x="1612" y="858"/>
                      <a:pt x="1654" y="586"/>
                      <a:pt x="1737" y="356"/>
                    </a:cubicBezTo>
                    <a:cubicBezTo>
                      <a:pt x="1821" y="147"/>
                      <a:pt x="1988" y="0"/>
                      <a:pt x="2177" y="21"/>
                    </a:cubicBezTo>
                    <a:cubicBezTo>
                      <a:pt x="2386" y="63"/>
                      <a:pt x="2511" y="230"/>
                      <a:pt x="2532" y="440"/>
                    </a:cubicBezTo>
                    <a:cubicBezTo>
                      <a:pt x="2532" y="460"/>
                      <a:pt x="2574" y="586"/>
                      <a:pt x="2595" y="79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74"/>
              <p:cNvSpPr/>
              <p:nvPr/>
            </p:nvSpPr>
            <p:spPr>
              <a:xfrm>
                <a:off x="1948725" y="3612700"/>
                <a:ext cx="165825" cy="37175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1487" extrusionOk="0">
                    <a:moveTo>
                      <a:pt x="2260" y="1466"/>
                    </a:moveTo>
                    <a:cubicBezTo>
                      <a:pt x="1653" y="1382"/>
                      <a:pt x="1088" y="1340"/>
                      <a:pt x="481" y="1256"/>
                    </a:cubicBezTo>
                    <a:cubicBezTo>
                      <a:pt x="377" y="1235"/>
                      <a:pt x="272" y="1214"/>
                      <a:pt x="167" y="1152"/>
                    </a:cubicBezTo>
                    <a:cubicBezTo>
                      <a:pt x="21" y="1068"/>
                      <a:pt x="0" y="817"/>
                      <a:pt x="146" y="733"/>
                    </a:cubicBezTo>
                    <a:cubicBezTo>
                      <a:pt x="272" y="649"/>
                      <a:pt x="398" y="608"/>
                      <a:pt x="544" y="587"/>
                    </a:cubicBezTo>
                    <a:cubicBezTo>
                      <a:pt x="1109" y="524"/>
                      <a:pt x="1653" y="440"/>
                      <a:pt x="2239" y="419"/>
                    </a:cubicBezTo>
                    <a:cubicBezTo>
                      <a:pt x="2846" y="398"/>
                      <a:pt x="3411" y="398"/>
                      <a:pt x="4017" y="273"/>
                    </a:cubicBezTo>
                    <a:cubicBezTo>
                      <a:pt x="4582" y="126"/>
                      <a:pt x="5189" y="85"/>
                      <a:pt x="5796" y="22"/>
                    </a:cubicBezTo>
                    <a:cubicBezTo>
                      <a:pt x="5984" y="1"/>
                      <a:pt x="6193" y="64"/>
                      <a:pt x="6361" y="105"/>
                    </a:cubicBezTo>
                    <a:cubicBezTo>
                      <a:pt x="6612" y="189"/>
                      <a:pt x="6633" y="524"/>
                      <a:pt x="6445" y="691"/>
                    </a:cubicBezTo>
                    <a:cubicBezTo>
                      <a:pt x="6361" y="754"/>
                      <a:pt x="6277" y="817"/>
                      <a:pt x="6152" y="859"/>
                    </a:cubicBezTo>
                    <a:cubicBezTo>
                      <a:pt x="5900" y="942"/>
                      <a:pt x="5608" y="1068"/>
                      <a:pt x="5356" y="1110"/>
                    </a:cubicBezTo>
                    <a:cubicBezTo>
                      <a:pt x="4310" y="1173"/>
                      <a:pt x="3306" y="1486"/>
                      <a:pt x="2260" y="14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74"/>
              <p:cNvSpPr/>
              <p:nvPr/>
            </p:nvSpPr>
            <p:spPr>
              <a:xfrm>
                <a:off x="1926750" y="3445325"/>
                <a:ext cx="122425" cy="81100"/>
              </a:xfrm>
              <a:custGeom>
                <a:avLst/>
                <a:gdLst/>
                <a:ahLst/>
                <a:cxnLst/>
                <a:rect l="l" t="t" r="r" b="b"/>
                <a:pathLst>
                  <a:path w="4897" h="3244" extrusionOk="0">
                    <a:moveTo>
                      <a:pt x="4373" y="0"/>
                    </a:moveTo>
                    <a:cubicBezTo>
                      <a:pt x="4415" y="21"/>
                      <a:pt x="4562" y="63"/>
                      <a:pt x="4624" y="84"/>
                    </a:cubicBezTo>
                    <a:cubicBezTo>
                      <a:pt x="4855" y="189"/>
                      <a:pt x="4896" y="502"/>
                      <a:pt x="4729" y="649"/>
                    </a:cubicBezTo>
                    <a:cubicBezTo>
                      <a:pt x="4708" y="712"/>
                      <a:pt x="4666" y="733"/>
                      <a:pt x="4603" y="754"/>
                    </a:cubicBezTo>
                    <a:cubicBezTo>
                      <a:pt x="3515" y="1528"/>
                      <a:pt x="2427" y="2302"/>
                      <a:pt x="1235" y="2909"/>
                    </a:cubicBezTo>
                    <a:cubicBezTo>
                      <a:pt x="1005" y="3013"/>
                      <a:pt x="753" y="3118"/>
                      <a:pt x="523" y="3202"/>
                    </a:cubicBezTo>
                    <a:cubicBezTo>
                      <a:pt x="356" y="3243"/>
                      <a:pt x="168" y="3202"/>
                      <a:pt x="84" y="3034"/>
                    </a:cubicBezTo>
                    <a:cubicBezTo>
                      <a:pt x="42" y="2909"/>
                      <a:pt x="0" y="2699"/>
                      <a:pt x="63" y="2574"/>
                    </a:cubicBezTo>
                    <a:cubicBezTo>
                      <a:pt x="147" y="2407"/>
                      <a:pt x="314" y="2260"/>
                      <a:pt x="481" y="2176"/>
                    </a:cubicBezTo>
                    <a:cubicBezTo>
                      <a:pt x="942" y="1883"/>
                      <a:pt x="1465" y="1632"/>
                      <a:pt x="1946" y="1298"/>
                    </a:cubicBezTo>
                    <a:cubicBezTo>
                      <a:pt x="2406" y="1026"/>
                      <a:pt x="2867" y="733"/>
                      <a:pt x="3306" y="419"/>
                    </a:cubicBezTo>
                    <a:cubicBezTo>
                      <a:pt x="3641" y="210"/>
                      <a:pt x="3955" y="21"/>
                      <a:pt x="43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58" name="Google Shape;2358;p74"/>
            <p:cNvSpPr/>
            <p:nvPr/>
          </p:nvSpPr>
          <p:spPr>
            <a:xfrm>
              <a:off x="5961663" y="2173725"/>
              <a:ext cx="383450" cy="145450"/>
            </a:xfrm>
            <a:custGeom>
              <a:avLst/>
              <a:gdLst/>
              <a:ahLst/>
              <a:cxnLst/>
              <a:rect l="l" t="t" r="r" b="b"/>
              <a:pathLst>
                <a:path w="15338" h="5818" extrusionOk="0">
                  <a:moveTo>
                    <a:pt x="15233" y="1319"/>
                  </a:moveTo>
                  <a:cubicBezTo>
                    <a:pt x="15212" y="1193"/>
                    <a:pt x="15066" y="1026"/>
                    <a:pt x="14919" y="1005"/>
                  </a:cubicBezTo>
                  <a:cubicBezTo>
                    <a:pt x="14396" y="921"/>
                    <a:pt x="14019" y="1026"/>
                    <a:pt x="13538" y="1298"/>
                  </a:cubicBezTo>
                  <a:cubicBezTo>
                    <a:pt x="13245" y="1444"/>
                    <a:pt x="11885" y="2721"/>
                    <a:pt x="11948" y="2051"/>
                  </a:cubicBezTo>
                  <a:cubicBezTo>
                    <a:pt x="11969" y="1361"/>
                    <a:pt x="11906" y="335"/>
                    <a:pt x="11006" y="335"/>
                  </a:cubicBezTo>
                  <a:cubicBezTo>
                    <a:pt x="10211" y="335"/>
                    <a:pt x="9646" y="1570"/>
                    <a:pt x="9291" y="2114"/>
                  </a:cubicBezTo>
                  <a:cubicBezTo>
                    <a:pt x="9019" y="2637"/>
                    <a:pt x="8977" y="2616"/>
                    <a:pt x="8747" y="2072"/>
                  </a:cubicBezTo>
                  <a:cubicBezTo>
                    <a:pt x="8621" y="1758"/>
                    <a:pt x="8496" y="1444"/>
                    <a:pt x="8224" y="1235"/>
                  </a:cubicBezTo>
                  <a:cubicBezTo>
                    <a:pt x="7596" y="712"/>
                    <a:pt x="6843" y="1340"/>
                    <a:pt x="6466" y="1863"/>
                  </a:cubicBezTo>
                  <a:cubicBezTo>
                    <a:pt x="6340" y="2051"/>
                    <a:pt x="6236" y="2281"/>
                    <a:pt x="6110" y="2491"/>
                  </a:cubicBezTo>
                  <a:cubicBezTo>
                    <a:pt x="5713" y="3118"/>
                    <a:pt x="5378" y="2281"/>
                    <a:pt x="5085" y="2114"/>
                  </a:cubicBezTo>
                  <a:cubicBezTo>
                    <a:pt x="4499" y="1800"/>
                    <a:pt x="3746" y="963"/>
                    <a:pt x="3160" y="817"/>
                  </a:cubicBezTo>
                  <a:cubicBezTo>
                    <a:pt x="1" y="1"/>
                    <a:pt x="4102" y="4897"/>
                    <a:pt x="4708" y="5545"/>
                  </a:cubicBezTo>
                  <a:cubicBezTo>
                    <a:pt x="4939" y="5817"/>
                    <a:pt x="5357" y="5420"/>
                    <a:pt x="5085" y="5148"/>
                  </a:cubicBezTo>
                  <a:cubicBezTo>
                    <a:pt x="4520" y="4520"/>
                    <a:pt x="3997" y="3830"/>
                    <a:pt x="3495" y="3139"/>
                  </a:cubicBezTo>
                  <a:cubicBezTo>
                    <a:pt x="3286" y="2825"/>
                    <a:pt x="3055" y="2532"/>
                    <a:pt x="2846" y="2219"/>
                  </a:cubicBezTo>
                  <a:cubicBezTo>
                    <a:pt x="2700" y="2009"/>
                    <a:pt x="2135" y="1277"/>
                    <a:pt x="2637" y="1444"/>
                  </a:cubicBezTo>
                  <a:cubicBezTo>
                    <a:pt x="3160" y="1591"/>
                    <a:pt x="3892" y="2407"/>
                    <a:pt x="4353" y="2721"/>
                  </a:cubicBezTo>
                  <a:cubicBezTo>
                    <a:pt x="4729" y="2951"/>
                    <a:pt x="5169" y="3746"/>
                    <a:pt x="5629" y="3746"/>
                  </a:cubicBezTo>
                  <a:cubicBezTo>
                    <a:pt x="6738" y="3746"/>
                    <a:pt x="6843" y="2595"/>
                    <a:pt x="7575" y="2072"/>
                  </a:cubicBezTo>
                  <a:cubicBezTo>
                    <a:pt x="7617" y="2009"/>
                    <a:pt x="8224" y="3244"/>
                    <a:pt x="8496" y="3411"/>
                  </a:cubicBezTo>
                  <a:cubicBezTo>
                    <a:pt x="8977" y="3683"/>
                    <a:pt x="9500" y="3579"/>
                    <a:pt x="9814" y="3118"/>
                  </a:cubicBezTo>
                  <a:cubicBezTo>
                    <a:pt x="10065" y="2784"/>
                    <a:pt x="10253" y="2407"/>
                    <a:pt x="10442" y="2072"/>
                  </a:cubicBezTo>
                  <a:cubicBezTo>
                    <a:pt x="10818" y="1486"/>
                    <a:pt x="10965" y="1319"/>
                    <a:pt x="10923" y="2072"/>
                  </a:cubicBezTo>
                  <a:cubicBezTo>
                    <a:pt x="10902" y="2637"/>
                    <a:pt x="11048" y="3453"/>
                    <a:pt x="11802" y="3369"/>
                  </a:cubicBezTo>
                  <a:cubicBezTo>
                    <a:pt x="12220" y="3328"/>
                    <a:pt x="12597" y="3265"/>
                    <a:pt x="12931" y="3014"/>
                  </a:cubicBezTo>
                  <a:cubicBezTo>
                    <a:pt x="13329" y="2700"/>
                    <a:pt x="13768" y="2156"/>
                    <a:pt x="14291" y="1968"/>
                  </a:cubicBezTo>
                  <a:cubicBezTo>
                    <a:pt x="14145" y="2825"/>
                    <a:pt x="13203" y="3976"/>
                    <a:pt x="12848" y="4667"/>
                  </a:cubicBezTo>
                  <a:cubicBezTo>
                    <a:pt x="12722" y="4939"/>
                    <a:pt x="13036" y="5399"/>
                    <a:pt x="13350" y="5148"/>
                  </a:cubicBezTo>
                  <a:cubicBezTo>
                    <a:pt x="13978" y="4667"/>
                    <a:pt x="14250" y="3934"/>
                    <a:pt x="14668" y="3265"/>
                  </a:cubicBezTo>
                  <a:cubicBezTo>
                    <a:pt x="15128" y="2616"/>
                    <a:pt x="15338" y="2072"/>
                    <a:pt x="15233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9" name="Google Shape;2359;p74"/>
            <p:cNvGrpSpPr/>
            <p:nvPr/>
          </p:nvGrpSpPr>
          <p:grpSpPr>
            <a:xfrm>
              <a:off x="5254388" y="1293275"/>
              <a:ext cx="288250" cy="266800"/>
              <a:chOff x="7797563" y="3645950"/>
              <a:chExt cx="288250" cy="266800"/>
            </a:xfrm>
          </p:grpSpPr>
          <p:sp>
            <p:nvSpPr>
              <p:cNvPr id="2360" name="Google Shape;2360;p74"/>
              <p:cNvSpPr/>
              <p:nvPr/>
            </p:nvSpPr>
            <p:spPr>
              <a:xfrm>
                <a:off x="7797563" y="3645950"/>
                <a:ext cx="288250" cy="266800"/>
              </a:xfrm>
              <a:custGeom>
                <a:avLst/>
                <a:gdLst/>
                <a:ahLst/>
                <a:cxnLst/>
                <a:rect l="l" t="t" r="r" b="b"/>
                <a:pathLst>
                  <a:path w="11530" h="10672" extrusionOk="0">
                    <a:moveTo>
                      <a:pt x="9709" y="7847"/>
                    </a:moveTo>
                    <a:cubicBezTo>
                      <a:pt x="10484" y="7491"/>
                      <a:pt x="11530" y="6592"/>
                      <a:pt x="11069" y="5608"/>
                    </a:cubicBezTo>
                    <a:cubicBezTo>
                      <a:pt x="10546" y="4478"/>
                      <a:pt x="9019" y="3098"/>
                      <a:pt x="7638" y="3014"/>
                    </a:cubicBezTo>
                    <a:cubicBezTo>
                      <a:pt x="8098" y="1863"/>
                      <a:pt x="7931" y="503"/>
                      <a:pt x="6404" y="189"/>
                    </a:cubicBezTo>
                    <a:cubicBezTo>
                      <a:pt x="5588" y="1"/>
                      <a:pt x="4960" y="608"/>
                      <a:pt x="4562" y="1235"/>
                    </a:cubicBezTo>
                    <a:cubicBezTo>
                      <a:pt x="4207" y="1779"/>
                      <a:pt x="4039" y="2177"/>
                      <a:pt x="4290" y="2616"/>
                    </a:cubicBezTo>
                    <a:cubicBezTo>
                      <a:pt x="4248" y="2658"/>
                      <a:pt x="4207" y="2679"/>
                      <a:pt x="4186" y="2700"/>
                    </a:cubicBezTo>
                    <a:cubicBezTo>
                      <a:pt x="4144" y="2302"/>
                      <a:pt x="3725" y="1842"/>
                      <a:pt x="3391" y="1758"/>
                    </a:cubicBezTo>
                    <a:cubicBezTo>
                      <a:pt x="2763" y="1612"/>
                      <a:pt x="1570" y="1549"/>
                      <a:pt x="984" y="1842"/>
                    </a:cubicBezTo>
                    <a:cubicBezTo>
                      <a:pt x="231" y="2219"/>
                      <a:pt x="1" y="3118"/>
                      <a:pt x="378" y="3872"/>
                    </a:cubicBezTo>
                    <a:cubicBezTo>
                      <a:pt x="587" y="4290"/>
                      <a:pt x="901" y="4625"/>
                      <a:pt x="1235" y="5002"/>
                    </a:cubicBezTo>
                    <a:cubicBezTo>
                      <a:pt x="1340" y="5127"/>
                      <a:pt x="1466" y="5211"/>
                      <a:pt x="1591" y="5232"/>
                    </a:cubicBezTo>
                    <a:cubicBezTo>
                      <a:pt x="1005" y="5608"/>
                      <a:pt x="482" y="5985"/>
                      <a:pt x="419" y="6780"/>
                    </a:cubicBezTo>
                    <a:cubicBezTo>
                      <a:pt x="336" y="7596"/>
                      <a:pt x="608" y="8433"/>
                      <a:pt x="1424" y="8684"/>
                    </a:cubicBezTo>
                    <a:cubicBezTo>
                      <a:pt x="1926" y="8852"/>
                      <a:pt x="2658" y="8747"/>
                      <a:pt x="3244" y="8433"/>
                    </a:cubicBezTo>
                    <a:cubicBezTo>
                      <a:pt x="3704" y="9375"/>
                      <a:pt x="4855" y="10212"/>
                      <a:pt x="5713" y="10442"/>
                    </a:cubicBezTo>
                    <a:cubicBezTo>
                      <a:pt x="6592" y="10672"/>
                      <a:pt x="7324" y="10212"/>
                      <a:pt x="7575" y="9396"/>
                    </a:cubicBezTo>
                    <a:cubicBezTo>
                      <a:pt x="7701" y="8977"/>
                      <a:pt x="7680" y="8454"/>
                      <a:pt x="7554" y="7973"/>
                    </a:cubicBezTo>
                    <a:cubicBezTo>
                      <a:pt x="8287" y="8140"/>
                      <a:pt x="9019" y="8161"/>
                      <a:pt x="9709" y="7847"/>
                    </a:cubicBezTo>
                    <a:close/>
                    <a:moveTo>
                      <a:pt x="5588" y="4541"/>
                    </a:moveTo>
                    <a:cubicBezTo>
                      <a:pt x="6152" y="5085"/>
                      <a:pt x="6111" y="5608"/>
                      <a:pt x="5378" y="5943"/>
                    </a:cubicBezTo>
                    <a:cubicBezTo>
                      <a:pt x="4730" y="6257"/>
                      <a:pt x="3976" y="5755"/>
                      <a:pt x="3642" y="5211"/>
                    </a:cubicBezTo>
                    <a:cubicBezTo>
                      <a:pt x="3349" y="4709"/>
                      <a:pt x="3704" y="4248"/>
                      <a:pt x="4186" y="4144"/>
                    </a:cubicBezTo>
                    <a:cubicBezTo>
                      <a:pt x="4479" y="4081"/>
                      <a:pt x="4730" y="4060"/>
                      <a:pt x="5002" y="3976"/>
                    </a:cubicBezTo>
                    <a:cubicBezTo>
                      <a:pt x="5253" y="4165"/>
                      <a:pt x="5462" y="4437"/>
                      <a:pt x="5588" y="4541"/>
                    </a:cubicBezTo>
                    <a:close/>
                    <a:moveTo>
                      <a:pt x="1779" y="7889"/>
                    </a:moveTo>
                    <a:cubicBezTo>
                      <a:pt x="984" y="7847"/>
                      <a:pt x="1235" y="6655"/>
                      <a:pt x="1570" y="6257"/>
                    </a:cubicBezTo>
                    <a:cubicBezTo>
                      <a:pt x="1884" y="5922"/>
                      <a:pt x="2407" y="5734"/>
                      <a:pt x="2763" y="5441"/>
                    </a:cubicBezTo>
                    <a:cubicBezTo>
                      <a:pt x="2951" y="5839"/>
                      <a:pt x="3265" y="6173"/>
                      <a:pt x="3600" y="6424"/>
                    </a:cubicBezTo>
                    <a:cubicBezTo>
                      <a:pt x="3558" y="6445"/>
                      <a:pt x="3495" y="6466"/>
                      <a:pt x="3474" y="6487"/>
                    </a:cubicBezTo>
                    <a:cubicBezTo>
                      <a:pt x="3160" y="6843"/>
                      <a:pt x="3035" y="7199"/>
                      <a:pt x="3035" y="7575"/>
                    </a:cubicBezTo>
                    <a:cubicBezTo>
                      <a:pt x="2616" y="7805"/>
                      <a:pt x="1947" y="7910"/>
                      <a:pt x="1779" y="7889"/>
                    </a:cubicBezTo>
                    <a:close/>
                    <a:moveTo>
                      <a:pt x="5671" y="9521"/>
                    </a:moveTo>
                    <a:cubicBezTo>
                      <a:pt x="5211" y="9375"/>
                      <a:pt x="4186" y="8621"/>
                      <a:pt x="3914" y="7931"/>
                    </a:cubicBezTo>
                    <a:cubicBezTo>
                      <a:pt x="4207" y="7596"/>
                      <a:pt x="4332" y="7199"/>
                      <a:pt x="4186" y="6759"/>
                    </a:cubicBezTo>
                    <a:cubicBezTo>
                      <a:pt x="4646" y="6906"/>
                      <a:pt x="5148" y="6947"/>
                      <a:pt x="5608" y="6738"/>
                    </a:cubicBezTo>
                    <a:cubicBezTo>
                      <a:pt x="5755" y="6675"/>
                      <a:pt x="5860" y="6634"/>
                      <a:pt x="5964" y="6550"/>
                    </a:cubicBezTo>
                    <a:cubicBezTo>
                      <a:pt x="5964" y="6613"/>
                      <a:pt x="5985" y="6738"/>
                      <a:pt x="6027" y="6801"/>
                    </a:cubicBezTo>
                    <a:cubicBezTo>
                      <a:pt x="6571" y="7575"/>
                      <a:pt x="7533" y="10191"/>
                      <a:pt x="5671" y="9521"/>
                    </a:cubicBezTo>
                    <a:close/>
                    <a:moveTo>
                      <a:pt x="8893" y="7115"/>
                    </a:moveTo>
                    <a:cubicBezTo>
                      <a:pt x="8370" y="7219"/>
                      <a:pt x="7764" y="7094"/>
                      <a:pt x="7220" y="7052"/>
                    </a:cubicBezTo>
                    <a:cubicBezTo>
                      <a:pt x="7052" y="6738"/>
                      <a:pt x="6843" y="6466"/>
                      <a:pt x="6655" y="6257"/>
                    </a:cubicBezTo>
                    <a:cubicBezTo>
                      <a:pt x="6592" y="6173"/>
                      <a:pt x="6508" y="6131"/>
                      <a:pt x="6424" y="6131"/>
                    </a:cubicBezTo>
                    <a:cubicBezTo>
                      <a:pt x="7052" y="5294"/>
                      <a:pt x="6236" y="4227"/>
                      <a:pt x="5441" y="3704"/>
                    </a:cubicBezTo>
                    <a:cubicBezTo>
                      <a:pt x="5462" y="3537"/>
                      <a:pt x="5378" y="3390"/>
                      <a:pt x="5211" y="3349"/>
                    </a:cubicBezTo>
                    <a:cubicBezTo>
                      <a:pt x="4541" y="3307"/>
                      <a:pt x="3767" y="3118"/>
                      <a:pt x="3223" y="3642"/>
                    </a:cubicBezTo>
                    <a:cubicBezTo>
                      <a:pt x="2930" y="3914"/>
                      <a:pt x="2721" y="4290"/>
                      <a:pt x="2658" y="4709"/>
                    </a:cubicBezTo>
                    <a:cubicBezTo>
                      <a:pt x="2428" y="4604"/>
                      <a:pt x="2030" y="4583"/>
                      <a:pt x="1905" y="4395"/>
                    </a:cubicBezTo>
                    <a:cubicBezTo>
                      <a:pt x="1507" y="3955"/>
                      <a:pt x="1194" y="3662"/>
                      <a:pt x="1131" y="2993"/>
                    </a:cubicBezTo>
                    <a:cubicBezTo>
                      <a:pt x="1047" y="2344"/>
                      <a:pt x="3893" y="2093"/>
                      <a:pt x="3914" y="2972"/>
                    </a:cubicBezTo>
                    <a:cubicBezTo>
                      <a:pt x="3914" y="3035"/>
                      <a:pt x="3976" y="3077"/>
                      <a:pt x="4060" y="3077"/>
                    </a:cubicBezTo>
                    <a:cubicBezTo>
                      <a:pt x="4060" y="3118"/>
                      <a:pt x="4081" y="3139"/>
                      <a:pt x="4102" y="3181"/>
                    </a:cubicBezTo>
                    <a:cubicBezTo>
                      <a:pt x="4207" y="3307"/>
                      <a:pt x="4395" y="3307"/>
                      <a:pt x="4520" y="3202"/>
                    </a:cubicBezTo>
                    <a:cubicBezTo>
                      <a:pt x="4583" y="3139"/>
                      <a:pt x="4625" y="3118"/>
                      <a:pt x="4688" y="3077"/>
                    </a:cubicBezTo>
                    <a:cubicBezTo>
                      <a:pt x="4897" y="3181"/>
                      <a:pt x="5127" y="2909"/>
                      <a:pt x="4960" y="2700"/>
                    </a:cubicBezTo>
                    <a:cubicBezTo>
                      <a:pt x="4479" y="2072"/>
                      <a:pt x="5776" y="921"/>
                      <a:pt x="6424" y="1089"/>
                    </a:cubicBezTo>
                    <a:cubicBezTo>
                      <a:pt x="7638" y="1340"/>
                      <a:pt x="6927" y="2888"/>
                      <a:pt x="6404" y="3390"/>
                    </a:cubicBezTo>
                    <a:cubicBezTo>
                      <a:pt x="5985" y="3809"/>
                      <a:pt x="6529" y="4395"/>
                      <a:pt x="7010" y="4060"/>
                    </a:cubicBezTo>
                    <a:cubicBezTo>
                      <a:pt x="7889" y="3411"/>
                      <a:pt x="9396" y="4855"/>
                      <a:pt x="9940" y="5441"/>
                    </a:cubicBezTo>
                    <a:cubicBezTo>
                      <a:pt x="10672" y="6278"/>
                      <a:pt x="9647" y="6968"/>
                      <a:pt x="8893" y="711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74"/>
              <p:cNvSpPr/>
              <p:nvPr/>
            </p:nvSpPr>
            <p:spPr>
              <a:xfrm>
                <a:off x="7881263" y="3745350"/>
                <a:ext cx="70125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2805" h="2281" extrusionOk="0">
                    <a:moveTo>
                      <a:pt x="2240" y="565"/>
                    </a:moveTo>
                    <a:cubicBezTo>
                      <a:pt x="2804" y="1109"/>
                      <a:pt x="2763" y="1632"/>
                      <a:pt x="2030" y="1967"/>
                    </a:cubicBezTo>
                    <a:cubicBezTo>
                      <a:pt x="1382" y="2281"/>
                      <a:pt x="628" y="1779"/>
                      <a:pt x="294" y="1235"/>
                    </a:cubicBezTo>
                    <a:cubicBezTo>
                      <a:pt x="1" y="733"/>
                      <a:pt x="356" y="272"/>
                      <a:pt x="838" y="168"/>
                    </a:cubicBezTo>
                    <a:cubicBezTo>
                      <a:pt x="1131" y="105"/>
                      <a:pt x="1382" y="84"/>
                      <a:pt x="1654" y="0"/>
                    </a:cubicBezTo>
                    <a:cubicBezTo>
                      <a:pt x="1905" y="189"/>
                      <a:pt x="2114" y="461"/>
                      <a:pt x="2240" y="56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74"/>
              <p:cNvSpPr/>
              <p:nvPr/>
            </p:nvSpPr>
            <p:spPr>
              <a:xfrm>
                <a:off x="7822163" y="3781950"/>
                <a:ext cx="65400" cy="61750"/>
              </a:xfrm>
              <a:custGeom>
                <a:avLst/>
                <a:gdLst/>
                <a:ahLst/>
                <a:cxnLst/>
                <a:rect l="l" t="t" r="r" b="b"/>
                <a:pathLst>
                  <a:path w="2616" h="2470" extrusionOk="0">
                    <a:moveTo>
                      <a:pt x="795" y="2449"/>
                    </a:moveTo>
                    <a:cubicBezTo>
                      <a:pt x="0" y="2407"/>
                      <a:pt x="251" y="1215"/>
                      <a:pt x="586" y="817"/>
                    </a:cubicBezTo>
                    <a:cubicBezTo>
                      <a:pt x="900" y="482"/>
                      <a:pt x="1423" y="294"/>
                      <a:pt x="1779" y="1"/>
                    </a:cubicBezTo>
                    <a:cubicBezTo>
                      <a:pt x="1967" y="399"/>
                      <a:pt x="2281" y="733"/>
                      <a:pt x="2616" y="984"/>
                    </a:cubicBezTo>
                    <a:cubicBezTo>
                      <a:pt x="2574" y="1005"/>
                      <a:pt x="2511" y="1026"/>
                      <a:pt x="2490" y="1047"/>
                    </a:cubicBezTo>
                    <a:cubicBezTo>
                      <a:pt x="2176" y="1403"/>
                      <a:pt x="2051" y="1759"/>
                      <a:pt x="2051" y="2135"/>
                    </a:cubicBezTo>
                    <a:cubicBezTo>
                      <a:pt x="1632" y="2365"/>
                      <a:pt x="963" y="2470"/>
                      <a:pt x="795" y="244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74"/>
              <p:cNvSpPr/>
              <p:nvPr/>
            </p:nvSpPr>
            <p:spPr>
              <a:xfrm>
                <a:off x="7895388" y="3809675"/>
                <a:ext cx="90525" cy="91050"/>
              </a:xfrm>
              <a:custGeom>
                <a:avLst/>
                <a:gdLst/>
                <a:ahLst/>
                <a:cxnLst/>
                <a:rect l="l" t="t" r="r" b="b"/>
                <a:pathLst>
                  <a:path w="3621" h="3642" extrusionOk="0">
                    <a:moveTo>
                      <a:pt x="1758" y="2972"/>
                    </a:moveTo>
                    <a:cubicBezTo>
                      <a:pt x="1298" y="2826"/>
                      <a:pt x="273" y="2072"/>
                      <a:pt x="1" y="1382"/>
                    </a:cubicBezTo>
                    <a:cubicBezTo>
                      <a:pt x="294" y="1047"/>
                      <a:pt x="419" y="650"/>
                      <a:pt x="273" y="210"/>
                    </a:cubicBezTo>
                    <a:cubicBezTo>
                      <a:pt x="733" y="357"/>
                      <a:pt x="1235" y="398"/>
                      <a:pt x="1695" y="189"/>
                    </a:cubicBezTo>
                    <a:cubicBezTo>
                      <a:pt x="1842" y="126"/>
                      <a:pt x="1947" y="85"/>
                      <a:pt x="2051" y="1"/>
                    </a:cubicBezTo>
                    <a:cubicBezTo>
                      <a:pt x="2051" y="64"/>
                      <a:pt x="2072" y="189"/>
                      <a:pt x="2114" y="252"/>
                    </a:cubicBezTo>
                    <a:cubicBezTo>
                      <a:pt x="2658" y="1026"/>
                      <a:pt x="3620" y="3642"/>
                      <a:pt x="1758" y="297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74"/>
              <p:cNvSpPr/>
              <p:nvPr/>
            </p:nvSpPr>
            <p:spPr>
              <a:xfrm>
                <a:off x="7823738" y="3668975"/>
                <a:ext cx="240625" cy="157475"/>
              </a:xfrm>
              <a:custGeom>
                <a:avLst/>
                <a:gdLst/>
                <a:ahLst/>
                <a:cxnLst/>
                <a:rect l="l" t="t" r="r" b="b"/>
                <a:pathLst>
                  <a:path w="9625" h="6299" extrusionOk="0">
                    <a:moveTo>
                      <a:pt x="7846" y="6194"/>
                    </a:moveTo>
                    <a:cubicBezTo>
                      <a:pt x="7323" y="6298"/>
                      <a:pt x="6717" y="6173"/>
                      <a:pt x="6173" y="6131"/>
                    </a:cubicBezTo>
                    <a:cubicBezTo>
                      <a:pt x="6005" y="5817"/>
                      <a:pt x="5796" y="5545"/>
                      <a:pt x="5608" y="5336"/>
                    </a:cubicBezTo>
                    <a:cubicBezTo>
                      <a:pt x="5545" y="5252"/>
                      <a:pt x="5461" y="5210"/>
                      <a:pt x="5377" y="5210"/>
                    </a:cubicBezTo>
                    <a:cubicBezTo>
                      <a:pt x="6005" y="4373"/>
                      <a:pt x="5189" y="3306"/>
                      <a:pt x="4394" y="2783"/>
                    </a:cubicBezTo>
                    <a:cubicBezTo>
                      <a:pt x="4415" y="2616"/>
                      <a:pt x="4331" y="2469"/>
                      <a:pt x="4164" y="2428"/>
                    </a:cubicBezTo>
                    <a:cubicBezTo>
                      <a:pt x="3494" y="2386"/>
                      <a:pt x="2720" y="2197"/>
                      <a:pt x="2176" y="2721"/>
                    </a:cubicBezTo>
                    <a:cubicBezTo>
                      <a:pt x="1883" y="2993"/>
                      <a:pt x="1674" y="3369"/>
                      <a:pt x="1611" y="3788"/>
                    </a:cubicBezTo>
                    <a:cubicBezTo>
                      <a:pt x="1381" y="3683"/>
                      <a:pt x="983" y="3662"/>
                      <a:pt x="858" y="3474"/>
                    </a:cubicBezTo>
                    <a:cubicBezTo>
                      <a:pt x="460" y="3034"/>
                      <a:pt x="147" y="2741"/>
                      <a:pt x="84" y="2072"/>
                    </a:cubicBezTo>
                    <a:cubicBezTo>
                      <a:pt x="0" y="1423"/>
                      <a:pt x="2846" y="1172"/>
                      <a:pt x="2867" y="2051"/>
                    </a:cubicBezTo>
                    <a:cubicBezTo>
                      <a:pt x="2867" y="2114"/>
                      <a:pt x="2929" y="2156"/>
                      <a:pt x="3013" y="2156"/>
                    </a:cubicBezTo>
                    <a:cubicBezTo>
                      <a:pt x="3013" y="2197"/>
                      <a:pt x="3034" y="2218"/>
                      <a:pt x="3055" y="2260"/>
                    </a:cubicBezTo>
                    <a:cubicBezTo>
                      <a:pt x="3160" y="2386"/>
                      <a:pt x="3348" y="2386"/>
                      <a:pt x="3473" y="2281"/>
                    </a:cubicBezTo>
                    <a:cubicBezTo>
                      <a:pt x="3536" y="2218"/>
                      <a:pt x="3578" y="2197"/>
                      <a:pt x="3641" y="2156"/>
                    </a:cubicBezTo>
                    <a:cubicBezTo>
                      <a:pt x="3850" y="2260"/>
                      <a:pt x="4080" y="1988"/>
                      <a:pt x="3913" y="1779"/>
                    </a:cubicBezTo>
                    <a:cubicBezTo>
                      <a:pt x="3432" y="1151"/>
                      <a:pt x="4729" y="0"/>
                      <a:pt x="5377" y="168"/>
                    </a:cubicBezTo>
                    <a:cubicBezTo>
                      <a:pt x="6591" y="419"/>
                      <a:pt x="5880" y="1967"/>
                      <a:pt x="5357" y="2469"/>
                    </a:cubicBezTo>
                    <a:cubicBezTo>
                      <a:pt x="4938" y="2888"/>
                      <a:pt x="5482" y="3474"/>
                      <a:pt x="5963" y="3139"/>
                    </a:cubicBezTo>
                    <a:cubicBezTo>
                      <a:pt x="6842" y="2490"/>
                      <a:pt x="8349" y="3934"/>
                      <a:pt x="8893" y="4520"/>
                    </a:cubicBezTo>
                    <a:cubicBezTo>
                      <a:pt x="9625" y="5357"/>
                      <a:pt x="8600" y="6047"/>
                      <a:pt x="7846" y="619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365" name="Google Shape;2365;p74"/>
          <p:cNvGrpSpPr/>
          <p:nvPr/>
        </p:nvGrpSpPr>
        <p:grpSpPr>
          <a:xfrm>
            <a:off x="6878833" y="2052280"/>
            <a:ext cx="1549494" cy="1763385"/>
            <a:chOff x="5905355" y="2434425"/>
            <a:chExt cx="1753416" cy="1995456"/>
          </a:xfrm>
        </p:grpSpPr>
        <p:sp>
          <p:nvSpPr>
            <p:cNvPr id="2366" name="Google Shape;2366;p74"/>
            <p:cNvSpPr/>
            <p:nvPr/>
          </p:nvSpPr>
          <p:spPr>
            <a:xfrm rot="631759">
              <a:off x="6289873" y="2712152"/>
              <a:ext cx="873864" cy="753315"/>
            </a:xfrm>
            <a:custGeom>
              <a:avLst/>
              <a:gdLst/>
              <a:ahLst/>
              <a:cxnLst/>
              <a:rect l="l" t="t" r="r" b="b"/>
              <a:pathLst>
                <a:path w="31700" h="27327" extrusionOk="0">
                  <a:moveTo>
                    <a:pt x="273" y="13433"/>
                  </a:moveTo>
                  <a:cubicBezTo>
                    <a:pt x="649" y="13161"/>
                    <a:pt x="1026" y="13078"/>
                    <a:pt x="1444" y="13119"/>
                  </a:cubicBezTo>
                  <a:cubicBezTo>
                    <a:pt x="1946" y="13182"/>
                    <a:pt x="2449" y="13119"/>
                    <a:pt x="2930" y="13350"/>
                  </a:cubicBezTo>
                  <a:cubicBezTo>
                    <a:pt x="3160" y="13496"/>
                    <a:pt x="3516" y="13496"/>
                    <a:pt x="3788" y="13412"/>
                  </a:cubicBezTo>
                  <a:cubicBezTo>
                    <a:pt x="5064" y="13119"/>
                    <a:pt x="6403" y="13015"/>
                    <a:pt x="7659" y="12575"/>
                  </a:cubicBezTo>
                  <a:cubicBezTo>
                    <a:pt x="8600" y="12241"/>
                    <a:pt x="9542" y="11864"/>
                    <a:pt x="10462" y="11529"/>
                  </a:cubicBezTo>
                  <a:cubicBezTo>
                    <a:pt x="11550" y="11111"/>
                    <a:pt x="12659" y="10650"/>
                    <a:pt x="13601" y="9939"/>
                  </a:cubicBezTo>
                  <a:cubicBezTo>
                    <a:pt x="13831" y="9751"/>
                    <a:pt x="14082" y="9625"/>
                    <a:pt x="14354" y="9479"/>
                  </a:cubicBezTo>
                  <a:cubicBezTo>
                    <a:pt x="15819" y="8851"/>
                    <a:pt x="16907" y="7742"/>
                    <a:pt x="18141" y="6759"/>
                  </a:cubicBezTo>
                  <a:cubicBezTo>
                    <a:pt x="18790" y="6236"/>
                    <a:pt x="18999" y="5461"/>
                    <a:pt x="19271" y="4729"/>
                  </a:cubicBezTo>
                  <a:cubicBezTo>
                    <a:pt x="19355" y="4436"/>
                    <a:pt x="19418" y="4143"/>
                    <a:pt x="19564" y="3892"/>
                  </a:cubicBezTo>
                  <a:cubicBezTo>
                    <a:pt x="20004" y="3097"/>
                    <a:pt x="20108" y="2218"/>
                    <a:pt x="20317" y="1360"/>
                  </a:cubicBezTo>
                  <a:cubicBezTo>
                    <a:pt x="20401" y="1067"/>
                    <a:pt x="20317" y="775"/>
                    <a:pt x="20317" y="461"/>
                  </a:cubicBezTo>
                  <a:cubicBezTo>
                    <a:pt x="20317" y="335"/>
                    <a:pt x="20338" y="168"/>
                    <a:pt x="20359" y="0"/>
                  </a:cubicBezTo>
                  <a:cubicBezTo>
                    <a:pt x="20568" y="42"/>
                    <a:pt x="20757" y="63"/>
                    <a:pt x="20924" y="147"/>
                  </a:cubicBezTo>
                  <a:cubicBezTo>
                    <a:pt x="22242" y="649"/>
                    <a:pt x="23581" y="1109"/>
                    <a:pt x="24900" y="1632"/>
                  </a:cubicBezTo>
                  <a:cubicBezTo>
                    <a:pt x="25444" y="1842"/>
                    <a:pt x="25946" y="2197"/>
                    <a:pt x="26406" y="2532"/>
                  </a:cubicBezTo>
                  <a:cubicBezTo>
                    <a:pt x="27871" y="3578"/>
                    <a:pt x="29231" y="4771"/>
                    <a:pt x="30340" y="6215"/>
                  </a:cubicBezTo>
                  <a:cubicBezTo>
                    <a:pt x="30486" y="6424"/>
                    <a:pt x="30654" y="6654"/>
                    <a:pt x="30716" y="6905"/>
                  </a:cubicBezTo>
                  <a:cubicBezTo>
                    <a:pt x="31030" y="7805"/>
                    <a:pt x="31344" y="8726"/>
                    <a:pt x="31658" y="9688"/>
                  </a:cubicBezTo>
                  <a:cubicBezTo>
                    <a:pt x="31595" y="9834"/>
                    <a:pt x="31491" y="9939"/>
                    <a:pt x="31407" y="10065"/>
                  </a:cubicBezTo>
                  <a:cubicBezTo>
                    <a:pt x="31281" y="10253"/>
                    <a:pt x="31239" y="10483"/>
                    <a:pt x="31407" y="10650"/>
                  </a:cubicBezTo>
                  <a:cubicBezTo>
                    <a:pt x="31637" y="10881"/>
                    <a:pt x="31637" y="11174"/>
                    <a:pt x="31637" y="11446"/>
                  </a:cubicBezTo>
                  <a:cubicBezTo>
                    <a:pt x="31700" y="12220"/>
                    <a:pt x="31553" y="12910"/>
                    <a:pt x="31219" y="13601"/>
                  </a:cubicBezTo>
                  <a:cubicBezTo>
                    <a:pt x="30884" y="14249"/>
                    <a:pt x="30612" y="14940"/>
                    <a:pt x="30340" y="15609"/>
                  </a:cubicBezTo>
                  <a:cubicBezTo>
                    <a:pt x="30172" y="16007"/>
                    <a:pt x="29942" y="16342"/>
                    <a:pt x="29670" y="16656"/>
                  </a:cubicBezTo>
                  <a:cubicBezTo>
                    <a:pt x="27306" y="19480"/>
                    <a:pt x="26950" y="19857"/>
                    <a:pt x="24167" y="22096"/>
                  </a:cubicBezTo>
                  <a:cubicBezTo>
                    <a:pt x="23895" y="22305"/>
                    <a:pt x="23581" y="22514"/>
                    <a:pt x="23268" y="22682"/>
                  </a:cubicBezTo>
                  <a:cubicBezTo>
                    <a:pt x="22117" y="23330"/>
                    <a:pt x="20966" y="23979"/>
                    <a:pt x="19794" y="24607"/>
                  </a:cubicBezTo>
                  <a:cubicBezTo>
                    <a:pt x="18539" y="25255"/>
                    <a:pt x="17221" y="25820"/>
                    <a:pt x="15861" y="26176"/>
                  </a:cubicBezTo>
                  <a:cubicBezTo>
                    <a:pt x="14542" y="26552"/>
                    <a:pt x="13182" y="26866"/>
                    <a:pt x="11843" y="27180"/>
                  </a:cubicBezTo>
                  <a:cubicBezTo>
                    <a:pt x="11634" y="27222"/>
                    <a:pt x="11446" y="27285"/>
                    <a:pt x="11237" y="27285"/>
                  </a:cubicBezTo>
                  <a:cubicBezTo>
                    <a:pt x="9856" y="27327"/>
                    <a:pt x="8475" y="27306"/>
                    <a:pt x="7115" y="27096"/>
                  </a:cubicBezTo>
                  <a:cubicBezTo>
                    <a:pt x="6947" y="27055"/>
                    <a:pt x="6801" y="26950"/>
                    <a:pt x="6633" y="26908"/>
                  </a:cubicBezTo>
                  <a:cubicBezTo>
                    <a:pt x="6215" y="26699"/>
                    <a:pt x="5796" y="26511"/>
                    <a:pt x="5378" y="26301"/>
                  </a:cubicBezTo>
                  <a:cubicBezTo>
                    <a:pt x="4750" y="25987"/>
                    <a:pt x="4039" y="25883"/>
                    <a:pt x="3453" y="25485"/>
                  </a:cubicBezTo>
                  <a:cubicBezTo>
                    <a:pt x="2344" y="24774"/>
                    <a:pt x="1591" y="23791"/>
                    <a:pt x="1068" y="22598"/>
                  </a:cubicBezTo>
                  <a:cubicBezTo>
                    <a:pt x="775" y="21886"/>
                    <a:pt x="503" y="21154"/>
                    <a:pt x="252" y="20443"/>
                  </a:cubicBezTo>
                  <a:cubicBezTo>
                    <a:pt x="126" y="20087"/>
                    <a:pt x="63" y="19710"/>
                    <a:pt x="63" y="19313"/>
                  </a:cubicBezTo>
                  <a:cubicBezTo>
                    <a:pt x="63" y="17890"/>
                    <a:pt x="42" y="16446"/>
                    <a:pt x="21" y="14982"/>
                  </a:cubicBezTo>
                  <a:cubicBezTo>
                    <a:pt x="1" y="14438"/>
                    <a:pt x="63" y="13915"/>
                    <a:pt x="273" y="13433"/>
                  </a:cubicBezTo>
                  <a:close/>
                  <a:moveTo>
                    <a:pt x="13936" y="24983"/>
                  </a:moveTo>
                  <a:lnTo>
                    <a:pt x="13936" y="24983"/>
                  </a:lnTo>
                  <a:lnTo>
                    <a:pt x="15003" y="24983"/>
                  </a:lnTo>
                  <a:cubicBezTo>
                    <a:pt x="15505" y="25004"/>
                    <a:pt x="15944" y="24899"/>
                    <a:pt x="16363" y="24690"/>
                  </a:cubicBezTo>
                  <a:cubicBezTo>
                    <a:pt x="17011" y="24355"/>
                    <a:pt x="17681" y="24042"/>
                    <a:pt x="18371" y="23832"/>
                  </a:cubicBezTo>
                  <a:cubicBezTo>
                    <a:pt x="18623" y="23770"/>
                    <a:pt x="18853" y="23560"/>
                    <a:pt x="19062" y="23414"/>
                  </a:cubicBezTo>
                  <a:cubicBezTo>
                    <a:pt x="19836" y="22807"/>
                    <a:pt x="20631" y="22158"/>
                    <a:pt x="21447" y="21573"/>
                  </a:cubicBezTo>
                  <a:cubicBezTo>
                    <a:pt x="22703" y="20652"/>
                    <a:pt x="23456" y="19355"/>
                    <a:pt x="24209" y="18078"/>
                  </a:cubicBezTo>
                  <a:cubicBezTo>
                    <a:pt x="24272" y="17974"/>
                    <a:pt x="24293" y="17869"/>
                    <a:pt x="24335" y="17723"/>
                  </a:cubicBezTo>
                  <a:cubicBezTo>
                    <a:pt x="24690" y="16718"/>
                    <a:pt x="24649" y="15630"/>
                    <a:pt x="24544" y="14584"/>
                  </a:cubicBezTo>
                  <a:cubicBezTo>
                    <a:pt x="24523" y="14228"/>
                    <a:pt x="24293" y="13894"/>
                    <a:pt x="24125" y="13538"/>
                  </a:cubicBezTo>
                  <a:cubicBezTo>
                    <a:pt x="24063" y="13412"/>
                    <a:pt x="23874" y="13308"/>
                    <a:pt x="23707" y="13266"/>
                  </a:cubicBezTo>
                  <a:cubicBezTo>
                    <a:pt x="23456" y="13161"/>
                    <a:pt x="23142" y="13329"/>
                    <a:pt x="23163" y="13622"/>
                  </a:cubicBezTo>
                  <a:cubicBezTo>
                    <a:pt x="23163" y="13894"/>
                    <a:pt x="23226" y="14145"/>
                    <a:pt x="23268" y="14417"/>
                  </a:cubicBezTo>
                  <a:cubicBezTo>
                    <a:pt x="23498" y="15212"/>
                    <a:pt x="23435" y="16028"/>
                    <a:pt x="23330" y="16865"/>
                  </a:cubicBezTo>
                  <a:cubicBezTo>
                    <a:pt x="23268" y="17262"/>
                    <a:pt x="23142" y="17597"/>
                    <a:pt x="22912" y="17932"/>
                  </a:cubicBezTo>
                  <a:cubicBezTo>
                    <a:pt x="22745" y="18141"/>
                    <a:pt x="22619" y="18392"/>
                    <a:pt x="22514" y="18622"/>
                  </a:cubicBezTo>
                  <a:cubicBezTo>
                    <a:pt x="22221" y="19166"/>
                    <a:pt x="21866" y="19689"/>
                    <a:pt x="21384" y="20087"/>
                  </a:cubicBezTo>
                  <a:cubicBezTo>
                    <a:pt x="20380" y="20903"/>
                    <a:pt x="19376" y="21740"/>
                    <a:pt x="18351" y="22514"/>
                  </a:cubicBezTo>
                  <a:cubicBezTo>
                    <a:pt x="18120" y="22702"/>
                    <a:pt x="17765" y="22828"/>
                    <a:pt x="17493" y="22912"/>
                  </a:cubicBezTo>
                  <a:cubicBezTo>
                    <a:pt x="17095" y="23037"/>
                    <a:pt x="16698" y="23163"/>
                    <a:pt x="16363" y="23414"/>
                  </a:cubicBezTo>
                  <a:cubicBezTo>
                    <a:pt x="15944" y="23728"/>
                    <a:pt x="15463" y="23832"/>
                    <a:pt x="14940" y="23832"/>
                  </a:cubicBezTo>
                  <a:lnTo>
                    <a:pt x="13161" y="23832"/>
                  </a:lnTo>
                  <a:cubicBezTo>
                    <a:pt x="12722" y="23853"/>
                    <a:pt x="12304" y="23770"/>
                    <a:pt x="11885" y="23581"/>
                  </a:cubicBezTo>
                  <a:cubicBezTo>
                    <a:pt x="11446" y="23372"/>
                    <a:pt x="10965" y="23205"/>
                    <a:pt x="10483" y="23058"/>
                  </a:cubicBezTo>
                  <a:cubicBezTo>
                    <a:pt x="10044" y="22933"/>
                    <a:pt x="9688" y="22682"/>
                    <a:pt x="9395" y="22305"/>
                  </a:cubicBezTo>
                  <a:cubicBezTo>
                    <a:pt x="9270" y="22117"/>
                    <a:pt x="9123" y="21949"/>
                    <a:pt x="8956" y="21761"/>
                  </a:cubicBezTo>
                  <a:cubicBezTo>
                    <a:pt x="8621" y="21322"/>
                    <a:pt x="8349" y="20903"/>
                    <a:pt x="8642" y="20296"/>
                  </a:cubicBezTo>
                  <a:cubicBezTo>
                    <a:pt x="8705" y="20213"/>
                    <a:pt x="8600" y="20003"/>
                    <a:pt x="8516" y="19920"/>
                  </a:cubicBezTo>
                  <a:cubicBezTo>
                    <a:pt x="8391" y="19794"/>
                    <a:pt x="8182" y="19815"/>
                    <a:pt x="8014" y="19920"/>
                  </a:cubicBezTo>
                  <a:cubicBezTo>
                    <a:pt x="7805" y="20066"/>
                    <a:pt x="7700" y="20275"/>
                    <a:pt x="7659" y="20506"/>
                  </a:cubicBezTo>
                  <a:cubicBezTo>
                    <a:pt x="7575" y="21050"/>
                    <a:pt x="7596" y="21573"/>
                    <a:pt x="7910" y="22012"/>
                  </a:cubicBezTo>
                  <a:cubicBezTo>
                    <a:pt x="8119" y="22305"/>
                    <a:pt x="8307" y="22598"/>
                    <a:pt x="8516" y="22891"/>
                  </a:cubicBezTo>
                  <a:cubicBezTo>
                    <a:pt x="8914" y="23435"/>
                    <a:pt x="9353" y="23874"/>
                    <a:pt x="10044" y="24042"/>
                  </a:cubicBezTo>
                  <a:cubicBezTo>
                    <a:pt x="10169" y="24063"/>
                    <a:pt x="10295" y="24146"/>
                    <a:pt x="10420" y="24209"/>
                  </a:cubicBezTo>
                  <a:cubicBezTo>
                    <a:pt x="11509" y="24732"/>
                    <a:pt x="12597" y="25130"/>
                    <a:pt x="13831" y="24983"/>
                  </a:cubicBezTo>
                  <a:close/>
                  <a:moveTo>
                    <a:pt x="19732" y="11739"/>
                  </a:moveTo>
                  <a:lnTo>
                    <a:pt x="19732" y="12136"/>
                  </a:lnTo>
                  <a:cubicBezTo>
                    <a:pt x="19773" y="12345"/>
                    <a:pt x="19836" y="12534"/>
                    <a:pt x="20045" y="12638"/>
                  </a:cubicBezTo>
                  <a:cubicBezTo>
                    <a:pt x="20296" y="12743"/>
                    <a:pt x="20527" y="12680"/>
                    <a:pt x="20673" y="12471"/>
                  </a:cubicBezTo>
                  <a:cubicBezTo>
                    <a:pt x="20840" y="12262"/>
                    <a:pt x="20966" y="12031"/>
                    <a:pt x="21050" y="11780"/>
                  </a:cubicBezTo>
                  <a:cubicBezTo>
                    <a:pt x="21217" y="11257"/>
                    <a:pt x="21008" y="11006"/>
                    <a:pt x="20485" y="10985"/>
                  </a:cubicBezTo>
                  <a:cubicBezTo>
                    <a:pt x="20066" y="10943"/>
                    <a:pt x="19815" y="11132"/>
                    <a:pt x="19752" y="11529"/>
                  </a:cubicBezTo>
                  <a:cubicBezTo>
                    <a:pt x="19732" y="11613"/>
                    <a:pt x="19732" y="11739"/>
                    <a:pt x="19732" y="11739"/>
                  </a:cubicBezTo>
                  <a:close/>
                  <a:moveTo>
                    <a:pt x="7470" y="17472"/>
                  </a:moveTo>
                  <a:cubicBezTo>
                    <a:pt x="7993" y="17472"/>
                    <a:pt x="8224" y="17262"/>
                    <a:pt x="8224" y="16865"/>
                  </a:cubicBezTo>
                  <a:cubicBezTo>
                    <a:pt x="8224" y="16216"/>
                    <a:pt x="7868" y="16007"/>
                    <a:pt x="7261" y="16300"/>
                  </a:cubicBezTo>
                  <a:cubicBezTo>
                    <a:pt x="7156" y="16342"/>
                    <a:pt x="7052" y="16404"/>
                    <a:pt x="6968" y="16467"/>
                  </a:cubicBezTo>
                  <a:cubicBezTo>
                    <a:pt x="6780" y="16614"/>
                    <a:pt x="6759" y="16823"/>
                    <a:pt x="6780" y="17032"/>
                  </a:cubicBezTo>
                  <a:cubicBezTo>
                    <a:pt x="6843" y="17241"/>
                    <a:pt x="6968" y="17388"/>
                    <a:pt x="7177" y="17451"/>
                  </a:cubicBezTo>
                  <a:cubicBezTo>
                    <a:pt x="7324" y="17451"/>
                    <a:pt x="7428" y="17451"/>
                    <a:pt x="7470" y="1747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74"/>
            <p:cNvSpPr/>
            <p:nvPr/>
          </p:nvSpPr>
          <p:spPr>
            <a:xfrm rot="631759">
              <a:off x="6162511" y="2563897"/>
              <a:ext cx="1125934" cy="871576"/>
            </a:xfrm>
            <a:custGeom>
              <a:avLst/>
              <a:gdLst/>
              <a:ahLst/>
              <a:cxnLst/>
              <a:rect l="l" t="t" r="r" b="b"/>
              <a:pathLst>
                <a:path w="40844" h="31617" extrusionOk="0">
                  <a:moveTo>
                    <a:pt x="5524" y="28561"/>
                  </a:moveTo>
                  <a:cubicBezTo>
                    <a:pt x="6089" y="29670"/>
                    <a:pt x="6780" y="30633"/>
                    <a:pt x="7742" y="31386"/>
                  </a:cubicBezTo>
                  <a:cubicBezTo>
                    <a:pt x="7700" y="31616"/>
                    <a:pt x="7533" y="31595"/>
                    <a:pt x="7408" y="31595"/>
                  </a:cubicBezTo>
                  <a:cubicBezTo>
                    <a:pt x="6843" y="31595"/>
                    <a:pt x="6278" y="31595"/>
                    <a:pt x="5734" y="31574"/>
                  </a:cubicBezTo>
                  <a:cubicBezTo>
                    <a:pt x="5273" y="31574"/>
                    <a:pt x="4855" y="31512"/>
                    <a:pt x="4478" y="31198"/>
                  </a:cubicBezTo>
                  <a:cubicBezTo>
                    <a:pt x="4311" y="31093"/>
                    <a:pt x="4081" y="31010"/>
                    <a:pt x="3892" y="31051"/>
                  </a:cubicBezTo>
                  <a:cubicBezTo>
                    <a:pt x="3139" y="31093"/>
                    <a:pt x="2428" y="30905"/>
                    <a:pt x="1800" y="30486"/>
                  </a:cubicBezTo>
                  <a:cubicBezTo>
                    <a:pt x="1674" y="30424"/>
                    <a:pt x="1549" y="30340"/>
                    <a:pt x="1402" y="30319"/>
                  </a:cubicBezTo>
                  <a:cubicBezTo>
                    <a:pt x="942" y="30235"/>
                    <a:pt x="817" y="29859"/>
                    <a:pt x="775" y="29482"/>
                  </a:cubicBezTo>
                  <a:cubicBezTo>
                    <a:pt x="754" y="29085"/>
                    <a:pt x="775" y="28708"/>
                    <a:pt x="754" y="28331"/>
                  </a:cubicBezTo>
                  <a:cubicBezTo>
                    <a:pt x="733" y="28059"/>
                    <a:pt x="712" y="27808"/>
                    <a:pt x="649" y="27536"/>
                  </a:cubicBezTo>
                  <a:cubicBezTo>
                    <a:pt x="545" y="27097"/>
                    <a:pt x="419" y="26616"/>
                    <a:pt x="252" y="26176"/>
                  </a:cubicBezTo>
                  <a:cubicBezTo>
                    <a:pt x="1" y="25465"/>
                    <a:pt x="1" y="24732"/>
                    <a:pt x="1" y="24000"/>
                  </a:cubicBezTo>
                  <a:lnTo>
                    <a:pt x="1" y="17807"/>
                  </a:lnTo>
                  <a:cubicBezTo>
                    <a:pt x="1" y="17493"/>
                    <a:pt x="1" y="17158"/>
                    <a:pt x="42" y="16844"/>
                  </a:cubicBezTo>
                  <a:cubicBezTo>
                    <a:pt x="189" y="16133"/>
                    <a:pt x="231" y="15463"/>
                    <a:pt x="314" y="14752"/>
                  </a:cubicBezTo>
                  <a:cubicBezTo>
                    <a:pt x="398" y="13915"/>
                    <a:pt x="565" y="13057"/>
                    <a:pt x="858" y="12262"/>
                  </a:cubicBezTo>
                  <a:cubicBezTo>
                    <a:pt x="1382" y="10860"/>
                    <a:pt x="1988" y="9500"/>
                    <a:pt x="2825" y="8203"/>
                  </a:cubicBezTo>
                  <a:cubicBezTo>
                    <a:pt x="3014" y="7952"/>
                    <a:pt x="3181" y="7680"/>
                    <a:pt x="3432" y="7450"/>
                  </a:cubicBezTo>
                  <a:cubicBezTo>
                    <a:pt x="4206" y="6634"/>
                    <a:pt x="5001" y="5859"/>
                    <a:pt x="5796" y="5064"/>
                  </a:cubicBezTo>
                  <a:cubicBezTo>
                    <a:pt x="6006" y="4855"/>
                    <a:pt x="6257" y="4688"/>
                    <a:pt x="6487" y="4520"/>
                  </a:cubicBezTo>
                  <a:cubicBezTo>
                    <a:pt x="7512" y="3809"/>
                    <a:pt x="8558" y="3160"/>
                    <a:pt x="9542" y="2428"/>
                  </a:cubicBezTo>
                  <a:cubicBezTo>
                    <a:pt x="10860" y="1486"/>
                    <a:pt x="12283" y="838"/>
                    <a:pt x="13810" y="336"/>
                  </a:cubicBezTo>
                  <a:cubicBezTo>
                    <a:pt x="14438" y="126"/>
                    <a:pt x="15149" y="84"/>
                    <a:pt x="15798" y="43"/>
                  </a:cubicBezTo>
                  <a:cubicBezTo>
                    <a:pt x="16781" y="1"/>
                    <a:pt x="17807" y="43"/>
                    <a:pt x="18811" y="22"/>
                  </a:cubicBezTo>
                  <a:cubicBezTo>
                    <a:pt x="19606" y="1"/>
                    <a:pt x="20380" y="315"/>
                    <a:pt x="21133" y="461"/>
                  </a:cubicBezTo>
                  <a:cubicBezTo>
                    <a:pt x="21677" y="608"/>
                    <a:pt x="22201" y="775"/>
                    <a:pt x="22724" y="984"/>
                  </a:cubicBezTo>
                  <a:cubicBezTo>
                    <a:pt x="23017" y="1089"/>
                    <a:pt x="23309" y="1277"/>
                    <a:pt x="23540" y="1486"/>
                  </a:cubicBezTo>
                  <a:cubicBezTo>
                    <a:pt x="23874" y="1800"/>
                    <a:pt x="24293" y="2093"/>
                    <a:pt x="24251" y="2637"/>
                  </a:cubicBezTo>
                  <a:cubicBezTo>
                    <a:pt x="24251" y="2721"/>
                    <a:pt x="24293" y="2805"/>
                    <a:pt x="24356" y="2867"/>
                  </a:cubicBezTo>
                  <a:cubicBezTo>
                    <a:pt x="24460" y="3077"/>
                    <a:pt x="24732" y="3139"/>
                    <a:pt x="24879" y="2951"/>
                  </a:cubicBezTo>
                  <a:cubicBezTo>
                    <a:pt x="25214" y="2428"/>
                    <a:pt x="25737" y="2177"/>
                    <a:pt x="26302" y="2030"/>
                  </a:cubicBezTo>
                  <a:cubicBezTo>
                    <a:pt x="27138" y="1863"/>
                    <a:pt x="27975" y="1675"/>
                    <a:pt x="28812" y="1989"/>
                  </a:cubicBezTo>
                  <a:cubicBezTo>
                    <a:pt x="29231" y="2135"/>
                    <a:pt x="29649" y="2281"/>
                    <a:pt x="30110" y="2344"/>
                  </a:cubicBezTo>
                  <a:cubicBezTo>
                    <a:pt x="30884" y="2491"/>
                    <a:pt x="31512" y="2867"/>
                    <a:pt x="32139" y="3349"/>
                  </a:cubicBezTo>
                  <a:cubicBezTo>
                    <a:pt x="32558" y="3662"/>
                    <a:pt x="33039" y="3913"/>
                    <a:pt x="33478" y="4206"/>
                  </a:cubicBezTo>
                  <a:cubicBezTo>
                    <a:pt x="33729" y="4395"/>
                    <a:pt x="34022" y="4541"/>
                    <a:pt x="34253" y="4792"/>
                  </a:cubicBezTo>
                  <a:cubicBezTo>
                    <a:pt x="35089" y="5587"/>
                    <a:pt x="35885" y="6403"/>
                    <a:pt x="36701" y="7219"/>
                  </a:cubicBezTo>
                  <a:cubicBezTo>
                    <a:pt x="36910" y="7429"/>
                    <a:pt x="37077" y="7659"/>
                    <a:pt x="37266" y="7889"/>
                  </a:cubicBezTo>
                  <a:cubicBezTo>
                    <a:pt x="37538" y="8245"/>
                    <a:pt x="37789" y="8600"/>
                    <a:pt x="38061" y="8977"/>
                  </a:cubicBezTo>
                  <a:cubicBezTo>
                    <a:pt x="39421" y="10776"/>
                    <a:pt x="39442" y="10776"/>
                    <a:pt x="40195" y="12890"/>
                  </a:cubicBezTo>
                  <a:cubicBezTo>
                    <a:pt x="40592" y="13957"/>
                    <a:pt x="40843" y="15087"/>
                    <a:pt x="40823" y="16258"/>
                  </a:cubicBezTo>
                  <a:cubicBezTo>
                    <a:pt x="40802" y="17179"/>
                    <a:pt x="40802" y="18100"/>
                    <a:pt x="40823" y="19020"/>
                  </a:cubicBezTo>
                  <a:cubicBezTo>
                    <a:pt x="40843" y="19962"/>
                    <a:pt x="40613" y="20820"/>
                    <a:pt x="40299" y="21678"/>
                  </a:cubicBezTo>
                  <a:cubicBezTo>
                    <a:pt x="40216" y="21740"/>
                    <a:pt x="40153" y="21782"/>
                    <a:pt x="40069" y="21803"/>
                  </a:cubicBezTo>
                  <a:cubicBezTo>
                    <a:pt x="39525" y="22180"/>
                    <a:pt x="38939" y="22222"/>
                    <a:pt x="38312" y="21950"/>
                  </a:cubicBezTo>
                  <a:cubicBezTo>
                    <a:pt x="38102" y="21845"/>
                    <a:pt x="37851" y="21887"/>
                    <a:pt x="37600" y="21887"/>
                  </a:cubicBezTo>
                  <a:lnTo>
                    <a:pt x="36408" y="21887"/>
                  </a:lnTo>
                  <a:cubicBezTo>
                    <a:pt x="36491" y="21636"/>
                    <a:pt x="36533" y="21447"/>
                    <a:pt x="36617" y="21259"/>
                  </a:cubicBezTo>
                  <a:cubicBezTo>
                    <a:pt x="36952" y="20485"/>
                    <a:pt x="37266" y="19690"/>
                    <a:pt x="37600" y="18916"/>
                  </a:cubicBezTo>
                  <a:cubicBezTo>
                    <a:pt x="37810" y="18434"/>
                    <a:pt x="37914" y="17974"/>
                    <a:pt x="37893" y="17451"/>
                  </a:cubicBezTo>
                  <a:cubicBezTo>
                    <a:pt x="37872" y="17054"/>
                    <a:pt x="37893" y="16677"/>
                    <a:pt x="37893" y="16300"/>
                  </a:cubicBezTo>
                  <a:cubicBezTo>
                    <a:pt x="37893" y="15986"/>
                    <a:pt x="37998" y="15714"/>
                    <a:pt x="38228" y="15505"/>
                  </a:cubicBezTo>
                  <a:cubicBezTo>
                    <a:pt x="38939" y="14898"/>
                    <a:pt x="39128" y="14103"/>
                    <a:pt x="39149" y="13224"/>
                  </a:cubicBezTo>
                  <a:cubicBezTo>
                    <a:pt x="39149" y="13078"/>
                    <a:pt x="39128" y="12952"/>
                    <a:pt x="39149" y="12785"/>
                  </a:cubicBezTo>
                  <a:cubicBezTo>
                    <a:pt x="39337" y="11864"/>
                    <a:pt x="38835" y="11216"/>
                    <a:pt x="38312" y="10567"/>
                  </a:cubicBezTo>
                  <a:cubicBezTo>
                    <a:pt x="38165" y="10358"/>
                    <a:pt x="37956" y="10274"/>
                    <a:pt x="37705" y="10253"/>
                  </a:cubicBezTo>
                  <a:cubicBezTo>
                    <a:pt x="37182" y="10191"/>
                    <a:pt x="36638" y="10274"/>
                    <a:pt x="36073" y="10546"/>
                  </a:cubicBezTo>
                  <a:cubicBezTo>
                    <a:pt x="35989" y="10442"/>
                    <a:pt x="35885" y="10337"/>
                    <a:pt x="35780" y="10232"/>
                  </a:cubicBezTo>
                  <a:cubicBezTo>
                    <a:pt x="34462" y="8810"/>
                    <a:pt x="33060" y="7533"/>
                    <a:pt x="31407" y="6508"/>
                  </a:cubicBezTo>
                  <a:cubicBezTo>
                    <a:pt x="31177" y="6382"/>
                    <a:pt x="30968" y="6215"/>
                    <a:pt x="30696" y="6110"/>
                  </a:cubicBezTo>
                  <a:cubicBezTo>
                    <a:pt x="28854" y="5420"/>
                    <a:pt x="27013" y="4730"/>
                    <a:pt x="25151" y="4060"/>
                  </a:cubicBezTo>
                  <a:cubicBezTo>
                    <a:pt x="25109" y="4018"/>
                    <a:pt x="25046" y="4060"/>
                    <a:pt x="24983" y="4018"/>
                  </a:cubicBezTo>
                  <a:cubicBezTo>
                    <a:pt x="24816" y="4185"/>
                    <a:pt x="24921" y="4395"/>
                    <a:pt x="24900" y="4583"/>
                  </a:cubicBezTo>
                  <a:cubicBezTo>
                    <a:pt x="24879" y="4792"/>
                    <a:pt x="24879" y="5002"/>
                    <a:pt x="24837" y="5211"/>
                  </a:cubicBezTo>
                  <a:cubicBezTo>
                    <a:pt x="24816" y="5378"/>
                    <a:pt x="24837" y="5587"/>
                    <a:pt x="24732" y="5692"/>
                  </a:cubicBezTo>
                  <a:cubicBezTo>
                    <a:pt x="24418" y="6069"/>
                    <a:pt x="24502" y="6487"/>
                    <a:pt x="24481" y="6885"/>
                  </a:cubicBezTo>
                  <a:cubicBezTo>
                    <a:pt x="24418" y="7722"/>
                    <a:pt x="24209" y="8496"/>
                    <a:pt x="23665" y="9144"/>
                  </a:cubicBezTo>
                  <a:cubicBezTo>
                    <a:pt x="23519" y="9333"/>
                    <a:pt x="23435" y="9542"/>
                    <a:pt x="23330" y="9751"/>
                  </a:cubicBezTo>
                  <a:cubicBezTo>
                    <a:pt x="23205" y="9981"/>
                    <a:pt x="23058" y="10232"/>
                    <a:pt x="22954" y="10442"/>
                  </a:cubicBezTo>
                  <a:cubicBezTo>
                    <a:pt x="22849" y="10609"/>
                    <a:pt x="22682" y="10797"/>
                    <a:pt x="22682" y="10965"/>
                  </a:cubicBezTo>
                  <a:cubicBezTo>
                    <a:pt x="22682" y="11341"/>
                    <a:pt x="22473" y="11530"/>
                    <a:pt x="22180" y="11739"/>
                  </a:cubicBezTo>
                  <a:cubicBezTo>
                    <a:pt x="21573" y="12178"/>
                    <a:pt x="21008" y="12639"/>
                    <a:pt x="20422" y="13078"/>
                  </a:cubicBezTo>
                  <a:cubicBezTo>
                    <a:pt x="20108" y="13329"/>
                    <a:pt x="19773" y="13580"/>
                    <a:pt x="19292" y="13643"/>
                  </a:cubicBezTo>
                  <a:cubicBezTo>
                    <a:pt x="19292" y="13204"/>
                    <a:pt x="19439" y="12806"/>
                    <a:pt x="19606" y="12450"/>
                  </a:cubicBezTo>
                  <a:cubicBezTo>
                    <a:pt x="20004" y="11739"/>
                    <a:pt x="20213" y="10986"/>
                    <a:pt x="20380" y="10191"/>
                  </a:cubicBezTo>
                  <a:cubicBezTo>
                    <a:pt x="20443" y="9751"/>
                    <a:pt x="20589" y="9333"/>
                    <a:pt x="20840" y="8977"/>
                  </a:cubicBezTo>
                  <a:cubicBezTo>
                    <a:pt x="21133" y="8579"/>
                    <a:pt x="21050" y="8140"/>
                    <a:pt x="20945" y="7680"/>
                  </a:cubicBezTo>
                  <a:cubicBezTo>
                    <a:pt x="20924" y="7575"/>
                    <a:pt x="20820" y="7470"/>
                    <a:pt x="20715" y="7450"/>
                  </a:cubicBezTo>
                  <a:cubicBezTo>
                    <a:pt x="20422" y="7345"/>
                    <a:pt x="20192" y="7533"/>
                    <a:pt x="20234" y="7784"/>
                  </a:cubicBezTo>
                  <a:cubicBezTo>
                    <a:pt x="20317" y="8140"/>
                    <a:pt x="20171" y="8412"/>
                    <a:pt x="19983" y="8705"/>
                  </a:cubicBezTo>
                  <a:cubicBezTo>
                    <a:pt x="19794" y="8998"/>
                    <a:pt x="19648" y="9333"/>
                    <a:pt x="19564" y="9647"/>
                  </a:cubicBezTo>
                  <a:cubicBezTo>
                    <a:pt x="19292" y="10483"/>
                    <a:pt x="19125" y="11341"/>
                    <a:pt x="18706" y="12157"/>
                  </a:cubicBezTo>
                  <a:cubicBezTo>
                    <a:pt x="18518" y="12534"/>
                    <a:pt x="18455" y="12952"/>
                    <a:pt x="18413" y="13371"/>
                  </a:cubicBezTo>
                  <a:cubicBezTo>
                    <a:pt x="18392" y="13580"/>
                    <a:pt x="18497" y="13810"/>
                    <a:pt x="18539" y="14041"/>
                  </a:cubicBezTo>
                  <a:cubicBezTo>
                    <a:pt x="17555" y="14961"/>
                    <a:pt x="15296" y="16049"/>
                    <a:pt x="13998" y="16237"/>
                  </a:cubicBezTo>
                  <a:cubicBezTo>
                    <a:pt x="14061" y="16007"/>
                    <a:pt x="14166" y="15798"/>
                    <a:pt x="14250" y="15589"/>
                  </a:cubicBezTo>
                  <a:cubicBezTo>
                    <a:pt x="14270" y="15484"/>
                    <a:pt x="14354" y="15296"/>
                    <a:pt x="14333" y="15254"/>
                  </a:cubicBezTo>
                  <a:cubicBezTo>
                    <a:pt x="14040" y="14877"/>
                    <a:pt x="14333" y="14585"/>
                    <a:pt x="14459" y="14271"/>
                  </a:cubicBezTo>
                  <a:cubicBezTo>
                    <a:pt x="14982" y="12764"/>
                    <a:pt x="15777" y="11383"/>
                    <a:pt x="16405" y="9919"/>
                  </a:cubicBezTo>
                  <a:cubicBezTo>
                    <a:pt x="16572" y="9458"/>
                    <a:pt x="16781" y="9040"/>
                    <a:pt x="17179" y="8768"/>
                  </a:cubicBezTo>
                  <a:cubicBezTo>
                    <a:pt x="17555" y="8475"/>
                    <a:pt x="17681" y="8035"/>
                    <a:pt x="17786" y="7617"/>
                  </a:cubicBezTo>
                  <a:cubicBezTo>
                    <a:pt x="17807" y="7533"/>
                    <a:pt x="17786" y="7429"/>
                    <a:pt x="17765" y="7345"/>
                  </a:cubicBezTo>
                  <a:cubicBezTo>
                    <a:pt x="17723" y="7219"/>
                    <a:pt x="17472" y="7157"/>
                    <a:pt x="17388" y="7240"/>
                  </a:cubicBezTo>
                  <a:cubicBezTo>
                    <a:pt x="17304" y="7303"/>
                    <a:pt x="17242" y="7345"/>
                    <a:pt x="17200" y="7429"/>
                  </a:cubicBezTo>
                  <a:cubicBezTo>
                    <a:pt x="17074" y="7931"/>
                    <a:pt x="16739" y="8287"/>
                    <a:pt x="16363" y="8663"/>
                  </a:cubicBezTo>
                  <a:cubicBezTo>
                    <a:pt x="16216" y="8810"/>
                    <a:pt x="16091" y="9019"/>
                    <a:pt x="15986" y="9228"/>
                  </a:cubicBezTo>
                  <a:cubicBezTo>
                    <a:pt x="15191" y="10714"/>
                    <a:pt x="14375" y="12178"/>
                    <a:pt x="13706" y="13727"/>
                  </a:cubicBezTo>
                  <a:cubicBezTo>
                    <a:pt x="13266" y="14752"/>
                    <a:pt x="12785" y="15777"/>
                    <a:pt x="12492" y="16865"/>
                  </a:cubicBezTo>
                  <a:cubicBezTo>
                    <a:pt x="11383" y="17367"/>
                    <a:pt x="10149" y="17367"/>
                    <a:pt x="9019" y="17702"/>
                  </a:cubicBezTo>
                  <a:cubicBezTo>
                    <a:pt x="8893" y="17493"/>
                    <a:pt x="9019" y="17346"/>
                    <a:pt x="9081" y="17200"/>
                  </a:cubicBezTo>
                  <a:cubicBezTo>
                    <a:pt x="9667" y="15798"/>
                    <a:pt x="10274" y="14375"/>
                    <a:pt x="10902" y="12994"/>
                  </a:cubicBezTo>
                  <a:cubicBezTo>
                    <a:pt x="11216" y="12325"/>
                    <a:pt x="11592" y="11697"/>
                    <a:pt x="11948" y="11069"/>
                  </a:cubicBezTo>
                  <a:cubicBezTo>
                    <a:pt x="12073" y="10818"/>
                    <a:pt x="12345" y="10651"/>
                    <a:pt x="12534" y="10442"/>
                  </a:cubicBezTo>
                  <a:cubicBezTo>
                    <a:pt x="12576" y="10191"/>
                    <a:pt x="12387" y="10149"/>
                    <a:pt x="12241" y="10065"/>
                  </a:cubicBezTo>
                  <a:cubicBezTo>
                    <a:pt x="12053" y="9981"/>
                    <a:pt x="11864" y="9981"/>
                    <a:pt x="11739" y="10128"/>
                  </a:cubicBezTo>
                  <a:cubicBezTo>
                    <a:pt x="11550" y="10274"/>
                    <a:pt x="11383" y="10442"/>
                    <a:pt x="11278" y="10609"/>
                  </a:cubicBezTo>
                  <a:cubicBezTo>
                    <a:pt x="10860" y="11320"/>
                    <a:pt x="10441" y="12032"/>
                    <a:pt x="10065" y="12764"/>
                  </a:cubicBezTo>
                  <a:cubicBezTo>
                    <a:pt x="9604" y="13706"/>
                    <a:pt x="9186" y="14689"/>
                    <a:pt x="8726" y="15631"/>
                  </a:cubicBezTo>
                  <a:cubicBezTo>
                    <a:pt x="8454" y="16300"/>
                    <a:pt x="8140" y="16928"/>
                    <a:pt x="8056" y="17618"/>
                  </a:cubicBezTo>
                  <a:cubicBezTo>
                    <a:pt x="8056" y="17702"/>
                    <a:pt x="7972" y="17786"/>
                    <a:pt x="7931" y="17890"/>
                  </a:cubicBezTo>
                  <a:cubicBezTo>
                    <a:pt x="7115" y="17828"/>
                    <a:pt x="6319" y="17618"/>
                    <a:pt x="5629" y="17179"/>
                  </a:cubicBezTo>
                  <a:cubicBezTo>
                    <a:pt x="5357" y="17472"/>
                    <a:pt x="5148" y="17723"/>
                    <a:pt x="4918" y="17995"/>
                  </a:cubicBezTo>
                  <a:cubicBezTo>
                    <a:pt x="4897" y="18037"/>
                    <a:pt x="4834" y="18100"/>
                    <a:pt x="4834" y="18142"/>
                  </a:cubicBezTo>
                  <a:cubicBezTo>
                    <a:pt x="4750" y="18811"/>
                    <a:pt x="4415" y="19376"/>
                    <a:pt x="4436" y="20025"/>
                  </a:cubicBezTo>
                  <a:cubicBezTo>
                    <a:pt x="4478" y="20945"/>
                    <a:pt x="4415" y="21866"/>
                    <a:pt x="4415" y="22787"/>
                  </a:cubicBezTo>
                  <a:cubicBezTo>
                    <a:pt x="4415" y="23017"/>
                    <a:pt x="4395" y="23247"/>
                    <a:pt x="4374" y="23540"/>
                  </a:cubicBezTo>
                  <a:cubicBezTo>
                    <a:pt x="4060" y="23519"/>
                    <a:pt x="3788" y="23519"/>
                    <a:pt x="3558" y="23456"/>
                  </a:cubicBezTo>
                  <a:cubicBezTo>
                    <a:pt x="3055" y="23372"/>
                    <a:pt x="2658" y="23540"/>
                    <a:pt x="2386" y="23896"/>
                  </a:cubicBezTo>
                  <a:cubicBezTo>
                    <a:pt x="2114" y="24251"/>
                    <a:pt x="1863" y="24607"/>
                    <a:pt x="1612" y="24984"/>
                  </a:cubicBezTo>
                  <a:cubicBezTo>
                    <a:pt x="1549" y="25109"/>
                    <a:pt x="1507" y="25318"/>
                    <a:pt x="1507" y="25465"/>
                  </a:cubicBezTo>
                  <a:cubicBezTo>
                    <a:pt x="1486" y="25800"/>
                    <a:pt x="1486" y="26134"/>
                    <a:pt x="1507" y="26448"/>
                  </a:cubicBezTo>
                  <a:cubicBezTo>
                    <a:pt x="1549" y="27076"/>
                    <a:pt x="1800" y="27557"/>
                    <a:pt x="2323" y="27934"/>
                  </a:cubicBezTo>
                  <a:cubicBezTo>
                    <a:pt x="2490" y="28038"/>
                    <a:pt x="2637" y="28101"/>
                    <a:pt x="2762" y="28227"/>
                  </a:cubicBezTo>
                  <a:cubicBezTo>
                    <a:pt x="3055" y="28478"/>
                    <a:pt x="3390" y="28541"/>
                    <a:pt x="3767" y="28520"/>
                  </a:cubicBezTo>
                  <a:cubicBezTo>
                    <a:pt x="4269" y="28561"/>
                    <a:pt x="4897" y="28561"/>
                    <a:pt x="5524" y="285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74"/>
            <p:cNvSpPr/>
            <p:nvPr/>
          </p:nvSpPr>
          <p:spPr>
            <a:xfrm rot="631759">
              <a:off x="6542004" y="3376768"/>
              <a:ext cx="528371" cy="530107"/>
            </a:xfrm>
            <a:custGeom>
              <a:avLst/>
              <a:gdLst/>
              <a:ahLst/>
              <a:cxnLst/>
              <a:rect l="l" t="t" r="r" b="b"/>
              <a:pathLst>
                <a:path w="19167" h="19230" extrusionOk="0">
                  <a:moveTo>
                    <a:pt x="19167" y="13831"/>
                  </a:moveTo>
                  <a:cubicBezTo>
                    <a:pt x="18790" y="14333"/>
                    <a:pt x="18309" y="14731"/>
                    <a:pt x="17723" y="15024"/>
                  </a:cubicBezTo>
                  <a:cubicBezTo>
                    <a:pt x="16112" y="15861"/>
                    <a:pt x="14417" y="16593"/>
                    <a:pt x="12660" y="17011"/>
                  </a:cubicBezTo>
                  <a:cubicBezTo>
                    <a:pt x="10484" y="17493"/>
                    <a:pt x="8308" y="18079"/>
                    <a:pt x="6090" y="18392"/>
                  </a:cubicBezTo>
                  <a:cubicBezTo>
                    <a:pt x="5567" y="18476"/>
                    <a:pt x="5044" y="18581"/>
                    <a:pt x="4520" y="18685"/>
                  </a:cubicBezTo>
                  <a:cubicBezTo>
                    <a:pt x="3893" y="18811"/>
                    <a:pt x="3265" y="18915"/>
                    <a:pt x="2575" y="18915"/>
                  </a:cubicBezTo>
                  <a:cubicBezTo>
                    <a:pt x="2240" y="18915"/>
                    <a:pt x="1884" y="18999"/>
                    <a:pt x="1528" y="19041"/>
                  </a:cubicBezTo>
                  <a:cubicBezTo>
                    <a:pt x="1068" y="19104"/>
                    <a:pt x="629" y="19229"/>
                    <a:pt x="126" y="19041"/>
                  </a:cubicBezTo>
                  <a:cubicBezTo>
                    <a:pt x="43" y="18539"/>
                    <a:pt x="1" y="18079"/>
                    <a:pt x="126" y="17639"/>
                  </a:cubicBezTo>
                  <a:cubicBezTo>
                    <a:pt x="378" y="16865"/>
                    <a:pt x="315" y="16112"/>
                    <a:pt x="419" y="15358"/>
                  </a:cubicBezTo>
                  <a:cubicBezTo>
                    <a:pt x="461" y="15024"/>
                    <a:pt x="482" y="14647"/>
                    <a:pt x="587" y="14333"/>
                  </a:cubicBezTo>
                  <a:cubicBezTo>
                    <a:pt x="880" y="13475"/>
                    <a:pt x="1089" y="12576"/>
                    <a:pt x="1215" y="11655"/>
                  </a:cubicBezTo>
                  <a:cubicBezTo>
                    <a:pt x="1298" y="11174"/>
                    <a:pt x="1319" y="10672"/>
                    <a:pt x="1319" y="10169"/>
                  </a:cubicBezTo>
                  <a:cubicBezTo>
                    <a:pt x="1319" y="8391"/>
                    <a:pt x="1277" y="6633"/>
                    <a:pt x="1235" y="4855"/>
                  </a:cubicBezTo>
                  <a:cubicBezTo>
                    <a:pt x="1235" y="4792"/>
                    <a:pt x="1277" y="4687"/>
                    <a:pt x="1298" y="4541"/>
                  </a:cubicBezTo>
                  <a:cubicBezTo>
                    <a:pt x="2365" y="4269"/>
                    <a:pt x="3432" y="3997"/>
                    <a:pt x="4604" y="3683"/>
                  </a:cubicBezTo>
                  <a:cubicBezTo>
                    <a:pt x="4646" y="3871"/>
                    <a:pt x="4709" y="4060"/>
                    <a:pt x="4730" y="4227"/>
                  </a:cubicBezTo>
                  <a:cubicBezTo>
                    <a:pt x="4772" y="4478"/>
                    <a:pt x="4876" y="4708"/>
                    <a:pt x="5085" y="4813"/>
                  </a:cubicBezTo>
                  <a:cubicBezTo>
                    <a:pt x="5462" y="4980"/>
                    <a:pt x="5839" y="5148"/>
                    <a:pt x="6236" y="5231"/>
                  </a:cubicBezTo>
                  <a:cubicBezTo>
                    <a:pt x="6759" y="5336"/>
                    <a:pt x="7261" y="5294"/>
                    <a:pt x="7471" y="4687"/>
                  </a:cubicBezTo>
                  <a:cubicBezTo>
                    <a:pt x="7889" y="4353"/>
                    <a:pt x="7931" y="3892"/>
                    <a:pt x="7931" y="3411"/>
                  </a:cubicBezTo>
                  <a:cubicBezTo>
                    <a:pt x="7910" y="2993"/>
                    <a:pt x="7931" y="2595"/>
                    <a:pt x="7931" y="2156"/>
                  </a:cubicBezTo>
                  <a:cubicBezTo>
                    <a:pt x="9228" y="1444"/>
                    <a:pt x="10484" y="733"/>
                    <a:pt x="11781" y="0"/>
                  </a:cubicBezTo>
                  <a:lnTo>
                    <a:pt x="12262" y="398"/>
                  </a:lnTo>
                  <a:cubicBezTo>
                    <a:pt x="13350" y="1444"/>
                    <a:pt x="14208" y="2637"/>
                    <a:pt x="14878" y="4039"/>
                  </a:cubicBezTo>
                  <a:cubicBezTo>
                    <a:pt x="14940" y="4185"/>
                    <a:pt x="15024" y="4353"/>
                    <a:pt x="15129" y="4478"/>
                  </a:cubicBezTo>
                  <a:cubicBezTo>
                    <a:pt x="15715" y="5190"/>
                    <a:pt x="16091" y="6027"/>
                    <a:pt x="16510" y="6822"/>
                  </a:cubicBezTo>
                  <a:cubicBezTo>
                    <a:pt x="16824" y="7449"/>
                    <a:pt x="17137" y="8119"/>
                    <a:pt x="17472" y="8747"/>
                  </a:cubicBezTo>
                  <a:cubicBezTo>
                    <a:pt x="17702" y="9207"/>
                    <a:pt x="17912" y="9709"/>
                    <a:pt x="18037" y="10211"/>
                  </a:cubicBezTo>
                  <a:cubicBezTo>
                    <a:pt x="18163" y="10630"/>
                    <a:pt x="18351" y="11006"/>
                    <a:pt x="18539" y="11425"/>
                  </a:cubicBezTo>
                  <a:cubicBezTo>
                    <a:pt x="18749" y="11822"/>
                    <a:pt x="18874" y="12220"/>
                    <a:pt x="18874" y="12680"/>
                  </a:cubicBezTo>
                  <a:cubicBezTo>
                    <a:pt x="18895" y="13057"/>
                    <a:pt x="19041" y="13371"/>
                    <a:pt x="19167" y="138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74"/>
            <p:cNvSpPr/>
            <p:nvPr/>
          </p:nvSpPr>
          <p:spPr>
            <a:xfrm rot="631759">
              <a:off x="6173709" y="3638506"/>
              <a:ext cx="1226304" cy="479936"/>
            </a:xfrm>
            <a:custGeom>
              <a:avLst/>
              <a:gdLst/>
              <a:ahLst/>
              <a:cxnLst/>
              <a:rect l="l" t="t" r="r" b="b"/>
              <a:pathLst>
                <a:path w="44485" h="17410" extrusionOk="0">
                  <a:moveTo>
                    <a:pt x="31156" y="1214"/>
                  </a:moveTo>
                  <a:cubicBezTo>
                    <a:pt x="31031" y="901"/>
                    <a:pt x="30926" y="587"/>
                    <a:pt x="30842" y="357"/>
                  </a:cubicBezTo>
                  <a:cubicBezTo>
                    <a:pt x="31073" y="1"/>
                    <a:pt x="31365" y="43"/>
                    <a:pt x="31679" y="43"/>
                  </a:cubicBezTo>
                  <a:cubicBezTo>
                    <a:pt x="32433" y="43"/>
                    <a:pt x="33228" y="64"/>
                    <a:pt x="33981" y="64"/>
                  </a:cubicBezTo>
                  <a:cubicBezTo>
                    <a:pt x="35153" y="64"/>
                    <a:pt x="36324" y="106"/>
                    <a:pt x="37517" y="106"/>
                  </a:cubicBezTo>
                  <a:cubicBezTo>
                    <a:pt x="38396" y="106"/>
                    <a:pt x="39254" y="252"/>
                    <a:pt x="40091" y="566"/>
                  </a:cubicBezTo>
                  <a:cubicBezTo>
                    <a:pt x="40802" y="838"/>
                    <a:pt x="41534" y="1068"/>
                    <a:pt x="42267" y="1319"/>
                  </a:cubicBezTo>
                  <a:cubicBezTo>
                    <a:pt x="42476" y="1403"/>
                    <a:pt x="42664" y="1528"/>
                    <a:pt x="42873" y="1654"/>
                  </a:cubicBezTo>
                  <a:cubicBezTo>
                    <a:pt x="43710" y="2114"/>
                    <a:pt x="44108" y="2867"/>
                    <a:pt x="44338" y="3746"/>
                  </a:cubicBezTo>
                  <a:cubicBezTo>
                    <a:pt x="44485" y="4311"/>
                    <a:pt x="44464" y="4792"/>
                    <a:pt x="44045" y="5232"/>
                  </a:cubicBezTo>
                  <a:cubicBezTo>
                    <a:pt x="43627" y="5650"/>
                    <a:pt x="43208" y="6027"/>
                    <a:pt x="42706" y="6341"/>
                  </a:cubicBezTo>
                  <a:cubicBezTo>
                    <a:pt x="42057" y="6801"/>
                    <a:pt x="41492" y="7345"/>
                    <a:pt x="40907" y="7889"/>
                  </a:cubicBezTo>
                  <a:cubicBezTo>
                    <a:pt x="40279" y="8517"/>
                    <a:pt x="39609" y="9061"/>
                    <a:pt x="38814" y="9479"/>
                  </a:cubicBezTo>
                  <a:cubicBezTo>
                    <a:pt x="38103" y="9856"/>
                    <a:pt x="37433" y="10274"/>
                    <a:pt x="36743" y="10651"/>
                  </a:cubicBezTo>
                  <a:cubicBezTo>
                    <a:pt x="35383" y="11425"/>
                    <a:pt x="34002" y="12137"/>
                    <a:pt x="32537" y="12681"/>
                  </a:cubicBezTo>
                  <a:cubicBezTo>
                    <a:pt x="30508" y="13455"/>
                    <a:pt x="28457" y="14187"/>
                    <a:pt x="26344" y="14773"/>
                  </a:cubicBezTo>
                  <a:cubicBezTo>
                    <a:pt x="24565" y="15233"/>
                    <a:pt x="22787" y="15798"/>
                    <a:pt x="20987" y="16238"/>
                  </a:cubicBezTo>
                  <a:cubicBezTo>
                    <a:pt x="19251" y="16635"/>
                    <a:pt x="17535" y="16970"/>
                    <a:pt x="15756" y="17075"/>
                  </a:cubicBezTo>
                  <a:cubicBezTo>
                    <a:pt x="15024" y="17095"/>
                    <a:pt x="14292" y="17179"/>
                    <a:pt x="13559" y="17284"/>
                  </a:cubicBezTo>
                  <a:cubicBezTo>
                    <a:pt x="12660" y="17409"/>
                    <a:pt x="11802" y="17388"/>
                    <a:pt x="10902" y="17326"/>
                  </a:cubicBezTo>
                  <a:cubicBezTo>
                    <a:pt x="10442" y="17305"/>
                    <a:pt x="9961" y="17263"/>
                    <a:pt x="9500" y="17263"/>
                  </a:cubicBezTo>
                  <a:cubicBezTo>
                    <a:pt x="7282" y="17221"/>
                    <a:pt x="5106" y="16865"/>
                    <a:pt x="2930" y="16489"/>
                  </a:cubicBezTo>
                  <a:cubicBezTo>
                    <a:pt x="2386" y="16426"/>
                    <a:pt x="1863" y="16175"/>
                    <a:pt x="1340" y="16007"/>
                  </a:cubicBezTo>
                  <a:cubicBezTo>
                    <a:pt x="1235" y="15966"/>
                    <a:pt x="1110" y="15924"/>
                    <a:pt x="1026" y="15840"/>
                  </a:cubicBezTo>
                  <a:cubicBezTo>
                    <a:pt x="210" y="15171"/>
                    <a:pt x="1" y="14857"/>
                    <a:pt x="398" y="13769"/>
                  </a:cubicBezTo>
                  <a:cubicBezTo>
                    <a:pt x="1005" y="12241"/>
                    <a:pt x="1947" y="10944"/>
                    <a:pt x="3223" y="9877"/>
                  </a:cubicBezTo>
                  <a:cubicBezTo>
                    <a:pt x="3872" y="9333"/>
                    <a:pt x="4500" y="8747"/>
                    <a:pt x="5127" y="8182"/>
                  </a:cubicBezTo>
                  <a:cubicBezTo>
                    <a:pt x="5211" y="8098"/>
                    <a:pt x="5295" y="8015"/>
                    <a:pt x="5399" y="7952"/>
                  </a:cubicBezTo>
                  <a:cubicBezTo>
                    <a:pt x="7199" y="6550"/>
                    <a:pt x="9124" y="5378"/>
                    <a:pt x="11195" y="4437"/>
                  </a:cubicBezTo>
                  <a:cubicBezTo>
                    <a:pt x="11279" y="4416"/>
                    <a:pt x="11362" y="4416"/>
                    <a:pt x="11488" y="4395"/>
                  </a:cubicBezTo>
                  <a:cubicBezTo>
                    <a:pt x="11488" y="5085"/>
                    <a:pt x="11279" y="5608"/>
                    <a:pt x="10588" y="5880"/>
                  </a:cubicBezTo>
                  <a:cubicBezTo>
                    <a:pt x="10149" y="6069"/>
                    <a:pt x="9751" y="6299"/>
                    <a:pt x="9396" y="6613"/>
                  </a:cubicBezTo>
                  <a:cubicBezTo>
                    <a:pt x="9165" y="6822"/>
                    <a:pt x="8852" y="6927"/>
                    <a:pt x="8538" y="7052"/>
                  </a:cubicBezTo>
                  <a:cubicBezTo>
                    <a:pt x="8182" y="7178"/>
                    <a:pt x="7910" y="7366"/>
                    <a:pt x="7617" y="7554"/>
                  </a:cubicBezTo>
                  <a:cubicBezTo>
                    <a:pt x="6717" y="8056"/>
                    <a:pt x="6152" y="8914"/>
                    <a:pt x="5253" y="9417"/>
                  </a:cubicBezTo>
                  <a:cubicBezTo>
                    <a:pt x="5023" y="9542"/>
                    <a:pt x="4813" y="9751"/>
                    <a:pt x="4709" y="9961"/>
                  </a:cubicBezTo>
                  <a:cubicBezTo>
                    <a:pt x="4416" y="10484"/>
                    <a:pt x="3997" y="10902"/>
                    <a:pt x="3579" y="11321"/>
                  </a:cubicBezTo>
                  <a:cubicBezTo>
                    <a:pt x="3307" y="11614"/>
                    <a:pt x="3160" y="11948"/>
                    <a:pt x="3202" y="12367"/>
                  </a:cubicBezTo>
                  <a:lnTo>
                    <a:pt x="3202" y="12618"/>
                  </a:lnTo>
                  <a:cubicBezTo>
                    <a:pt x="3223" y="13015"/>
                    <a:pt x="3098" y="13434"/>
                    <a:pt x="3432" y="13810"/>
                  </a:cubicBezTo>
                  <a:cubicBezTo>
                    <a:pt x="3893" y="14334"/>
                    <a:pt x="4395" y="14773"/>
                    <a:pt x="5127" y="14982"/>
                  </a:cubicBezTo>
                  <a:cubicBezTo>
                    <a:pt x="6048" y="15212"/>
                    <a:pt x="6989" y="15212"/>
                    <a:pt x="7910" y="15443"/>
                  </a:cubicBezTo>
                  <a:cubicBezTo>
                    <a:pt x="8140" y="15505"/>
                    <a:pt x="8370" y="15505"/>
                    <a:pt x="8601" y="15505"/>
                  </a:cubicBezTo>
                  <a:lnTo>
                    <a:pt x="15338" y="15505"/>
                  </a:lnTo>
                  <a:cubicBezTo>
                    <a:pt x="15673" y="15505"/>
                    <a:pt x="16028" y="15422"/>
                    <a:pt x="16384" y="15380"/>
                  </a:cubicBezTo>
                  <a:cubicBezTo>
                    <a:pt x="16698" y="15317"/>
                    <a:pt x="17012" y="15275"/>
                    <a:pt x="17347" y="15233"/>
                  </a:cubicBezTo>
                  <a:cubicBezTo>
                    <a:pt x="17786" y="15191"/>
                    <a:pt x="18225" y="15212"/>
                    <a:pt x="18644" y="15024"/>
                  </a:cubicBezTo>
                  <a:cubicBezTo>
                    <a:pt x="18790" y="14982"/>
                    <a:pt x="18937" y="14982"/>
                    <a:pt x="19104" y="14982"/>
                  </a:cubicBezTo>
                  <a:cubicBezTo>
                    <a:pt x="20234" y="14961"/>
                    <a:pt x="21364" y="14773"/>
                    <a:pt x="22473" y="14396"/>
                  </a:cubicBezTo>
                  <a:cubicBezTo>
                    <a:pt x="22787" y="14292"/>
                    <a:pt x="23101" y="14187"/>
                    <a:pt x="23414" y="14187"/>
                  </a:cubicBezTo>
                  <a:cubicBezTo>
                    <a:pt x="24042" y="14187"/>
                    <a:pt x="24628" y="14020"/>
                    <a:pt x="25214" y="13831"/>
                  </a:cubicBezTo>
                  <a:cubicBezTo>
                    <a:pt x="25611" y="13706"/>
                    <a:pt x="25988" y="13622"/>
                    <a:pt x="26427" y="13518"/>
                  </a:cubicBezTo>
                  <a:cubicBezTo>
                    <a:pt x="26888" y="13392"/>
                    <a:pt x="27390" y="13287"/>
                    <a:pt x="27850" y="13120"/>
                  </a:cubicBezTo>
                  <a:cubicBezTo>
                    <a:pt x="28290" y="12994"/>
                    <a:pt x="28750" y="12806"/>
                    <a:pt x="29210" y="12827"/>
                  </a:cubicBezTo>
                  <a:cubicBezTo>
                    <a:pt x="29273" y="12827"/>
                    <a:pt x="29336" y="12827"/>
                    <a:pt x="29399" y="12806"/>
                  </a:cubicBezTo>
                  <a:cubicBezTo>
                    <a:pt x="30152" y="12555"/>
                    <a:pt x="30947" y="12367"/>
                    <a:pt x="31617" y="11990"/>
                  </a:cubicBezTo>
                  <a:cubicBezTo>
                    <a:pt x="32370" y="11614"/>
                    <a:pt x="33165" y="11300"/>
                    <a:pt x="33918" y="10881"/>
                  </a:cubicBezTo>
                  <a:cubicBezTo>
                    <a:pt x="34086" y="10797"/>
                    <a:pt x="34274" y="10735"/>
                    <a:pt x="34399" y="10609"/>
                  </a:cubicBezTo>
                  <a:cubicBezTo>
                    <a:pt x="34839" y="10212"/>
                    <a:pt x="35362" y="9961"/>
                    <a:pt x="35906" y="9751"/>
                  </a:cubicBezTo>
                  <a:lnTo>
                    <a:pt x="36073" y="9668"/>
                  </a:lnTo>
                  <a:cubicBezTo>
                    <a:pt x="36596" y="9228"/>
                    <a:pt x="37161" y="8893"/>
                    <a:pt x="37831" y="8705"/>
                  </a:cubicBezTo>
                  <a:cubicBezTo>
                    <a:pt x="38919" y="7952"/>
                    <a:pt x="39944" y="7136"/>
                    <a:pt x="40781" y="6090"/>
                  </a:cubicBezTo>
                  <a:cubicBezTo>
                    <a:pt x="40865" y="6006"/>
                    <a:pt x="40928" y="5880"/>
                    <a:pt x="40969" y="5776"/>
                  </a:cubicBezTo>
                  <a:cubicBezTo>
                    <a:pt x="41011" y="5023"/>
                    <a:pt x="41346" y="4311"/>
                    <a:pt x="41241" y="3516"/>
                  </a:cubicBezTo>
                  <a:cubicBezTo>
                    <a:pt x="41220" y="3265"/>
                    <a:pt x="41137" y="3077"/>
                    <a:pt x="40907" y="2951"/>
                  </a:cubicBezTo>
                  <a:cubicBezTo>
                    <a:pt x="40823" y="2888"/>
                    <a:pt x="40718" y="2888"/>
                    <a:pt x="40676" y="2826"/>
                  </a:cubicBezTo>
                  <a:cubicBezTo>
                    <a:pt x="40091" y="2135"/>
                    <a:pt x="39295" y="1842"/>
                    <a:pt x="38500" y="1528"/>
                  </a:cubicBezTo>
                  <a:cubicBezTo>
                    <a:pt x="37831" y="1277"/>
                    <a:pt x="37161" y="1068"/>
                    <a:pt x="36471" y="1068"/>
                  </a:cubicBezTo>
                  <a:cubicBezTo>
                    <a:pt x="34922" y="1068"/>
                    <a:pt x="33395" y="1110"/>
                    <a:pt x="31868" y="1152"/>
                  </a:cubicBezTo>
                  <a:cubicBezTo>
                    <a:pt x="31617" y="1152"/>
                    <a:pt x="31449" y="1194"/>
                    <a:pt x="31156" y="121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74"/>
            <p:cNvSpPr/>
            <p:nvPr/>
          </p:nvSpPr>
          <p:spPr>
            <a:xfrm rot="631759">
              <a:off x="6928252" y="4174840"/>
              <a:ext cx="159225" cy="84823"/>
            </a:xfrm>
            <a:custGeom>
              <a:avLst/>
              <a:gdLst/>
              <a:ahLst/>
              <a:cxnLst/>
              <a:rect l="l" t="t" r="r" b="b"/>
              <a:pathLst>
                <a:path w="5776" h="3077" extrusionOk="0">
                  <a:moveTo>
                    <a:pt x="398" y="1"/>
                  </a:moveTo>
                  <a:lnTo>
                    <a:pt x="3181" y="1"/>
                  </a:lnTo>
                  <a:cubicBezTo>
                    <a:pt x="3432" y="1"/>
                    <a:pt x="3641" y="106"/>
                    <a:pt x="3871" y="168"/>
                  </a:cubicBezTo>
                  <a:cubicBezTo>
                    <a:pt x="4269" y="315"/>
                    <a:pt x="4645" y="461"/>
                    <a:pt x="5043" y="566"/>
                  </a:cubicBezTo>
                  <a:cubicBezTo>
                    <a:pt x="5273" y="650"/>
                    <a:pt x="5461" y="775"/>
                    <a:pt x="5587" y="963"/>
                  </a:cubicBezTo>
                  <a:cubicBezTo>
                    <a:pt x="5775" y="1215"/>
                    <a:pt x="5775" y="1675"/>
                    <a:pt x="5524" y="1842"/>
                  </a:cubicBezTo>
                  <a:cubicBezTo>
                    <a:pt x="5001" y="2219"/>
                    <a:pt x="4520" y="2658"/>
                    <a:pt x="3871" y="2847"/>
                  </a:cubicBezTo>
                  <a:cubicBezTo>
                    <a:pt x="3076" y="3077"/>
                    <a:pt x="2302" y="3035"/>
                    <a:pt x="1507" y="2972"/>
                  </a:cubicBezTo>
                  <a:cubicBezTo>
                    <a:pt x="963" y="2909"/>
                    <a:pt x="607" y="2470"/>
                    <a:pt x="230" y="2093"/>
                  </a:cubicBezTo>
                  <a:cubicBezTo>
                    <a:pt x="210" y="2031"/>
                    <a:pt x="189" y="1989"/>
                    <a:pt x="189" y="1926"/>
                  </a:cubicBezTo>
                  <a:cubicBezTo>
                    <a:pt x="147" y="1298"/>
                    <a:pt x="0" y="629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74"/>
            <p:cNvSpPr/>
            <p:nvPr/>
          </p:nvSpPr>
          <p:spPr>
            <a:xfrm rot="631759">
              <a:off x="6491293" y="4172251"/>
              <a:ext cx="114815" cy="84795"/>
            </a:xfrm>
            <a:custGeom>
              <a:avLst/>
              <a:gdLst/>
              <a:ahLst/>
              <a:cxnLst/>
              <a:rect l="l" t="t" r="r" b="b"/>
              <a:pathLst>
                <a:path w="4165" h="3076" extrusionOk="0">
                  <a:moveTo>
                    <a:pt x="3997" y="42"/>
                  </a:moveTo>
                  <a:cubicBezTo>
                    <a:pt x="4164" y="356"/>
                    <a:pt x="4101" y="733"/>
                    <a:pt x="4059" y="1067"/>
                  </a:cubicBezTo>
                  <a:cubicBezTo>
                    <a:pt x="3976" y="1402"/>
                    <a:pt x="3704" y="1590"/>
                    <a:pt x="3432" y="1779"/>
                  </a:cubicBezTo>
                  <a:cubicBezTo>
                    <a:pt x="3076" y="2009"/>
                    <a:pt x="2762" y="2281"/>
                    <a:pt x="2448" y="2511"/>
                  </a:cubicBezTo>
                  <a:cubicBezTo>
                    <a:pt x="1862" y="2950"/>
                    <a:pt x="1193" y="3076"/>
                    <a:pt x="461" y="3055"/>
                  </a:cubicBezTo>
                  <a:cubicBezTo>
                    <a:pt x="126" y="3034"/>
                    <a:pt x="21" y="2909"/>
                    <a:pt x="0" y="2553"/>
                  </a:cubicBezTo>
                  <a:cubicBezTo>
                    <a:pt x="0" y="2281"/>
                    <a:pt x="21" y="2030"/>
                    <a:pt x="251" y="1862"/>
                  </a:cubicBezTo>
                  <a:cubicBezTo>
                    <a:pt x="440" y="1695"/>
                    <a:pt x="607" y="1528"/>
                    <a:pt x="753" y="1360"/>
                  </a:cubicBezTo>
                  <a:cubicBezTo>
                    <a:pt x="1088" y="942"/>
                    <a:pt x="1570" y="733"/>
                    <a:pt x="2072" y="544"/>
                  </a:cubicBezTo>
                  <a:cubicBezTo>
                    <a:pt x="2637" y="314"/>
                    <a:pt x="3264" y="293"/>
                    <a:pt x="3808" y="42"/>
                  </a:cubicBezTo>
                  <a:cubicBezTo>
                    <a:pt x="3850" y="0"/>
                    <a:pt x="3913" y="21"/>
                    <a:pt x="3997" y="4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74"/>
            <p:cNvSpPr/>
            <p:nvPr/>
          </p:nvSpPr>
          <p:spPr>
            <a:xfrm rot="631759">
              <a:off x="6180350" y="3140802"/>
              <a:ext cx="77903" cy="98661"/>
            </a:xfrm>
            <a:custGeom>
              <a:avLst/>
              <a:gdLst/>
              <a:ahLst/>
              <a:cxnLst/>
              <a:rect l="l" t="t" r="r" b="b"/>
              <a:pathLst>
                <a:path w="2826" h="3579" extrusionOk="0">
                  <a:moveTo>
                    <a:pt x="1779" y="126"/>
                  </a:moveTo>
                  <a:cubicBezTo>
                    <a:pt x="2114" y="1235"/>
                    <a:pt x="2469" y="2323"/>
                    <a:pt x="2825" y="3453"/>
                  </a:cubicBezTo>
                  <a:cubicBezTo>
                    <a:pt x="2323" y="3558"/>
                    <a:pt x="1821" y="3578"/>
                    <a:pt x="1360" y="3474"/>
                  </a:cubicBezTo>
                  <a:cubicBezTo>
                    <a:pt x="733" y="3348"/>
                    <a:pt x="0" y="2930"/>
                    <a:pt x="84" y="2072"/>
                  </a:cubicBezTo>
                  <a:cubicBezTo>
                    <a:pt x="105" y="1674"/>
                    <a:pt x="105" y="1277"/>
                    <a:pt x="314" y="900"/>
                  </a:cubicBezTo>
                  <a:cubicBezTo>
                    <a:pt x="628" y="252"/>
                    <a:pt x="1047" y="1"/>
                    <a:pt x="1779" y="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74"/>
            <p:cNvSpPr/>
            <p:nvPr/>
          </p:nvSpPr>
          <p:spPr>
            <a:xfrm rot="631759">
              <a:off x="7183659" y="2956081"/>
              <a:ext cx="42701" cy="91163"/>
            </a:xfrm>
            <a:custGeom>
              <a:avLst/>
              <a:gdLst/>
              <a:ahLst/>
              <a:cxnLst/>
              <a:rect l="l" t="t" r="r" b="b"/>
              <a:pathLst>
                <a:path w="1549" h="3307" extrusionOk="0">
                  <a:moveTo>
                    <a:pt x="1088" y="3306"/>
                  </a:moveTo>
                  <a:cubicBezTo>
                    <a:pt x="1026" y="3202"/>
                    <a:pt x="984" y="3160"/>
                    <a:pt x="942" y="3076"/>
                  </a:cubicBezTo>
                  <a:lnTo>
                    <a:pt x="84" y="482"/>
                  </a:lnTo>
                  <a:cubicBezTo>
                    <a:pt x="0" y="231"/>
                    <a:pt x="147" y="42"/>
                    <a:pt x="419" y="21"/>
                  </a:cubicBezTo>
                  <a:cubicBezTo>
                    <a:pt x="712" y="0"/>
                    <a:pt x="921" y="42"/>
                    <a:pt x="1109" y="314"/>
                  </a:cubicBezTo>
                  <a:cubicBezTo>
                    <a:pt x="1402" y="691"/>
                    <a:pt x="1549" y="1088"/>
                    <a:pt x="1528" y="1591"/>
                  </a:cubicBezTo>
                  <a:cubicBezTo>
                    <a:pt x="1507" y="2156"/>
                    <a:pt x="1444" y="2721"/>
                    <a:pt x="1088" y="33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74"/>
            <p:cNvSpPr/>
            <p:nvPr/>
          </p:nvSpPr>
          <p:spPr>
            <a:xfrm rot="631759">
              <a:off x="6724266" y="3438347"/>
              <a:ext cx="43859" cy="49041"/>
            </a:xfrm>
            <a:custGeom>
              <a:avLst/>
              <a:gdLst/>
              <a:ahLst/>
              <a:cxnLst/>
              <a:rect l="l" t="t" r="r" b="b"/>
              <a:pathLst>
                <a:path w="1591" h="1779" extrusionOk="0">
                  <a:moveTo>
                    <a:pt x="1548" y="0"/>
                  </a:moveTo>
                  <a:cubicBezTo>
                    <a:pt x="1569" y="356"/>
                    <a:pt x="1590" y="586"/>
                    <a:pt x="1590" y="817"/>
                  </a:cubicBezTo>
                  <a:cubicBezTo>
                    <a:pt x="1548" y="1507"/>
                    <a:pt x="1067" y="1779"/>
                    <a:pt x="439" y="1549"/>
                  </a:cubicBezTo>
                  <a:cubicBezTo>
                    <a:pt x="335" y="1486"/>
                    <a:pt x="230" y="1465"/>
                    <a:pt x="84" y="1402"/>
                  </a:cubicBezTo>
                  <a:cubicBezTo>
                    <a:pt x="42" y="1193"/>
                    <a:pt x="21" y="942"/>
                    <a:pt x="0" y="691"/>
                  </a:cubicBezTo>
                  <a:cubicBezTo>
                    <a:pt x="418" y="314"/>
                    <a:pt x="921" y="210"/>
                    <a:pt x="154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74"/>
            <p:cNvSpPr/>
            <p:nvPr/>
          </p:nvSpPr>
          <p:spPr>
            <a:xfrm rot="631759">
              <a:off x="6976253" y="3005282"/>
              <a:ext cx="179404" cy="223263"/>
            </a:xfrm>
            <a:custGeom>
              <a:avLst/>
              <a:gdLst/>
              <a:ahLst/>
              <a:cxnLst/>
              <a:rect l="l" t="t" r="r" b="b"/>
              <a:pathLst>
                <a:path w="6508" h="8099" extrusionOk="0">
                  <a:moveTo>
                    <a:pt x="5901" y="2637"/>
                  </a:moveTo>
                  <a:cubicBezTo>
                    <a:pt x="5797" y="1842"/>
                    <a:pt x="5462" y="1089"/>
                    <a:pt x="4834" y="649"/>
                  </a:cubicBezTo>
                  <a:cubicBezTo>
                    <a:pt x="3851" y="1"/>
                    <a:pt x="2574" y="22"/>
                    <a:pt x="1696" y="838"/>
                  </a:cubicBezTo>
                  <a:cubicBezTo>
                    <a:pt x="1528" y="984"/>
                    <a:pt x="1382" y="1152"/>
                    <a:pt x="1235" y="1319"/>
                  </a:cubicBezTo>
                  <a:cubicBezTo>
                    <a:pt x="1172" y="1403"/>
                    <a:pt x="1089" y="1507"/>
                    <a:pt x="1026" y="1612"/>
                  </a:cubicBezTo>
                  <a:lnTo>
                    <a:pt x="963" y="1779"/>
                  </a:lnTo>
                  <a:cubicBezTo>
                    <a:pt x="147" y="3077"/>
                    <a:pt x="1" y="4750"/>
                    <a:pt x="859" y="6111"/>
                  </a:cubicBezTo>
                  <a:cubicBezTo>
                    <a:pt x="2114" y="8098"/>
                    <a:pt x="4771" y="7533"/>
                    <a:pt x="5922" y="5797"/>
                  </a:cubicBezTo>
                  <a:cubicBezTo>
                    <a:pt x="6508" y="4918"/>
                    <a:pt x="6403" y="3683"/>
                    <a:pt x="5901" y="263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74"/>
            <p:cNvSpPr/>
            <p:nvPr/>
          </p:nvSpPr>
          <p:spPr>
            <a:xfrm rot="631759">
              <a:off x="6288121" y="3122396"/>
              <a:ext cx="194400" cy="236495"/>
            </a:xfrm>
            <a:custGeom>
              <a:avLst/>
              <a:gdLst/>
              <a:ahLst/>
              <a:cxnLst/>
              <a:rect l="l" t="t" r="r" b="b"/>
              <a:pathLst>
                <a:path w="7052" h="8579" extrusionOk="0">
                  <a:moveTo>
                    <a:pt x="6821" y="3432"/>
                  </a:moveTo>
                  <a:cubicBezTo>
                    <a:pt x="6759" y="3097"/>
                    <a:pt x="6654" y="2762"/>
                    <a:pt x="6508" y="2490"/>
                  </a:cubicBezTo>
                  <a:cubicBezTo>
                    <a:pt x="5608" y="774"/>
                    <a:pt x="2846" y="0"/>
                    <a:pt x="1737" y="1674"/>
                  </a:cubicBezTo>
                  <a:cubicBezTo>
                    <a:pt x="1632" y="1695"/>
                    <a:pt x="1528" y="1716"/>
                    <a:pt x="1423" y="1779"/>
                  </a:cubicBezTo>
                  <a:cubicBezTo>
                    <a:pt x="63" y="2490"/>
                    <a:pt x="0" y="4582"/>
                    <a:pt x="837" y="5817"/>
                  </a:cubicBezTo>
                  <a:cubicBezTo>
                    <a:pt x="900" y="6507"/>
                    <a:pt x="1088" y="7198"/>
                    <a:pt x="1570" y="7679"/>
                  </a:cubicBezTo>
                  <a:cubicBezTo>
                    <a:pt x="2093" y="8265"/>
                    <a:pt x="2867" y="8307"/>
                    <a:pt x="3557" y="8077"/>
                  </a:cubicBezTo>
                  <a:cubicBezTo>
                    <a:pt x="5336" y="8579"/>
                    <a:pt x="7052" y="5984"/>
                    <a:pt x="7010" y="4310"/>
                  </a:cubicBezTo>
                  <a:cubicBezTo>
                    <a:pt x="7010" y="3997"/>
                    <a:pt x="6926" y="3683"/>
                    <a:pt x="6821" y="343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74"/>
            <p:cNvSpPr/>
            <p:nvPr/>
          </p:nvSpPr>
          <p:spPr>
            <a:xfrm rot="631759">
              <a:off x="5941863" y="3784744"/>
              <a:ext cx="129233" cy="239389"/>
            </a:xfrm>
            <a:custGeom>
              <a:avLst/>
              <a:gdLst/>
              <a:ahLst/>
              <a:cxnLst/>
              <a:rect l="l" t="t" r="r" b="b"/>
              <a:pathLst>
                <a:path w="4688" h="8684" extrusionOk="0">
                  <a:moveTo>
                    <a:pt x="0" y="4667"/>
                  </a:moveTo>
                  <a:cubicBezTo>
                    <a:pt x="84" y="4353"/>
                    <a:pt x="147" y="4039"/>
                    <a:pt x="251" y="3767"/>
                  </a:cubicBezTo>
                  <a:cubicBezTo>
                    <a:pt x="544" y="2846"/>
                    <a:pt x="1088" y="2093"/>
                    <a:pt x="1653" y="1298"/>
                  </a:cubicBezTo>
                  <a:cubicBezTo>
                    <a:pt x="2009" y="775"/>
                    <a:pt x="2448" y="377"/>
                    <a:pt x="3034" y="105"/>
                  </a:cubicBezTo>
                  <a:cubicBezTo>
                    <a:pt x="3139" y="43"/>
                    <a:pt x="3243" y="1"/>
                    <a:pt x="3369" y="1"/>
                  </a:cubicBezTo>
                  <a:cubicBezTo>
                    <a:pt x="3474" y="1"/>
                    <a:pt x="3599" y="43"/>
                    <a:pt x="3662" y="126"/>
                  </a:cubicBezTo>
                  <a:cubicBezTo>
                    <a:pt x="3704" y="210"/>
                    <a:pt x="3704" y="356"/>
                    <a:pt x="3683" y="440"/>
                  </a:cubicBezTo>
                  <a:cubicBezTo>
                    <a:pt x="3599" y="587"/>
                    <a:pt x="3453" y="691"/>
                    <a:pt x="3327" y="796"/>
                  </a:cubicBezTo>
                  <a:cubicBezTo>
                    <a:pt x="2134" y="1675"/>
                    <a:pt x="1507" y="2867"/>
                    <a:pt x="1067" y="4206"/>
                  </a:cubicBezTo>
                  <a:cubicBezTo>
                    <a:pt x="1026" y="4332"/>
                    <a:pt x="984" y="4499"/>
                    <a:pt x="1026" y="4646"/>
                  </a:cubicBezTo>
                  <a:cubicBezTo>
                    <a:pt x="1151" y="5797"/>
                    <a:pt x="1549" y="6822"/>
                    <a:pt x="2741" y="7282"/>
                  </a:cubicBezTo>
                  <a:lnTo>
                    <a:pt x="4394" y="7910"/>
                  </a:lnTo>
                  <a:cubicBezTo>
                    <a:pt x="4478" y="7952"/>
                    <a:pt x="4541" y="7994"/>
                    <a:pt x="4603" y="8056"/>
                  </a:cubicBezTo>
                  <a:cubicBezTo>
                    <a:pt x="4687" y="8098"/>
                    <a:pt x="4687" y="8307"/>
                    <a:pt x="4583" y="8370"/>
                  </a:cubicBezTo>
                  <a:cubicBezTo>
                    <a:pt x="4269" y="8538"/>
                    <a:pt x="3913" y="8684"/>
                    <a:pt x="3578" y="8579"/>
                  </a:cubicBezTo>
                  <a:cubicBezTo>
                    <a:pt x="2825" y="8328"/>
                    <a:pt x="2072" y="8098"/>
                    <a:pt x="1402" y="7596"/>
                  </a:cubicBezTo>
                  <a:cubicBezTo>
                    <a:pt x="942" y="7240"/>
                    <a:pt x="544" y="6822"/>
                    <a:pt x="398" y="6194"/>
                  </a:cubicBezTo>
                  <a:cubicBezTo>
                    <a:pt x="251" y="5713"/>
                    <a:pt x="0" y="5253"/>
                    <a:pt x="0" y="46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74"/>
            <p:cNvSpPr/>
            <p:nvPr/>
          </p:nvSpPr>
          <p:spPr>
            <a:xfrm rot="631759">
              <a:off x="6040177" y="3890014"/>
              <a:ext cx="55409" cy="100398"/>
            </a:xfrm>
            <a:custGeom>
              <a:avLst/>
              <a:gdLst/>
              <a:ahLst/>
              <a:cxnLst/>
              <a:rect l="l" t="t" r="r" b="b"/>
              <a:pathLst>
                <a:path w="2010" h="3642" extrusionOk="0">
                  <a:moveTo>
                    <a:pt x="1" y="1946"/>
                  </a:moveTo>
                  <a:cubicBezTo>
                    <a:pt x="1" y="1130"/>
                    <a:pt x="419" y="607"/>
                    <a:pt x="984" y="126"/>
                  </a:cubicBezTo>
                  <a:cubicBezTo>
                    <a:pt x="1130" y="21"/>
                    <a:pt x="1256" y="0"/>
                    <a:pt x="1381" y="105"/>
                  </a:cubicBezTo>
                  <a:cubicBezTo>
                    <a:pt x="1507" y="189"/>
                    <a:pt x="1570" y="440"/>
                    <a:pt x="1465" y="586"/>
                  </a:cubicBezTo>
                  <a:cubicBezTo>
                    <a:pt x="1235" y="837"/>
                    <a:pt x="1089" y="1172"/>
                    <a:pt x="963" y="1486"/>
                  </a:cubicBezTo>
                  <a:cubicBezTo>
                    <a:pt x="775" y="2051"/>
                    <a:pt x="879" y="2365"/>
                    <a:pt x="1381" y="2699"/>
                  </a:cubicBezTo>
                  <a:cubicBezTo>
                    <a:pt x="1549" y="2804"/>
                    <a:pt x="1695" y="2846"/>
                    <a:pt x="1821" y="2992"/>
                  </a:cubicBezTo>
                  <a:cubicBezTo>
                    <a:pt x="1905" y="3055"/>
                    <a:pt x="2009" y="3202"/>
                    <a:pt x="1988" y="3264"/>
                  </a:cubicBezTo>
                  <a:cubicBezTo>
                    <a:pt x="1967" y="3411"/>
                    <a:pt x="1821" y="3536"/>
                    <a:pt x="1716" y="3578"/>
                  </a:cubicBezTo>
                  <a:cubicBezTo>
                    <a:pt x="1612" y="3641"/>
                    <a:pt x="1444" y="3641"/>
                    <a:pt x="1298" y="3620"/>
                  </a:cubicBezTo>
                  <a:cubicBezTo>
                    <a:pt x="837" y="3474"/>
                    <a:pt x="440" y="3202"/>
                    <a:pt x="210" y="2804"/>
                  </a:cubicBezTo>
                  <a:cubicBezTo>
                    <a:pt x="84" y="2532"/>
                    <a:pt x="42" y="2218"/>
                    <a:pt x="1" y="19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74"/>
            <p:cNvSpPr/>
            <p:nvPr/>
          </p:nvSpPr>
          <p:spPr>
            <a:xfrm rot="631759">
              <a:off x="7484387" y="3631350"/>
              <a:ext cx="161513" cy="155752"/>
            </a:xfrm>
            <a:custGeom>
              <a:avLst/>
              <a:gdLst/>
              <a:ahLst/>
              <a:cxnLst/>
              <a:rect l="l" t="t" r="r" b="b"/>
              <a:pathLst>
                <a:path w="5859" h="5650" extrusionOk="0">
                  <a:moveTo>
                    <a:pt x="4875" y="5650"/>
                  </a:moveTo>
                  <a:cubicBezTo>
                    <a:pt x="4562" y="5273"/>
                    <a:pt x="5064" y="5043"/>
                    <a:pt x="4959" y="4708"/>
                  </a:cubicBezTo>
                  <a:cubicBezTo>
                    <a:pt x="4875" y="4436"/>
                    <a:pt x="4917" y="4122"/>
                    <a:pt x="4917" y="3871"/>
                  </a:cubicBezTo>
                  <a:cubicBezTo>
                    <a:pt x="4080" y="2867"/>
                    <a:pt x="3202" y="2009"/>
                    <a:pt x="2009" y="1486"/>
                  </a:cubicBezTo>
                  <a:cubicBezTo>
                    <a:pt x="1695" y="1318"/>
                    <a:pt x="1402" y="1151"/>
                    <a:pt x="1067" y="984"/>
                  </a:cubicBezTo>
                  <a:cubicBezTo>
                    <a:pt x="858" y="879"/>
                    <a:pt x="691" y="754"/>
                    <a:pt x="419" y="858"/>
                  </a:cubicBezTo>
                  <a:cubicBezTo>
                    <a:pt x="209" y="942"/>
                    <a:pt x="105" y="754"/>
                    <a:pt x="63" y="565"/>
                  </a:cubicBezTo>
                  <a:cubicBezTo>
                    <a:pt x="0" y="356"/>
                    <a:pt x="105" y="210"/>
                    <a:pt x="272" y="126"/>
                  </a:cubicBezTo>
                  <a:cubicBezTo>
                    <a:pt x="565" y="0"/>
                    <a:pt x="837" y="0"/>
                    <a:pt x="1130" y="105"/>
                  </a:cubicBezTo>
                  <a:cubicBezTo>
                    <a:pt x="2386" y="628"/>
                    <a:pt x="3641" y="1088"/>
                    <a:pt x="4603" y="2114"/>
                  </a:cubicBezTo>
                  <a:lnTo>
                    <a:pt x="5545" y="3055"/>
                  </a:lnTo>
                  <a:cubicBezTo>
                    <a:pt x="5754" y="3264"/>
                    <a:pt x="5838" y="3495"/>
                    <a:pt x="5838" y="3767"/>
                  </a:cubicBezTo>
                  <a:lnTo>
                    <a:pt x="5838" y="4541"/>
                  </a:lnTo>
                  <a:cubicBezTo>
                    <a:pt x="5859" y="5022"/>
                    <a:pt x="5650" y="5336"/>
                    <a:pt x="5210" y="5482"/>
                  </a:cubicBezTo>
                  <a:cubicBezTo>
                    <a:pt x="5126" y="5587"/>
                    <a:pt x="4980" y="5629"/>
                    <a:pt x="4875" y="565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74"/>
            <p:cNvSpPr/>
            <p:nvPr/>
          </p:nvSpPr>
          <p:spPr>
            <a:xfrm rot="631759">
              <a:off x="7539449" y="3544528"/>
              <a:ext cx="105580" cy="47304"/>
            </a:xfrm>
            <a:custGeom>
              <a:avLst/>
              <a:gdLst/>
              <a:ahLst/>
              <a:cxnLst/>
              <a:rect l="l" t="t" r="r" b="b"/>
              <a:pathLst>
                <a:path w="3830" h="1716" extrusionOk="0">
                  <a:moveTo>
                    <a:pt x="3599" y="1716"/>
                  </a:moveTo>
                  <a:cubicBezTo>
                    <a:pt x="3495" y="1674"/>
                    <a:pt x="3327" y="1653"/>
                    <a:pt x="3223" y="1548"/>
                  </a:cubicBezTo>
                  <a:cubicBezTo>
                    <a:pt x="2720" y="1046"/>
                    <a:pt x="2156" y="879"/>
                    <a:pt x="1465" y="879"/>
                  </a:cubicBezTo>
                  <a:cubicBezTo>
                    <a:pt x="1130" y="879"/>
                    <a:pt x="775" y="879"/>
                    <a:pt x="419" y="837"/>
                  </a:cubicBezTo>
                  <a:cubicBezTo>
                    <a:pt x="293" y="795"/>
                    <a:pt x="147" y="732"/>
                    <a:pt x="63" y="649"/>
                  </a:cubicBezTo>
                  <a:cubicBezTo>
                    <a:pt x="0" y="586"/>
                    <a:pt x="0" y="419"/>
                    <a:pt x="63" y="356"/>
                  </a:cubicBezTo>
                  <a:cubicBezTo>
                    <a:pt x="105" y="272"/>
                    <a:pt x="251" y="168"/>
                    <a:pt x="356" y="168"/>
                  </a:cubicBezTo>
                  <a:cubicBezTo>
                    <a:pt x="1298" y="105"/>
                    <a:pt x="2197" y="0"/>
                    <a:pt x="3097" y="419"/>
                  </a:cubicBezTo>
                  <a:cubicBezTo>
                    <a:pt x="3348" y="523"/>
                    <a:pt x="3536" y="691"/>
                    <a:pt x="3641" y="963"/>
                  </a:cubicBezTo>
                  <a:cubicBezTo>
                    <a:pt x="3746" y="1172"/>
                    <a:pt x="3829" y="1444"/>
                    <a:pt x="3599" y="171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74"/>
            <p:cNvSpPr/>
            <p:nvPr/>
          </p:nvSpPr>
          <p:spPr>
            <a:xfrm rot="631759">
              <a:off x="6053849" y="2552528"/>
              <a:ext cx="1454694" cy="1759250"/>
            </a:xfrm>
            <a:custGeom>
              <a:avLst/>
              <a:gdLst/>
              <a:ahLst/>
              <a:cxnLst/>
              <a:rect l="l" t="t" r="r" b="b"/>
              <a:pathLst>
                <a:path w="52770" h="63818" extrusionOk="0">
                  <a:moveTo>
                    <a:pt x="19460" y="34504"/>
                  </a:moveTo>
                  <a:cubicBezTo>
                    <a:pt x="19104" y="34441"/>
                    <a:pt x="18832" y="34566"/>
                    <a:pt x="18560" y="34608"/>
                  </a:cubicBezTo>
                  <a:cubicBezTo>
                    <a:pt x="18288" y="34650"/>
                    <a:pt x="18037" y="34734"/>
                    <a:pt x="17765" y="34734"/>
                  </a:cubicBezTo>
                  <a:cubicBezTo>
                    <a:pt x="16154" y="34797"/>
                    <a:pt x="14522" y="34797"/>
                    <a:pt x="12931" y="34504"/>
                  </a:cubicBezTo>
                  <a:cubicBezTo>
                    <a:pt x="12638" y="34441"/>
                    <a:pt x="12387" y="34315"/>
                    <a:pt x="12115" y="34190"/>
                  </a:cubicBezTo>
                  <a:cubicBezTo>
                    <a:pt x="11488" y="33876"/>
                    <a:pt x="10860" y="33520"/>
                    <a:pt x="10211" y="33185"/>
                  </a:cubicBezTo>
                  <a:cubicBezTo>
                    <a:pt x="9709" y="33688"/>
                    <a:pt x="9186" y="33709"/>
                    <a:pt x="8579" y="33457"/>
                  </a:cubicBezTo>
                  <a:cubicBezTo>
                    <a:pt x="8349" y="33353"/>
                    <a:pt x="8056" y="33374"/>
                    <a:pt x="7805" y="33353"/>
                  </a:cubicBezTo>
                  <a:cubicBezTo>
                    <a:pt x="7010" y="33311"/>
                    <a:pt x="6194" y="33416"/>
                    <a:pt x="5441" y="33123"/>
                  </a:cubicBezTo>
                  <a:cubicBezTo>
                    <a:pt x="5148" y="33018"/>
                    <a:pt x="4792" y="33060"/>
                    <a:pt x="4478" y="33081"/>
                  </a:cubicBezTo>
                  <a:cubicBezTo>
                    <a:pt x="4039" y="33123"/>
                    <a:pt x="3599" y="33018"/>
                    <a:pt x="3202" y="32830"/>
                  </a:cubicBezTo>
                  <a:cubicBezTo>
                    <a:pt x="2721" y="32620"/>
                    <a:pt x="2260" y="32348"/>
                    <a:pt x="1737" y="32202"/>
                  </a:cubicBezTo>
                  <a:cubicBezTo>
                    <a:pt x="1528" y="32139"/>
                    <a:pt x="1340" y="31930"/>
                    <a:pt x="1235" y="31721"/>
                  </a:cubicBezTo>
                  <a:cubicBezTo>
                    <a:pt x="1089" y="31449"/>
                    <a:pt x="900" y="31198"/>
                    <a:pt x="607" y="31030"/>
                  </a:cubicBezTo>
                  <a:cubicBezTo>
                    <a:pt x="189" y="30737"/>
                    <a:pt x="1" y="30298"/>
                    <a:pt x="1" y="29712"/>
                  </a:cubicBezTo>
                  <a:cubicBezTo>
                    <a:pt x="42" y="28059"/>
                    <a:pt x="1" y="26427"/>
                    <a:pt x="1" y="24774"/>
                  </a:cubicBezTo>
                  <a:lnTo>
                    <a:pt x="1" y="18685"/>
                  </a:lnTo>
                  <a:cubicBezTo>
                    <a:pt x="1" y="18225"/>
                    <a:pt x="84" y="17807"/>
                    <a:pt x="147" y="17367"/>
                  </a:cubicBezTo>
                  <a:lnTo>
                    <a:pt x="294" y="15882"/>
                  </a:lnTo>
                  <a:cubicBezTo>
                    <a:pt x="377" y="14835"/>
                    <a:pt x="586" y="13810"/>
                    <a:pt x="942" y="12869"/>
                  </a:cubicBezTo>
                  <a:cubicBezTo>
                    <a:pt x="1528" y="11425"/>
                    <a:pt x="2156" y="10002"/>
                    <a:pt x="3014" y="8684"/>
                  </a:cubicBezTo>
                  <a:cubicBezTo>
                    <a:pt x="3244" y="8349"/>
                    <a:pt x="3495" y="8014"/>
                    <a:pt x="3767" y="7721"/>
                  </a:cubicBezTo>
                  <a:lnTo>
                    <a:pt x="6194" y="5294"/>
                  </a:lnTo>
                  <a:cubicBezTo>
                    <a:pt x="6445" y="5043"/>
                    <a:pt x="6696" y="4855"/>
                    <a:pt x="6968" y="4687"/>
                  </a:cubicBezTo>
                  <a:cubicBezTo>
                    <a:pt x="7931" y="4018"/>
                    <a:pt x="8956" y="3432"/>
                    <a:pt x="9897" y="2721"/>
                  </a:cubicBezTo>
                  <a:cubicBezTo>
                    <a:pt x="11299" y="1674"/>
                    <a:pt x="12890" y="963"/>
                    <a:pt x="14543" y="419"/>
                  </a:cubicBezTo>
                  <a:cubicBezTo>
                    <a:pt x="15254" y="189"/>
                    <a:pt x="16028" y="105"/>
                    <a:pt x="16802" y="63"/>
                  </a:cubicBezTo>
                  <a:cubicBezTo>
                    <a:pt x="17848" y="1"/>
                    <a:pt x="18916" y="22"/>
                    <a:pt x="19983" y="63"/>
                  </a:cubicBezTo>
                  <a:cubicBezTo>
                    <a:pt x="20297" y="63"/>
                    <a:pt x="20652" y="105"/>
                    <a:pt x="20945" y="189"/>
                  </a:cubicBezTo>
                  <a:cubicBezTo>
                    <a:pt x="21929" y="440"/>
                    <a:pt x="22891" y="733"/>
                    <a:pt x="23833" y="1005"/>
                  </a:cubicBezTo>
                  <a:cubicBezTo>
                    <a:pt x="24481" y="1172"/>
                    <a:pt x="25067" y="1528"/>
                    <a:pt x="25527" y="2072"/>
                  </a:cubicBezTo>
                  <a:cubicBezTo>
                    <a:pt x="25716" y="2281"/>
                    <a:pt x="25946" y="2490"/>
                    <a:pt x="26113" y="2637"/>
                  </a:cubicBezTo>
                  <a:cubicBezTo>
                    <a:pt x="26846" y="2428"/>
                    <a:pt x="27515" y="2260"/>
                    <a:pt x="28206" y="2093"/>
                  </a:cubicBezTo>
                  <a:cubicBezTo>
                    <a:pt x="28833" y="1926"/>
                    <a:pt x="29482" y="1926"/>
                    <a:pt x="30110" y="2156"/>
                  </a:cubicBezTo>
                  <a:cubicBezTo>
                    <a:pt x="30633" y="2302"/>
                    <a:pt x="31177" y="2428"/>
                    <a:pt x="31721" y="2574"/>
                  </a:cubicBezTo>
                  <a:cubicBezTo>
                    <a:pt x="32307" y="2700"/>
                    <a:pt x="32851" y="2930"/>
                    <a:pt x="33332" y="3265"/>
                  </a:cubicBezTo>
                  <a:cubicBezTo>
                    <a:pt x="33960" y="3746"/>
                    <a:pt x="34608" y="4248"/>
                    <a:pt x="35341" y="4541"/>
                  </a:cubicBezTo>
                  <a:cubicBezTo>
                    <a:pt x="35550" y="4625"/>
                    <a:pt x="35738" y="4813"/>
                    <a:pt x="35885" y="4980"/>
                  </a:cubicBezTo>
                  <a:lnTo>
                    <a:pt x="38647" y="7721"/>
                  </a:lnTo>
                  <a:cubicBezTo>
                    <a:pt x="38814" y="7910"/>
                    <a:pt x="38981" y="8119"/>
                    <a:pt x="39128" y="8307"/>
                  </a:cubicBezTo>
                  <a:cubicBezTo>
                    <a:pt x="39525" y="8830"/>
                    <a:pt x="39881" y="9353"/>
                    <a:pt x="40299" y="9856"/>
                  </a:cubicBezTo>
                  <a:cubicBezTo>
                    <a:pt x="41492" y="11216"/>
                    <a:pt x="42015" y="12869"/>
                    <a:pt x="42538" y="14542"/>
                  </a:cubicBezTo>
                  <a:cubicBezTo>
                    <a:pt x="42852" y="15568"/>
                    <a:pt x="42978" y="16614"/>
                    <a:pt x="42957" y="17681"/>
                  </a:cubicBezTo>
                  <a:cubicBezTo>
                    <a:pt x="42915" y="18539"/>
                    <a:pt x="42915" y="19376"/>
                    <a:pt x="42957" y="20234"/>
                  </a:cubicBezTo>
                  <a:cubicBezTo>
                    <a:pt x="42978" y="21259"/>
                    <a:pt x="42664" y="22201"/>
                    <a:pt x="42308" y="23142"/>
                  </a:cubicBezTo>
                  <a:cubicBezTo>
                    <a:pt x="42120" y="23644"/>
                    <a:pt x="41743" y="23958"/>
                    <a:pt x="41325" y="24272"/>
                  </a:cubicBezTo>
                  <a:cubicBezTo>
                    <a:pt x="41053" y="24481"/>
                    <a:pt x="40760" y="24502"/>
                    <a:pt x="40425" y="24314"/>
                  </a:cubicBezTo>
                  <a:cubicBezTo>
                    <a:pt x="39735" y="23958"/>
                    <a:pt x="39023" y="23728"/>
                    <a:pt x="38249" y="23770"/>
                  </a:cubicBezTo>
                  <a:cubicBezTo>
                    <a:pt x="37810" y="23791"/>
                    <a:pt x="37349" y="23770"/>
                    <a:pt x="36826" y="23770"/>
                  </a:cubicBezTo>
                  <a:cubicBezTo>
                    <a:pt x="36073" y="24628"/>
                    <a:pt x="35320" y="25632"/>
                    <a:pt x="34462" y="26490"/>
                  </a:cubicBezTo>
                  <a:cubicBezTo>
                    <a:pt x="33625" y="27348"/>
                    <a:pt x="32641" y="28080"/>
                    <a:pt x="31679" y="28896"/>
                  </a:cubicBezTo>
                  <a:cubicBezTo>
                    <a:pt x="32097" y="29168"/>
                    <a:pt x="32537" y="29210"/>
                    <a:pt x="32934" y="29335"/>
                  </a:cubicBezTo>
                  <a:cubicBezTo>
                    <a:pt x="33625" y="29545"/>
                    <a:pt x="34294" y="29733"/>
                    <a:pt x="34985" y="29921"/>
                  </a:cubicBezTo>
                  <a:cubicBezTo>
                    <a:pt x="35654" y="30110"/>
                    <a:pt x="36345" y="30277"/>
                    <a:pt x="37014" y="30507"/>
                  </a:cubicBezTo>
                  <a:cubicBezTo>
                    <a:pt x="37349" y="30612"/>
                    <a:pt x="37663" y="30737"/>
                    <a:pt x="38019" y="30863"/>
                  </a:cubicBezTo>
                  <a:cubicBezTo>
                    <a:pt x="38333" y="30968"/>
                    <a:pt x="38605" y="31093"/>
                    <a:pt x="38919" y="31177"/>
                  </a:cubicBezTo>
                  <a:cubicBezTo>
                    <a:pt x="39735" y="31365"/>
                    <a:pt x="40467" y="31721"/>
                    <a:pt x="41178" y="32181"/>
                  </a:cubicBezTo>
                  <a:cubicBezTo>
                    <a:pt x="41408" y="32328"/>
                    <a:pt x="41680" y="32495"/>
                    <a:pt x="41952" y="32558"/>
                  </a:cubicBezTo>
                  <a:cubicBezTo>
                    <a:pt x="42538" y="32746"/>
                    <a:pt x="42999" y="33081"/>
                    <a:pt x="43459" y="33478"/>
                  </a:cubicBezTo>
                  <a:cubicBezTo>
                    <a:pt x="43919" y="33918"/>
                    <a:pt x="44359" y="34399"/>
                    <a:pt x="44924" y="34755"/>
                  </a:cubicBezTo>
                  <a:cubicBezTo>
                    <a:pt x="45133" y="34880"/>
                    <a:pt x="45279" y="35152"/>
                    <a:pt x="45468" y="35341"/>
                  </a:cubicBezTo>
                  <a:lnTo>
                    <a:pt x="47121" y="35341"/>
                  </a:lnTo>
                  <a:cubicBezTo>
                    <a:pt x="47351" y="35341"/>
                    <a:pt x="47581" y="35341"/>
                    <a:pt x="47811" y="35403"/>
                  </a:cubicBezTo>
                  <a:cubicBezTo>
                    <a:pt x="47916" y="35445"/>
                    <a:pt x="48020" y="35592"/>
                    <a:pt x="48083" y="35738"/>
                  </a:cubicBezTo>
                  <a:cubicBezTo>
                    <a:pt x="48125" y="35906"/>
                    <a:pt x="48020" y="36094"/>
                    <a:pt x="47853" y="36157"/>
                  </a:cubicBezTo>
                  <a:cubicBezTo>
                    <a:pt x="47665" y="36198"/>
                    <a:pt x="47455" y="36198"/>
                    <a:pt x="47246" y="36219"/>
                  </a:cubicBezTo>
                  <a:cubicBezTo>
                    <a:pt x="46974" y="36261"/>
                    <a:pt x="46723" y="36157"/>
                    <a:pt x="46493" y="36324"/>
                  </a:cubicBezTo>
                  <a:cubicBezTo>
                    <a:pt x="46493" y="36554"/>
                    <a:pt x="46639" y="36638"/>
                    <a:pt x="46765" y="36742"/>
                  </a:cubicBezTo>
                  <a:cubicBezTo>
                    <a:pt x="46911" y="36847"/>
                    <a:pt x="47079" y="36931"/>
                    <a:pt x="47183" y="37056"/>
                  </a:cubicBezTo>
                  <a:cubicBezTo>
                    <a:pt x="47330" y="37203"/>
                    <a:pt x="47372" y="37370"/>
                    <a:pt x="47246" y="37538"/>
                  </a:cubicBezTo>
                  <a:cubicBezTo>
                    <a:pt x="47162" y="37642"/>
                    <a:pt x="47016" y="37726"/>
                    <a:pt x="46870" y="37726"/>
                  </a:cubicBezTo>
                  <a:cubicBezTo>
                    <a:pt x="46660" y="37726"/>
                    <a:pt x="46430" y="37642"/>
                    <a:pt x="46137" y="37579"/>
                  </a:cubicBezTo>
                  <a:cubicBezTo>
                    <a:pt x="46242" y="37872"/>
                    <a:pt x="46325" y="38082"/>
                    <a:pt x="46409" y="38270"/>
                  </a:cubicBezTo>
                  <a:cubicBezTo>
                    <a:pt x="46493" y="38312"/>
                    <a:pt x="46514" y="38354"/>
                    <a:pt x="46556" y="38374"/>
                  </a:cubicBezTo>
                  <a:cubicBezTo>
                    <a:pt x="47037" y="38521"/>
                    <a:pt x="47497" y="38667"/>
                    <a:pt x="47999" y="38814"/>
                  </a:cubicBezTo>
                  <a:cubicBezTo>
                    <a:pt x="48648" y="39023"/>
                    <a:pt x="49276" y="39232"/>
                    <a:pt x="49945" y="39442"/>
                  </a:cubicBezTo>
                  <a:cubicBezTo>
                    <a:pt x="49966" y="39442"/>
                    <a:pt x="49987" y="39442"/>
                    <a:pt x="50008" y="39463"/>
                  </a:cubicBezTo>
                  <a:cubicBezTo>
                    <a:pt x="50636" y="39776"/>
                    <a:pt x="52205" y="40823"/>
                    <a:pt x="52289" y="41764"/>
                  </a:cubicBezTo>
                  <a:cubicBezTo>
                    <a:pt x="52770" y="42894"/>
                    <a:pt x="52310" y="43919"/>
                    <a:pt x="51933" y="44945"/>
                  </a:cubicBezTo>
                  <a:cubicBezTo>
                    <a:pt x="51870" y="45091"/>
                    <a:pt x="51724" y="45217"/>
                    <a:pt x="51577" y="45321"/>
                  </a:cubicBezTo>
                  <a:lnTo>
                    <a:pt x="47895" y="48627"/>
                  </a:lnTo>
                  <a:cubicBezTo>
                    <a:pt x="47706" y="48774"/>
                    <a:pt x="47539" y="48941"/>
                    <a:pt x="47330" y="49046"/>
                  </a:cubicBezTo>
                  <a:cubicBezTo>
                    <a:pt x="45970" y="49820"/>
                    <a:pt x="44610" y="50594"/>
                    <a:pt x="43250" y="51347"/>
                  </a:cubicBezTo>
                  <a:cubicBezTo>
                    <a:pt x="41806" y="52163"/>
                    <a:pt x="40237" y="52686"/>
                    <a:pt x="38688" y="53272"/>
                  </a:cubicBezTo>
                  <a:cubicBezTo>
                    <a:pt x="38333" y="53419"/>
                    <a:pt x="37977" y="53565"/>
                    <a:pt x="37642" y="53691"/>
                  </a:cubicBezTo>
                  <a:lnTo>
                    <a:pt x="37642" y="54841"/>
                  </a:lnTo>
                  <a:cubicBezTo>
                    <a:pt x="37642" y="55218"/>
                    <a:pt x="37600" y="55616"/>
                    <a:pt x="37726" y="56034"/>
                  </a:cubicBezTo>
                  <a:cubicBezTo>
                    <a:pt x="38019" y="56034"/>
                    <a:pt x="38270" y="56055"/>
                    <a:pt x="38542" y="56055"/>
                  </a:cubicBezTo>
                  <a:cubicBezTo>
                    <a:pt x="39002" y="56055"/>
                    <a:pt x="39483" y="56034"/>
                    <a:pt x="39944" y="56034"/>
                  </a:cubicBezTo>
                  <a:cubicBezTo>
                    <a:pt x="40216" y="56034"/>
                    <a:pt x="40467" y="56055"/>
                    <a:pt x="40739" y="56139"/>
                  </a:cubicBezTo>
                  <a:cubicBezTo>
                    <a:pt x="41199" y="56285"/>
                    <a:pt x="41680" y="56473"/>
                    <a:pt x="42162" y="56515"/>
                  </a:cubicBezTo>
                  <a:cubicBezTo>
                    <a:pt x="42664" y="56599"/>
                    <a:pt x="43417" y="57394"/>
                    <a:pt x="43459" y="57854"/>
                  </a:cubicBezTo>
                  <a:cubicBezTo>
                    <a:pt x="43522" y="58566"/>
                    <a:pt x="43417" y="59214"/>
                    <a:pt x="42748" y="59612"/>
                  </a:cubicBezTo>
                  <a:cubicBezTo>
                    <a:pt x="42643" y="59654"/>
                    <a:pt x="42538" y="59717"/>
                    <a:pt x="42455" y="59800"/>
                  </a:cubicBezTo>
                  <a:cubicBezTo>
                    <a:pt x="42036" y="60261"/>
                    <a:pt x="41492" y="60428"/>
                    <a:pt x="40948" y="60637"/>
                  </a:cubicBezTo>
                  <a:cubicBezTo>
                    <a:pt x="40320" y="60867"/>
                    <a:pt x="39693" y="60888"/>
                    <a:pt x="39023" y="60888"/>
                  </a:cubicBezTo>
                  <a:cubicBezTo>
                    <a:pt x="37558" y="60888"/>
                    <a:pt x="37914" y="60993"/>
                    <a:pt x="36659" y="60030"/>
                  </a:cubicBezTo>
                  <a:cubicBezTo>
                    <a:pt x="36470" y="59905"/>
                    <a:pt x="36303" y="59717"/>
                    <a:pt x="36136" y="59549"/>
                  </a:cubicBezTo>
                  <a:cubicBezTo>
                    <a:pt x="35947" y="59382"/>
                    <a:pt x="35864" y="59173"/>
                    <a:pt x="35864" y="58921"/>
                  </a:cubicBezTo>
                  <a:lnTo>
                    <a:pt x="35864" y="57331"/>
                  </a:lnTo>
                  <a:cubicBezTo>
                    <a:pt x="35864" y="57143"/>
                    <a:pt x="35926" y="56997"/>
                    <a:pt x="35968" y="56808"/>
                  </a:cubicBezTo>
                  <a:cubicBezTo>
                    <a:pt x="36052" y="56557"/>
                    <a:pt x="36198" y="56306"/>
                    <a:pt x="36240" y="56076"/>
                  </a:cubicBezTo>
                  <a:cubicBezTo>
                    <a:pt x="36261" y="55469"/>
                    <a:pt x="36303" y="54841"/>
                    <a:pt x="36198" y="54193"/>
                  </a:cubicBezTo>
                  <a:cubicBezTo>
                    <a:pt x="34420" y="54569"/>
                    <a:pt x="32788" y="55155"/>
                    <a:pt x="31072" y="55616"/>
                  </a:cubicBezTo>
                  <a:cubicBezTo>
                    <a:pt x="29398" y="56055"/>
                    <a:pt x="27703" y="56411"/>
                    <a:pt x="26009" y="56829"/>
                  </a:cubicBezTo>
                  <a:cubicBezTo>
                    <a:pt x="25841" y="57457"/>
                    <a:pt x="25883" y="58482"/>
                    <a:pt x="26092" y="59068"/>
                  </a:cubicBezTo>
                  <a:cubicBezTo>
                    <a:pt x="26343" y="59717"/>
                    <a:pt x="26302" y="60386"/>
                    <a:pt x="26197" y="61077"/>
                  </a:cubicBezTo>
                  <a:cubicBezTo>
                    <a:pt x="26113" y="61537"/>
                    <a:pt x="25799" y="61914"/>
                    <a:pt x="25402" y="62206"/>
                  </a:cubicBezTo>
                  <a:cubicBezTo>
                    <a:pt x="25046" y="62458"/>
                    <a:pt x="24690" y="62730"/>
                    <a:pt x="24335" y="62981"/>
                  </a:cubicBezTo>
                  <a:cubicBezTo>
                    <a:pt x="23477" y="63671"/>
                    <a:pt x="22473" y="63818"/>
                    <a:pt x="21405" y="63713"/>
                  </a:cubicBezTo>
                  <a:cubicBezTo>
                    <a:pt x="21008" y="63692"/>
                    <a:pt x="20694" y="63462"/>
                    <a:pt x="20380" y="63253"/>
                  </a:cubicBezTo>
                  <a:cubicBezTo>
                    <a:pt x="20255" y="62771"/>
                    <a:pt x="20276" y="62269"/>
                    <a:pt x="20338" y="61830"/>
                  </a:cubicBezTo>
                  <a:cubicBezTo>
                    <a:pt x="20359" y="61642"/>
                    <a:pt x="20443" y="61432"/>
                    <a:pt x="20569" y="61286"/>
                  </a:cubicBezTo>
                  <a:cubicBezTo>
                    <a:pt x="20987" y="60846"/>
                    <a:pt x="21426" y="60386"/>
                    <a:pt x="21866" y="59968"/>
                  </a:cubicBezTo>
                  <a:cubicBezTo>
                    <a:pt x="21949" y="59905"/>
                    <a:pt x="22054" y="59800"/>
                    <a:pt x="22159" y="59758"/>
                  </a:cubicBezTo>
                  <a:cubicBezTo>
                    <a:pt x="22766" y="59633"/>
                    <a:pt x="23289" y="59277"/>
                    <a:pt x="23895" y="59173"/>
                  </a:cubicBezTo>
                  <a:cubicBezTo>
                    <a:pt x="24251" y="59110"/>
                    <a:pt x="24628" y="58963"/>
                    <a:pt x="25004" y="58817"/>
                  </a:cubicBezTo>
                  <a:cubicBezTo>
                    <a:pt x="25109" y="58231"/>
                    <a:pt x="25109" y="57624"/>
                    <a:pt x="25046" y="56976"/>
                  </a:cubicBezTo>
                  <a:lnTo>
                    <a:pt x="24565" y="56976"/>
                  </a:lnTo>
                  <a:cubicBezTo>
                    <a:pt x="23184" y="57101"/>
                    <a:pt x="21824" y="57227"/>
                    <a:pt x="20443" y="57352"/>
                  </a:cubicBezTo>
                  <a:cubicBezTo>
                    <a:pt x="19920" y="57415"/>
                    <a:pt x="19397" y="57415"/>
                    <a:pt x="18832" y="57415"/>
                  </a:cubicBezTo>
                  <a:cubicBezTo>
                    <a:pt x="17974" y="57394"/>
                    <a:pt x="17137" y="57352"/>
                    <a:pt x="16279" y="57289"/>
                  </a:cubicBezTo>
                  <a:cubicBezTo>
                    <a:pt x="14898" y="57143"/>
                    <a:pt x="13538" y="57017"/>
                    <a:pt x="12136" y="56871"/>
                  </a:cubicBezTo>
                  <a:cubicBezTo>
                    <a:pt x="11278" y="56766"/>
                    <a:pt x="10400" y="56620"/>
                    <a:pt x="9521" y="56411"/>
                  </a:cubicBezTo>
                  <a:cubicBezTo>
                    <a:pt x="8956" y="56285"/>
                    <a:pt x="8349" y="56139"/>
                    <a:pt x="7889" y="55846"/>
                  </a:cubicBezTo>
                  <a:cubicBezTo>
                    <a:pt x="6487" y="54946"/>
                    <a:pt x="6048" y="54004"/>
                    <a:pt x="6571" y="52582"/>
                  </a:cubicBezTo>
                  <a:cubicBezTo>
                    <a:pt x="7198" y="50845"/>
                    <a:pt x="8224" y="49380"/>
                    <a:pt x="9625" y="48230"/>
                  </a:cubicBezTo>
                  <a:cubicBezTo>
                    <a:pt x="10337" y="47665"/>
                    <a:pt x="11048" y="47079"/>
                    <a:pt x="11697" y="46430"/>
                  </a:cubicBezTo>
                  <a:cubicBezTo>
                    <a:pt x="11948" y="46158"/>
                    <a:pt x="12304" y="45949"/>
                    <a:pt x="12618" y="45719"/>
                  </a:cubicBezTo>
                  <a:cubicBezTo>
                    <a:pt x="14417" y="44317"/>
                    <a:pt x="16509" y="43396"/>
                    <a:pt x="18602" y="42538"/>
                  </a:cubicBezTo>
                  <a:cubicBezTo>
                    <a:pt x="18706" y="42476"/>
                    <a:pt x="18811" y="42434"/>
                    <a:pt x="18957" y="42371"/>
                  </a:cubicBezTo>
                  <a:cubicBezTo>
                    <a:pt x="19167" y="41513"/>
                    <a:pt x="19439" y="40655"/>
                    <a:pt x="19418" y="39714"/>
                  </a:cubicBezTo>
                  <a:cubicBezTo>
                    <a:pt x="19418" y="38584"/>
                    <a:pt x="19439" y="37454"/>
                    <a:pt x="19439" y="36366"/>
                  </a:cubicBezTo>
                  <a:cubicBezTo>
                    <a:pt x="19439" y="36178"/>
                    <a:pt x="19522" y="35968"/>
                    <a:pt x="19334" y="35759"/>
                  </a:cubicBezTo>
                  <a:cubicBezTo>
                    <a:pt x="18790" y="36533"/>
                    <a:pt x="18267" y="37307"/>
                    <a:pt x="17744" y="38061"/>
                  </a:cubicBezTo>
                  <a:cubicBezTo>
                    <a:pt x="17346" y="38626"/>
                    <a:pt x="16928" y="39128"/>
                    <a:pt x="16384" y="39546"/>
                  </a:cubicBezTo>
                  <a:cubicBezTo>
                    <a:pt x="16112" y="39735"/>
                    <a:pt x="15903" y="39986"/>
                    <a:pt x="15714" y="40258"/>
                  </a:cubicBezTo>
                  <a:cubicBezTo>
                    <a:pt x="14438" y="41848"/>
                    <a:pt x="12952" y="43229"/>
                    <a:pt x="11299" y="44421"/>
                  </a:cubicBezTo>
                  <a:cubicBezTo>
                    <a:pt x="11174" y="44484"/>
                    <a:pt x="11069" y="44589"/>
                    <a:pt x="10944" y="44652"/>
                  </a:cubicBezTo>
                  <a:cubicBezTo>
                    <a:pt x="10441" y="44840"/>
                    <a:pt x="10107" y="45175"/>
                    <a:pt x="9918" y="45677"/>
                  </a:cubicBezTo>
                  <a:cubicBezTo>
                    <a:pt x="9877" y="45802"/>
                    <a:pt x="9772" y="45907"/>
                    <a:pt x="9688" y="46033"/>
                  </a:cubicBezTo>
                  <a:cubicBezTo>
                    <a:pt x="9521" y="46263"/>
                    <a:pt x="9312" y="46514"/>
                    <a:pt x="9249" y="46786"/>
                  </a:cubicBezTo>
                  <a:cubicBezTo>
                    <a:pt x="9081" y="47476"/>
                    <a:pt x="8537" y="47602"/>
                    <a:pt x="8014" y="47769"/>
                  </a:cubicBezTo>
                  <a:cubicBezTo>
                    <a:pt x="7826" y="47811"/>
                    <a:pt x="7575" y="47665"/>
                    <a:pt x="7491" y="47497"/>
                  </a:cubicBezTo>
                  <a:cubicBezTo>
                    <a:pt x="7428" y="47288"/>
                    <a:pt x="7512" y="47162"/>
                    <a:pt x="7680" y="47058"/>
                  </a:cubicBezTo>
                  <a:cubicBezTo>
                    <a:pt x="7826" y="46932"/>
                    <a:pt x="8035" y="46849"/>
                    <a:pt x="8161" y="46681"/>
                  </a:cubicBezTo>
                  <a:cubicBezTo>
                    <a:pt x="8307" y="46556"/>
                    <a:pt x="8370" y="46367"/>
                    <a:pt x="8475" y="46221"/>
                  </a:cubicBezTo>
                  <a:cubicBezTo>
                    <a:pt x="8328" y="46033"/>
                    <a:pt x="8224" y="46137"/>
                    <a:pt x="8140" y="46200"/>
                  </a:cubicBezTo>
                  <a:cubicBezTo>
                    <a:pt x="7784" y="46430"/>
                    <a:pt x="7408" y="46660"/>
                    <a:pt x="7010" y="46890"/>
                  </a:cubicBezTo>
                  <a:cubicBezTo>
                    <a:pt x="6843" y="46995"/>
                    <a:pt x="6633" y="47058"/>
                    <a:pt x="6445" y="47079"/>
                  </a:cubicBezTo>
                  <a:cubicBezTo>
                    <a:pt x="6257" y="47100"/>
                    <a:pt x="6110" y="46995"/>
                    <a:pt x="6027" y="46828"/>
                  </a:cubicBezTo>
                  <a:cubicBezTo>
                    <a:pt x="5964" y="46639"/>
                    <a:pt x="5964" y="46451"/>
                    <a:pt x="6131" y="46325"/>
                  </a:cubicBezTo>
                  <a:cubicBezTo>
                    <a:pt x="6194" y="46242"/>
                    <a:pt x="6299" y="46200"/>
                    <a:pt x="6424" y="46116"/>
                  </a:cubicBezTo>
                  <a:cubicBezTo>
                    <a:pt x="7031" y="45719"/>
                    <a:pt x="7680" y="45363"/>
                    <a:pt x="8286" y="44986"/>
                  </a:cubicBezTo>
                  <a:cubicBezTo>
                    <a:pt x="8433" y="44903"/>
                    <a:pt x="8537" y="44840"/>
                    <a:pt x="8642" y="44777"/>
                  </a:cubicBezTo>
                  <a:cubicBezTo>
                    <a:pt x="8600" y="44568"/>
                    <a:pt x="8475" y="44589"/>
                    <a:pt x="8370" y="44589"/>
                  </a:cubicBezTo>
                  <a:cubicBezTo>
                    <a:pt x="8056" y="44589"/>
                    <a:pt x="7721" y="44589"/>
                    <a:pt x="7408" y="44631"/>
                  </a:cubicBezTo>
                  <a:cubicBezTo>
                    <a:pt x="6989" y="44631"/>
                    <a:pt x="6592" y="44693"/>
                    <a:pt x="6236" y="44965"/>
                  </a:cubicBezTo>
                  <a:cubicBezTo>
                    <a:pt x="6006" y="45112"/>
                    <a:pt x="5713" y="45196"/>
                    <a:pt x="5420" y="45279"/>
                  </a:cubicBezTo>
                  <a:cubicBezTo>
                    <a:pt x="5211" y="45321"/>
                    <a:pt x="5022" y="45091"/>
                    <a:pt x="5106" y="44882"/>
                  </a:cubicBezTo>
                  <a:cubicBezTo>
                    <a:pt x="5127" y="44777"/>
                    <a:pt x="5190" y="44652"/>
                    <a:pt x="5273" y="44589"/>
                  </a:cubicBezTo>
                  <a:cubicBezTo>
                    <a:pt x="5838" y="44212"/>
                    <a:pt x="6382" y="43752"/>
                    <a:pt x="7177" y="43836"/>
                  </a:cubicBezTo>
                  <a:cubicBezTo>
                    <a:pt x="7993" y="43919"/>
                    <a:pt x="8830" y="43898"/>
                    <a:pt x="9667" y="43919"/>
                  </a:cubicBezTo>
                  <a:cubicBezTo>
                    <a:pt x="10002" y="43940"/>
                    <a:pt x="10316" y="43856"/>
                    <a:pt x="10567" y="43647"/>
                  </a:cubicBezTo>
                  <a:cubicBezTo>
                    <a:pt x="11132" y="43229"/>
                    <a:pt x="11676" y="42852"/>
                    <a:pt x="12178" y="42392"/>
                  </a:cubicBezTo>
                  <a:cubicBezTo>
                    <a:pt x="13182" y="41513"/>
                    <a:pt x="14187" y="40571"/>
                    <a:pt x="15024" y="39525"/>
                  </a:cubicBezTo>
                  <a:cubicBezTo>
                    <a:pt x="15233" y="39253"/>
                    <a:pt x="15442" y="39023"/>
                    <a:pt x="15693" y="38835"/>
                  </a:cubicBezTo>
                  <a:cubicBezTo>
                    <a:pt x="16279" y="38458"/>
                    <a:pt x="16698" y="37956"/>
                    <a:pt x="17116" y="37412"/>
                  </a:cubicBezTo>
                  <a:cubicBezTo>
                    <a:pt x="17430" y="36994"/>
                    <a:pt x="17786" y="36596"/>
                    <a:pt x="18100" y="36178"/>
                  </a:cubicBezTo>
                  <a:cubicBezTo>
                    <a:pt x="18204" y="36073"/>
                    <a:pt x="18288" y="35947"/>
                    <a:pt x="18372" y="35801"/>
                  </a:cubicBezTo>
                  <a:cubicBezTo>
                    <a:pt x="18518" y="35550"/>
                    <a:pt x="18623" y="35278"/>
                    <a:pt x="18811" y="35048"/>
                  </a:cubicBezTo>
                  <a:cubicBezTo>
                    <a:pt x="19020" y="34880"/>
                    <a:pt x="19229" y="34734"/>
                    <a:pt x="19460" y="34504"/>
                  </a:cubicBezTo>
                  <a:close/>
                  <a:moveTo>
                    <a:pt x="6592" y="19794"/>
                  </a:moveTo>
                  <a:cubicBezTo>
                    <a:pt x="6361" y="20276"/>
                    <a:pt x="6278" y="20799"/>
                    <a:pt x="6299" y="21322"/>
                  </a:cubicBezTo>
                  <a:cubicBezTo>
                    <a:pt x="6340" y="22765"/>
                    <a:pt x="6340" y="24188"/>
                    <a:pt x="6361" y="25653"/>
                  </a:cubicBezTo>
                  <a:cubicBezTo>
                    <a:pt x="6361" y="26050"/>
                    <a:pt x="6403" y="26427"/>
                    <a:pt x="6550" y="26783"/>
                  </a:cubicBezTo>
                  <a:cubicBezTo>
                    <a:pt x="6801" y="27494"/>
                    <a:pt x="7073" y="28227"/>
                    <a:pt x="7345" y="28938"/>
                  </a:cubicBezTo>
                  <a:cubicBezTo>
                    <a:pt x="7847" y="30110"/>
                    <a:pt x="8642" y="31093"/>
                    <a:pt x="9730" y="31825"/>
                  </a:cubicBezTo>
                  <a:cubicBezTo>
                    <a:pt x="10337" y="32223"/>
                    <a:pt x="11048" y="32328"/>
                    <a:pt x="11676" y="32641"/>
                  </a:cubicBezTo>
                  <a:cubicBezTo>
                    <a:pt x="12094" y="32851"/>
                    <a:pt x="12513" y="33060"/>
                    <a:pt x="12931" y="33248"/>
                  </a:cubicBezTo>
                  <a:cubicBezTo>
                    <a:pt x="13078" y="33311"/>
                    <a:pt x="13245" y="33395"/>
                    <a:pt x="13392" y="33437"/>
                  </a:cubicBezTo>
                  <a:cubicBezTo>
                    <a:pt x="14794" y="33646"/>
                    <a:pt x="16133" y="33667"/>
                    <a:pt x="17535" y="33604"/>
                  </a:cubicBezTo>
                  <a:cubicBezTo>
                    <a:pt x="17744" y="33604"/>
                    <a:pt x="17953" y="33541"/>
                    <a:pt x="18141" y="33499"/>
                  </a:cubicBezTo>
                  <a:cubicBezTo>
                    <a:pt x="19460" y="33165"/>
                    <a:pt x="20820" y="32851"/>
                    <a:pt x="22159" y="32516"/>
                  </a:cubicBezTo>
                  <a:cubicBezTo>
                    <a:pt x="23519" y="32139"/>
                    <a:pt x="24858" y="31616"/>
                    <a:pt x="26092" y="30947"/>
                  </a:cubicBezTo>
                  <a:cubicBezTo>
                    <a:pt x="27264" y="30319"/>
                    <a:pt x="28415" y="29670"/>
                    <a:pt x="29566" y="29001"/>
                  </a:cubicBezTo>
                  <a:cubicBezTo>
                    <a:pt x="29880" y="28833"/>
                    <a:pt x="30172" y="28645"/>
                    <a:pt x="30444" y="28436"/>
                  </a:cubicBezTo>
                  <a:cubicBezTo>
                    <a:pt x="33248" y="26176"/>
                    <a:pt x="33625" y="25820"/>
                    <a:pt x="35968" y="22996"/>
                  </a:cubicBezTo>
                  <a:cubicBezTo>
                    <a:pt x="36240" y="22682"/>
                    <a:pt x="36470" y="22347"/>
                    <a:pt x="36617" y="21949"/>
                  </a:cubicBezTo>
                  <a:cubicBezTo>
                    <a:pt x="36910" y="21259"/>
                    <a:pt x="37182" y="20589"/>
                    <a:pt x="37517" y="19941"/>
                  </a:cubicBezTo>
                  <a:cubicBezTo>
                    <a:pt x="37851" y="19250"/>
                    <a:pt x="37977" y="18539"/>
                    <a:pt x="37935" y="17786"/>
                  </a:cubicBezTo>
                  <a:cubicBezTo>
                    <a:pt x="37914" y="17493"/>
                    <a:pt x="37935" y="17221"/>
                    <a:pt x="37705" y="16970"/>
                  </a:cubicBezTo>
                  <a:cubicBezTo>
                    <a:pt x="37538" y="16823"/>
                    <a:pt x="37558" y="16614"/>
                    <a:pt x="37705" y="16405"/>
                  </a:cubicBezTo>
                  <a:cubicBezTo>
                    <a:pt x="37768" y="16300"/>
                    <a:pt x="37851" y="16175"/>
                    <a:pt x="37956" y="16028"/>
                  </a:cubicBezTo>
                  <a:cubicBezTo>
                    <a:pt x="37642" y="15087"/>
                    <a:pt x="37349" y="14145"/>
                    <a:pt x="37014" y="13245"/>
                  </a:cubicBezTo>
                  <a:cubicBezTo>
                    <a:pt x="36931" y="12994"/>
                    <a:pt x="36784" y="12764"/>
                    <a:pt x="36617" y="12555"/>
                  </a:cubicBezTo>
                  <a:cubicBezTo>
                    <a:pt x="35529" y="11111"/>
                    <a:pt x="34190" y="9918"/>
                    <a:pt x="32704" y="8872"/>
                  </a:cubicBezTo>
                  <a:cubicBezTo>
                    <a:pt x="32223" y="8537"/>
                    <a:pt x="31742" y="8182"/>
                    <a:pt x="31177" y="7972"/>
                  </a:cubicBezTo>
                  <a:cubicBezTo>
                    <a:pt x="29880" y="7449"/>
                    <a:pt x="28540" y="6989"/>
                    <a:pt x="27201" y="6487"/>
                  </a:cubicBezTo>
                  <a:cubicBezTo>
                    <a:pt x="27055" y="6445"/>
                    <a:pt x="26867" y="6403"/>
                    <a:pt x="26657" y="6340"/>
                  </a:cubicBezTo>
                  <a:cubicBezTo>
                    <a:pt x="26636" y="6508"/>
                    <a:pt x="26615" y="6675"/>
                    <a:pt x="26615" y="6801"/>
                  </a:cubicBezTo>
                  <a:cubicBezTo>
                    <a:pt x="26615" y="7094"/>
                    <a:pt x="26678" y="7408"/>
                    <a:pt x="26615" y="7680"/>
                  </a:cubicBezTo>
                  <a:cubicBezTo>
                    <a:pt x="26406" y="8558"/>
                    <a:pt x="26302" y="9416"/>
                    <a:pt x="25841" y="10232"/>
                  </a:cubicBezTo>
                  <a:cubicBezTo>
                    <a:pt x="25716" y="10483"/>
                    <a:pt x="25632" y="10776"/>
                    <a:pt x="25569" y="11069"/>
                  </a:cubicBezTo>
                  <a:cubicBezTo>
                    <a:pt x="25318" y="11822"/>
                    <a:pt x="25109" y="12576"/>
                    <a:pt x="24439" y="13099"/>
                  </a:cubicBezTo>
                  <a:cubicBezTo>
                    <a:pt x="23205" y="14082"/>
                    <a:pt x="22117" y="15191"/>
                    <a:pt x="20652" y="15819"/>
                  </a:cubicBezTo>
                  <a:cubicBezTo>
                    <a:pt x="20380" y="15923"/>
                    <a:pt x="20108" y="16091"/>
                    <a:pt x="19878" y="16279"/>
                  </a:cubicBezTo>
                  <a:cubicBezTo>
                    <a:pt x="18936" y="17011"/>
                    <a:pt x="17848" y="17451"/>
                    <a:pt x="16739" y="17869"/>
                  </a:cubicBezTo>
                  <a:cubicBezTo>
                    <a:pt x="15798" y="18204"/>
                    <a:pt x="14877" y="18581"/>
                    <a:pt x="13957" y="18916"/>
                  </a:cubicBezTo>
                  <a:cubicBezTo>
                    <a:pt x="12701" y="19355"/>
                    <a:pt x="11362" y="19460"/>
                    <a:pt x="10086" y="19752"/>
                  </a:cubicBezTo>
                  <a:cubicBezTo>
                    <a:pt x="9814" y="19794"/>
                    <a:pt x="9458" y="19794"/>
                    <a:pt x="9207" y="19690"/>
                  </a:cubicBezTo>
                  <a:cubicBezTo>
                    <a:pt x="8747" y="19439"/>
                    <a:pt x="8245" y="19522"/>
                    <a:pt x="7742" y="19460"/>
                  </a:cubicBezTo>
                  <a:cubicBezTo>
                    <a:pt x="7366" y="19439"/>
                    <a:pt x="6968" y="19522"/>
                    <a:pt x="6592" y="19794"/>
                  </a:cubicBezTo>
                  <a:close/>
                  <a:moveTo>
                    <a:pt x="6633" y="29607"/>
                  </a:moveTo>
                  <a:lnTo>
                    <a:pt x="4771" y="29607"/>
                  </a:lnTo>
                  <a:cubicBezTo>
                    <a:pt x="4395" y="29607"/>
                    <a:pt x="4060" y="29587"/>
                    <a:pt x="3767" y="29315"/>
                  </a:cubicBezTo>
                  <a:cubicBezTo>
                    <a:pt x="3641" y="29210"/>
                    <a:pt x="3453" y="29126"/>
                    <a:pt x="3327" y="29043"/>
                  </a:cubicBezTo>
                  <a:cubicBezTo>
                    <a:pt x="2804" y="28666"/>
                    <a:pt x="2532" y="28164"/>
                    <a:pt x="2511" y="27536"/>
                  </a:cubicBezTo>
                  <a:lnTo>
                    <a:pt x="2511" y="26574"/>
                  </a:lnTo>
                  <a:cubicBezTo>
                    <a:pt x="2511" y="26385"/>
                    <a:pt x="2532" y="26197"/>
                    <a:pt x="2616" y="26071"/>
                  </a:cubicBezTo>
                  <a:cubicBezTo>
                    <a:pt x="2846" y="25716"/>
                    <a:pt x="3118" y="25339"/>
                    <a:pt x="3369" y="25004"/>
                  </a:cubicBezTo>
                  <a:cubicBezTo>
                    <a:pt x="3662" y="24628"/>
                    <a:pt x="4060" y="24481"/>
                    <a:pt x="4562" y="24565"/>
                  </a:cubicBezTo>
                  <a:cubicBezTo>
                    <a:pt x="4813" y="24607"/>
                    <a:pt x="5085" y="24607"/>
                    <a:pt x="5357" y="24628"/>
                  </a:cubicBezTo>
                  <a:cubicBezTo>
                    <a:pt x="5399" y="24356"/>
                    <a:pt x="5420" y="24105"/>
                    <a:pt x="5420" y="23874"/>
                  </a:cubicBezTo>
                  <a:cubicBezTo>
                    <a:pt x="5441" y="22954"/>
                    <a:pt x="5462" y="22054"/>
                    <a:pt x="5441" y="21133"/>
                  </a:cubicBezTo>
                  <a:cubicBezTo>
                    <a:pt x="5441" y="20485"/>
                    <a:pt x="5755" y="19878"/>
                    <a:pt x="5838" y="19250"/>
                  </a:cubicBezTo>
                  <a:cubicBezTo>
                    <a:pt x="5838" y="19188"/>
                    <a:pt x="5880" y="19146"/>
                    <a:pt x="5922" y="19083"/>
                  </a:cubicBezTo>
                  <a:cubicBezTo>
                    <a:pt x="6152" y="18832"/>
                    <a:pt x="6361" y="18560"/>
                    <a:pt x="6612" y="18288"/>
                  </a:cubicBezTo>
                  <a:cubicBezTo>
                    <a:pt x="7345" y="18727"/>
                    <a:pt x="8119" y="18936"/>
                    <a:pt x="8914" y="18978"/>
                  </a:cubicBezTo>
                  <a:cubicBezTo>
                    <a:pt x="8977" y="18874"/>
                    <a:pt x="9019" y="18811"/>
                    <a:pt x="9061" y="18727"/>
                  </a:cubicBezTo>
                  <a:cubicBezTo>
                    <a:pt x="9123" y="18016"/>
                    <a:pt x="9437" y="17367"/>
                    <a:pt x="9730" y="16739"/>
                  </a:cubicBezTo>
                  <a:cubicBezTo>
                    <a:pt x="10169" y="15777"/>
                    <a:pt x="10609" y="14794"/>
                    <a:pt x="11069" y="13852"/>
                  </a:cubicBezTo>
                  <a:cubicBezTo>
                    <a:pt x="11425" y="13120"/>
                    <a:pt x="11864" y="12429"/>
                    <a:pt x="12283" y="11718"/>
                  </a:cubicBezTo>
                  <a:cubicBezTo>
                    <a:pt x="12387" y="11529"/>
                    <a:pt x="12597" y="11341"/>
                    <a:pt x="12743" y="11216"/>
                  </a:cubicBezTo>
                  <a:cubicBezTo>
                    <a:pt x="12869" y="11090"/>
                    <a:pt x="13057" y="11090"/>
                    <a:pt x="13245" y="11174"/>
                  </a:cubicBezTo>
                  <a:cubicBezTo>
                    <a:pt x="13392" y="11237"/>
                    <a:pt x="13580" y="11299"/>
                    <a:pt x="13538" y="11529"/>
                  </a:cubicBezTo>
                  <a:cubicBezTo>
                    <a:pt x="13329" y="11739"/>
                    <a:pt x="13078" y="11927"/>
                    <a:pt x="12952" y="12157"/>
                  </a:cubicBezTo>
                  <a:cubicBezTo>
                    <a:pt x="12597" y="12785"/>
                    <a:pt x="12220" y="13434"/>
                    <a:pt x="11906" y="14103"/>
                  </a:cubicBezTo>
                  <a:cubicBezTo>
                    <a:pt x="11278" y="15484"/>
                    <a:pt x="10672" y="16886"/>
                    <a:pt x="10086" y="18309"/>
                  </a:cubicBezTo>
                  <a:cubicBezTo>
                    <a:pt x="10023" y="18434"/>
                    <a:pt x="9877" y="18602"/>
                    <a:pt x="10023" y="18811"/>
                  </a:cubicBezTo>
                  <a:cubicBezTo>
                    <a:pt x="11174" y="18455"/>
                    <a:pt x="12408" y="18455"/>
                    <a:pt x="13496" y="17974"/>
                  </a:cubicBezTo>
                  <a:cubicBezTo>
                    <a:pt x="13789" y="16865"/>
                    <a:pt x="14271" y="15840"/>
                    <a:pt x="14710" y="14835"/>
                  </a:cubicBezTo>
                  <a:cubicBezTo>
                    <a:pt x="15379" y="13287"/>
                    <a:pt x="16195" y="11822"/>
                    <a:pt x="16991" y="10337"/>
                  </a:cubicBezTo>
                  <a:cubicBezTo>
                    <a:pt x="17095" y="10128"/>
                    <a:pt x="17221" y="9918"/>
                    <a:pt x="17367" y="9751"/>
                  </a:cubicBezTo>
                  <a:cubicBezTo>
                    <a:pt x="17744" y="9395"/>
                    <a:pt x="18079" y="9040"/>
                    <a:pt x="18204" y="8516"/>
                  </a:cubicBezTo>
                  <a:cubicBezTo>
                    <a:pt x="18246" y="8454"/>
                    <a:pt x="18309" y="8391"/>
                    <a:pt x="18392" y="8349"/>
                  </a:cubicBezTo>
                  <a:cubicBezTo>
                    <a:pt x="18497" y="8265"/>
                    <a:pt x="18727" y="8349"/>
                    <a:pt x="18769" y="8454"/>
                  </a:cubicBezTo>
                  <a:cubicBezTo>
                    <a:pt x="18790" y="8516"/>
                    <a:pt x="18811" y="8621"/>
                    <a:pt x="18790" y="8705"/>
                  </a:cubicBezTo>
                  <a:cubicBezTo>
                    <a:pt x="18685" y="9123"/>
                    <a:pt x="18560" y="9563"/>
                    <a:pt x="18183" y="9856"/>
                  </a:cubicBezTo>
                  <a:cubicBezTo>
                    <a:pt x="17828" y="10169"/>
                    <a:pt x="17576" y="10588"/>
                    <a:pt x="17409" y="11006"/>
                  </a:cubicBezTo>
                  <a:cubicBezTo>
                    <a:pt x="16739" y="12471"/>
                    <a:pt x="15986" y="13852"/>
                    <a:pt x="15463" y="15379"/>
                  </a:cubicBezTo>
                  <a:cubicBezTo>
                    <a:pt x="15359" y="15693"/>
                    <a:pt x="15045" y="15944"/>
                    <a:pt x="15338" y="16342"/>
                  </a:cubicBezTo>
                  <a:cubicBezTo>
                    <a:pt x="15379" y="16405"/>
                    <a:pt x="15317" y="16572"/>
                    <a:pt x="15254" y="16677"/>
                  </a:cubicBezTo>
                  <a:cubicBezTo>
                    <a:pt x="15170" y="16886"/>
                    <a:pt x="15107" y="17095"/>
                    <a:pt x="15003" y="17346"/>
                  </a:cubicBezTo>
                  <a:cubicBezTo>
                    <a:pt x="16300" y="17137"/>
                    <a:pt x="18560" y="16049"/>
                    <a:pt x="19543" y="15149"/>
                  </a:cubicBezTo>
                  <a:cubicBezTo>
                    <a:pt x="19501" y="14898"/>
                    <a:pt x="19397" y="14668"/>
                    <a:pt x="19418" y="14459"/>
                  </a:cubicBezTo>
                  <a:cubicBezTo>
                    <a:pt x="19460" y="14040"/>
                    <a:pt x="19522" y="13622"/>
                    <a:pt x="19711" y="13266"/>
                  </a:cubicBezTo>
                  <a:cubicBezTo>
                    <a:pt x="20129" y="12471"/>
                    <a:pt x="20297" y="11613"/>
                    <a:pt x="20569" y="10755"/>
                  </a:cubicBezTo>
                  <a:cubicBezTo>
                    <a:pt x="20673" y="10400"/>
                    <a:pt x="20820" y="10086"/>
                    <a:pt x="20987" y="9814"/>
                  </a:cubicBezTo>
                  <a:cubicBezTo>
                    <a:pt x="21175" y="9521"/>
                    <a:pt x="21322" y="9249"/>
                    <a:pt x="21238" y="8893"/>
                  </a:cubicBezTo>
                  <a:cubicBezTo>
                    <a:pt x="21196" y="8663"/>
                    <a:pt x="21426" y="8454"/>
                    <a:pt x="21719" y="8558"/>
                  </a:cubicBezTo>
                  <a:cubicBezTo>
                    <a:pt x="21824" y="8579"/>
                    <a:pt x="21929" y="8684"/>
                    <a:pt x="21949" y="8789"/>
                  </a:cubicBezTo>
                  <a:cubicBezTo>
                    <a:pt x="22054" y="9228"/>
                    <a:pt x="22138" y="9646"/>
                    <a:pt x="21845" y="10065"/>
                  </a:cubicBezTo>
                  <a:cubicBezTo>
                    <a:pt x="21594" y="10441"/>
                    <a:pt x="21489" y="10860"/>
                    <a:pt x="21385" y="11299"/>
                  </a:cubicBezTo>
                  <a:cubicBezTo>
                    <a:pt x="21217" y="12074"/>
                    <a:pt x="21008" y="12848"/>
                    <a:pt x="20610" y="13538"/>
                  </a:cubicBezTo>
                  <a:cubicBezTo>
                    <a:pt x="20443" y="13894"/>
                    <a:pt x="20297" y="14270"/>
                    <a:pt x="20297" y="14752"/>
                  </a:cubicBezTo>
                  <a:cubicBezTo>
                    <a:pt x="20778" y="14668"/>
                    <a:pt x="21113" y="14438"/>
                    <a:pt x="21426" y="14166"/>
                  </a:cubicBezTo>
                  <a:cubicBezTo>
                    <a:pt x="22012" y="13726"/>
                    <a:pt x="22598" y="13287"/>
                    <a:pt x="23184" y="12848"/>
                  </a:cubicBezTo>
                  <a:cubicBezTo>
                    <a:pt x="23435" y="12638"/>
                    <a:pt x="23686" y="12450"/>
                    <a:pt x="23686" y="12053"/>
                  </a:cubicBezTo>
                  <a:cubicBezTo>
                    <a:pt x="23686" y="11864"/>
                    <a:pt x="23854" y="11697"/>
                    <a:pt x="23958" y="11529"/>
                  </a:cubicBezTo>
                  <a:cubicBezTo>
                    <a:pt x="24105" y="11299"/>
                    <a:pt x="24230" y="11069"/>
                    <a:pt x="24335" y="10860"/>
                  </a:cubicBezTo>
                  <a:cubicBezTo>
                    <a:pt x="24439" y="10651"/>
                    <a:pt x="24544" y="10400"/>
                    <a:pt x="24670" y="10253"/>
                  </a:cubicBezTo>
                  <a:cubicBezTo>
                    <a:pt x="25255" y="9605"/>
                    <a:pt x="25423" y="8809"/>
                    <a:pt x="25486" y="7972"/>
                  </a:cubicBezTo>
                  <a:cubicBezTo>
                    <a:pt x="25506" y="7575"/>
                    <a:pt x="25423" y="7156"/>
                    <a:pt x="25737" y="6801"/>
                  </a:cubicBezTo>
                  <a:cubicBezTo>
                    <a:pt x="25841" y="6696"/>
                    <a:pt x="25820" y="6466"/>
                    <a:pt x="25841" y="6299"/>
                  </a:cubicBezTo>
                  <a:cubicBezTo>
                    <a:pt x="25883" y="6089"/>
                    <a:pt x="25883" y="5880"/>
                    <a:pt x="25904" y="5671"/>
                  </a:cubicBezTo>
                  <a:cubicBezTo>
                    <a:pt x="25925" y="5483"/>
                    <a:pt x="25820" y="5273"/>
                    <a:pt x="25988" y="5127"/>
                  </a:cubicBezTo>
                  <a:cubicBezTo>
                    <a:pt x="26051" y="5127"/>
                    <a:pt x="26113" y="5127"/>
                    <a:pt x="26155" y="5148"/>
                  </a:cubicBezTo>
                  <a:cubicBezTo>
                    <a:pt x="28017" y="5838"/>
                    <a:pt x="29859" y="6508"/>
                    <a:pt x="31700" y="7219"/>
                  </a:cubicBezTo>
                  <a:cubicBezTo>
                    <a:pt x="31951" y="7324"/>
                    <a:pt x="32181" y="7449"/>
                    <a:pt x="32411" y="7617"/>
                  </a:cubicBezTo>
                  <a:cubicBezTo>
                    <a:pt x="34064" y="8621"/>
                    <a:pt x="35466" y="9877"/>
                    <a:pt x="36784" y="11320"/>
                  </a:cubicBezTo>
                  <a:cubicBezTo>
                    <a:pt x="36889" y="11425"/>
                    <a:pt x="36994" y="11529"/>
                    <a:pt x="37077" y="11634"/>
                  </a:cubicBezTo>
                  <a:cubicBezTo>
                    <a:pt x="37663" y="11383"/>
                    <a:pt x="38186" y="11299"/>
                    <a:pt x="38709" y="11341"/>
                  </a:cubicBezTo>
                  <a:cubicBezTo>
                    <a:pt x="38960" y="11383"/>
                    <a:pt x="39170" y="11446"/>
                    <a:pt x="39316" y="11655"/>
                  </a:cubicBezTo>
                  <a:cubicBezTo>
                    <a:pt x="39839" y="12325"/>
                    <a:pt x="40320" y="12973"/>
                    <a:pt x="40153" y="13894"/>
                  </a:cubicBezTo>
                  <a:cubicBezTo>
                    <a:pt x="40132" y="14019"/>
                    <a:pt x="40153" y="14166"/>
                    <a:pt x="40153" y="14333"/>
                  </a:cubicBezTo>
                  <a:cubicBezTo>
                    <a:pt x="40153" y="15212"/>
                    <a:pt x="39944" y="16007"/>
                    <a:pt x="39232" y="16614"/>
                  </a:cubicBezTo>
                  <a:cubicBezTo>
                    <a:pt x="39002" y="16823"/>
                    <a:pt x="38898" y="17074"/>
                    <a:pt x="38898" y="17388"/>
                  </a:cubicBezTo>
                  <a:cubicBezTo>
                    <a:pt x="38919" y="17786"/>
                    <a:pt x="38898" y="18141"/>
                    <a:pt x="38898" y="18539"/>
                  </a:cubicBezTo>
                  <a:cubicBezTo>
                    <a:pt x="38919" y="19062"/>
                    <a:pt x="38814" y="19543"/>
                    <a:pt x="38605" y="20004"/>
                  </a:cubicBezTo>
                  <a:cubicBezTo>
                    <a:pt x="38270" y="20799"/>
                    <a:pt x="37935" y="21573"/>
                    <a:pt x="37621" y="22368"/>
                  </a:cubicBezTo>
                  <a:cubicBezTo>
                    <a:pt x="37538" y="22535"/>
                    <a:pt x="37496" y="22724"/>
                    <a:pt x="37412" y="22996"/>
                  </a:cubicBezTo>
                  <a:lnTo>
                    <a:pt x="38605" y="22996"/>
                  </a:lnTo>
                  <a:cubicBezTo>
                    <a:pt x="38856" y="22996"/>
                    <a:pt x="39107" y="22954"/>
                    <a:pt x="39316" y="23037"/>
                  </a:cubicBezTo>
                  <a:cubicBezTo>
                    <a:pt x="39944" y="23330"/>
                    <a:pt x="40488" y="23309"/>
                    <a:pt x="41074" y="22912"/>
                  </a:cubicBezTo>
                  <a:cubicBezTo>
                    <a:pt x="41157" y="22849"/>
                    <a:pt x="41220" y="22828"/>
                    <a:pt x="41304" y="22786"/>
                  </a:cubicBezTo>
                  <a:cubicBezTo>
                    <a:pt x="41639" y="21908"/>
                    <a:pt x="41890" y="21050"/>
                    <a:pt x="41827" y="20108"/>
                  </a:cubicBezTo>
                  <a:cubicBezTo>
                    <a:pt x="41806" y="19188"/>
                    <a:pt x="41806" y="18288"/>
                    <a:pt x="41827" y="17367"/>
                  </a:cubicBezTo>
                  <a:cubicBezTo>
                    <a:pt x="41848" y="16195"/>
                    <a:pt x="41597" y="15087"/>
                    <a:pt x="41199" y="13998"/>
                  </a:cubicBezTo>
                  <a:cubicBezTo>
                    <a:pt x="40425" y="11864"/>
                    <a:pt x="40425" y="11864"/>
                    <a:pt x="39065" y="10065"/>
                  </a:cubicBezTo>
                  <a:cubicBezTo>
                    <a:pt x="38793" y="9709"/>
                    <a:pt x="38542" y="9353"/>
                    <a:pt x="38270" y="8998"/>
                  </a:cubicBezTo>
                  <a:cubicBezTo>
                    <a:pt x="38082" y="8768"/>
                    <a:pt x="37914" y="8516"/>
                    <a:pt x="37705" y="8307"/>
                  </a:cubicBezTo>
                  <a:cubicBezTo>
                    <a:pt x="36889" y="7512"/>
                    <a:pt x="36073" y="6675"/>
                    <a:pt x="35257" y="5880"/>
                  </a:cubicBezTo>
                  <a:cubicBezTo>
                    <a:pt x="35027" y="5671"/>
                    <a:pt x="34776" y="5483"/>
                    <a:pt x="34483" y="5315"/>
                  </a:cubicBezTo>
                  <a:cubicBezTo>
                    <a:pt x="34043" y="5022"/>
                    <a:pt x="33562" y="4750"/>
                    <a:pt x="33144" y="4436"/>
                  </a:cubicBezTo>
                  <a:cubicBezTo>
                    <a:pt x="32516" y="3976"/>
                    <a:pt x="31888" y="3579"/>
                    <a:pt x="31114" y="3453"/>
                  </a:cubicBezTo>
                  <a:cubicBezTo>
                    <a:pt x="30654" y="3369"/>
                    <a:pt x="30235" y="3244"/>
                    <a:pt x="29817" y="3076"/>
                  </a:cubicBezTo>
                  <a:cubicBezTo>
                    <a:pt x="28959" y="2763"/>
                    <a:pt x="28122" y="2951"/>
                    <a:pt x="27306" y="3139"/>
                  </a:cubicBezTo>
                  <a:cubicBezTo>
                    <a:pt x="26741" y="3265"/>
                    <a:pt x="26218" y="3537"/>
                    <a:pt x="25883" y="4060"/>
                  </a:cubicBezTo>
                  <a:cubicBezTo>
                    <a:pt x="25737" y="4227"/>
                    <a:pt x="25465" y="4164"/>
                    <a:pt x="25360" y="3976"/>
                  </a:cubicBezTo>
                  <a:cubicBezTo>
                    <a:pt x="25297" y="3892"/>
                    <a:pt x="25255" y="3809"/>
                    <a:pt x="25255" y="3746"/>
                  </a:cubicBezTo>
                  <a:cubicBezTo>
                    <a:pt x="25297" y="3181"/>
                    <a:pt x="24900" y="2867"/>
                    <a:pt x="24544" y="2595"/>
                  </a:cubicBezTo>
                  <a:cubicBezTo>
                    <a:pt x="24314" y="2386"/>
                    <a:pt x="24021" y="2198"/>
                    <a:pt x="23728" y="2093"/>
                  </a:cubicBezTo>
                  <a:cubicBezTo>
                    <a:pt x="23205" y="1884"/>
                    <a:pt x="22682" y="1695"/>
                    <a:pt x="22138" y="1570"/>
                  </a:cubicBezTo>
                  <a:cubicBezTo>
                    <a:pt x="21343" y="1382"/>
                    <a:pt x="20610" y="1089"/>
                    <a:pt x="19815" y="1130"/>
                  </a:cubicBezTo>
                  <a:cubicBezTo>
                    <a:pt x="18811" y="1151"/>
                    <a:pt x="17786" y="1089"/>
                    <a:pt x="16802" y="1151"/>
                  </a:cubicBezTo>
                  <a:cubicBezTo>
                    <a:pt x="16112" y="1172"/>
                    <a:pt x="15442" y="1235"/>
                    <a:pt x="14815" y="1444"/>
                  </a:cubicBezTo>
                  <a:cubicBezTo>
                    <a:pt x="13287" y="1967"/>
                    <a:pt x="11864" y="2595"/>
                    <a:pt x="10546" y="3537"/>
                  </a:cubicBezTo>
                  <a:cubicBezTo>
                    <a:pt x="9563" y="4269"/>
                    <a:pt x="8517" y="4918"/>
                    <a:pt x="7491" y="5629"/>
                  </a:cubicBezTo>
                  <a:cubicBezTo>
                    <a:pt x="7261" y="5776"/>
                    <a:pt x="7010" y="5985"/>
                    <a:pt x="6801" y="6173"/>
                  </a:cubicBezTo>
                  <a:cubicBezTo>
                    <a:pt x="6027" y="6947"/>
                    <a:pt x="5211" y="7742"/>
                    <a:pt x="4415" y="8558"/>
                  </a:cubicBezTo>
                  <a:cubicBezTo>
                    <a:pt x="4185" y="8789"/>
                    <a:pt x="3997" y="9040"/>
                    <a:pt x="3830" y="9312"/>
                  </a:cubicBezTo>
                  <a:cubicBezTo>
                    <a:pt x="3014" y="10588"/>
                    <a:pt x="2407" y="11948"/>
                    <a:pt x="1863" y="13371"/>
                  </a:cubicBezTo>
                  <a:cubicBezTo>
                    <a:pt x="1549" y="14145"/>
                    <a:pt x="1382" y="15003"/>
                    <a:pt x="1319" y="15840"/>
                  </a:cubicBezTo>
                  <a:cubicBezTo>
                    <a:pt x="1235" y="16551"/>
                    <a:pt x="1172" y="17263"/>
                    <a:pt x="1047" y="17932"/>
                  </a:cubicBezTo>
                  <a:cubicBezTo>
                    <a:pt x="1005" y="18246"/>
                    <a:pt x="1005" y="18602"/>
                    <a:pt x="1005" y="18916"/>
                  </a:cubicBezTo>
                  <a:lnTo>
                    <a:pt x="1005" y="25109"/>
                  </a:lnTo>
                  <a:cubicBezTo>
                    <a:pt x="1005" y="25841"/>
                    <a:pt x="1026" y="26574"/>
                    <a:pt x="1256" y="27285"/>
                  </a:cubicBezTo>
                  <a:cubicBezTo>
                    <a:pt x="1423" y="27724"/>
                    <a:pt x="1549" y="28164"/>
                    <a:pt x="1654" y="28645"/>
                  </a:cubicBezTo>
                  <a:cubicBezTo>
                    <a:pt x="1716" y="28896"/>
                    <a:pt x="1758" y="29168"/>
                    <a:pt x="1758" y="29419"/>
                  </a:cubicBezTo>
                  <a:cubicBezTo>
                    <a:pt x="1779" y="29817"/>
                    <a:pt x="1758" y="30172"/>
                    <a:pt x="1779" y="30570"/>
                  </a:cubicBezTo>
                  <a:cubicBezTo>
                    <a:pt x="1821" y="30968"/>
                    <a:pt x="1947" y="31323"/>
                    <a:pt x="2407" y="31407"/>
                  </a:cubicBezTo>
                  <a:cubicBezTo>
                    <a:pt x="2532" y="31428"/>
                    <a:pt x="2700" y="31512"/>
                    <a:pt x="2804" y="31595"/>
                  </a:cubicBezTo>
                  <a:cubicBezTo>
                    <a:pt x="3432" y="32014"/>
                    <a:pt x="4102" y="32223"/>
                    <a:pt x="4897" y="32139"/>
                  </a:cubicBezTo>
                  <a:cubicBezTo>
                    <a:pt x="5085" y="32118"/>
                    <a:pt x="5315" y="32202"/>
                    <a:pt x="5462" y="32307"/>
                  </a:cubicBezTo>
                  <a:cubicBezTo>
                    <a:pt x="5838" y="32579"/>
                    <a:pt x="6278" y="32641"/>
                    <a:pt x="6717" y="32662"/>
                  </a:cubicBezTo>
                  <a:cubicBezTo>
                    <a:pt x="7282" y="32662"/>
                    <a:pt x="7847" y="32683"/>
                    <a:pt x="8391" y="32683"/>
                  </a:cubicBezTo>
                  <a:cubicBezTo>
                    <a:pt x="8537" y="32683"/>
                    <a:pt x="8705" y="32725"/>
                    <a:pt x="8747" y="32474"/>
                  </a:cubicBezTo>
                  <a:cubicBezTo>
                    <a:pt x="7889" y="31700"/>
                    <a:pt x="7177" y="30696"/>
                    <a:pt x="6633" y="29607"/>
                  </a:cubicBezTo>
                  <a:close/>
                  <a:moveTo>
                    <a:pt x="38249" y="43438"/>
                  </a:moveTo>
                  <a:cubicBezTo>
                    <a:pt x="38144" y="42999"/>
                    <a:pt x="37977" y="42664"/>
                    <a:pt x="37977" y="42329"/>
                  </a:cubicBezTo>
                  <a:cubicBezTo>
                    <a:pt x="37977" y="41848"/>
                    <a:pt x="37831" y="41450"/>
                    <a:pt x="37642" y="41074"/>
                  </a:cubicBezTo>
                  <a:cubicBezTo>
                    <a:pt x="37454" y="40676"/>
                    <a:pt x="37245" y="40279"/>
                    <a:pt x="37140" y="39839"/>
                  </a:cubicBezTo>
                  <a:cubicBezTo>
                    <a:pt x="36994" y="39316"/>
                    <a:pt x="36805" y="38835"/>
                    <a:pt x="36575" y="38374"/>
                  </a:cubicBezTo>
                  <a:cubicBezTo>
                    <a:pt x="36261" y="37747"/>
                    <a:pt x="35947" y="37119"/>
                    <a:pt x="35634" y="36470"/>
                  </a:cubicBezTo>
                  <a:cubicBezTo>
                    <a:pt x="35236" y="35654"/>
                    <a:pt x="34838" y="34817"/>
                    <a:pt x="34253" y="34106"/>
                  </a:cubicBezTo>
                  <a:cubicBezTo>
                    <a:pt x="34148" y="33981"/>
                    <a:pt x="34064" y="33813"/>
                    <a:pt x="33981" y="33667"/>
                  </a:cubicBezTo>
                  <a:cubicBezTo>
                    <a:pt x="33332" y="32307"/>
                    <a:pt x="32453" y="31072"/>
                    <a:pt x="31365" y="30026"/>
                  </a:cubicBezTo>
                  <a:cubicBezTo>
                    <a:pt x="31240" y="29900"/>
                    <a:pt x="31051" y="29775"/>
                    <a:pt x="30884" y="29628"/>
                  </a:cubicBezTo>
                  <a:cubicBezTo>
                    <a:pt x="29608" y="30340"/>
                    <a:pt x="28352" y="31051"/>
                    <a:pt x="27055" y="31784"/>
                  </a:cubicBezTo>
                  <a:lnTo>
                    <a:pt x="27055" y="33039"/>
                  </a:lnTo>
                  <a:cubicBezTo>
                    <a:pt x="27076" y="33541"/>
                    <a:pt x="26992" y="33981"/>
                    <a:pt x="26574" y="34315"/>
                  </a:cubicBezTo>
                  <a:cubicBezTo>
                    <a:pt x="26364" y="34922"/>
                    <a:pt x="25883" y="34964"/>
                    <a:pt x="25360" y="34859"/>
                  </a:cubicBezTo>
                  <a:cubicBezTo>
                    <a:pt x="24962" y="34797"/>
                    <a:pt x="24565" y="34629"/>
                    <a:pt x="24209" y="34441"/>
                  </a:cubicBezTo>
                  <a:cubicBezTo>
                    <a:pt x="24000" y="34336"/>
                    <a:pt x="23854" y="34127"/>
                    <a:pt x="23833" y="33876"/>
                  </a:cubicBezTo>
                  <a:cubicBezTo>
                    <a:pt x="23812" y="33688"/>
                    <a:pt x="23749" y="33499"/>
                    <a:pt x="23707" y="33311"/>
                  </a:cubicBezTo>
                  <a:cubicBezTo>
                    <a:pt x="22556" y="33604"/>
                    <a:pt x="21489" y="33897"/>
                    <a:pt x="20401" y="34190"/>
                  </a:cubicBezTo>
                  <a:cubicBezTo>
                    <a:pt x="20380" y="34336"/>
                    <a:pt x="20359" y="34420"/>
                    <a:pt x="20359" y="34504"/>
                  </a:cubicBezTo>
                  <a:cubicBezTo>
                    <a:pt x="20380" y="36282"/>
                    <a:pt x="20401" y="38019"/>
                    <a:pt x="20443" y="39797"/>
                  </a:cubicBezTo>
                  <a:cubicBezTo>
                    <a:pt x="20443" y="40299"/>
                    <a:pt x="20401" y="40802"/>
                    <a:pt x="20338" y="41304"/>
                  </a:cubicBezTo>
                  <a:cubicBezTo>
                    <a:pt x="20192" y="42183"/>
                    <a:pt x="19962" y="43082"/>
                    <a:pt x="19711" y="43961"/>
                  </a:cubicBezTo>
                  <a:cubicBezTo>
                    <a:pt x="19606" y="44317"/>
                    <a:pt x="19564" y="44652"/>
                    <a:pt x="19522" y="44986"/>
                  </a:cubicBezTo>
                  <a:cubicBezTo>
                    <a:pt x="19418" y="45740"/>
                    <a:pt x="19501" y="46514"/>
                    <a:pt x="19229" y="47267"/>
                  </a:cubicBezTo>
                  <a:cubicBezTo>
                    <a:pt x="19083" y="47706"/>
                    <a:pt x="19146" y="48188"/>
                    <a:pt x="19229" y="48669"/>
                  </a:cubicBezTo>
                  <a:cubicBezTo>
                    <a:pt x="19732" y="48857"/>
                    <a:pt x="20192" y="48732"/>
                    <a:pt x="20652" y="48669"/>
                  </a:cubicBezTo>
                  <a:cubicBezTo>
                    <a:pt x="20987" y="48627"/>
                    <a:pt x="21343" y="48543"/>
                    <a:pt x="21698" y="48543"/>
                  </a:cubicBezTo>
                  <a:cubicBezTo>
                    <a:pt x="22347" y="48564"/>
                    <a:pt x="22975" y="48439"/>
                    <a:pt x="23623" y="48313"/>
                  </a:cubicBezTo>
                  <a:cubicBezTo>
                    <a:pt x="24146" y="48209"/>
                    <a:pt x="24670" y="48083"/>
                    <a:pt x="25193" y="48020"/>
                  </a:cubicBezTo>
                  <a:cubicBezTo>
                    <a:pt x="27411" y="47727"/>
                    <a:pt x="29566" y="47141"/>
                    <a:pt x="31763" y="46639"/>
                  </a:cubicBezTo>
                  <a:cubicBezTo>
                    <a:pt x="33541" y="46242"/>
                    <a:pt x="35215" y="45489"/>
                    <a:pt x="36826" y="44652"/>
                  </a:cubicBezTo>
                  <a:cubicBezTo>
                    <a:pt x="37349" y="44338"/>
                    <a:pt x="37872" y="43940"/>
                    <a:pt x="38249" y="43438"/>
                  </a:cubicBezTo>
                  <a:close/>
                  <a:moveTo>
                    <a:pt x="38458" y="40299"/>
                  </a:moveTo>
                  <a:cubicBezTo>
                    <a:pt x="38772" y="40258"/>
                    <a:pt x="38919" y="40237"/>
                    <a:pt x="39107" y="40195"/>
                  </a:cubicBezTo>
                  <a:cubicBezTo>
                    <a:pt x="40655" y="40174"/>
                    <a:pt x="42162" y="40132"/>
                    <a:pt x="43710" y="40132"/>
                  </a:cubicBezTo>
                  <a:cubicBezTo>
                    <a:pt x="44421" y="40132"/>
                    <a:pt x="45091" y="40341"/>
                    <a:pt x="45761" y="40592"/>
                  </a:cubicBezTo>
                  <a:cubicBezTo>
                    <a:pt x="46556" y="40906"/>
                    <a:pt x="47351" y="41199"/>
                    <a:pt x="47916" y="41869"/>
                  </a:cubicBezTo>
                  <a:cubicBezTo>
                    <a:pt x="47978" y="41932"/>
                    <a:pt x="48083" y="41952"/>
                    <a:pt x="48167" y="42015"/>
                  </a:cubicBezTo>
                  <a:cubicBezTo>
                    <a:pt x="48397" y="42141"/>
                    <a:pt x="48439" y="42350"/>
                    <a:pt x="48502" y="42580"/>
                  </a:cubicBezTo>
                  <a:cubicBezTo>
                    <a:pt x="48606" y="43375"/>
                    <a:pt x="48292" y="44066"/>
                    <a:pt x="48209" y="44840"/>
                  </a:cubicBezTo>
                  <a:cubicBezTo>
                    <a:pt x="48209" y="44945"/>
                    <a:pt x="48104" y="45049"/>
                    <a:pt x="48020" y="45154"/>
                  </a:cubicBezTo>
                  <a:cubicBezTo>
                    <a:pt x="47183" y="46200"/>
                    <a:pt x="46179" y="46995"/>
                    <a:pt x="45070" y="47769"/>
                  </a:cubicBezTo>
                  <a:cubicBezTo>
                    <a:pt x="44421" y="47937"/>
                    <a:pt x="43836" y="48292"/>
                    <a:pt x="43312" y="48732"/>
                  </a:cubicBezTo>
                  <a:lnTo>
                    <a:pt x="43166" y="48815"/>
                  </a:lnTo>
                  <a:cubicBezTo>
                    <a:pt x="42622" y="49025"/>
                    <a:pt x="42099" y="49276"/>
                    <a:pt x="41639" y="49673"/>
                  </a:cubicBezTo>
                  <a:cubicBezTo>
                    <a:pt x="41513" y="49778"/>
                    <a:pt x="41325" y="49820"/>
                    <a:pt x="41178" y="49924"/>
                  </a:cubicBezTo>
                  <a:cubicBezTo>
                    <a:pt x="40425" y="50322"/>
                    <a:pt x="39630" y="50657"/>
                    <a:pt x="38877" y="51054"/>
                  </a:cubicBezTo>
                  <a:cubicBezTo>
                    <a:pt x="38165" y="51431"/>
                    <a:pt x="37391" y="51598"/>
                    <a:pt x="36638" y="51870"/>
                  </a:cubicBezTo>
                  <a:cubicBezTo>
                    <a:pt x="36596" y="51891"/>
                    <a:pt x="36554" y="51891"/>
                    <a:pt x="36470" y="51891"/>
                  </a:cubicBezTo>
                  <a:cubicBezTo>
                    <a:pt x="35968" y="51849"/>
                    <a:pt x="35550" y="52017"/>
                    <a:pt x="35110" y="52184"/>
                  </a:cubicBezTo>
                  <a:cubicBezTo>
                    <a:pt x="34629" y="52331"/>
                    <a:pt x="34148" y="52435"/>
                    <a:pt x="33667" y="52582"/>
                  </a:cubicBezTo>
                  <a:cubicBezTo>
                    <a:pt x="33269" y="52686"/>
                    <a:pt x="32851" y="52749"/>
                    <a:pt x="32453" y="52895"/>
                  </a:cubicBezTo>
                  <a:cubicBezTo>
                    <a:pt x="31867" y="53063"/>
                    <a:pt x="31281" y="53251"/>
                    <a:pt x="30654" y="53251"/>
                  </a:cubicBezTo>
                  <a:cubicBezTo>
                    <a:pt x="30340" y="53251"/>
                    <a:pt x="30026" y="53356"/>
                    <a:pt x="29712" y="53460"/>
                  </a:cubicBezTo>
                  <a:cubicBezTo>
                    <a:pt x="28624" y="53837"/>
                    <a:pt x="27494" y="53984"/>
                    <a:pt x="26343" y="54046"/>
                  </a:cubicBezTo>
                  <a:cubicBezTo>
                    <a:pt x="26176" y="54046"/>
                    <a:pt x="26030" y="54046"/>
                    <a:pt x="25904" y="54088"/>
                  </a:cubicBezTo>
                  <a:cubicBezTo>
                    <a:pt x="25486" y="54276"/>
                    <a:pt x="25046" y="54256"/>
                    <a:pt x="24586" y="54297"/>
                  </a:cubicBezTo>
                  <a:cubicBezTo>
                    <a:pt x="24272" y="54318"/>
                    <a:pt x="23958" y="54381"/>
                    <a:pt x="23623" y="54423"/>
                  </a:cubicBezTo>
                  <a:cubicBezTo>
                    <a:pt x="23289" y="54486"/>
                    <a:pt x="22912" y="54569"/>
                    <a:pt x="22577" y="54569"/>
                  </a:cubicBezTo>
                  <a:lnTo>
                    <a:pt x="15861" y="54569"/>
                  </a:lnTo>
                  <a:cubicBezTo>
                    <a:pt x="15631" y="54569"/>
                    <a:pt x="15379" y="54590"/>
                    <a:pt x="15149" y="54507"/>
                  </a:cubicBezTo>
                  <a:cubicBezTo>
                    <a:pt x="14229" y="54276"/>
                    <a:pt x="13287" y="54276"/>
                    <a:pt x="12387" y="54046"/>
                  </a:cubicBezTo>
                  <a:cubicBezTo>
                    <a:pt x="11655" y="53837"/>
                    <a:pt x="11153" y="53377"/>
                    <a:pt x="10672" y="52854"/>
                  </a:cubicBezTo>
                  <a:cubicBezTo>
                    <a:pt x="10358" y="52498"/>
                    <a:pt x="10462" y="52079"/>
                    <a:pt x="10441" y="51682"/>
                  </a:cubicBezTo>
                  <a:lnTo>
                    <a:pt x="10441" y="51431"/>
                  </a:lnTo>
                  <a:cubicBezTo>
                    <a:pt x="10400" y="51012"/>
                    <a:pt x="10546" y="50699"/>
                    <a:pt x="10839" y="50385"/>
                  </a:cubicBezTo>
                  <a:cubicBezTo>
                    <a:pt x="11258" y="49966"/>
                    <a:pt x="11676" y="49548"/>
                    <a:pt x="11969" y="49025"/>
                  </a:cubicBezTo>
                  <a:cubicBezTo>
                    <a:pt x="12094" y="48815"/>
                    <a:pt x="12304" y="48606"/>
                    <a:pt x="12513" y="48460"/>
                  </a:cubicBezTo>
                  <a:cubicBezTo>
                    <a:pt x="13392" y="47978"/>
                    <a:pt x="13978" y="47141"/>
                    <a:pt x="14856" y="46618"/>
                  </a:cubicBezTo>
                  <a:cubicBezTo>
                    <a:pt x="15170" y="46430"/>
                    <a:pt x="15442" y="46242"/>
                    <a:pt x="15777" y="46116"/>
                  </a:cubicBezTo>
                  <a:cubicBezTo>
                    <a:pt x="16070" y="46012"/>
                    <a:pt x="16405" y="45886"/>
                    <a:pt x="16635" y="45677"/>
                  </a:cubicBezTo>
                  <a:cubicBezTo>
                    <a:pt x="17012" y="45363"/>
                    <a:pt x="17409" y="45112"/>
                    <a:pt x="17848" y="44945"/>
                  </a:cubicBezTo>
                  <a:cubicBezTo>
                    <a:pt x="18497" y="44673"/>
                    <a:pt x="18706" y="44128"/>
                    <a:pt x="18727" y="43438"/>
                  </a:cubicBezTo>
                  <a:cubicBezTo>
                    <a:pt x="18602" y="43480"/>
                    <a:pt x="18518" y="43480"/>
                    <a:pt x="18455" y="43501"/>
                  </a:cubicBezTo>
                  <a:cubicBezTo>
                    <a:pt x="16384" y="44442"/>
                    <a:pt x="14438" y="45614"/>
                    <a:pt x="12638" y="46995"/>
                  </a:cubicBezTo>
                  <a:cubicBezTo>
                    <a:pt x="12534" y="47079"/>
                    <a:pt x="12450" y="47162"/>
                    <a:pt x="12387" y="47246"/>
                  </a:cubicBezTo>
                  <a:cubicBezTo>
                    <a:pt x="11760" y="47811"/>
                    <a:pt x="11132" y="48397"/>
                    <a:pt x="10462" y="48941"/>
                  </a:cubicBezTo>
                  <a:cubicBezTo>
                    <a:pt x="9186" y="50008"/>
                    <a:pt x="8245" y="51284"/>
                    <a:pt x="7638" y="52833"/>
                  </a:cubicBezTo>
                  <a:cubicBezTo>
                    <a:pt x="7261" y="53879"/>
                    <a:pt x="7470" y="54193"/>
                    <a:pt x="8265" y="54904"/>
                  </a:cubicBezTo>
                  <a:cubicBezTo>
                    <a:pt x="8349" y="54967"/>
                    <a:pt x="8475" y="55030"/>
                    <a:pt x="8579" y="55051"/>
                  </a:cubicBezTo>
                  <a:cubicBezTo>
                    <a:pt x="9102" y="55239"/>
                    <a:pt x="9625" y="55469"/>
                    <a:pt x="10190" y="55553"/>
                  </a:cubicBezTo>
                  <a:cubicBezTo>
                    <a:pt x="12346" y="55929"/>
                    <a:pt x="14543" y="56264"/>
                    <a:pt x="16739" y="56306"/>
                  </a:cubicBezTo>
                  <a:cubicBezTo>
                    <a:pt x="17221" y="56306"/>
                    <a:pt x="17681" y="56369"/>
                    <a:pt x="18162" y="56390"/>
                  </a:cubicBezTo>
                  <a:cubicBezTo>
                    <a:pt x="19041" y="56452"/>
                    <a:pt x="19920" y="56473"/>
                    <a:pt x="20799" y="56327"/>
                  </a:cubicBezTo>
                  <a:cubicBezTo>
                    <a:pt x="21531" y="56222"/>
                    <a:pt x="22263" y="56160"/>
                    <a:pt x="22996" y="56118"/>
                  </a:cubicBezTo>
                  <a:cubicBezTo>
                    <a:pt x="24774" y="56013"/>
                    <a:pt x="26511" y="55699"/>
                    <a:pt x="28227" y="55281"/>
                  </a:cubicBezTo>
                  <a:cubicBezTo>
                    <a:pt x="30026" y="54862"/>
                    <a:pt x="31805" y="54318"/>
                    <a:pt x="33583" y="53816"/>
                  </a:cubicBezTo>
                  <a:cubicBezTo>
                    <a:pt x="35717" y="53272"/>
                    <a:pt x="37747" y="52519"/>
                    <a:pt x="39797" y="51724"/>
                  </a:cubicBezTo>
                  <a:cubicBezTo>
                    <a:pt x="41262" y="51159"/>
                    <a:pt x="42643" y="50468"/>
                    <a:pt x="44003" y="49715"/>
                  </a:cubicBezTo>
                  <a:cubicBezTo>
                    <a:pt x="44673" y="49318"/>
                    <a:pt x="45363" y="48899"/>
                    <a:pt x="46074" y="48543"/>
                  </a:cubicBezTo>
                  <a:cubicBezTo>
                    <a:pt x="46849" y="48125"/>
                    <a:pt x="47539" y="47539"/>
                    <a:pt x="48167" y="46953"/>
                  </a:cubicBezTo>
                  <a:cubicBezTo>
                    <a:pt x="48732" y="46388"/>
                    <a:pt x="49318" y="45823"/>
                    <a:pt x="49966" y="45405"/>
                  </a:cubicBezTo>
                  <a:cubicBezTo>
                    <a:pt x="50468" y="45070"/>
                    <a:pt x="50887" y="44693"/>
                    <a:pt x="51305" y="44275"/>
                  </a:cubicBezTo>
                  <a:cubicBezTo>
                    <a:pt x="51724" y="43856"/>
                    <a:pt x="51745" y="43354"/>
                    <a:pt x="51577" y="42810"/>
                  </a:cubicBezTo>
                  <a:cubicBezTo>
                    <a:pt x="51347" y="41932"/>
                    <a:pt x="50950" y="41157"/>
                    <a:pt x="50113" y="40718"/>
                  </a:cubicBezTo>
                  <a:cubicBezTo>
                    <a:pt x="49903" y="40613"/>
                    <a:pt x="49736" y="40467"/>
                    <a:pt x="49527" y="40383"/>
                  </a:cubicBezTo>
                  <a:cubicBezTo>
                    <a:pt x="48815" y="40111"/>
                    <a:pt x="48083" y="39881"/>
                    <a:pt x="47351" y="39630"/>
                  </a:cubicBezTo>
                  <a:cubicBezTo>
                    <a:pt x="46514" y="39316"/>
                    <a:pt x="45656" y="39149"/>
                    <a:pt x="44756" y="39149"/>
                  </a:cubicBezTo>
                  <a:cubicBezTo>
                    <a:pt x="43584" y="39149"/>
                    <a:pt x="42413" y="39149"/>
                    <a:pt x="41220" y="39128"/>
                  </a:cubicBezTo>
                  <a:cubicBezTo>
                    <a:pt x="40467" y="39128"/>
                    <a:pt x="39693" y="39107"/>
                    <a:pt x="38919" y="39107"/>
                  </a:cubicBezTo>
                  <a:cubicBezTo>
                    <a:pt x="38647" y="39107"/>
                    <a:pt x="38333" y="39065"/>
                    <a:pt x="38082" y="39421"/>
                  </a:cubicBezTo>
                  <a:cubicBezTo>
                    <a:pt x="38228" y="39714"/>
                    <a:pt x="38333" y="39986"/>
                    <a:pt x="38458" y="40299"/>
                  </a:cubicBezTo>
                  <a:close/>
                  <a:moveTo>
                    <a:pt x="37098" y="50636"/>
                  </a:moveTo>
                  <a:cubicBezTo>
                    <a:pt x="37642" y="50657"/>
                    <a:pt x="38082" y="50510"/>
                    <a:pt x="38479" y="50238"/>
                  </a:cubicBezTo>
                  <a:cubicBezTo>
                    <a:pt x="39274" y="49778"/>
                    <a:pt x="40069" y="49401"/>
                    <a:pt x="40906" y="49046"/>
                  </a:cubicBezTo>
                  <a:cubicBezTo>
                    <a:pt x="41053" y="48983"/>
                    <a:pt x="41178" y="48920"/>
                    <a:pt x="41283" y="48774"/>
                  </a:cubicBezTo>
                  <a:cubicBezTo>
                    <a:pt x="41597" y="48418"/>
                    <a:pt x="42036" y="48230"/>
                    <a:pt x="42476" y="48083"/>
                  </a:cubicBezTo>
                  <a:cubicBezTo>
                    <a:pt x="42768" y="47978"/>
                    <a:pt x="42999" y="47811"/>
                    <a:pt x="43250" y="47644"/>
                  </a:cubicBezTo>
                  <a:cubicBezTo>
                    <a:pt x="43836" y="47225"/>
                    <a:pt x="44442" y="46807"/>
                    <a:pt x="45091" y="46472"/>
                  </a:cubicBezTo>
                  <a:cubicBezTo>
                    <a:pt x="45781" y="46116"/>
                    <a:pt x="46305" y="45551"/>
                    <a:pt x="46870" y="45028"/>
                  </a:cubicBezTo>
                  <a:cubicBezTo>
                    <a:pt x="47330" y="44610"/>
                    <a:pt x="47351" y="43982"/>
                    <a:pt x="47644" y="43459"/>
                  </a:cubicBezTo>
                  <a:cubicBezTo>
                    <a:pt x="47686" y="43354"/>
                    <a:pt x="47665" y="43187"/>
                    <a:pt x="47644" y="43040"/>
                  </a:cubicBezTo>
                  <a:cubicBezTo>
                    <a:pt x="47560" y="42685"/>
                    <a:pt x="47351" y="42413"/>
                    <a:pt x="47037" y="42204"/>
                  </a:cubicBezTo>
                  <a:cubicBezTo>
                    <a:pt x="46556" y="41890"/>
                    <a:pt x="46033" y="41722"/>
                    <a:pt x="45509" y="41513"/>
                  </a:cubicBezTo>
                  <a:cubicBezTo>
                    <a:pt x="44714" y="41157"/>
                    <a:pt x="43898" y="41011"/>
                    <a:pt x="43040" y="41011"/>
                  </a:cubicBezTo>
                  <a:cubicBezTo>
                    <a:pt x="41911" y="41011"/>
                    <a:pt x="40802" y="40948"/>
                    <a:pt x="39693" y="40927"/>
                  </a:cubicBezTo>
                  <a:lnTo>
                    <a:pt x="38856" y="40927"/>
                  </a:lnTo>
                  <a:cubicBezTo>
                    <a:pt x="38919" y="41220"/>
                    <a:pt x="39002" y="41471"/>
                    <a:pt x="39065" y="41680"/>
                  </a:cubicBezTo>
                  <a:cubicBezTo>
                    <a:pt x="39274" y="41827"/>
                    <a:pt x="39421" y="41932"/>
                    <a:pt x="39588" y="41994"/>
                  </a:cubicBezTo>
                  <a:cubicBezTo>
                    <a:pt x="39588" y="42496"/>
                    <a:pt x="39609" y="42936"/>
                    <a:pt x="39546" y="43354"/>
                  </a:cubicBezTo>
                  <a:cubicBezTo>
                    <a:pt x="39525" y="43564"/>
                    <a:pt x="39421" y="43815"/>
                    <a:pt x="39253" y="43982"/>
                  </a:cubicBezTo>
                  <a:cubicBezTo>
                    <a:pt x="38667" y="44673"/>
                    <a:pt x="37977" y="45300"/>
                    <a:pt x="37140" y="45698"/>
                  </a:cubicBezTo>
                  <a:cubicBezTo>
                    <a:pt x="36742" y="45886"/>
                    <a:pt x="36324" y="46053"/>
                    <a:pt x="35947" y="46242"/>
                  </a:cubicBezTo>
                  <a:cubicBezTo>
                    <a:pt x="35780" y="46325"/>
                    <a:pt x="35592" y="46325"/>
                    <a:pt x="35550" y="46597"/>
                  </a:cubicBezTo>
                  <a:cubicBezTo>
                    <a:pt x="35634" y="46702"/>
                    <a:pt x="35696" y="46869"/>
                    <a:pt x="35780" y="46995"/>
                  </a:cubicBezTo>
                  <a:cubicBezTo>
                    <a:pt x="36094" y="47623"/>
                    <a:pt x="36491" y="48167"/>
                    <a:pt x="36596" y="48899"/>
                  </a:cubicBezTo>
                  <a:cubicBezTo>
                    <a:pt x="36701" y="49506"/>
                    <a:pt x="36931" y="50071"/>
                    <a:pt x="37098" y="50636"/>
                  </a:cubicBezTo>
                  <a:close/>
                  <a:moveTo>
                    <a:pt x="18225" y="45530"/>
                  </a:moveTo>
                  <a:cubicBezTo>
                    <a:pt x="17890" y="45677"/>
                    <a:pt x="17576" y="45802"/>
                    <a:pt x="17346" y="46053"/>
                  </a:cubicBezTo>
                  <a:cubicBezTo>
                    <a:pt x="17012" y="46451"/>
                    <a:pt x="16572" y="46660"/>
                    <a:pt x="16091" y="46849"/>
                  </a:cubicBezTo>
                  <a:cubicBezTo>
                    <a:pt x="15903" y="46932"/>
                    <a:pt x="15693" y="46995"/>
                    <a:pt x="15547" y="47141"/>
                  </a:cubicBezTo>
                  <a:cubicBezTo>
                    <a:pt x="14940" y="47665"/>
                    <a:pt x="14271" y="48083"/>
                    <a:pt x="13747" y="48669"/>
                  </a:cubicBezTo>
                  <a:cubicBezTo>
                    <a:pt x="13601" y="48836"/>
                    <a:pt x="13392" y="48920"/>
                    <a:pt x="13245" y="49046"/>
                  </a:cubicBezTo>
                  <a:cubicBezTo>
                    <a:pt x="12492" y="49652"/>
                    <a:pt x="11969" y="50489"/>
                    <a:pt x="11467" y="51284"/>
                  </a:cubicBezTo>
                  <a:cubicBezTo>
                    <a:pt x="11362" y="51473"/>
                    <a:pt x="11341" y="51870"/>
                    <a:pt x="11467" y="52059"/>
                  </a:cubicBezTo>
                  <a:cubicBezTo>
                    <a:pt x="11760" y="52519"/>
                    <a:pt x="12074" y="52958"/>
                    <a:pt x="12659" y="53126"/>
                  </a:cubicBezTo>
                  <a:cubicBezTo>
                    <a:pt x="13371" y="53314"/>
                    <a:pt x="14103" y="53356"/>
                    <a:pt x="14835" y="53523"/>
                  </a:cubicBezTo>
                  <a:cubicBezTo>
                    <a:pt x="15338" y="53628"/>
                    <a:pt x="15840" y="53649"/>
                    <a:pt x="16321" y="53649"/>
                  </a:cubicBezTo>
                  <a:cubicBezTo>
                    <a:pt x="18267" y="53649"/>
                    <a:pt x="20234" y="53628"/>
                    <a:pt x="22159" y="53649"/>
                  </a:cubicBezTo>
                  <a:cubicBezTo>
                    <a:pt x="23163" y="53670"/>
                    <a:pt x="24063" y="53335"/>
                    <a:pt x="25088" y="53272"/>
                  </a:cubicBezTo>
                  <a:lnTo>
                    <a:pt x="25088" y="51912"/>
                  </a:lnTo>
                  <a:cubicBezTo>
                    <a:pt x="25088" y="51452"/>
                    <a:pt x="25109" y="50971"/>
                    <a:pt x="25109" y="50510"/>
                  </a:cubicBezTo>
                  <a:cubicBezTo>
                    <a:pt x="25109" y="50092"/>
                    <a:pt x="25193" y="49652"/>
                    <a:pt x="25046" y="49171"/>
                  </a:cubicBezTo>
                  <a:cubicBezTo>
                    <a:pt x="24690" y="49234"/>
                    <a:pt x="24418" y="49255"/>
                    <a:pt x="24146" y="49297"/>
                  </a:cubicBezTo>
                  <a:cubicBezTo>
                    <a:pt x="23644" y="49380"/>
                    <a:pt x="23163" y="49548"/>
                    <a:pt x="22682" y="49548"/>
                  </a:cubicBezTo>
                  <a:cubicBezTo>
                    <a:pt x="21845" y="49548"/>
                    <a:pt x="21029" y="49694"/>
                    <a:pt x="20234" y="49799"/>
                  </a:cubicBezTo>
                  <a:cubicBezTo>
                    <a:pt x="19836" y="49862"/>
                    <a:pt x="19418" y="49862"/>
                    <a:pt x="18999" y="49820"/>
                  </a:cubicBezTo>
                  <a:cubicBezTo>
                    <a:pt x="18518" y="49778"/>
                    <a:pt x="18162" y="49401"/>
                    <a:pt x="18162" y="48962"/>
                  </a:cubicBezTo>
                  <a:cubicBezTo>
                    <a:pt x="18141" y="48146"/>
                    <a:pt x="18037" y="47309"/>
                    <a:pt x="18351" y="46514"/>
                  </a:cubicBezTo>
                  <a:cubicBezTo>
                    <a:pt x="18372" y="46221"/>
                    <a:pt x="18413" y="45907"/>
                    <a:pt x="18225" y="45530"/>
                  </a:cubicBezTo>
                  <a:close/>
                  <a:moveTo>
                    <a:pt x="32913" y="30235"/>
                  </a:moveTo>
                  <a:cubicBezTo>
                    <a:pt x="33688" y="31302"/>
                    <a:pt x="34378" y="32202"/>
                    <a:pt x="34880" y="33227"/>
                  </a:cubicBezTo>
                  <a:cubicBezTo>
                    <a:pt x="34943" y="33374"/>
                    <a:pt x="35048" y="33541"/>
                    <a:pt x="35152" y="33667"/>
                  </a:cubicBezTo>
                  <a:cubicBezTo>
                    <a:pt x="35654" y="34273"/>
                    <a:pt x="36031" y="34922"/>
                    <a:pt x="36366" y="35634"/>
                  </a:cubicBezTo>
                  <a:cubicBezTo>
                    <a:pt x="36763" y="36429"/>
                    <a:pt x="37182" y="37245"/>
                    <a:pt x="37600" y="38061"/>
                  </a:cubicBezTo>
                  <a:cubicBezTo>
                    <a:pt x="37663" y="38249"/>
                    <a:pt x="37810" y="38395"/>
                    <a:pt x="37935" y="38584"/>
                  </a:cubicBezTo>
                  <a:cubicBezTo>
                    <a:pt x="38500" y="38270"/>
                    <a:pt x="39107" y="38291"/>
                    <a:pt x="39693" y="38270"/>
                  </a:cubicBezTo>
                  <a:cubicBezTo>
                    <a:pt x="41220" y="38228"/>
                    <a:pt x="42748" y="38228"/>
                    <a:pt x="44296" y="38228"/>
                  </a:cubicBezTo>
                  <a:cubicBezTo>
                    <a:pt x="44568" y="38228"/>
                    <a:pt x="44861" y="38207"/>
                    <a:pt x="45196" y="38207"/>
                  </a:cubicBezTo>
                  <a:cubicBezTo>
                    <a:pt x="45196" y="37789"/>
                    <a:pt x="45237" y="37391"/>
                    <a:pt x="45196" y="37035"/>
                  </a:cubicBezTo>
                  <a:cubicBezTo>
                    <a:pt x="45154" y="36408"/>
                    <a:pt x="44840" y="35885"/>
                    <a:pt x="44359" y="35550"/>
                  </a:cubicBezTo>
                  <a:cubicBezTo>
                    <a:pt x="43836" y="35152"/>
                    <a:pt x="43396" y="34713"/>
                    <a:pt x="42894" y="34253"/>
                  </a:cubicBezTo>
                  <a:cubicBezTo>
                    <a:pt x="42643" y="34022"/>
                    <a:pt x="42350" y="33771"/>
                    <a:pt x="42036" y="33667"/>
                  </a:cubicBezTo>
                  <a:cubicBezTo>
                    <a:pt x="41304" y="33395"/>
                    <a:pt x="40676" y="32976"/>
                    <a:pt x="40027" y="32579"/>
                  </a:cubicBezTo>
                  <a:cubicBezTo>
                    <a:pt x="39442" y="32244"/>
                    <a:pt x="38814" y="32139"/>
                    <a:pt x="38186" y="31930"/>
                  </a:cubicBezTo>
                  <a:cubicBezTo>
                    <a:pt x="36701" y="31407"/>
                    <a:pt x="35194" y="30905"/>
                    <a:pt x="33688" y="30424"/>
                  </a:cubicBezTo>
                  <a:cubicBezTo>
                    <a:pt x="33478" y="30340"/>
                    <a:pt x="33269" y="30319"/>
                    <a:pt x="32913" y="30235"/>
                  </a:cubicBezTo>
                  <a:close/>
                  <a:moveTo>
                    <a:pt x="34566" y="46869"/>
                  </a:moveTo>
                  <a:cubicBezTo>
                    <a:pt x="34399" y="46932"/>
                    <a:pt x="34211" y="46953"/>
                    <a:pt x="34064" y="46995"/>
                  </a:cubicBezTo>
                  <a:cubicBezTo>
                    <a:pt x="32934" y="47455"/>
                    <a:pt x="31784" y="47811"/>
                    <a:pt x="30591" y="47978"/>
                  </a:cubicBezTo>
                  <a:cubicBezTo>
                    <a:pt x="30424" y="47999"/>
                    <a:pt x="30298" y="48020"/>
                    <a:pt x="30172" y="48083"/>
                  </a:cubicBezTo>
                  <a:cubicBezTo>
                    <a:pt x="28938" y="48460"/>
                    <a:pt x="27662" y="48711"/>
                    <a:pt x="26364" y="48920"/>
                  </a:cubicBezTo>
                  <a:cubicBezTo>
                    <a:pt x="26218" y="48941"/>
                    <a:pt x="26051" y="49025"/>
                    <a:pt x="25946" y="49066"/>
                  </a:cubicBezTo>
                  <a:lnTo>
                    <a:pt x="25946" y="50447"/>
                  </a:lnTo>
                  <a:cubicBezTo>
                    <a:pt x="25946" y="50908"/>
                    <a:pt x="25946" y="51347"/>
                    <a:pt x="25988" y="51787"/>
                  </a:cubicBezTo>
                  <a:cubicBezTo>
                    <a:pt x="26009" y="52226"/>
                    <a:pt x="25904" y="52644"/>
                    <a:pt x="26051" y="53126"/>
                  </a:cubicBezTo>
                  <a:cubicBezTo>
                    <a:pt x="27055" y="53167"/>
                    <a:pt x="28017" y="53021"/>
                    <a:pt x="28938" y="52749"/>
                  </a:cubicBezTo>
                  <a:cubicBezTo>
                    <a:pt x="29649" y="52582"/>
                    <a:pt x="30340" y="52331"/>
                    <a:pt x="31072" y="52310"/>
                  </a:cubicBezTo>
                  <a:cubicBezTo>
                    <a:pt x="31281" y="52310"/>
                    <a:pt x="31470" y="52226"/>
                    <a:pt x="31679" y="52184"/>
                  </a:cubicBezTo>
                  <a:cubicBezTo>
                    <a:pt x="32411" y="51996"/>
                    <a:pt x="33144" y="51787"/>
                    <a:pt x="33876" y="51577"/>
                  </a:cubicBezTo>
                  <a:cubicBezTo>
                    <a:pt x="34190" y="51494"/>
                    <a:pt x="34504" y="51431"/>
                    <a:pt x="34797" y="51284"/>
                  </a:cubicBezTo>
                  <a:cubicBezTo>
                    <a:pt x="35110" y="51159"/>
                    <a:pt x="35508" y="51159"/>
                    <a:pt x="35717" y="50929"/>
                  </a:cubicBezTo>
                  <a:cubicBezTo>
                    <a:pt x="35864" y="49401"/>
                    <a:pt x="35508" y="48083"/>
                    <a:pt x="34566" y="46869"/>
                  </a:cubicBezTo>
                  <a:close/>
                  <a:moveTo>
                    <a:pt x="37182" y="56871"/>
                  </a:moveTo>
                  <a:cubicBezTo>
                    <a:pt x="36784" y="57499"/>
                    <a:pt x="36931" y="58147"/>
                    <a:pt x="36931" y="58796"/>
                  </a:cubicBezTo>
                  <a:cubicBezTo>
                    <a:pt x="36931" y="58859"/>
                    <a:pt x="36973" y="58921"/>
                    <a:pt x="36994" y="58963"/>
                  </a:cubicBezTo>
                  <a:cubicBezTo>
                    <a:pt x="37349" y="59340"/>
                    <a:pt x="37726" y="59800"/>
                    <a:pt x="38270" y="59842"/>
                  </a:cubicBezTo>
                  <a:cubicBezTo>
                    <a:pt x="39065" y="59926"/>
                    <a:pt x="39839" y="59947"/>
                    <a:pt x="40634" y="59717"/>
                  </a:cubicBezTo>
                  <a:cubicBezTo>
                    <a:pt x="41283" y="59528"/>
                    <a:pt x="41722" y="59068"/>
                    <a:pt x="42266" y="58712"/>
                  </a:cubicBezTo>
                  <a:cubicBezTo>
                    <a:pt x="42538" y="58545"/>
                    <a:pt x="42559" y="58126"/>
                    <a:pt x="42350" y="57833"/>
                  </a:cubicBezTo>
                  <a:cubicBezTo>
                    <a:pt x="42224" y="57645"/>
                    <a:pt x="42036" y="57499"/>
                    <a:pt x="41806" y="57436"/>
                  </a:cubicBezTo>
                  <a:cubicBezTo>
                    <a:pt x="41408" y="57331"/>
                    <a:pt x="41011" y="57185"/>
                    <a:pt x="40634" y="57038"/>
                  </a:cubicBezTo>
                  <a:cubicBezTo>
                    <a:pt x="40383" y="56976"/>
                    <a:pt x="40174" y="56892"/>
                    <a:pt x="39944" y="56871"/>
                  </a:cubicBezTo>
                  <a:close/>
                  <a:moveTo>
                    <a:pt x="25193" y="59863"/>
                  </a:moveTo>
                  <a:cubicBezTo>
                    <a:pt x="25109" y="59842"/>
                    <a:pt x="25046" y="59821"/>
                    <a:pt x="24983" y="59842"/>
                  </a:cubicBezTo>
                  <a:cubicBezTo>
                    <a:pt x="24439" y="60072"/>
                    <a:pt x="23812" y="60135"/>
                    <a:pt x="23226" y="60344"/>
                  </a:cubicBezTo>
                  <a:cubicBezTo>
                    <a:pt x="22745" y="60554"/>
                    <a:pt x="22263" y="60721"/>
                    <a:pt x="21929" y="61160"/>
                  </a:cubicBezTo>
                  <a:cubicBezTo>
                    <a:pt x="21761" y="61328"/>
                    <a:pt x="21615" y="61495"/>
                    <a:pt x="21426" y="61642"/>
                  </a:cubicBezTo>
                  <a:cubicBezTo>
                    <a:pt x="21196" y="61830"/>
                    <a:pt x="21175" y="62102"/>
                    <a:pt x="21175" y="62353"/>
                  </a:cubicBezTo>
                  <a:cubicBezTo>
                    <a:pt x="21196" y="62688"/>
                    <a:pt x="21301" y="62855"/>
                    <a:pt x="21636" y="62855"/>
                  </a:cubicBezTo>
                  <a:cubicBezTo>
                    <a:pt x="22368" y="62876"/>
                    <a:pt x="23058" y="62751"/>
                    <a:pt x="23623" y="62290"/>
                  </a:cubicBezTo>
                  <a:cubicBezTo>
                    <a:pt x="23937" y="62060"/>
                    <a:pt x="24272" y="61809"/>
                    <a:pt x="24586" y="61579"/>
                  </a:cubicBezTo>
                  <a:cubicBezTo>
                    <a:pt x="24858" y="61390"/>
                    <a:pt x="25151" y="61202"/>
                    <a:pt x="25214" y="60867"/>
                  </a:cubicBezTo>
                  <a:cubicBezTo>
                    <a:pt x="25318" y="60554"/>
                    <a:pt x="25360" y="60177"/>
                    <a:pt x="25193" y="59863"/>
                  </a:cubicBezTo>
                  <a:close/>
                  <a:moveTo>
                    <a:pt x="5106" y="25339"/>
                  </a:moveTo>
                  <a:cubicBezTo>
                    <a:pt x="4374" y="25214"/>
                    <a:pt x="3955" y="25506"/>
                    <a:pt x="3641" y="26092"/>
                  </a:cubicBezTo>
                  <a:cubicBezTo>
                    <a:pt x="3432" y="26490"/>
                    <a:pt x="3432" y="26887"/>
                    <a:pt x="3411" y="27285"/>
                  </a:cubicBezTo>
                  <a:cubicBezTo>
                    <a:pt x="3327" y="28143"/>
                    <a:pt x="4039" y="28561"/>
                    <a:pt x="4687" y="28687"/>
                  </a:cubicBezTo>
                  <a:cubicBezTo>
                    <a:pt x="5148" y="28791"/>
                    <a:pt x="5650" y="28771"/>
                    <a:pt x="6152" y="28666"/>
                  </a:cubicBezTo>
                  <a:cubicBezTo>
                    <a:pt x="5796" y="27515"/>
                    <a:pt x="5441" y="26448"/>
                    <a:pt x="5106" y="25339"/>
                  </a:cubicBezTo>
                  <a:close/>
                  <a:moveTo>
                    <a:pt x="38960" y="15400"/>
                  </a:moveTo>
                  <a:cubicBezTo>
                    <a:pt x="39316" y="14815"/>
                    <a:pt x="39379" y="14250"/>
                    <a:pt x="39400" y="13685"/>
                  </a:cubicBezTo>
                  <a:cubicBezTo>
                    <a:pt x="39421" y="13182"/>
                    <a:pt x="39274" y="12785"/>
                    <a:pt x="38981" y="12387"/>
                  </a:cubicBezTo>
                  <a:cubicBezTo>
                    <a:pt x="38793" y="12157"/>
                    <a:pt x="38563" y="12115"/>
                    <a:pt x="38291" y="12115"/>
                  </a:cubicBezTo>
                  <a:cubicBezTo>
                    <a:pt x="37998" y="12136"/>
                    <a:pt x="37872" y="12325"/>
                    <a:pt x="37956" y="12576"/>
                  </a:cubicBezTo>
                  <a:lnTo>
                    <a:pt x="38814" y="15170"/>
                  </a:lnTo>
                  <a:cubicBezTo>
                    <a:pt x="38856" y="15254"/>
                    <a:pt x="38898" y="15296"/>
                    <a:pt x="38960" y="15400"/>
                  </a:cubicBezTo>
                  <a:close/>
                  <a:moveTo>
                    <a:pt x="26092" y="32348"/>
                  </a:moveTo>
                  <a:cubicBezTo>
                    <a:pt x="25465" y="32558"/>
                    <a:pt x="24962" y="32704"/>
                    <a:pt x="24544" y="33060"/>
                  </a:cubicBezTo>
                  <a:cubicBezTo>
                    <a:pt x="24565" y="33332"/>
                    <a:pt x="24586" y="33541"/>
                    <a:pt x="24628" y="33771"/>
                  </a:cubicBezTo>
                  <a:cubicBezTo>
                    <a:pt x="24774" y="33813"/>
                    <a:pt x="24879" y="33876"/>
                    <a:pt x="24983" y="33918"/>
                  </a:cubicBezTo>
                  <a:cubicBezTo>
                    <a:pt x="25611" y="34169"/>
                    <a:pt x="26092" y="33855"/>
                    <a:pt x="26134" y="33185"/>
                  </a:cubicBezTo>
                  <a:cubicBezTo>
                    <a:pt x="26134" y="32934"/>
                    <a:pt x="26113" y="32704"/>
                    <a:pt x="26092" y="323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74"/>
            <p:cNvSpPr/>
            <p:nvPr/>
          </p:nvSpPr>
          <p:spPr>
            <a:xfrm rot="631759">
              <a:off x="6471497" y="3073933"/>
              <a:ext cx="471859" cy="329946"/>
            </a:xfrm>
            <a:custGeom>
              <a:avLst/>
              <a:gdLst/>
              <a:ahLst/>
              <a:cxnLst/>
              <a:rect l="l" t="t" r="r" b="b"/>
              <a:pathLst>
                <a:path w="17117" h="11969" extrusionOk="0">
                  <a:moveTo>
                    <a:pt x="6341" y="11822"/>
                  </a:moveTo>
                  <a:lnTo>
                    <a:pt x="6257" y="11822"/>
                  </a:lnTo>
                  <a:cubicBezTo>
                    <a:pt x="5022" y="11969"/>
                    <a:pt x="3934" y="11571"/>
                    <a:pt x="2867" y="11048"/>
                  </a:cubicBezTo>
                  <a:cubicBezTo>
                    <a:pt x="2721" y="11006"/>
                    <a:pt x="2595" y="10922"/>
                    <a:pt x="2470" y="10881"/>
                  </a:cubicBezTo>
                  <a:cubicBezTo>
                    <a:pt x="1779" y="10692"/>
                    <a:pt x="1340" y="10253"/>
                    <a:pt x="942" y="9730"/>
                  </a:cubicBezTo>
                  <a:cubicBezTo>
                    <a:pt x="733" y="9437"/>
                    <a:pt x="524" y="9144"/>
                    <a:pt x="357" y="8851"/>
                  </a:cubicBezTo>
                  <a:cubicBezTo>
                    <a:pt x="43" y="8391"/>
                    <a:pt x="1" y="7868"/>
                    <a:pt x="85" y="7345"/>
                  </a:cubicBezTo>
                  <a:cubicBezTo>
                    <a:pt x="105" y="7072"/>
                    <a:pt x="252" y="6905"/>
                    <a:pt x="440" y="6759"/>
                  </a:cubicBezTo>
                  <a:cubicBezTo>
                    <a:pt x="608" y="6654"/>
                    <a:pt x="796" y="6633"/>
                    <a:pt x="942" y="6759"/>
                  </a:cubicBezTo>
                  <a:cubicBezTo>
                    <a:pt x="1026" y="6842"/>
                    <a:pt x="1131" y="7052"/>
                    <a:pt x="1068" y="7135"/>
                  </a:cubicBezTo>
                  <a:cubicBezTo>
                    <a:pt x="754" y="7700"/>
                    <a:pt x="1026" y="8161"/>
                    <a:pt x="1382" y="8600"/>
                  </a:cubicBezTo>
                  <a:cubicBezTo>
                    <a:pt x="1549" y="8788"/>
                    <a:pt x="1675" y="8956"/>
                    <a:pt x="1842" y="9144"/>
                  </a:cubicBezTo>
                  <a:cubicBezTo>
                    <a:pt x="2114" y="9521"/>
                    <a:pt x="2470" y="9751"/>
                    <a:pt x="2909" y="9897"/>
                  </a:cubicBezTo>
                  <a:cubicBezTo>
                    <a:pt x="3370" y="10065"/>
                    <a:pt x="3851" y="10253"/>
                    <a:pt x="4311" y="10420"/>
                  </a:cubicBezTo>
                  <a:cubicBezTo>
                    <a:pt x="4730" y="10609"/>
                    <a:pt x="5148" y="10692"/>
                    <a:pt x="5608" y="10671"/>
                  </a:cubicBezTo>
                  <a:cubicBezTo>
                    <a:pt x="6194" y="10630"/>
                    <a:pt x="6780" y="10630"/>
                    <a:pt x="7387" y="10671"/>
                  </a:cubicBezTo>
                  <a:cubicBezTo>
                    <a:pt x="7910" y="10671"/>
                    <a:pt x="8370" y="10567"/>
                    <a:pt x="8789" y="10253"/>
                  </a:cubicBezTo>
                  <a:cubicBezTo>
                    <a:pt x="9124" y="9981"/>
                    <a:pt x="9521" y="9855"/>
                    <a:pt x="9919" y="9751"/>
                  </a:cubicBezTo>
                  <a:cubicBezTo>
                    <a:pt x="10232" y="9646"/>
                    <a:pt x="10546" y="9541"/>
                    <a:pt x="10776" y="9353"/>
                  </a:cubicBezTo>
                  <a:cubicBezTo>
                    <a:pt x="11802" y="8579"/>
                    <a:pt x="12827" y="7763"/>
                    <a:pt x="13810" y="6926"/>
                  </a:cubicBezTo>
                  <a:cubicBezTo>
                    <a:pt x="14292" y="6528"/>
                    <a:pt x="14647" y="6005"/>
                    <a:pt x="14940" y="5461"/>
                  </a:cubicBezTo>
                  <a:cubicBezTo>
                    <a:pt x="15066" y="5231"/>
                    <a:pt x="15191" y="4980"/>
                    <a:pt x="15338" y="4771"/>
                  </a:cubicBezTo>
                  <a:cubicBezTo>
                    <a:pt x="15568" y="4457"/>
                    <a:pt x="15694" y="4101"/>
                    <a:pt x="15756" y="3704"/>
                  </a:cubicBezTo>
                  <a:cubicBezTo>
                    <a:pt x="15861" y="2888"/>
                    <a:pt x="15903" y="2051"/>
                    <a:pt x="15694" y="1256"/>
                  </a:cubicBezTo>
                  <a:cubicBezTo>
                    <a:pt x="15631" y="984"/>
                    <a:pt x="15589" y="733"/>
                    <a:pt x="15589" y="461"/>
                  </a:cubicBezTo>
                  <a:cubicBezTo>
                    <a:pt x="15589" y="168"/>
                    <a:pt x="15882" y="0"/>
                    <a:pt x="16154" y="105"/>
                  </a:cubicBezTo>
                  <a:cubicBezTo>
                    <a:pt x="16300" y="147"/>
                    <a:pt x="16489" y="251"/>
                    <a:pt x="16572" y="377"/>
                  </a:cubicBezTo>
                  <a:cubicBezTo>
                    <a:pt x="16740" y="733"/>
                    <a:pt x="16949" y="1067"/>
                    <a:pt x="16991" y="1423"/>
                  </a:cubicBezTo>
                  <a:cubicBezTo>
                    <a:pt x="17095" y="2469"/>
                    <a:pt x="17116" y="3557"/>
                    <a:pt x="16782" y="4562"/>
                  </a:cubicBezTo>
                  <a:cubicBezTo>
                    <a:pt x="16740" y="4666"/>
                    <a:pt x="16719" y="4813"/>
                    <a:pt x="16635" y="4917"/>
                  </a:cubicBezTo>
                  <a:cubicBezTo>
                    <a:pt x="15882" y="6215"/>
                    <a:pt x="15129" y="7491"/>
                    <a:pt x="13873" y="8412"/>
                  </a:cubicBezTo>
                  <a:cubicBezTo>
                    <a:pt x="13057" y="8997"/>
                    <a:pt x="12304" y="9646"/>
                    <a:pt x="11488" y="10253"/>
                  </a:cubicBezTo>
                  <a:cubicBezTo>
                    <a:pt x="11279" y="10399"/>
                    <a:pt x="11069" y="10588"/>
                    <a:pt x="10818" y="10671"/>
                  </a:cubicBezTo>
                  <a:cubicBezTo>
                    <a:pt x="10107" y="10839"/>
                    <a:pt x="9458" y="11194"/>
                    <a:pt x="8789" y="11529"/>
                  </a:cubicBezTo>
                  <a:cubicBezTo>
                    <a:pt x="8370" y="11738"/>
                    <a:pt x="7910" y="11843"/>
                    <a:pt x="7429" y="11822"/>
                  </a:cubicBezTo>
                  <a:cubicBezTo>
                    <a:pt x="7052" y="11822"/>
                    <a:pt x="6675" y="11843"/>
                    <a:pt x="6341" y="11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74"/>
            <p:cNvSpPr/>
            <p:nvPr/>
          </p:nvSpPr>
          <p:spPr>
            <a:xfrm rot="631759">
              <a:off x="6841038" y="3037323"/>
              <a:ext cx="40413" cy="48490"/>
            </a:xfrm>
            <a:custGeom>
              <a:avLst/>
              <a:gdLst/>
              <a:ahLst/>
              <a:cxnLst/>
              <a:rect l="l" t="t" r="r" b="b"/>
              <a:pathLst>
                <a:path w="1466" h="1759" extrusionOk="0">
                  <a:moveTo>
                    <a:pt x="1" y="817"/>
                  </a:moveTo>
                  <a:cubicBezTo>
                    <a:pt x="1" y="817"/>
                    <a:pt x="1" y="712"/>
                    <a:pt x="42" y="586"/>
                  </a:cubicBezTo>
                  <a:cubicBezTo>
                    <a:pt x="105" y="189"/>
                    <a:pt x="356" y="0"/>
                    <a:pt x="775" y="42"/>
                  </a:cubicBezTo>
                  <a:cubicBezTo>
                    <a:pt x="1298" y="84"/>
                    <a:pt x="1465" y="356"/>
                    <a:pt x="1319" y="837"/>
                  </a:cubicBezTo>
                  <a:cubicBezTo>
                    <a:pt x="1235" y="1089"/>
                    <a:pt x="1109" y="1319"/>
                    <a:pt x="942" y="1528"/>
                  </a:cubicBezTo>
                  <a:cubicBezTo>
                    <a:pt x="796" y="1737"/>
                    <a:pt x="565" y="1758"/>
                    <a:pt x="314" y="1674"/>
                  </a:cubicBezTo>
                  <a:cubicBezTo>
                    <a:pt x="105" y="1612"/>
                    <a:pt x="42" y="1402"/>
                    <a:pt x="1" y="11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74"/>
            <p:cNvSpPr/>
            <p:nvPr/>
          </p:nvSpPr>
          <p:spPr>
            <a:xfrm rot="631759">
              <a:off x="6464668" y="3108773"/>
              <a:ext cx="40992" cy="41543"/>
            </a:xfrm>
            <a:custGeom>
              <a:avLst/>
              <a:gdLst/>
              <a:ahLst/>
              <a:cxnLst/>
              <a:rect l="l" t="t" r="r" b="b"/>
              <a:pathLst>
                <a:path w="1487" h="1507" extrusionOk="0">
                  <a:moveTo>
                    <a:pt x="712" y="1507"/>
                  </a:moveTo>
                  <a:cubicBezTo>
                    <a:pt x="670" y="1507"/>
                    <a:pt x="545" y="1486"/>
                    <a:pt x="440" y="1444"/>
                  </a:cubicBezTo>
                  <a:cubicBezTo>
                    <a:pt x="231" y="1402"/>
                    <a:pt x="105" y="1255"/>
                    <a:pt x="64" y="1025"/>
                  </a:cubicBezTo>
                  <a:cubicBezTo>
                    <a:pt x="1" y="816"/>
                    <a:pt x="64" y="607"/>
                    <a:pt x="231" y="481"/>
                  </a:cubicBezTo>
                  <a:cubicBezTo>
                    <a:pt x="315" y="398"/>
                    <a:pt x="419" y="356"/>
                    <a:pt x="524" y="293"/>
                  </a:cubicBezTo>
                  <a:cubicBezTo>
                    <a:pt x="1131" y="0"/>
                    <a:pt x="1486" y="209"/>
                    <a:pt x="1486" y="879"/>
                  </a:cubicBezTo>
                  <a:cubicBezTo>
                    <a:pt x="1466" y="1297"/>
                    <a:pt x="1235" y="1486"/>
                    <a:pt x="712" y="150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27" name="Google Shape;527;p42"/>
          <p:cNvGrpSpPr/>
          <p:nvPr/>
        </p:nvGrpSpPr>
        <p:grpSpPr>
          <a:xfrm rot="5200152" flipH="1">
            <a:off x="7837422" y="386110"/>
            <a:ext cx="1013138" cy="796401"/>
            <a:chOff x="1474325" y="858525"/>
            <a:chExt cx="808300" cy="1469525"/>
          </a:xfrm>
        </p:grpSpPr>
        <p:sp>
          <p:nvSpPr>
            <p:cNvPr id="528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1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532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33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534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5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6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7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8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9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0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1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2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3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4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7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8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9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32" name="Rectangle 31"/>
          <p:cNvSpPr/>
          <p:nvPr/>
        </p:nvSpPr>
        <p:spPr>
          <a:xfrm>
            <a:off x="871413" y="641841"/>
            <a:ext cx="7253852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non;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dirty="0" smtClean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9525" algn="just">
              <a:spcBef>
                <a:spcPts val="1200"/>
              </a:spcBef>
              <a:tabLst>
                <a:tab pos="266700" algn="l"/>
              </a:tabLst>
            </a:pPr>
            <a:r>
              <a:rPr lang="en-US" sz="2400" dirty="0"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oogle Shape;513;p41"/>
          <p:cNvGrpSpPr/>
          <p:nvPr/>
        </p:nvGrpSpPr>
        <p:grpSpPr>
          <a:xfrm>
            <a:off x="246791" y="3718595"/>
            <a:ext cx="381375" cy="358350"/>
            <a:chOff x="7723450" y="2617900"/>
            <a:chExt cx="381375" cy="358350"/>
          </a:xfrm>
        </p:grpSpPr>
        <p:sp>
          <p:nvSpPr>
            <p:cNvPr id="3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513;p41"/>
          <p:cNvGrpSpPr/>
          <p:nvPr/>
        </p:nvGrpSpPr>
        <p:grpSpPr>
          <a:xfrm>
            <a:off x="668010" y="4248423"/>
            <a:ext cx="391029" cy="386317"/>
            <a:chOff x="7723450" y="2617900"/>
            <a:chExt cx="381375" cy="358350"/>
          </a:xfrm>
        </p:grpSpPr>
        <p:sp>
          <p:nvSpPr>
            <p:cNvPr id="3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513;p41"/>
          <p:cNvGrpSpPr/>
          <p:nvPr/>
        </p:nvGrpSpPr>
        <p:grpSpPr>
          <a:xfrm>
            <a:off x="387924" y="2819019"/>
            <a:ext cx="381375" cy="358350"/>
            <a:chOff x="7723450" y="2617900"/>
            <a:chExt cx="381375" cy="358350"/>
          </a:xfrm>
        </p:grpSpPr>
        <p:sp>
          <p:nvSpPr>
            <p:cNvPr id="4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513;p41"/>
          <p:cNvGrpSpPr/>
          <p:nvPr/>
        </p:nvGrpSpPr>
        <p:grpSpPr>
          <a:xfrm>
            <a:off x="3839734" y="4315737"/>
            <a:ext cx="381375" cy="358350"/>
            <a:chOff x="7723450" y="2617900"/>
            <a:chExt cx="381375" cy="358350"/>
          </a:xfrm>
        </p:grpSpPr>
        <p:sp>
          <p:nvSpPr>
            <p:cNvPr id="4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" name="Google Shape;513;p41"/>
          <p:cNvGrpSpPr/>
          <p:nvPr/>
        </p:nvGrpSpPr>
        <p:grpSpPr>
          <a:xfrm>
            <a:off x="8361585" y="3631387"/>
            <a:ext cx="381375" cy="358350"/>
            <a:chOff x="7723450" y="2617900"/>
            <a:chExt cx="381375" cy="358350"/>
          </a:xfrm>
        </p:grpSpPr>
        <p:sp>
          <p:nvSpPr>
            <p:cNvPr id="54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" name="Google Shape;513;p41"/>
          <p:cNvGrpSpPr/>
          <p:nvPr/>
        </p:nvGrpSpPr>
        <p:grpSpPr>
          <a:xfrm>
            <a:off x="8118209" y="1828992"/>
            <a:ext cx="381375" cy="358350"/>
            <a:chOff x="7723450" y="2617900"/>
            <a:chExt cx="381375" cy="358350"/>
          </a:xfrm>
        </p:grpSpPr>
        <p:sp>
          <p:nvSpPr>
            <p:cNvPr id="59" name="Google Shape;514;p41"/>
            <p:cNvSpPr/>
            <p:nvPr/>
          </p:nvSpPr>
          <p:spPr>
            <a:xfrm>
              <a:off x="7751700" y="2646150"/>
              <a:ext cx="333750" cy="302375"/>
            </a:xfrm>
            <a:custGeom>
              <a:avLst/>
              <a:gdLst/>
              <a:ahLst/>
              <a:cxnLst/>
              <a:rect l="l" t="t" r="r" b="b"/>
              <a:pathLst>
                <a:path w="13350" h="12095" extrusionOk="0">
                  <a:moveTo>
                    <a:pt x="9584" y="2553"/>
                  </a:moveTo>
                  <a:cubicBezTo>
                    <a:pt x="10483" y="2448"/>
                    <a:pt x="11237" y="2804"/>
                    <a:pt x="12032" y="3118"/>
                  </a:cubicBezTo>
                  <a:cubicBezTo>
                    <a:pt x="12157" y="3181"/>
                    <a:pt x="12283" y="3327"/>
                    <a:pt x="12366" y="3474"/>
                  </a:cubicBezTo>
                  <a:cubicBezTo>
                    <a:pt x="12555" y="3746"/>
                    <a:pt x="12680" y="4039"/>
                    <a:pt x="12827" y="4331"/>
                  </a:cubicBezTo>
                  <a:cubicBezTo>
                    <a:pt x="13350" y="5273"/>
                    <a:pt x="12931" y="6403"/>
                    <a:pt x="11781" y="6759"/>
                  </a:cubicBezTo>
                  <a:cubicBezTo>
                    <a:pt x="11153" y="6947"/>
                    <a:pt x="10504" y="7072"/>
                    <a:pt x="9877" y="7198"/>
                  </a:cubicBezTo>
                  <a:cubicBezTo>
                    <a:pt x="9688" y="7261"/>
                    <a:pt x="9479" y="7303"/>
                    <a:pt x="9333" y="7386"/>
                  </a:cubicBezTo>
                  <a:cubicBezTo>
                    <a:pt x="9123" y="7491"/>
                    <a:pt x="9060" y="7868"/>
                    <a:pt x="9270" y="7972"/>
                  </a:cubicBezTo>
                  <a:cubicBezTo>
                    <a:pt x="9625" y="8140"/>
                    <a:pt x="9981" y="8328"/>
                    <a:pt x="10358" y="8433"/>
                  </a:cubicBezTo>
                  <a:cubicBezTo>
                    <a:pt x="11048" y="8642"/>
                    <a:pt x="11320" y="8956"/>
                    <a:pt x="11341" y="9667"/>
                  </a:cubicBezTo>
                  <a:cubicBezTo>
                    <a:pt x="11341" y="10420"/>
                    <a:pt x="11111" y="10943"/>
                    <a:pt x="10400" y="11676"/>
                  </a:cubicBezTo>
                  <a:cubicBezTo>
                    <a:pt x="9960" y="11634"/>
                    <a:pt x="9458" y="11592"/>
                    <a:pt x="8998" y="11508"/>
                  </a:cubicBezTo>
                  <a:cubicBezTo>
                    <a:pt x="8726" y="11487"/>
                    <a:pt x="8496" y="11362"/>
                    <a:pt x="8328" y="11132"/>
                  </a:cubicBezTo>
                  <a:cubicBezTo>
                    <a:pt x="8119" y="10755"/>
                    <a:pt x="7910" y="10399"/>
                    <a:pt x="7763" y="10002"/>
                  </a:cubicBezTo>
                  <a:cubicBezTo>
                    <a:pt x="7575" y="9562"/>
                    <a:pt x="7449" y="9081"/>
                    <a:pt x="7324" y="8642"/>
                  </a:cubicBezTo>
                  <a:cubicBezTo>
                    <a:pt x="7073" y="8537"/>
                    <a:pt x="6968" y="8663"/>
                    <a:pt x="6905" y="8809"/>
                  </a:cubicBezTo>
                  <a:cubicBezTo>
                    <a:pt x="6550" y="9458"/>
                    <a:pt x="6508" y="9772"/>
                    <a:pt x="6696" y="10629"/>
                  </a:cubicBezTo>
                  <a:cubicBezTo>
                    <a:pt x="6529" y="10943"/>
                    <a:pt x="6382" y="11320"/>
                    <a:pt x="6173" y="11634"/>
                  </a:cubicBezTo>
                  <a:cubicBezTo>
                    <a:pt x="5901" y="12010"/>
                    <a:pt x="5566" y="12094"/>
                    <a:pt x="5148" y="11948"/>
                  </a:cubicBezTo>
                  <a:cubicBezTo>
                    <a:pt x="5022" y="11885"/>
                    <a:pt x="4918" y="11780"/>
                    <a:pt x="4813" y="11759"/>
                  </a:cubicBezTo>
                  <a:cubicBezTo>
                    <a:pt x="4248" y="11592"/>
                    <a:pt x="3913" y="11257"/>
                    <a:pt x="3725" y="10734"/>
                  </a:cubicBezTo>
                  <a:cubicBezTo>
                    <a:pt x="3516" y="10211"/>
                    <a:pt x="3411" y="9667"/>
                    <a:pt x="3620" y="9123"/>
                  </a:cubicBezTo>
                  <a:cubicBezTo>
                    <a:pt x="3809" y="8600"/>
                    <a:pt x="3871" y="8014"/>
                    <a:pt x="4353" y="7658"/>
                  </a:cubicBezTo>
                  <a:cubicBezTo>
                    <a:pt x="4499" y="7575"/>
                    <a:pt x="4499" y="7282"/>
                    <a:pt x="4499" y="7093"/>
                  </a:cubicBezTo>
                  <a:cubicBezTo>
                    <a:pt x="4499" y="6863"/>
                    <a:pt x="4227" y="6675"/>
                    <a:pt x="3997" y="6759"/>
                  </a:cubicBezTo>
                  <a:cubicBezTo>
                    <a:pt x="3892" y="6780"/>
                    <a:pt x="3809" y="6842"/>
                    <a:pt x="3725" y="6884"/>
                  </a:cubicBezTo>
                  <a:cubicBezTo>
                    <a:pt x="3244" y="7177"/>
                    <a:pt x="2679" y="7240"/>
                    <a:pt x="2114" y="7177"/>
                  </a:cubicBezTo>
                  <a:cubicBezTo>
                    <a:pt x="1737" y="7156"/>
                    <a:pt x="1402" y="7072"/>
                    <a:pt x="1047" y="7031"/>
                  </a:cubicBezTo>
                  <a:cubicBezTo>
                    <a:pt x="670" y="6989"/>
                    <a:pt x="419" y="6800"/>
                    <a:pt x="210" y="6549"/>
                  </a:cubicBezTo>
                  <a:cubicBezTo>
                    <a:pt x="1" y="6277"/>
                    <a:pt x="63" y="6005"/>
                    <a:pt x="147" y="5671"/>
                  </a:cubicBezTo>
                  <a:lnTo>
                    <a:pt x="733" y="5378"/>
                  </a:lnTo>
                  <a:cubicBezTo>
                    <a:pt x="900" y="5294"/>
                    <a:pt x="1089" y="5231"/>
                    <a:pt x="1277" y="5148"/>
                  </a:cubicBezTo>
                  <a:cubicBezTo>
                    <a:pt x="2407" y="4541"/>
                    <a:pt x="3599" y="4311"/>
                    <a:pt x="4855" y="4373"/>
                  </a:cubicBezTo>
                  <a:lnTo>
                    <a:pt x="5252" y="4373"/>
                  </a:lnTo>
                  <a:cubicBezTo>
                    <a:pt x="5462" y="4352"/>
                    <a:pt x="5650" y="4269"/>
                    <a:pt x="5692" y="4039"/>
                  </a:cubicBezTo>
                  <a:cubicBezTo>
                    <a:pt x="5755" y="3829"/>
                    <a:pt x="5671" y="3620"/>
                    <a:pt x="5462" y="3578"/>
                  </a:cubicBezTo>
                  <a:cubicBezTo>
                    <a:pt x="5043" y="3432"/>
                    <a:pt x="4855" y="3118"/>
                    <a:pt x="4646" y="2762"/>
                  </a:cubicBezTo>
                  <a:cubicBezTo>
                    <a:pt x="4290" y="2135"/>
                    <a:pt x="4395" y="1507"/>
                    <a:pt x="4499" y="837"/>
                  </a:cubicBezTo>
                  <a:cubicBezTo>
                    <a:pt x="4562" y="398"/>
                    <a:pt x="4939" y="84"/>
                    <a:pt x="5378" y="63"/>
                  </a:cubicBezTo>
                  <a:cubicBezTo>
                    <a:pt x="6236" y="0"/>
                    <a:pt x="7010" y="272"/>
                    <a:pt x="7638" y="837"/>
                  </a:cubicBezTo>
                  <a:cubicBezTo>
                    <a:pt x="7910" y="1109"/>
                    <a:pt x="8119" y="1444"/>
                    <a:pt x="8098" y="1883"/>
                  </a:cubicBezTo>
                  <a:cubicBezTo>
                    <a:pt x="8077" y="2469"/>
                    <a:pt x="8307" y="3034"/>
                    <a:pt x="8203" y="3641"/>
                  </a:cubicBezTo>
                  <a:cubicBezTo>
                    <a:pt x="8182" y="3850"/>
                    <a:pt x="8307" y="4018"/>
                    <a:pt x="8516" y="4080"/>
                  </a:cubicBezTo>
                  <a:cubicBezTo>
                    <a:pt x="8747" y="4143"/>
                    <a:pt x="8998" y="4039"/>
                    <a:pt x="9060" y="3808"/>
                  </a:cubicBezTo>
                  <a:cubicBezTo>
                    <a:pt x="9123" y="3620"/>
                    <a:pt x="9144" y="3411"/>
                    <a:pt x="9165" y="3223"/>
                  </a:cubicBezTo>
                  <a:cubicBezTo>
                    <a:pt x="9249" y="2909"/>
                    <a:pt x="9353" y="2679"/>
                    <a:pt x="9584" y="2553"/>
                  </a:cubicBezTo>
                  <a:close/>
                  <a:moveTo>
                    <a:pt x="4918" y="7721"/>
                  </a:moveTo>
                  <a:cubicBezTo>
                    <a:pt x="5252" y="7889"/>
                    <a:pt x="5566" y="8119"/>
                    <a:pt x="5922" y="8223"/>
                  </a:cubicBezTo>
                  <a:cubicBezTo>
                    <a:pt x="6320" y="8328"/>
                    <a:pt x="6801" y="8412"/>
                    <a:pt x="7177" y="8328"/>
                  </a:cubicBezTo>
                  <a:cubicBezTo>
                    <a:pt x="8809" y="8077"/>
                    <a:pt x="9374" y="7324"/>
                    <a:pt x="9228" y="5692"/>
                  </a:cubicBezTo>
                  <a:cubicBezTo>
                    <a:pt x="9123" y="4562"/>
                    <a:pt x="8935" y="4562"/>
                    <a:pt x="7910" y="4603"/>
                  </a:cubicBezTo>
                  <a:cubicBezTo>
                    <a:pt x="7763" y="4603"/>
                    <a:pt x="7575" y="4645"/>
                    <a:pt x="7449" y="4687"/>
                  </a:cubicBezTo>
                  <a:cubicBezTo>
                    <a:pt x="6801" y="4896"/>
                    <a:pt x="6173" y="5106"/>
                    <a:pt x="5503" y="5336"/>
                  </a:cubicBezTo>
                  <a:cubicBezTo>
                    <a:pt x="5231" y="5440"/>
                    <a:pt x="5022" y="5692"/>
                    <a:pt x="4959" y="6005"/>
                  </a:cubicBezTo>
                  <a:cubicBezTo>
                    <a:pt x="4876" y="6570"/>
                    <a:pt x="4771" y="7135"/>
                    <a:pt x="4918" y="772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15;p41"/>
            <p:cNvSpPr/>
            <p:nvPr/>
          </p:nvSpPr>
          <p:spPr>
            <a:xfrm>
              <a:off x="7897125" y="2778475"/>
              <a:ext cx="75875" cy="57050"/>
            </a:xfrm>
            <a:custGeom>
              <a:avLst/>
              <a:gdLst/>
              <a:ahLst/>
              <a:cxnLst/>
              <a:rect l="l" t="t" r="r" b="b"/>
              <a:pathLst>
                <a:path w="3035" h="2282" extrusionOk="0">
                  <a:moveTo>
                    <a:pt x="105" y="943"/>
                  </a:moveTo>
                  <a:cubicBezTo>
                    <a:pt x="1088" y="838"/>
                    <a:pt x="1758" y="1"/>
                    <a:pt x="2783" y="127"/>
                  </a:cubicBezTo>
                  <a:cubicBezTo>
                    <a:pt x="3034" y="629"/>
                    <a:pt x="2867" y="1110"/>
                    <a:pt x="2720" y="1570"/>
                  </a:cubicBezTo>
                  <a:cubicBezTo>
                    <a:pt x="2679" y="1738"/>
                    <a:pt x="2490" y="1905"/>
                    <a:pt x="2344" y="1968"/>
                  </a:cubicBezTo>
                  <a:cubicBezTo>
                    <a:pt x="1842" y="2114"/>
                    <a:pt x="1339" y="2282"/>
                    <a:pt x="816" y="2156"/>
                  </a:cubicBezTo>
                  <a:cubicBezTo>
                    <a:pt x="105" y="2010"/>
                    <a:pt x="0" y="1863"/>
                    <a:pt x="105" y="94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16;p41"/>
            <p:cNvSpPr/>
            <p:nvPr/>
          </p:nvSpPr>
          <p:spPr>
            <a:xfrm>
              <a:off x="7723450" y="2617900"/>
              <a:ext cx="381375" cy="358350"/>
            </a:xfrm>
            <a:custGeom>
              <a:avLst/>
              <a:gdLst/>
              <a:ahLst/>
              <a:cxnLst/>
              <a:rect l="l" t="t" r="r" b="b"/>
              <a:pathLst>
                <a:path w="15255" h="14334" extrusionOk="0">
                  <a:moveTo>
                    <a:pt x="4918" y="4708"/>
                  </a:moveTo>
                  <a:cubicBezTo>
                    <a:pt x="4813" y="4436"/>
                    <a:pt x="4792" y="4185"/>
                    <a:pt x="4646" y="3997"/>
                  </a:cubicBezTo>
                  <a:cubicBezTo>
                    <a:pt x="4416" y="3620"/>
                    <a:pt x="4395" y="3265"/>
                    <a:pt x="4437" y="2867"/>
                  </a:cubicBezTo>
                  <a:cubicBezTo>
                    <a:pt x="4499" y="2469"/>
                    <a:pt x="4520" y="2093"/>
                    <a:pt x="4604" y="1695"/>
                  </a:cubicBezTo>
                  <a:cubicBezTo>
                    <a:pt x="4834" y="649"/>
                    <a:pt x="5797" y="0"/>
                    <a:pt x="6885" y="126"/>
                  </a:cubicBezTo>
                  <a:cubicBezTo>
                    <a:pt x="8056" y="272"/>
                    <a:pt x="9082" y="733"/>
                    <a:pt x="9751" y="1737"/>
                  </a:cubicBezTo>
                  <a:cubicBezTo>
                    <a:pt x="9939" y="2030"/>
                    <a:pt x="10065" y="2365"/>
                    <a:pt x="10232" y="2679"/>
                  </a:cubicBezTo>
                  <a:cubicBezTo>
                    <a:pt x="10776" y="2741"/>
                    <a:pt x="11320" y="2783"/>
                    <a:pt x="11864" y="2825"/>
                  </a:cubicBezTo>
                  <a:cubicBezTo>
                    <a:pt x="12555" y="2867"/>
                    <a:pt x="13078" y="3285"/>
                    <a:pt x="13706" y="3453"/>
                  </a:cubicBezTo>
                  <a:cubicBezTo>
                    <a:pt x="13789" y="3474"/>
                    <a:pt x="13852" y="3578"/>
                    <a:pt x="13915" y="3620"/>
                  </a:cubicBezTo>
                  <a:cubicBezTo>
                    <a:pt x="14459" y="4248"/>
                    <a:pt x="14940" y="4959"/>
                    <a:pt x="15045" y="5775"/>
                  </a:cubicBezTo>
                  <a:cubicBezTo>
                    <a:pt x="15254" y="7156"/>
                    <a:pt x="14940" y="8077"/>
                    <a:pt x="13476" y="8809"/>
                  </a:cubicBezTo>
                  <a:cubicBezTo>
                    <a:pt x="13371" y="8851"/>
                    <a:pt x="13203" y="8893"/>
                    <a:pt x="13099" y="8935"/>
                  </a:cubicBezTo>
                  <a:cubicBezTo>
                    <a:pt x="12994" y="8977"/>
                    <a:pt x="12869" y="9039"/>
                    <a:pt x="12701" y="9144"/>
                  </a:cubicBezTo>
                  <a:cubicBezTo>
                    <a:pt x="13371" y="10002"/>
                    <a:pt x="13434" y="10943"/>
                    <a:pt x="13308" y="11948"/>
                  </a:cubicBezTo>
                  <a:cubicBezTo>
                    <a:pt x="13266" y="12283"/>
                    <a:pt x="13183" y="12555"/>
                    <a:pt x="12952" y="12827"/>
                  </a:cubicBezTo>
                  <a:cubicBezTo>
                    <a:pt x="12074" y="13915"/>
                    <a:pt x="12220" y="13936"/>
                    <a:pt x="10714" y="13768"/>
                  </a:cubicBezTo>
                  <a:cubicBezTo>
                    <a:pt x="9521" y="13664"/>
                    <a:pt x="9521" y="13643"/>
                    <a:pt x="8475" y="12931"/>
                  </a:cubicBezTo>
                  <a:lnTo>
                    <a:pt x="7763" y="13726"/>
                  </a:lnTo>
                  <a:cubicBezTo>
                    <a:pt x="7303" y="14249"/>
                    <a:pt x="6696" y="14333"/>
                    <a:pt x="6069" y="14082"/>
                  </a:cubicBezTo>
                  <a:cubicBezTo>
                    <a:pt x="5587" y="13936"/>
                    <a:pt x="5169" y="13684"/>
                    <a:pt x="4729" y="13475"/>
                  </a:cubicBezTo>
                  <a:cubicBezTo>
                    <a:pt x="4478" y="13350"/>
                    <a:pt x="4290" y="13120"/>
                    <a:pt x="4164" y="12868"/>
                  </a:cubicBezTo>
                  <a:cubicBezTo>
                    <a:pt x="3558" y="11780"/>
                    <a:pt x="3432" y="10713"/>
                    <a:pt x="3955" y="9542"/>
                  </a:cubicBezTo>
                  <a:cubicBezTo>
                    <a:pt x="3348" y="9416"/>
                    <a:pt x="2763" y="9332"/>
                    <a:pt x="2198" y="9311"/>
                  </a:cubicBezTo>
                  <a:cubicBezTo>
                    <a:pt x="1382" y="9270"/>
                    <a:pt x="775" y="8893"/>
                    <a:pt x="315" y="8223"/>
                  </a:cubicBezTo>
                  <a:cubicBezTo>
                    <a:pt x="105" y="7930"/>
                    <a:pt x="1" y="7658"/>
                    <a:pt x="43" y="7324"/>
                  </a:cubicBezTo>
                  <a:cubicBezTo>
                    <a:pt x="84" y="7177"/>
                    <a:pt x="105" y="7052"/>
                    <a:pt x="105" y="6926"/>
                  </a:cubicBezTo>
                  <a:cubicBezTo>
                    <a:pt x="84" y="6215"/>
                    <a:pt x="461" y="5817"/>
                    <a:pt x="1068" y="5608"/>
                  </a:cubicBezTo>
                  <a:cubicBezTo>
                    <a:pt x="1926" y="5315"/>
                    <a:pt x="2804" y="5043"/>
                    <a:pt x="3683" y="4792"/>
                  </a:cubicBezTo>
                  <a:cubicBezTo>
                    <a:pt x="4081" y="4708"/>
                    <a:pt x="4478" y="4729"/>
                    <a:pt x="4918" y="4708"/>
                  </a:cubicBezTo>
                  <a:close/>
                  <a:moveTo>
                    <a:pt x="10714" y="3683"/>
                  </a:moveTo>
                  <a:cubicBezTo>
                    <a:pt x="10483" y="3829"/>
                    <a:pt x="10358" y="4039"/>
                    <a:pt x="10337" y="4311"/>
                  </a:cubicBezTo>
                  <a:cubicBezTo>
                    <a:pt x="10295" y="4499"/>
                    <a:pt x="10274" y="4708"/>
                    <a:pt x="10232" y="4876"/>
                  </a:cubicBezTo>
                  <a:cubicBezTo>
                    <a:pt x="10149" y="5106"/>
                    <a:pt x="9918" y="5252"/>
                    <a:pt x="9667" y="5169"/>
                  </a:cubicBezTo>
                  <a:cubicBezTo>
                    <a:pt x="9458" y="5127"/>
                    <a:pt x="9312" y="4938"/>
                    <a:pt x="9354" y="4729"/>
                  </a:cubicBezTo>
                  <a:cubicBezTo>
                    <a:pt x="9458" y="4122"/>
                    <a:pt x="9228" y="3557"/>
                    <a:pt x="9249" y="2972"/>
                  </a:cubicBezTo>
                  <a:cubicBezTo>
                    <a:pt x="9249" y="2553"/>
                    <a:pt x="9082" y="2218"/>
                    <a:pt x="8789" y="1925"/>
                  </a:cubicBezTo>
                  <a:cubicBezTo>
                    <a:pt x="8161" y="1360"/>
                    <a:pt x="7408" y="1088"/>
                    <a:pt x="6529" y="1151"/>
                  </a:cubicBezTo>
                  <a:cubicBezTo>
                    <a:pt x="6089" y="1172"/>
                    <a:pt x="5734" y="1486"/>
                    <a:pt x="5650" y="1925"/>
                  </a:cubicBezTo>
                  <a:cubicBezTo>
                    <a:pt x="5545" y="2574"/>
                    <a:pt x="5441" y="3202"/>
                    <a:pt x="5797" y="3829"/>
                  </a:cubicBezTo>
                  <a:cubicBezTo>
                    <a:pt x="6006" y="4185"/>
                    <a:pt x="6194" y="4499"/>
                    <a:pt x="6613" y="4645"/>
                  </a:cubicBezTo>
                  <a:cubicBezTo>
                    <a:pt x="6822" y="4708"/>
                    <a:pt x="6905" y="4917"/>
                    <a:pt x="6843" y="5127"/>
                  </a:cubicBezTo>
                  <a:cubicBezTo>
                    <a:pt x="6801" y="5336"/>
                    <a:pt x="6613" y="5441"/>
                    <a:pt x="6403" y="5461"/>
                  </a:cubicBezTo>
                  <a:cubicBezTo>
                    <a:pt x="6278" y="5482"/>
                    <a:pt x="6152" y="5482"/>
                    <a:pt x="6006" y="5461"/>
                  </a:cubicBezTo>
                  <a:cubicBezTo>
                    <a:pt x="4750" y="5378"/>
                    <a:pt x="3558" y="5608"/>
                    <a:pt x="2428" y="6215"/>
                  </a:cubicBezTo>
                  <a:cubicBezTo>
                    <a:pt x="2240" y="6319"/>
                    <a:pt x="2051" y="6382"/>
                    <a:pt x="1884" y="6445"/>
                  </a:cubicBezTo>
                  <a:cubicBezTo>
                    <a:pt x="1675" y="6550"/>
                    <a:pt x="1486" y="6654"/>
                    <a:pt x="1298" y="6738"/>
                  </a:cubicBezTo>
                  <a:cubicBezTo>
                    <a:pt x="1235" y="7073"/>
                    <a:pt x="1110" y="7366"/>
                    <a:pt x="1361" y="7638"/>
                  </a:cubicBezTo>
                  <a:cubicBezTo>
                    <a:pt x="1570" y="7889"/>
                    <a:pt x="1821" y="8077"/>
                    <a:pt x="2198" y="8098"/>
                  </a:cubicBezTo>
                  <a:cubicBezTo>
                    <a:pt x="2553" y="8119"/>
                    <a:pt x="2909" y="8202"/>
                    <a:pt x="3265" y="8265"/>
                  </a:cubicBezTo>
                  <a:cubicBezTo>
                    <a:pt x="3851" y="8307"/>
                    <a:pt x="4374" y="8265"/>
                    <a:pt x="4897" y="7972"/>
                  </a:cubicBezTo>
                  <a:cubicBezTo>
                    <a:pt x="4960" y="7910"/>
                    <a:pt x="5064" y="7868"/>
                    <a:pt x="5148" y="7847"/>
                  </a:cubicBezTo>
                  <a:cubicBezTo>
                    <a:pt x="5357" y="7763"/>
                    <a:pt x="5650" y="7951"/>
                    <a:pt x="5650" y="8182"/>
                  </a:cubicBezTo>
                  <a:cubicBezTo>
                    <a:pt x="5650" y="8370"/>
                    <a:pt x="5629" y="8642"/>
                    <a:pt x="5525" y="8726"/>
                  </a:cubicBezTo>
                  <a:cubicBezTo>
                    <a:pt x="5001" y="9102"/>
                    <a:pt x="4960" y="9667"/>
                    <a:pt x="4792" y="10190"/>
                  </a:cubicBezTo>
                  <a:cubicBezTo>
                    <a:pt x="4604" y="10734"/>
                    <a:pt x="4688" y="11299"/>
                    <a:pt x="4897" y="11822"/>
                  </a:cubicBezTo>
                  <a:cubicBezTo>
                    <a:pt x="5106" y="12345"/>
                    <a:pt x="5420" y="12701"/>
                    <a:pt x="5964" y="12827"/>
                  </a:cubicBezTo>
                  <a:cubicBezTo>
                    <a:pt x="6089" y="12868"/>
                    <a:pt x="6194" y="12973"/>
                    <a:pt x="6299" y="13015"/>
                  </a:cubicBezTo>
                  <a:cubicBezTo>
                    <a:pt x="6738" y="13182"/>
                    <a:pt x="7052" y="13099"/>
                    <a:pt x="7324" y="12701"/>
                  </a:cubicBezTo>
                  <a:cubicBezTo>
                    <a:pt x="7533" y="12387"/>
                    <a:pt x="7680" y="12032"/>
                    <a:pt x="7847" y="11718"/>
                  </a:cubicBezTo>
                  <a:cubicBezTo>
                    <a:pt x="7659" y="10839"/>
                    <a:pt x="7722" y="10525"/>
                    <a:pt x="8056" y="9876"/>
                  </a:cubicBezTo>
                  <a:cubicBezTo>
                    <a:pt x="8140" y="9730"/>
                    <a:pt x="8245" y="9583"/>
                    <a:pt x="8475" y="9730"/>
                  </a:cubicBezTo>
                  <a:cubicBezTo>
                    <a:pt x="8600" y="10148"/>
                    <a:pt x="8726" y="10609"/>
                    <a:pt x="8914" y="11090"/>
                  </a:cubicBezTo>
                  <a:cubicBezTo>
                    <a:pt x="9082" y="11467"/>
                    <a:pt x="9291" y="11843"/>
                    <a:pt x="9500" y="12199"/>
                  </a:cubicBezTo>
                  <a:cubicBezTo>
                    <a:pt x="9626" y="12450"/>
                    <a:pt x="9856" y="12576"/>
                    <a:pt x="10149" y="12596"/>
                  </a:cubicBezTo>
                  <a:cubicBezTo>
                    <a:pt x="10651" y="12659"/>
                    <a:pt x="11111" y="12701"/>
                    <a:pt x="11551" y="12764"/>
                  </a:cubicBezTo>
                  <a:cubicBezTo>
                    <a:pt x="12262" y="12032"/>
                    <a:pt x="12492" y="11508"/>
                    <a:pt x="12492" y="10734"/>
                  </a:cubicBezTo>
                  <a:cubicBezTo>
                    <a:pt x="12492" y="10044"/>
                    <a:pt x="12220" y="9730"/>
                    <a:pt x="11509" y="9521"/>
                  </a:cubicBezTo>
                  <a:cubicBezTo>
                    <a:pt x="11132" y="9416"/>
                    <a:pt x="10776" y="9228"/>
                    <a:pt x="10442" y="9039"/>
                  </a:cubicBezTo>
                  <a:cubicBezTo>
                    <a:pt x="10232" y="8935"/>
                    <a:pt x="10274" y="8579"/>
                    <a:pt x="10483" y="8474"/>
                  </a:cubicBezTo>
                  <a:cubicBezTo>
                    <a:pt x="10672" y="8391"/>
                    <a:pt x="10860" y="8328"/>
                    <a:pt x="11027" y="8286"/>
                  </a:cubicBezTo>
                  <a:cubicBezTo>
                    <a:pt x="11655" y="8119"/>
                    <a:pt x="12325" y="8014"/>
                    <a:pt x="12952" y="7847"/>
                  </a:cubicBezTo>
                  <a:cubicBezTo>
                    <a:pt x="14061" y="7491"/>
                    <a:pt x="14480" y="6382"/>
                    <a:pt x="13999" y="5399"/>
                  </a:cubicBezTo>
                  <a:lnTo>
                    <a:pt x="13517" y="4541"/>
                  </a:lnTo>
                  <a:cubicBezTo>
                    <a:pt x="13434" y="4415"/>
                    <a:pt x="13308" y="4248"/>
                    <a:pt x="13183" y="4206"/>
                  </a:cubicBezTo>
                  <a:cubicBezTo>
                    <a:pt x="12387" y="3934"/>
                    <a:pt x="11613" y="3557"/>
                    <a:pt x="10714" y="36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17;p41"/>
            <p:cNvSpPr/>
            <p:nvPr/>
          </p:nvSpPr>
          <p:spPr>
            <a:xfrm>
              <a:off x="7870450" y="2760175"/>
              <a:ext cx="115625" cy="96275"/>
            </a:xfrm>
            <a:custGeom>
              <a:avLst/>
              <a:gdLst/>
              <a:ahLst/>
              <a:cxnLst/>
              <a:rect l="l" t="t" r="r" b="b"/>
              <a:pathLst>
                <a:path w="4625" h="3851" extrusionOk="0">
                  <a:moveTo>
                    <a:pt x="168" y="3160"/>
                  </a:moveTo>
                  <a:cubicBezTo>
                    <a:pt x="0" y="2574"/>
                    <a:pt x="126" y="2009"/>
                    <a:pt x="209" y="1465"/>
                  </a:cubicBezTo>
                  <a:cubicBezTo>
                    <a:pt x="272" y="1151"/>
                    <a:pt x="440" y="921"/>
                    <a:pt x="753" y="817"/>
                  </a:cubicBezTo>
                  <a:cubicBezTo>
                    <a:pt x="1381" y="587"/>
                    <a:pt x="2051" y="377"/>
                    <a:pt x="2699" y="168"/>
                  </a:cubicBezTo>
                  <a:cubicBezTo>
                    <a:pt x="2846" y="105"/>
                    <a:pt x="3013" y="84"/>
                    <a:pt x="3160" y="84"/>
                  </a:cubicBezTo>
                  <a:cubicBezTo>
                    <a:pt x="4185" y="1"/>
                    <a:pt x="4373" y="22"/>
                    <a:pt x="4478" y="1151"/>
                  </a:cubicBezTo>
                  <a:cubicBezTo>
                    <a:pt x="4624" y="2804"/>
                    <a:pt x="4080" y="3537"/>
                    <a:pt x="2427" y="3788"/>
                  </a:cubicBezTo>
                  <a:cubicBezTo>
                    <a:pt x="2051" y="3851"/>
                    <a:pt x="1570" y="3788"/>
                    <a:pt x="1172" y="3683"/>
                  </a:cubicBezTo>
                  <a:cubicBezTo>
                    <a:pt x="837" y="3558"/>
                    <a:pt x="502" y="3328"/>
                    <a:pt x="168" y="3160"/>
                  </a:cubicBezTo>
                  <a:close/>
                  <a:moveTo>
                    <a:pt x="1172" y="1675"/>
                  </a:moveTo>
                  <a:cubicBezTo>
                    <a:pt x="1109" y="2595"/>
                    <a:pt x="1214" y="2721"/>
                    <a:pt x="1883" y="2909"/>
                  </a:cubicBezTo>
                  <a:cubicBezTo>
                    <a:pt x="2406" y="3035"/>
                    <a:pt x="2909" y="2888"/>
                    <a:pt x="3411" y="2721"/>
                  </a:cubicBezTo>
                  <a:cubicBezTo>
                    <a:pt x="3557" y="2679"/>
                    <a:pt x="3746" y="2491"/>
                    <a:pt x="3787" y="2323"/>
                  </a:cubicBezTo>
                  <a:cubicBezTo>
                    <a:pt x="3934" y="1884"/>
                    <a:pt x="4101" y="1382"/>
                    <a:pt x="3850" y="900"/>
                  </a:cubicBezTo>
                  <a:cubicBezTo>
                    <a:pt x="2825" y="733"/>
                    <a:pt x="2114" y="1591"/>
                    <a:pt x="1172" y="16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" name="Google Shape;527;p42"/>
          <p:cNvGrpSpPr/>
          <p:nvPr/>
        </p:nvGrpSpPr>
        <p:grpSpPr>
          <a:xfrm rot="6574867" flipH="1">
            <a:off x="-424736" y="-334779"/>
            <a:ext cx="1060667" cy="1428679"/>
            <a:chOff x="1474325" y="858525"/>
            <a:chExt cx="808300" cy="1469525"/>
          </a:xfrm>
        </p:grpSpPr>
        <p:sp>
          <p:nvSpPr>
            <p:cNvPr id="64" name="Google Shape;528;p42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29;p42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30;p42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" name="Google Shape;531;p42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68" name="Google Shape;532;p42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9" name="Google Shape;533;p42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70" name="Google Shape;534;p42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535;p42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536;p42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537;p42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538;p42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539;p42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540;p42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541;p42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542;p42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543;p42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544;p42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545;p42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546;p42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547;p42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548;p42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549;p42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648690" y="1009260"/>
            <a:ext cx="7754879" cy="2310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indent="-317500">
              <a:buClr>
                <a:schemeClr val="dk2"/>
              </a:buClr>
              <a:buSzPts val="2000"/>
              <a:buFont typeface="Patrick Hand"/>
              <a:buNone/>
              <a:defRPr sz="4400">
                <a:solidFill>
                  <a:schemeClr val="accent6">
                    <a:lumMod val="75000"/>
                  </a:schemeClr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indent="-317500" algn="ctr">
              <a:buClr>
                <a:schemeClr val="dk2"/>
              </a:buClr>
              <a:buSzPts val="2000"/>
              <a:buFont typeface="Patrick Hand"/>
              <a:buNone/>
              <a:defRPr sz="2000"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pPr algn="ctr"/>
            <a:r>
              <a:rPr lang="en-US" sz="4000" b="1" dirty="0" smtClean="0"/>
              <a:t>IV. </a:t>
            </a:r>
            <a:r>
              <a:rPr lang="en-US" sz="4000" b="1" dirty="0" err="1"/>
              <a:t>Các</a:t>
            </a:r>
            <a:r>
              <a:rPr lang="en-US" sz="4000" b="1" dirty="0"/>
              <a:t> </a:t>
            </a:r>
            <a:r>
              <a:rPr lang="en-US" sz="4000" b="1" dirty="0" err="1"/>
              <a:t>tiêu</a:t>
            </a:r>
            <a:r>
              <a:rPr lang="en-US" sz="4000" b="1" dirty="0"/>
              <a:t> </a:t>
            </a:r>
            <a:r>
              <a:rPr lang="en-US" sz="4000" b="1" dirty="0" err="1"/>
              <a:t>chí</a:t>
            </a:r>
            <a:r>
              <a:rPr lang="en-US" sz="4000" b="1" dirty="0"/>
              <a:t> </a:t>
            </a:r>
            <a:r>
              <a:rPr lang="en-US" sz="4000" b="1" dirty="0" err="1"/>
              <a:t>thực</a:t>
            </a:r>
            <a:r>
              <a:rPr lang="en-US" sz="4000" b="1" dirty="0"/>
              <a:t> </a:t>
            </a:r>
            <a:r>
              <a:rPr lang="en-US" sz="4000" b="1" dirty="0" err="1"/>
              <a:t>hành</a:t>
            </a:r>
            <a:r>
              <a:rPr lang="en-US" sz="4000" b="1" dirty="0"/>
              <a:t> </a:t>
            </a:r>
            <a:r>
              <a:rPr lang="en-US" sz="4000" b="1" dirty="0" err="1"/>
              <a:t>áp</a:t>
            </a:r>
            <a:r>
              <a:rPr lang="en-US" sz="4000" b="1" dirty="0"/>
              <a:t> </a:t>
            </a:r>
            <a:r>
              <a:rPr lang="en-US" sz="4000" b="1" dirty="0" err="1"/>
              <a:t>dụng</a:t>
            </a:r>
            <a:endParaRPr lang="en-US" sz="4000" b="1" dirty="0"/>
          </a:p>
          <a:p>
            <a:pPr algn="ctr"/>
            <a:r>
              <a:rPr lang="en-US" sz="4000" b="1" dirty="0"/>
              <a:t> </a:t>
            </a:r>
            <a:r>
              <a:rPr lang="en-US" sz="4000" b="1" dirty="0" err="1"/>
              <a:t>quan</a:t>
            </a:r>
            <a:r>
              <a:rPr lang="en-US" sz="4000" b="1" dirty="0"/>
              <a:t> </a:t>
            </a:r>
            <a:r>
              <a:rPr lang="en-US" sz="4000" b="1" dirty="0" err="1"/>
              <a:t>điểm</a:t>
            </a:r>
            <a:r>
              <a:rPr lang="en-US" sz="4000" b="1" dirty="0"/>
              <a:t> </a:t>
            </a:r>
            <a:r>
              <a:rPr lang="en-US" sz="4000" b="1" dirty="0" err="1"/>
              <a:t>giáo</a:t>
            </a:r>
            <a:r>
              <a:rPr lang="en-US" sz="4000" b="1" dirty="0"/>
              <a:t> </a:t>
            </a:r>
            <a:r>
              <a:rPr lang="en-US" sz="4000" b="1" dirty="0" err="1"/>
              <a:t>dục</a:t>
            </a:r>
            <a:r>
              <a:rPr lang="en-US" sz="4000" b="1" dirty="0"/>
              <a:t> </a:t>
            </a:r>
            <a:r>
              <a:rPr lang="en-US" sz="4000" b="1" dirty="0" err="1"/>
              <a:t>lấy</a:t>
            </a:r>
            <a:r>
              <a:rPr lang="en-US" sz="4000" b="1" dirty="0"/>
              <a:t> </a:t>
            </a:r>
            <a:r>
              <a:rPr lang="en-US" sz="4000" b="1" dirty="0" err="1"/>
              <a:t>trẻ</a:t>
            </a:r>
            <a:r>
              <a:rPr lang="en-US" sz="4000" b="1" dirty="0"/>
              <a:t> </a:t>
            </a:r>
            <a:r>
              <a:rPr lang="en-US" sz="4000" b="1" dirty="0" err="1"/>
              <a:t>làm</a:t>
            </a:r>
            <a:r>
              <a:rPr lang="en-US" sz="4000" b="1" dirty="0"/>
              <a:t> </a:t>
            </a:r>
            <a:r>
              <a:rPr lang="en-US" sz="4000" b="1" dirty="0" err="1"/>
              <a:t>trung</a:t>
            </a:r>
            <a:r>
              <a:rPr lang="en-US" sz="4000" b="1" dirty="0"/>
              <a:t> </a:t>
            </a:r>
            <a:r>
              <a:rPr lang="en-US" sz="4000" b="1" dirty="0" err="1"/>
              <a:t>tâm</a:t>
            </a:r>
            <a:r>
              <a:rPr lang="en-US" sz="4000" b="1" dirty="0"/>
              <a:t> </a:t>
            </a:r>
            <a:r>
              <a:rPr lang="en-US" sz="4000" b="1" dirty="0" err="1"/>
              <a:t>trong</a:t>
            </a:r>
            <a:r>
              <a:rPr lang="en-US" sz="4000" b="1" dirty="0"/>
              <a:t> </a:t>
            </a:r>
            <a:r>
              <a:rPr lang="en-US" sz="4000" b="1" dirty="0" err="1"/>
              <a:t>trường</a:t>
            </a:r>
            <a:r>
              <a:rPr lang="en-US" sz="4000" b="1" dirty="0"/>
              <a:t> </a:t>
            </a:r>
            <a:r>
              <a:rPr lang="en-US" sz="4000" b="1" dirty="0" err="1"/>
              <a:t>mầm</a:t>
            </a:r>
            <a:r>
              <a:rPr lang="en-US" sz="4000" b="1" dirty="0"/>
              <a:t> non</a:t>
            </a:r>
          </a:p>
          <a:p>
            <a:pPr algn="ctr"/>
            <a:endParaRPr lang="en-US" sz="4000" b="1" dirty="0"/>
          </a:p>
        </p:txBody>
      </p:sp>
      <p:pic>
        <p:nvPicPr>
          <p:cNvPr id="3074" name="Picture 2" descr="Trẻ Em, Mầm Non, Tải hình PNG 346 - Free.Vector6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9442" y="2802318"/>
            <a:ext cx="3765714" cy="226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3146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imple Light">
    <a:dk1>
      <a:srgbClr val="000000"/>
    </a:dk1>
    <a:lt1>
      <a:srgbClr val="C2F2FF"/>
    </a:lt1>
    <a:dk2>
      <a:srgbClr val="485058"/>
    </a:dk2>
    <a:lt2>
      <a:srgbClr val="EEEEEE"/>
    </a:lt2>
    <a:accent1>
      <a:srgbClr val="FFFFFF"/>
    </a:accent1>
    <a:accent2>
      <a:srgbClr val="FFBF4A"/>
    </a:accent2>
    <a:accent3>
      <a:srgbClr val="FB6A2E"/>
    </a:accent3>
    <a:accent4>
      <a:srgbClr val="DD3947"/>
    </a:accent4>
    <a:accent5>
      <a:srgbClr val="2AA1B3"/>
    </a:accent5>
    <a:accent6>
      <a:srgbClr val="FB8897"/>
    </a:accent6>
    <a:hlink>
      <a:srgbClr val="485058"/>
    </a:hlink>
    <a:folHlink>
      <a:srgbClr val="0097A7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1286</TotalTime>
  <Words>2338</Words>
  <Application>Microsoft Office PowerPoint</Application>
  <PresentationFormat>On-screen Show (16:9)</PresentationFormat>
  <Paragraphs>131</Paragraphs>
  <Slides>76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5" baseType="lpstr">
      <vt:lpstr>Arial</vt:lpstr>
      <vt:lpstr>Patrick Hand SC</vt:lpstr>
      <vt:lpstr>Times New Roman</vt:lpstr>
      <vt:lpstr>Lato</vt:lpstr>
      <vt:lpstr>Patrick Hand</vt:lpstr>
      <vt:lpstr>Calibri</vt:lpstr>
      <vt:lpstr>Oxygen</vt:lpstr>
      <vt:lpstr>Roboto</vt:lpstr>
      <vt:lpstr>English Language Grammar Rules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Xây dựng môi trường nuôi dưỡng, chăm sóc, giáo dục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- Kế hoạch đảm bảo khoa học, thể hiện sự kết hợp hài hòa giữa nuôi dưỡng, chăm sóc và giáo dục; kế hoạch được điều chỉnh dựa trên kết quả đánh giá sự phát triển của trẻ.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TRÂN TRỌNG CÁM ƠN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117</cp:revision>
  <dcterms:modified xsi:type="dcterms:W3CDTF">2022-01-19T04:38:40Z</dcterms:modified>
</cp:coreProperties>
</file>