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2" r:id="rId3"/>
    <p:sldId id="263" r:id="rId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7D1F-059F-4F00-AF10-F6FD737758BF}" type="datetimeFigureOut">
              <a:rPr lang="en-US" smtClean="0"/>
              <a:t>30/11/2023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D60BD-6698-475E-A17E-1F369764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60BD-6698-475E-A17E-1F36976400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60BD-6698-475E-A17E-1F36976400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60BD-6698-475E-A17E-1F36976400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3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160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776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6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28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780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40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64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911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11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E683-9D83-45DC-873D-E7491A53FF14}" type="datetimeFigureOut">
              <a:rPr lang="vi-VN" smtClean="0"/>
              <a:t>30/11/2023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1E57-7869-47AC-8669-4CFBEF63A4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28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31"/>
            <a:ext cx="9251504" cy="689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9269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7</a:t>
            </a:r>
          </a:p>
          <a:p>
            <a:pPr algn="ctr"/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TÂN KIỂNG</a:t>
            </a:r>
            <a:endParaRPr lang="vi-VN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90335"/>
            <a:ext cx="89228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 THÔNG GDSK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2008" y="5517232"/>
            <a:ext cx="921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vi-VN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31"/>
            <a:ext cx="9251504" cy="6857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8144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hcdc.vn/public/img/02bf8460bf0d6384849ca010eda38cf8e9dbc4c7/images/mod1/images/phong-benh-cum-khi-thoi-tiet-giao-mua/images/ca553860e78a31d4689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hcdc.vn/public/img/02bf8460bf0d6384849ca010eda38cf8e9dbc4c7/images/mod1/images/phong-benh-cum-khi-thoi-tiet-giao-mua/images/ca553860e78a31d4689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hcdc.vn/public/img/02bf8460bf0d6384849ca010eda38cf8e9dbc4c7/images/mod1/images/phong-benh-cum-khi-thoi-tiet-giao-mua/images/ca553860e78a31d4689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412776"/>
            <a:ext cx="8880921" cy="531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7975" y="692696"/>
            <a:ext cx="78644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BIỆN PHÁP PHÒNG NGỪA BỆNH CÚM</a:t>
            </a:r>
            <a:endParaRPr lang="vi-VN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31"/>
            <a:ext cx="9251504" cy="68933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8144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" y="908721"/>
            <a:ext cx="8988425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4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46</Words>
  <Application>Microsoft Office PowerPoint</Application>
  <PresentationFormat>On-screen Show (4:3)</PresentationFormat>
  <Paragraphs>10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thien</dc:creator>
  <cp:lastModifiedBy>Admin</cp:lastModifiedBy>
  <cp:revision>38</cp:revision>
  <dcterms:created xsi:type="dcterms:W3CDTF">2020-10-04T10:55:28Z</dcterms:created>
  <dcterms:modified xsi:type="dcterms:W3CDTF">2023-11-30T07:28:33Z</dcterms:modified>
</cp:coreProperties>
</file>