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1" r:id="rId4"/>
    <p:sldId id="263" r:id="rId5"/>
    <p:sldId id="265" r:id="rId6"/>
    <p:sldId id="267" r:id="rId7"/>
    <p:sldId id="269" r:id="rId8"/>
    <p:sldId id="271" r:id="rId9"/>
    <p:sldId id="273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BBE9B-7853-4DAB-AF34-BB590859227F}" type="datetimeFigureOut">
              <a:rPr lang="en-US" smtClean="0"/>
              <a:t>28/2/2022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07134-4E85-4E0A-A7FB-3EA400D052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8894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BBE9B-7853-4DAB-AF34-BB590859227F}" type="datetimeFigureOut">
              <a:rPr lang="en-US" smtClean="0"/>
              <a:t>28/2/2022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07134-4E85-4E0A-A7FB-3EA400D052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943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BBE9B-7853-4DAB-AF34-BB590859227F}" type="datetimeFigureOut">
              <a:rPr lang="en-US" smtClean="0"/>
              <a:t>28/2/2022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07134-4E85-4E0A-A7FB-3EA400D052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1598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BBE9B-7853-4DAB-AF34-BB590859227F}" type="datetimeFigureOut">
              <a:rPr lang="en-US" smtClean="0"/>
              <a:t>28/2/2022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07134-4E85-4E0A-A7FB-3EA400D052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9935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BBE9B-7853-4DAB-AF34-BB590859227F}" type="datetimeFigureOut">
              <a:rPr lang="en-US" smtClean="0"/>
              <a:t>28/2/2022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07134-4E85-4E0A-A7FB-3EA400D052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455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BBE9B-7853-4DAB-AF34-BB590859227F}" type="datetimeFigureOut">
              <a:rPr lang="en-US" smtClean="0"/>
              <a:t>28/2/2022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07134-4E85-4E0A-A7FB-3EA400D052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1241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BBE9B-7853-4DAB-AF34-BB590859227F}" type="datetimeFigureOut">
              <a:rPr lang="en-US" smtClean="0"/>
              <a:t>28/2/2022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07134-4E85-4E0A-A7FB-3EA400D052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1119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BBE9B-7853-4DAB-AF34-BB590859227F}" type="datetimeFigureOut">
              <a:rPr lang="en-US" smtClean="0"/>
              <a:t>28/2/2022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07134-4E85-4E0A-A7FB-3EA400D052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6529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BBE9B-7853-4DAB-AF34-BB590859227F}" type="datetimeFigureOut">
              <a:rPr lang="en-US" smtClean="0"/>
              <a:t>28/2/2022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07134-4E85-4E0A-A7FB-3EA400D052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246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BBE9B-7853-4DAB-AF34-BB590859227F}" type="datetimeFigureOut">
              <a:rPr lang="en-US" smtClean="0"/>
              <a:t>28/2/2022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07134-4E85-4E0A-A7FB-3EA400D052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7112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BBE9B-7853-4DAB-AF34-BB590859227F}" type="datetimeFigureOut">
              <a:rPr lang="en-US" smtClean="0"/>
              <a:t>28/2/2022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07134-4E85-4E0A-A7FB-3EA400D052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5088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6BBE9B-7853-4DAB-AF34-BB590859227F}" type="datetimeFigureOut">
              <a:rPr lang="en-US" smtClean="0"/>
              <a:t>28/2/2022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807134-4E85-4E0A-A7FB-3EA400D052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2908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146637" y="271348"/>
            <a:ext cx="78987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0000FF"/>
                </a:solidFill>
                <a:latin typeface="Arial" charset="0"/>
                <a:cs typeface="Arial" charset="0"/>
              </a:rPr>
              <a:t>ỦY BAN NHÂN DÂN </a:t>
            </a:r>
            <a:r>
              <a:rPr lang="en-US" b="1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>HUYỆN CỦ CHI</a:t>
            </a:r>
            <a:endParaRPr lang="en-US" b="1" dirty="0">
              <a:solidFill>
                <a:srgbClr val="0000FF"/>
              </a:solidFill>
              <a:latin typeface="Arial" charset="0"/>
              <a:cs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>TRƯỜNG MẦM NON TÂY BẮC</a:t>
            </a:r>
            <a:endParaRPr lang="vi-VN" dirty="0">
              <a:solidFill>
                <a:srgbClr val="0000FF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Content Placeholder 5"/>
          <p:cNvSpPr>
            <a:spLocks noGrp="1" noChangeArrowheads="1"/>
          </p:cNvSpPr>
          <p:nvPr>
            <p:ph idx="1"/>
          </p:nvPr>
        </p:nvSpPr>
        <p:spPr bwMode="auto">
          <a:xfrm>
            <a:off x="298823" y="2695146"/>
            <a:ext cx="11594352" cy="3950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normAutofit fontScale="47500" lnSpcReduction="20000"/>
          </a:bodyPr>
          <a:lstStyle/>
          <a:p>
            <a:pPr marL="0" indent="0" algn="ctr">
              <a:buNone/>
            </a:pPr>
            <a:endParaRPr lang="en-US" altLang="en-US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altLang="en-US" b="1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altLang="en-US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altLang="en-US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altLang="en-US" sz="128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altLang="en-US" sz="128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altLang="en-US" sz="51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SỐI HOẠT ĐỘNG CỦA TRẺ TRONG 2 TUẦN HỌC TRỰC TIẾP ( 14/2-25/2)</a:t>
            </a:r>
            <a:r>
              <a:rPr lang="en-US" altLang="en-US" sz="242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 algn="ctr">
              <a:buNone/>
            </a:pPr>
            <a:endParaRPr lang="en-US" altLang="en-US" sz="5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altLang="en-US" sz="5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altLang="en-US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F1CE8676-E4B3-437F-B706-03233DED8C25}"/>
              </a:ext>
            </a:extLst>
          </p:cNvPr>
          <p:cNvCxnSpPr>
            <a:cxnSpLocks/>
          </p:cNvCxnSpPr>
          <p:nvPr/>
        </p:nvCxnSpPr>
        <p:spPr>
          <a:xfrm>
            <a:off x="5391967" y="1102345"/>
            <a:ext cx="140806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3593" y="1653245"/>
            <a:ext cx="6330277" cy="3560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1313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đón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xuyên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nhắc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khuẩn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495728" y="1973872"/>
            <a:ext cx="4352925" cy="4250987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6555" y="1994171"/>
            <a:ext cx="4160602" cy="4281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20032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hào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hứng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201" y="1922901"/>
            <a:ext cx="5559786" cy="4351338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1814" y="1922901"/>
            <a:ext cx="5079378" cy="4273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18347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thú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874263"/>
            <a:ext cx="6078166" cy="4497354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3744" y="1874263"/>
            <a:ext cx="4649447" cy="4419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4362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295" y="1874264"/>
            <a:ext cx="4543565" cy="4351338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6714" y="1874264"/>
            <a:ext cx="5055139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45094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Ngồi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thoải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mái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7874" y="1825625"/>
            <a:ext cx="9416251" cy="4351338"/>
          </a:xfrm>
        </p:spPr>
      </p:pic>
    </p:spTree>
    <p:extLst>
      <p:ext uri="{BB962C8B-B14F-4D97-AF65-F5344CB8AC3E}">
        <p14:creationId xmlns:p14="http://schemas.microsoft.com/office/powerpoint/2010/main" val="19874585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Chúc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ngủ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ngon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2047" y="1825625"/>
            <a:ext cx="7347905" cy="4351338"/>
          </a:xfrm>
        </p:spPr>
      </p:pic>
    </p:spTree>
    <p:extLst>
      <p:ext uri="{BB962C8B-B14F-4D97-AF65-F5344CB8AC3E}">
        <p14:creationId xmlns:p14="http://schemas.microsoft.com/office/powerpoint/2010/main" val="20059451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Tạm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9906" y="2049361"/>
            <a:ext cx="4462910" cy="4351338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603745" y="1992332"/>
            <a:ext cx="4351340" cy="4309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26264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2187" y="1095660"/>
            <a:ext cx="7597302" cy="5519148"/>
          </a:xfrm>
        </p:spPr>
      </p:pic>
    </p:spTree>
    <p:extLst>
      <p:ext uri="{BB962C8B-B14F-4D97-AF65-F5344CB8AC3E}">
        <p14:creationId xmlns:p14="http://schemas.microsoft.com/office/powerpoint/2010/main" val="17411036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97</Words>
  <Application>Microsoft Office PowerPoint</Application>
  <PresentationFormat>Widescreen</PresentationFormat>
  <Paragraphs>17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Times New Roman</vt:lpstr>
      <vt:lpstr>Office Theme</vt:lpstr>
      <vt:lpstr>PowerPoint Presentation</vt:lpstr>
      <vt:lpstr>Sáng các cô đón trẻ, dẫn đến lớp và thường xuyên nhắc trẻ sát khuẩn tay</vt:lpstr>
      <vt:lpstr>  Trẻ rất hào hứng khi học cùng cô, cùng bạn</vt:lpstr>
      <vt:lpstr>  Trẻ thích thú tham gia hoạt động ngoài trời </vt:lpstr>
      <vt:lpstr>Trẻ tham gia vui chơi trong lớp</vt:lpstr>
      <vt:lpstr>Ngồi xa xa ăn thoải mái thật </vt:lpstr>
      <vt:lpstr>Chúc các bạn ngủ ngon</vt:lpstr>
      <vt:lpstr>Tạm biệt cô và các bạn nhé, mai gặp lại!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</cp:revision>
  <dcterms:created xsi:type="dcterms:W3CDTF">2022-02-28T09:06:33Z</dcterms:created>
  <dcterms:modified xsi:type="dcterms:W3CDTF">2022-02-28T09:07:46Z</dcterms:modified>
</cp:coreProperties>
</file>