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7" r:id="rId4"/>
    <p:sldId id="258" r:id="rId5"/>
    <p:sldId id="259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6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1A057-2CAB-4A47-AA16-45FD69E74676}" type="datetimeFigureOut">
              <a:rPr lang="vi-VN" smtClean="0"/>
              <a:t>04/10/2023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8546B-F5F4-4010-A873-608A7070B5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0084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1A057-2CAB-4A47-AA16-45FD69E74676}" type="datetimeFigureOut">
              <a:rPr lang="vi-VN" smtClean="0"/>
              <a:t>04/10/2023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8546B-F5F4-4010-A873-608A7070B5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5896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1A057-2CAB-4A47-AA16-45FD69E74676}" type="datetimeFigureOut">
              <a:rPr lang="vi-VN" smtClean="0"/>
              <a:t>04/10/2023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8546B-F5F4-4010-A873-608A7070B5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4747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1A057-2CAB-4A47-AA16-45FD69E74676}" type="datetimeFigureOut">
              <a:rPr lang="vi-VN" smtClean="0"/>
              <a:t>04/10/2023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8546B-F5F4-4010-A873-608A7070B5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5095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1A057-2CAB-4A47-AA16-45FD69E74676}" type="datetimeFigureOut">
              <a:rPr lang="vi-VN" smtClean="0"/>
              <a:t>04/10/2023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8546B-F5F4-4010-A873-608A7070B5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0817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1A057-2CAB-4A47-AA16-45FD69E74676}" type="datetimeFigureOut">
              <a:rPr lang="vi-VN" smtClean="0"/>
              <a:t>04/10/2023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8546B-F5F4-4010-A873-608A7070B5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0950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1A057-2CAB-4A47-AA16-45FD69E74676}" type="datetimeFigureOut">
              <a:rPr lang="vi-VN" smtClean="0"/>
              <a:t>04/10/2023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8546B-F5F4-4010-A873-608A7070B5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6011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1A057-2CAB-4A47-AA16-45FD69E74676}" type="datetimeFigureOut">
              <a:rPr lang="vi-VN" smtClean="0"/>
              <a:t>04/10/2023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8546B-F5F4-4010-A873-608A7070B5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4214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1A057-2CAB-4A47-AA16-45FD69E74676}" type="datetimeFigureOut">
              <a:rPr lang="vi-VN" smtClean="0"/>
              <a:t>04/10/2023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8546B-F5F4-4010-A873-608A7070B5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9325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1A057-2CAB-4A47-AA16-45FD69E74676}" type="datetimeFigureOut">
              <a:rPr lang="vi-VN" smtClean="0"/>
              <a:t>04/10/2023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8546B-F5F4-4010-A873-608A7070B5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1602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1A057-2CAB-4A47-AA16-45FD69E74676}" type="datetimeFigureOut">
              <a:rPr lang="vi-VN" smtClean="0"/>
              <a:t>04/10/2023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8546B-F5F4-4010-A873-608A7070B5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5377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1A057-2CAB-4A47-AA16-45FD69E74676}" type="datetimeFigureOut">
              <a:rPr lang="vi-VN" smtClean="0"/>
              <a:t>04/10/2023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8546B-F5F4-4010-A873-608A7070B5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223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0606" y="2050869"/>
            <a:ext cx="8843554" cy="2181497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VUI CHƠI TRONG LỚP</a:t>
            </a:r>
            <a:b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25-36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08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75515"/>
            <a:ext cx="9144000" cy="5198267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773782"/>
            <a:ext cx="9144000" cy="875211"/>
          </a:xfrm>
        </p:spPr>
        <p:txBody>
          <a:bodyPr>
            <a:normAutofit/>
          </a:bodyPr>
          <a:lstStyle/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37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499463"/>
            <a:ext cx="10515600" cy="1058091"/>
          </a:xfrm>
        </p:spPr>
        <p:txBody>
          <a:bodyPr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893" r="14801"/>
          <a:stretch/>
        </p:blipFill>
        <p:spPr>
          <a:xfrm>
            <a:off x="1828800" y="365124"/>
            <a:ext cx="8360229" cy="523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65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812971"/>
            <a:ext cx="10515600" cy="783772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0937" y="349521"/>
            <a:ext cx="9661120" cy="546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682343"/>
            <a:ext cx="10515600" cy="940526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2097" y="414835"/>
            <a:ext cx="10007806" cy="526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7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499463"/>
            <a:ext cx="10515600" cy="927463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5440" y="571591"/>
            <a:ext cx="9661120" cy="505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643153"/>
            <a:ext cx="10515600" cy="86214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5474" y="245019"/>
            <a:ext cx="9431383" cy="539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6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708469"/>
            <a:ext cx="10515600" cy="822960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5440" y="401772"/>
            <a:ext cx="9661120" cy="530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3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56</Words>
  <Application>Microsoft Office PowerPoint</Application>
  <PresentationFormat>Widescreen</PresentationFormat>
  <Paragraphs>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HOẠT ĐỘNG VUI CHƠI TRONG LỚP Lớp 25-36 tháng</vt:lpstr>
      <vt:lpstr>PowerPoint Presentation</vt:lpstr>
      <vt:lpstr>Bé đi trên thảm phát triển các giác quan</vt:lpstr>
      <vt:lpstr>Bé tìm ống đặt vào đúng màu</vt:lpstr>
      <vt:lpstr>Bé xâu dây</vt:lpstr>
      <vt:lpstr>Bé tìm len màu đạt vào đúng vị trí</vt:lpstr>
      <vt:lpstr>Bé tìm ly có hình tương ứng với hình trên bảng</vt:lpstr>
      <vt:lpstr>Bé đút em ăn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3</cp:revision>
  <dcterms:created xsi:type="dcterms:W3CDTF">2023-10-04T14:33:05Z</dcterms:created>
  <dcterms:modified xsi:type="dcterms:W3CDTF">2023-10-04T14:41:59Z</dcterms:modified>
</cp:coreProperties>
</file>