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382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250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3921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9286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3370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0510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787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636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96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60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868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BC94-9575-4600-895B-2D2B160BA404}" type="datetimeFigureOut">
              <a:rPr lang="vi-VN" smtClean="0"/>
              <a:t>05/10/2023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9551-AB8D-4AAB-8A7E-ED1233B47C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437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4642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86446"/>
            <a:ext cx="9144000" cy="219455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ÂM NHẠC</a:t>
            </a:r>
            <a:b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“Con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25-36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vi-VN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48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1714"/>
            <a:ext cx="10515600" cy="1058092"/>
          </a:xfrm>
        </p:spPr>
        <p:txBody>
          <a:bodyPr/>
          <a:lstStyle/>
          <a:p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dạy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bé</a:t>
            </a:r>
            <a:r>
              <a:rPr lang="en-US" dirty="0" smtClean="0"/>
              <a:t> </a:t>
            </a:r>
            <a:r>
              <a:rPr lang="en-US" dirty="0" err="1" smtClean="0"/>
              <a:t>hát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/>
              <a:t> </a:t>
            </a:r>
            <a:r>
              <a:rPr lang="en-US" dirty="0" smtClean="0"/>
              <a:t>“ Con </a:t>
            </a:r>
            <a:r>
              <a:rPr lang="en-US" dirty="0" err="1" smtClean="0"/>
              <a:t>gà</a:t>
            </a:r>
            <a:r>
              <a:rPr lang="en-US" dirty="0" smtClean="0"/>
              <a:t> </a:t>
            </a:r>
            <a:r>
              <a:rPr lang="en-US" dirty="0" err="1" smtClean="0"/>
              <a:t>trống</a:t>
            </a:r>
            <a:r>
              <a:rPr lang="en-US" dirty="0" smtClean="0"/>
              <a:t>”</a:t>
            </a:r>
            <a:endParaRPr lang="vi-V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23" y="362585"/>
            <a:ext cx="10260260" cy="4862558"/>
          </a:xfrm>
        </p:spPr>
      </p:pic>
    </p:spTree>
    <p:extLst>
      <p:ext uri="{BB962C8B-B14F-4D97-AF65-F5344CB8AC3E}">
        <p14:creationId xmlns:p14="http://schemas.microsoft.com/office/powerpoint/2010/main" val="171470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86846"/>
            <a:ext cx="10515600" cy="770708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endParaRPr lang="vi-VN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269" y="323396"/>
            <a:ext cx="9686456" cy="5163003"/>
          </a:xfrm>
        </p:spPr>
      </p:pic>
    </p:spTree>
    <p:extLst>
      <p:ext uri="{BB962C8B-B14F-4D97-AF65-F5344CB8AC3E}">
        <p14:creationId xmlns:p14="http://schemas.microsoft.com/office/powerpoint/2010/main" val="270004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99909"/>
            <a:ext cx="10515600" cy="783771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66" y="362585"/>
            <a:ext cx="10085788" cy="5176066"/>
          </a:xfrm>
        </p:spPr>
      </p:pic>
    </p:spTree>
    <p:extLst>
      <p:ext uri="{BB962C8B-B14F-4D97-AF65-F5344CB8AC3E}">
        <p14:creationId xmlns:p14="http://schemas.microsoft.com/office/powerpoint/2010/main" val="346220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64777"/>
            <a:ext cx="10515600" cy="927463"/>
          </a:xfrm>
        </p:spPr>
        <p:txBody>
          <a:bodyPr/>
          <a:lstStyle/>
          <a:p>
            <a:r>
              <a:rPr lang="en-US" dirty="0" err="1" smtClean="0"/>
              <a:t>Cô</a:t>
            </a:r>
            <a:r>
              <a:rPr lang="en-US" dirty="0" smtClean="0"/>
              <a:t> Thu </a:t>
            </a:r>
            <a:r>
              <a:rPr lang="en-US" dirty="0" err="1" smtClean="0"/>
              <a:t>hát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bé</a:t>
            </a:r>
            <a:r>
              <a:rPr lang="en-US" dirty="0" smtClean="0"/>
              <a:t> </a:t>
            </a:r>
            <a:r>
              <a:rPr lang="en-US" dirty="0" err="1" smtClean="0"/>
              <a:t>nghe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“</a:t>
            </a:r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”</a:t>
            </a:r>
            <a:endParaRPr lang="vi-V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180" y="610778"/>
            <a:ext cx="9669640" cy="4784181"/>
          </a:xfrm>
        </p:spPr>
      </p:pic>
    </p:spTree>
    <p:extLst>
      <p:ext uri="{BB962C8B-B14F-4D97-AF65-F5344CB8AC3E}">
        <p14:creationId xmlns:p14="http://schemas.microsoft.com/office/powerpoint/2010/main" val="2791896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30091"/>
            <a:ext cx="10515600" cy="84908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endParaRPr lang="vi-VN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551" y="440961"/>
            <a:ext cx="9946752" cy="5006249"/>
          </a:xfrm>
        </p:spPr>
      </p:pic>
    </p:spTree>
    <p:extLst>
      <p:ext uri="{BB962C8B-B14F-4D97-AF65-F5344CB8AC3E}">
        <p14:creationId xmlns:p14="http://schemas.microsoft.com/office/powerpoint/2010/main" val="2119250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57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HOẠT ĐỘNG ÂM NHẠC Giờ học: Dạy hát “Con gà trống” Lớp 25-36 tháng</vt:lpstr>
      <vt:lpstr>Cô Thảo dạy các bé hát bài “ Con gà trống”</vt:lpstr>
      <vt:lpstr>Các bé chăm chú và hưởng ứng hát theo cô</vt:lpstr>
      <vt:lpstr> Cô tập cho bé hát lại theo cô </vt:lpstr>
      <vt:lpstr>Cô Thu hát cho các bé nghe bài “Cô giáo em”</vt:lpstr>
      <vt:lpstr>Các bé cùng chú ý lắng nghe cô hát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HOẠT ĐỘNG ÂM NHẠC Giờ học: Dạy hát “Con gà trống” Lớp 25-36 tháng</dc:title>
  <dc:creator>hp</dc:creator>
  <cp:lastModifiedBy>hp</cp:lastModifiedBy>
  <cp:revision>2</cp:revision>
  <dcterms:created xsi:type="dcterms:W3CDTF">2023-10-05T13:51:13Z</dcterms:created>
  <dcterms:modified xsi:type="dcterms:W3CDTF">2023-10-05T14:06:03Z</dcterms:modified>
</cp:coreProperties>
</file>