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D1ED-D580-4825-9D9F-6D61E5F015C7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C355-FDE9-4DB7-802B-1A286A03AA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76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D1ED-D580-4825-9D9F-6D61E5F015C7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C355-FDE9-4DB7-802B-1A286A03AA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84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D1ED-D580-4825-9D9F-6D61E5F015C7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C355-FDE9-4DB7-802B-1A286A03AA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93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D1ED-D580-4825-9D9F-6D61E5F015C7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C355-FDE9-4DB7-802B-1A286A03AA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4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D1ED-D580-4825-9D9F-6D61E5F015C7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C355-FDE9-4DB7-802B-1A286A03AA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060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D1ED-D580-4825-9D9F-6D61E5F015C7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C355-FDE9-4DB7-802B-1A286A03AA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247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D1ED-D580-4825-9D9F-6D61E5F015C7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C355-FDE9-4DB7-802B-1A286A03AA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676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D1ED-D580-4825-9D9F-6D61E5F015C7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C355-FDE9-4DB7-802B-1A286A03AA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0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D1ED-D580-4825-9D9F-6D61E5F015C7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C355-FDE9-4DB7-802B-1A286A03AA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376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D1ED-D580-4825-9D9F-6D61E5F015C7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C355-FDE9-4DB7-802B-1A286A03AA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91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D1ED-D580-4825-9D9F-6D61E5F015C7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C355-FDE9-4DB7-802B-1A286A03AA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285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2D1ED-D580-4825-9D9F-6D61E5F015C7}" type="datetimeFigureOut">
              <a:rPr lang="vi-VN" smtClean="0"/>
              <a:t>05/10/2023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C355-FDE9-4DB7-802B-1A286A03AA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21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HOẠT ĐỘNG BÉ LÀM NỘI TRỢ</a:t>
            </a:r>
            <a:br>
              <a:rPr lang="en-US" dirty="0" smtClean="0"/>
            </a:br>
            <a:r>
              <a:rPr lang="en-US" dirty="0" smtClean="0"/>
              <a:t>LÀM BÁNH TRUNG THU</a:t>
            </a:r>
            <a:br>
              <a:rPr lang="en-US" dirty="0" smtClean="0"/>
            </a:br>
            <a:r>
              <a:rPr lang="en-US" dirty="0" err="1" smtClean="0"/>
              <a:t>Lớp</a:t>
            </a:r>
            <a:r>
              <a:rPr lang="en-US" dirty="0" smtClean="0"/>
              <a:t> 25-36 </a:t>
            </a:r>
            <a:r>
              <a:rPr lang="en-US" dirty="0" err="1" smtClean="0"/>
              <a:t>tháng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831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5588"/>
            <a:ext cx="10515600" cy="10842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156754"/>
            <a:ext cx="9950481" cy="5159829"/>
          </a:xfrm>
        </p:spPr>
      </p:pic>
    </p:spTree>
    <p:extLst>
      <p:ext uri="{BB962C8B-B14F-4D97-AF65-F5344CB8AC3E}">
        <p14:creationId xmlns:p14="http://schemas.microsoft.com/office/powerpoint/2010/main" val="15533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21531"/>
            <a:ext cx="10515600" cy="9535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4" y="365124"/>
            <a:ext cx="5142291" cy="50422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7" y="365125"/>
            <a:ext cx="5143349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6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56217"/>
            <a:ext cx="10515600" cy="90133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75" y="258082"/>
            <a:ext cx="9554241" cy="5398135"/>
          </a:xfrm>
        </p:spPr>
      </p:pic>
    </p:spTree>
    <p:extLst>
      <p:ext uri="{BB962C8B-B14F-4D97-AF65-F5344CB8AC3E}">
        <p14:creationId xmlns:p14="http://schemas.microsoft.com/office/powerpoint/2010/main" val="333266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0" y="365125"/>
            <a:ext cx="3344091" cy="6257744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5" y="140515"/>
            <a:ext cx="3401990" cy="45359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9" y="1690688"/>
            <a:ext cx="3450771" cy="48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366" y="365125"/>
            <a:ext cx="712143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0" y="245019"/>
            <a:ext cx="3558743" cy="47449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1810794"/>
            <a:ext cx="3625999" cy="48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994" y="365125"/>
            <a:ext cx="699080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5" y="127452"/>
            <a:ext cx="3539150" cy="47188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/>
          <a:stretch/>
        </p:blipFill>
        <p:spPr>
          <a:xfrm>
            <a:off x="8294914" y="1928361"/>
            <a:ext cx="3441509" cy="46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99908"/>
            <a:ext cx="10515600" cy="80989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5124"/>
            <a:ext cx="6008914" cy="5212716"/>
          </a:xfrm>
        </p:spPr>
      </p:pic>
    </p:spTree>
    <p:extLst>
      <p:ext uri="{BB962C8B-B14F-4D97-AF65-F5344CB8AC3E}">
        <p14:creationId xmlns:p14="http://schemas.microsoft.com/office/powerpoint/2010/main" val="332889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994" y="179705"/>
            <a:ext cx="6990805" cy="140990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2" y="179705"/>
            <a:ext cx="3735092" cy="49801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73" y="1589608"/>
            <a:ext cx="384048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2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95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HOẠT ĐỘNG BÉ LÀM NỘI TRỢ LÀM BÁNH TRUNG THU Lớp 25-36 tháng</vt:lpstr>
      <vt:lpstr>Các bé  và cô cùng tham gia làm bánh trung thu</vt:lpstr>
      <vt:lpstr>Cô Thu và Cô Thảo hướng dẫn các bé làm bánh</vt:lpstr>
      <vt:lpstr>Các bé ngồi ngoan làm bánh cùng bạn</vt:lpstr>
      <vt:lpstr>Bé Phúc Thiện và Minh Quân thích thú khi làm bánh</vt:lpstr>
      <vt:lpstr>Bé Gia Khánh và Tuệ Nhi đang nhấn bột vào khuôn</vt:lpstr>
      <vt:lpstr>Bé Đăng Quang và Bá Khang đang nghe cô hướng dẫn cách làm</vt:lpstr>
      <vt:lpstr>Con đã in được bột thành bánh rồi cô ơi..</vt:lpstr>
      <vt:lpstr>Bánh đã làm xong, giờ các bé bỏ bánh vào lò nướng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BÉ LÀM NỘI TRỢ LÀM BÁNH TRUNG THU Lớp 25-36 tháng</dc:title>
  <dc:creator>hp</dc:creator>
  <cp:lastModifiedBy>hp</cp:lastModifiedBy>
  <cp:revision>3</cp:revision>
  <dcterms:created xsi:type="dcterms:W3CDTF">2023-10-05T13:49:34Z</dcterms:created>
  <dcterms:modified xsi:type="dcterms:W3CDTF">2023-10-05T14:24:44Z</dcterms:modified>
</cp:coreProperties>
</file>