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036A-D5E5-40AF-8E28-DA15AF3A6DEE}" type="datetimeFigureOut">
              <a:rPr lang="vi-VN" smtClean="0"/>
              <a:t>29/11/2023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9296-41C9-4DDF-A181-A0D24E371E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426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036A-D5E5-40AF-8E28-DA15AF3A6DEE}" type="datetimeFigureOut">
              <a:rPr lang="vi-VN" smtClean="0"/>
              <a:t>29/11/2023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9296-41C9-4DDF-A181-A0D24E371E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5460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036A-D5E5-40AF-8E28-DA15AF3A6DEE}" type="datetimeFigureOut">
              <a:rPr lang="vi-VN" smtClean="0"/>
              <a:t>29/11/2023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9296-41C9-4DDF-A181-A0D24E371E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111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036A-D5E5-40AF-8E28-DA15AF3A6DEE}" type="datetimeFigureOut">
              <a:rPr lang="vi-VN" smtClean="0"/>
              <a:t>29/11/2023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9296-41C9-4DDF-A181-A0D24E371E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8760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036A-D5E5-40AF-8E28-DA15AF3A6DEE}" type="datetimeFigureOut">
              <a:rPr lang="vi-VN" smtClean="0"/>
              <a:t>29/11/2023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9296-41C9-4DDF-A181-A0D24E371E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6354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036A-D5E5-40AF-8E28-DA15AF3A6DEE}" type="datetimeFigureOut">
              <a:rPr lang="vi-VN" smtClean="0"/>
              <a:t>29/11/2023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9296-41C9-4DDF-A181-A0D24E371E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687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036A-D5E5-40AF-8E28-DA15AF3A6DEE}" type="datetimeFigureOut">
              <a:rPr lang="vi-VN" smtClean="0"/>
              <a:t>29/11/2023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9296-41C9-4DDF-A181-A0D24E371E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750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036A-D5E5-40AF-8E28-DA15AF3A6DEE}" type="datetimeFigureOut">
              <a:rPr lang="vi-VN" smtClean="0"/>
              <a:t>29/11/2023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9296-41C9-4DDF-A181-A0D24E371E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59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036A-D5E5-40AF-8E28-DA15AF3A6DEE}" type="datetimeFigureOut">
              <a:rPr lang="vi-VN" smtClean="0"/>
              <a:t>29/11/2023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9296-41C9-4DDF-A181-A0D24E371E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211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036A-D5E5-40AF-8E28-DA15AF3A6DEE}" type="datetimeFigureOut">
              <a:rPr lang="vi-VN" smtClean="0"/>
              <a:t>29/11/2023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9296-41C9-4DDF-A181-A0D24E371E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6714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036A-D5E5-40AF-8E28-DA15AF3A6DEE}" type="datetimeFigureOut">
              <a:rPr lang="vi-VN" smtClean="0"/>
              <a:t>29/11/2023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9296-41C9-4DDF-A181-A0D24E371E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2287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0036A-D5E5-40AF-8E28-DA15AF3A6DEE}" type="datetimeFigureOut">
              <a:rPr lang="vi-VN" smtClean="0"/>
              <a:t>29/11/2023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69296-41C9-4DDF-A181-A0D24E371E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604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9690" y="2207623"/>
            <a:ext cx="7589521" cy="151529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BÉ PHA NƯỚC TẮC CÙNG CÔ VÀ BA MẸ 20/11</a:t>
            </a:r>
            <a:b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25-36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999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4846" y="365125"/>
            <a:ext cx="5138953" cy="1325563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88" y="172079"/>
            <a:ext cx="5801784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847" y="2367147"/>
            <a:ext cx="5750729" cy="431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21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54" y="4781006"/>
            <a:ext cx="6296297" cy="1436914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ngoãn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6" y="279513"/>
            <a:ext cx="5801784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7" y="2540794"/>
            <a:ext cx="5381897" cy="418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44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6926" y="365125"/>
            <a:ext cx="4926874" cy="1325563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6" y="306273"/>
            <a:ext cx="5801784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1" y="2939142"/>
            <a:ext cx="5704113" cy="368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63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25" y="365125"/>
            <a:ext cx="5295749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rót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endParaRPr lang="vi-VN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5" y="2308952"/>
            <a:ext cx="5465566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972" y="130244"/>
            <a:ext cx="6092916" cy="43574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56663" y="4807131"/>
            <a:ext cx="5852160" cy="1476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…con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???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754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20/11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87" y="2009912"/>
            <a:ext cx="5801784" cy="463731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59" y="2009912"/>
            <a:ext cx="5606142" cy="463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25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59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HOẠT ĐỘNG BÉ PHA NƯỚC TẮC CÙNG CÔ VÀ BA MẸ 20/11 Lớp: 25-36 tháng</vt:lpstr>
      <vt:lpstr>Các con được cô và phụ huynh hướng dẫn cách pha nước tắc</vt:lpstr>
      <vt:lpstr>Các bé ngoan ngoãn tập trung xem cô hướng dẫn</vt:lpstr>
      <vt:lpstr>Mẹ bạn Hải Đăng  hướng dẫn bé và bạn  cùng thực hiện</vt:lpstr>
      <vt:lpstr>Phụ huynh giúp bé  Công Trọng rót nước vào ly</vt:lpstr>
      <vt:lpstr>Nào chúng ta cùng nâng ly..uống nước tắc  chúc mừng ngày 20/11 nhé!!!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</cp:revision>
  <dcterms:created xsi:type="dcterms:W3CDTF">2023-11-29T14:16:44Z</dcterms:created>
  <dcterms:modified xsi:type="dcterms:W3CDTF">2023-11-29T14:30:24Z</dcterms:modified>
</cp:coreProperties>
</file>