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429-645B-4626-B3F8-69BBD53CF05B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BE08-F8AA-470E-B8DF-8048841C2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442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429-645B-4626-B3F8-69BBD53CF05B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BE08-F8AA-470E-B8DF-8048841C2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3774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429-645B-4626-B3F8-69BBD53CF05B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BE08-F8AA-470E-B8DF-8048841C2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50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429-645B-4626-B3F8-69BBD53CF05B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BE08-F8AA-470E-B8DF-8048841C2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01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429-645B-4626-B3F8-69BBD53CF05B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BE08-F8AA-470E-B8DF-8048841C2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973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429-645B-4626-B3F8-69BBD53CF05B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BE08-F8AA-470E-B8DF-8048841C2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848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429-645B-4626-B3F8-69BBD53CF05B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BE08-F8AA-470E-B8DF-8048841C2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94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429-645B-4626-B3F8-69BBD53CF05B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BE08-F8AA-470E-B8DF-8048841C2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57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429-645B-4626-B3F8-69BBD53CF05B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BE08-F8AA-470E-B8DF-8048841C2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549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429-645B-4626-B3F8-69BBD53CF05B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BE08-F8AA-470E-B8DF-8048841C2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366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5A429-645B-4626-B3F8-69BBD53CF05B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DBE08-F8AA-470E-B8DF-8048841C2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883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5A429-645B-4626-B3F8-69BBD53CF05B}" type="datetimeFigureOut">
              <a:rPr lang="vi-VN" smtClean="0"/>
              <a:t>13/11/2023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DBE08-F8AA-470E-B8DF-8048841C2B0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243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1763485"/>
            <a:ext cx="7262949" cy="248194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BUFFER MỪNG NGÀY 20/10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9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086" y="365125"/>
            <a:ext cx="1050471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5" y="1580607"/>
            <a:ext cx="8712925" cy="5016136"/>
          </a:xfrm>
        </p:spPr>
      </p:pic>
    </p:spTree>
    <p:extLst>
      <p:ext uri="{BB962C8B-B14F-4D97-AF65-F5344CB8AC3E}">
        <p14:creationId xmlns:p14="http://schemas.microsoft.com/office/powerpoint/2010/main" val="326352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2160" y="365125"/>
            <a:ext cx="5501640" cy="13255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32" y="271145"/>
            <a:ext cx="5413788" cy="41832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77" y="2181496"/>
            <a:ext cx="5370726" cy="442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16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354" y="365125"/>
            <a:ext cx="5253446" cy="2064566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9" y="248195"/>
            <a:ext cx="580785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54" y="3023100"/>
            <a:ext cx="5777372" cy="36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1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148" y="4781005"/>
            <a:ext cx="5263566" cy="1384663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8" y="143057"/>
            <a:ext cx="562932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1" y="2757036"/>
            <a:ext cx="5838715" cy="397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57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3234" y="365125"/>
            <a:ext cx="507056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1" y="162650"/>
            <a:ext cx="5537886" cy="403705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67" y="2181179"/>
            <a:ext cx="5997763" cy="44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802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1344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4034"/>
            <a:ext cx="10515600" cy="5303519"/>
          </a:xfrm>
        </p:spPr>
      </p:pic>
    </p:spTree>
    <p:extLst>
      <p:ext uri="{BB962C8B-B14F-4D97-AF65-F5344CB8AC3E}">
        <p14:creationId xmlns:p14="http://schemas.microsoft.com/office/powerpoint/2010/main" val="3829225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HOẠT ĐỘNG BUFFER MỪNG NGÀY 20/10</vt:lpstr>
      <vt:lpstr>Các món ăn tự chọn cho bé</vt:lpstr>
      <vt:lpstr>Các bé ngồi ngay ngắn khi vào bàn ăn</vt:lpstr>
      <vt:lpstr>Các bé tự lên chọn thức ăn mình thích</vt:lpstr>
      <vt:lpstr>Cô hỗ trợ múc thức ăn cho các bạn </vt:lpstr>
      <vt:lpstr>Các bé được tự do ăn món mình yêu thích</vt:lpstr>
      <vt:lpstr>Các bé ngồi ngoan và tự xúc ăn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BUFFER MỪNG NGÀY 20/10</dc:title>
  <dc:creator>hp</dc:creator>
  <cp:lastModifiedBy>hp</cp:lastModifiedBy>
  <cp:revision>2</cp:revision>
  <dcterms:created xsi:type="dcterms:W3CDTF">2023-11-13T13:57:20Z</dcterms:created>
  <dcterms:modified xsi:type="dcterms:W3CDTF">2023-11-13T13:59:22Z</dcterms:modified>
</cp:coreProperties>
</file>