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6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3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2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0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44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4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88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28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14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5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9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BF72-5933-4765-8955-DD1AC034B5FA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9F67-907A-495E-BC52-DC98BA737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6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545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BÉ MỪNG NGÀY NHÀ GIÁO VIỆT NAM 20/11</a:t>
            </a:r>
            <a:b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25-36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114953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4" y="1384662"/>
            <a:ext cx="8830492" cy="5172891"/>
          </a:xfrm>
        </p:spPr>
      </p:pic>
    </p:spTree>
    <p:extLst>
      <p:ext uri="{BB962C8B-B14F-4D97-AF65-F5344CB8AC3E}">
        <p14:creationId xmlns:p14="http://schemas.microsoft.com/office/powerpoint/2010/main" val="281006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5040"/>
            <a:ext cx="10515600" cy="61395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145"/>
            <a:ext cx="10515600" cy="5476512"/>
          </a:xfrm>
        </p:spPr>
      </p:pic>
    </p:spTree>
    <p:extLst>
      <p:ext uri="{BB962C8B-B14F-4D97-AF65-F5344CB8AC3E}">
        <p14:creationId xmlns:p14="http://schemas.microsoft.com/office/powerpoint/2010/main" val="405663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77070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…!!!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371600"/>
            <a:ext cx="9993085" cy="5238206"/>
          </a:xfrm>
        </p:spPr>
      </p:pic>
    </p:spTree>
    <p:extLst>
      <p:ext uri="{BB962C8B-B14F-4D97-AF65-F5344CB8AC3E}">
        <p14:creationId xmlns:p14="http://schemas.microsoft.com/office/powerpoint/2010/main" val="32435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447"/>
            <a:ext cx="10515600" cy="86214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7" y="1397726"/>
            <a:ext cx="9353006" cy="5251269"/>
          </a:xfrm>
        </p:spPr>
      </p:pic>
    </p:spTree>
    <p:extLst>
      <p:ext uri="{BB962C8B-B14F-4D97-AF65-F5344CB8AC3E}">
        <p14:creationId xmlns:p14="http://schemas.microsoft.com/office/powerpoint/2010/main" val="156267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691" y="365125"/>
            <a:ext cx="2534196" cy="583909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7"/>
          <a:stretch/>
        </p:blipFill>
        <p:spPr>
          <a:xfrm>
            <a:off x="7628709" y="365125"/>
            <a:ext cx="4327943" cy="583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8" y="365125"/>
            <a:ext cx="4310829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4" y="365125"/>
            <a:ext cx="6393726" cy="212988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96" y="469628"/>
            <a:ext cx="4909308" cy="36781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3" y="2899954"/>
            <a:ext cx="4916758" cy="36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0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537" y="5003074"/>
            <a:ext cx="5721532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9"/>
          <a:stretch/>
        </p:blipFill>
        <p:spPr>
          <a:xfrm>
            <a:off x="6423928" y="365125"/>
            <a:ext cx="5492968" cy="4311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6" y="2246175"/>
            <a:ext cx="5217952" cy="43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HOẠT ĐỘNG CÁC BÉ MỪNG NGÀY NHÀ GIÁO VIỆT NAM 20/11 Lớp : 25-36 tháng</vt:lpstr>
      <vt:lpstr>Chúng con yêu cô lắm…</vt:lpstr>
      <vt:lpstr>Con mãi chúc các cô luôn vui vẻ và mạnh khỏe </vt:lpstr>
      <vt:lpstr>Sẽ mãi là ký ức đẹp của cô và các con nhé…!!!</vt:lpstr>
      <vt:lpstr>Các bé ngồi ngoan cùng chụp hình với cô</vt:lpstr>
      <vt:lpstr>Cô giáo như mẹ hiền….</vt:lpstr>
      <vt:lpstr>Cô và các bé múa hát mừng ngày 20/11</vt:lpstr>
      <vt:lpstr>Các con múa đẹp lắm… yêu các con nhiều!!!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CÁC BÉ MỪNG NGÀY NHÀ GIÁO VIỆT NAM 20/11 Lớp : 25-36 tháng</dc:title>
  <dc:creator>hp</dc:creator>
  <cp:lastModifiedBy>hp</cp:lastModifiedBy>
  <cp:revision>4</cp:revision>
  <dcterms:created xsi:type="dcterms:W3CDTF">2023-11-29T13:52:03Z</dcterms:created>
  <dcterms:modified xsi:type="dcterms:W3CDTF">2023-11-29T14:05:03Z</dcterms:modified>
</cp:coreProperties>
</file>