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59F2-EE6D-4034-8776-DBFAE31CA496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9B59-3791-450E-B56C-735F14DD1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228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59F2-EE6D-4034-8776-DBFAE31CA496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9B59-3791-450E-B56C-735F14DD1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833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59F2-EE6D-4034-8776-DBFAE31CA496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9B59-3791-450E-B56C-735F14DD1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881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59F2-EE6D-4034-8776-DBFAE31CA496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9B59-3791-450E-B56C-735F14DD1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921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59F2-EE6D-4034-8776-DBFAE31CA496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9B59-3791-450E-B56C-735F14DD1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79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59F2-EE6D-4034-8776-DBFAE31CA496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9B59-3791-450E-B56C-735F14DD1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800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59F2-EE6D-4034-8776-DBFAE31CA496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9B59-3791-450E-B56C-735F14DD1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555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59F2-EE6D-4034-8776-DBFAE31CA496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9B59-3791-450E-B56C-735F14DD1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012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59F2-EE6D-4034-8776-DBFAE31CA496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9B59-3791-450E-B56C-735F14DD1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380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59F2-EE6D-4034-8776-DBFAE31CA496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9B59-3791-450E-B56C-735F14DD1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376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59F2-EE6D-4034-8776-DBFAE31CA496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9B59-3791-450E-B56C-735F14DD1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94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A59F2-EE6D-4034-8776-DBFAE31CA496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E9B59-3791-450E-B56C-735F14DD1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105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7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9326" y="1122363"/>
            <a:ext cx="6439988" cy="2387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b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LÀM THIỆP MỪNG NGÀY 20/10</a:t>
            </a:r>
            <a:b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25-36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2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20/10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06" y="1904003"/>
            <a:ext cx="7720147" cy="4718866"/>
          </a:xfrm>
        </p:spPr>
      </p:pic>
    </p:spTree>
    <p:extLst>
      <p:ext uri="{BB962C8B-B14F-4D97-AF65-F5344CB8AC3E}">
        <p14:creationId xmlns:p14="http://schemas.microsoft.com/office/powerpoint/2010/main" val="144701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914" y="365125"/>
            <a:ext cx="5826036" cy="1325563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r="3148"/>
          <a:stretch/>
        </p:blipFill>
        <p:spPr>
          <a:xfrm>
            <a:off x="274319" y="127454"/>
            <a:ext cx="5525589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1" y="2610803"/>
            <a:ext cx="5556069" cy="41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5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94" y="1838688"/>
            <a:ext cx="7276012" cy="4627426"/>
          </a:xfrm>
        </p:spPr>
      </p:pic>
    </p:spTree>
    <p:extLst>
      <p:ext uri="{BB962C8B-B14F-4D97-AF65-F5344CB8AC3E}">
        <p14:creationId xmlns:p14="http://schemas.microsoft.com/office/powerpoint/2010/main" val="286715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4560" y="365125"/>
            <a:ext cx="5349239" cy="1325563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0" y="2301693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5" y="208371"/>
            <a:ext cx="5403367" cy="399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7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1" y="1811676"/>
            <a:ext cx="7223759" cy="4523809"/>
          </a:xfrm>
        </p:spPr>
      </p:pic>
    </p:spTree>
    <p:extLst>
      <p:ext uri="{BB962C8B-B14F-4D97-AF65-F5344CB8AC3E}">
        <p14:creationId xmlns:p14="http://schemas.microsoft.com/office/powerpoint/2010/main" val="197792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943"/>
            <a:ext cx="10515600" cy="13846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" b="225"/>
          <a:stretch/>
        </p:blipFill>
        <p:spPr>
          <a:xfrm>
            <a:off x="1177834" y="1580606"/>
            <a:ext cx="9836332" cy="4963886"/>
          </a:xfrm>
        </p:spPr>
      </p:pic>
    </p:spTree>
    <p:extLst>
      <p:ext uri="{BB962C8B-B14F-4D97-AF65-F5344CB8AC3E}">
        <p14:creationId xmlns:p14="http://schemas.microsoft.com/office/powerpoint/2010/main" val="2701233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HOẠT ĐỘNG  BÉ LÀM THIỆP MỪNG NGÀY 20/10 Lớp: 25-36 tháng</vt:lpstr>
      <vt:lpstr>Cô hướng dẫn các bé làm thiệp mừng ngày 20/10</vt:lpstr>
      <vt:lpstr>Các bé cùng nhau làm thiệp tặng bà và mẹ</vt:lpstr>
      <vt:lpstr>Các con chăm chú thực hiện</vt:lpstr>
      <vt:lpstr>Các bé di màu trang trí khung ảnh</vt:lpstr>
      <vt:lpstr>Cô ơi…con làm vậy có đúng không</vt:lpstr>
      <vt:lpstr>Đây là kết quả của các bé  sau khi hoàn thành sản phẩm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 BÉ LÀM THIỆP MỪNG NGÀY 20/10 Lớp: 25-36 tháng</dc:title>
  <dc:creator>hp</dc:creator>
  <cp:lastModifiedBy>hp</cp:lastModifiedBy>
  <cp:revision>2</cp:revision>
  <dcterms:created xsi:type="dcterms:W3CDTF">2023-11-13T13:44:27Z</dcterms:created>
  <dcterms:modified xsi:type="dcterms:W3CDTF">2023-11-13T13:48:02Z</dcterms:modified>
</cp:coreProperties>
</file>