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7454-2BFE-4F27-A0AE-0AD2A415F00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9D55-1DAA-4286-88A8-53B12D309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5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7454-2BFE-4F27-A0AE-0AD2A415F00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9D55-1DAA-4286-88A8-53B12D309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5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7454-2BFE-4F27-A0AE-0AD2A415F00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9D55-1DAA-4286-88A8-53B12D309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2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7454-2BFE-4F27-A0AE-0AD2A415F00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9D55-1DAA-4286-88A8-53B12D309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71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7454-2BFE-4F27-A0AE-0AD2A415F00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9D55-1DAA-4286-88A8-53B12D309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1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7454-2BFE-4F27-A0AE-0AD2A415F00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9D55-1DAA-4286-88A8-53B12D309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08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7454-2BFE-4F27-A0AE-0AD2A415F00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9D55-1DAA-4286-88A8-53B12D309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3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7454-2BFE-4F27-A0AE-0AD2A415F00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9D55-1DAA-4286-88A8-53B12D309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31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7454-2BFE-4F27-A0AE-0AD2A415F00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9D55-1DAA-4286-88A8-53B12D309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3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7454-2BFE-4F27-A0AE-0AD2A415F00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9D55-1DAA-4286-88A8-53B12D309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07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7454-2BFE-4F27-A0AE-0AD2A415F00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9D55-1DAA-4286-88A8-53B12D309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8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67454-2BFE-4F27-A0AE-0AD2A415F00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49D55-1DAA-4286-88A8-53B12D309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0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1295400" y="514350"/>
            <a:ext cx="6705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“BẬT LIÊN TỤC VÀO VÒNG"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8700" y="5105400"/>
            <a:ext cx="75992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), 2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hông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dang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026" name="Picture 2" descr="C:\Users\CMS\Desktop\kho học liệu toán lá năm học 22-23\Phát triển thể chất\Vận động cơ bản\HÌNH\BẬT LIÊN TỤ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59" y="1676400"/>
            <a:ext cx="69723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0835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2</cp:revision>
  <dcterms:created xsi:type="dcterms:W3CDTF">2023-03-24T03:29:34Z</dcterms:created>
  <dcterms:modified xsi:type="dcterms:W3CDTF">2023-03-24T03:45:11Z</dcterms:modified>
</cp:coreProperties>
</file>