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AB03-2978-47EB-99A7-FAE5C6721F6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2BCC-3F9F-4451-9744-3C86895AA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262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AB03-2978-47EB-99A7-FAE5C6721F6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2BCC-3F9F-4451-9744-3C86895AA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90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AB03-2978-47EB-99A7-FAE5C6721F6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2BCC-3F9F-4451-9744-3C86895AA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522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AB03-2978-47EB-99A7-FAE5C6721F6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2BCC-3F9F-4451-9744-3C86895AA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27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AB03-2978-47EB-99A7-FAE5C6721F6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2BCC-3F9F-4451-9744-3C86895AA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335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AB03-2978-47EB-99A7-FAE5C6721F6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2BCC-3F9F-4451-9744-3C86895AA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88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AB03-2978-47EB-99A7-FAE5C6721F6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2BCC-3F9F-4451-9744-3C86895AA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97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AB03-2978-47EB-99A7-FAE5C6721F6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2BCC-3F9F-4451-9744-3C86895AA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74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AB03-2978-47EB-99A7-FAE5C6721F6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2BCC-3F9F-4451-9744-3C86895AA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05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AB03-2978-47EB-99A7-FAE5C6721F6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2BCC-3F9F-4451-9744-3C86895AA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781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AB03-2978-47EB-99A7-FAE5C6721F6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2BCC-3F9F-4451-9744-3C86895AA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35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AAB03-2978-47EB-99A7-FAE5C6721F6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12BCC-3F9F-4451-9744-3C86895AA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16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3189" y="342900"/>
            <a:ext cx="7950240" cy="622295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990600" y="514350"/>
            <a:ext cx="7086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“BẬT QUA VẬT CẢN CAO 15 - 20 cm"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CMS\Desktop\kho học liệu toán lá năm học 22-23\Phát triển thể chất\Vận động cơ bản\HÌNH\BẬT QUA VẬT CẢ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89239"/>
            <a:ext cx="7315200" cy="217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00545" y="4038600"/>
            <a:ext cx="75992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cản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15-20cm: 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miếng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xốp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mút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15-20cm,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bề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5-6 cm,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50 cm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cản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qua.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cản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12-15cm,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đống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nhún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cản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cản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15cm,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đ1o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20cm.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724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22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CMS</dc:creator>
  <cp:lastModifiedBy>CMS</cp:lastModifiedBy>
  <cp:revision>6</cp:revision>
  <dcterms:created xsi:type="dcterms:W3CDTF">2023-03-23T07:49:44Z</dcterms:created>
  <dcterms:modified xsi:type="dcterms:W3CDTF">2023-03-24T08:11:00Z</dcterms:modified>
</cp:coreProperties>
</file>