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6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9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2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3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8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9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7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5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8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3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AAB03-2978-47EB-99A7-FAE5C6721F68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12BCC-3F9F-4451-9744-3C86895AA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6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90600" y="514350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“BẬT QUA VẬT CẢN CAO 15 - 20 cm"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CMS\Desktop\kho học liệu toán lá năm học 22-23\Phát triển thể chất\Vận động cơ bản\HÌNH\BẬT QUA VẬT CẢ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89239"/>
            <a:ext cx="7315200" cy="217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00545" y="4038600"/>
            <a:ext cx="7599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15-20cm: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xốp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15-20cm,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5-6 cm,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50 cm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qua.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12-15cm,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nhún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cản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15cm,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đ1o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20cm.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2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6</cp:revision>
  <dcterms:created xsi:type="dcterms:W3CDTF">2023-03-23T07:49:44Z</dcterms:created>
  <dcterms:modified xsi:type="dcterms:W3CDTF">2023-03-24T08:11:00Z</dcterms:modified>
</cp:coreProperties>
</file>