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57" r:id="rId2"/>
    <p:sldId id="475" r:id="rId3"/>
    <p:sldId id="476" r:id="rId4"/>
    <p:sldId id="422" r:id="rId5"/>
    <p:sldId id="423" r:id="rId6"/>
    <p:sldId id="426" r:id="rId7"/>
    <p:sldId id="477" r:id="rId8"/>
    <p:sldId id="424" r:id="rId9"/>
    <p:sldId id="425" r:id="rId10"/>
    <p:sldId id="440" r:id="rId11"/>
    <p:sldId id="435" r:id="rId12"/>
    <p:sldId id="434" r:id="rId13"/>
    <p:sldId id="445" r:id="rId14"/>
    <p:sldId id="433" r:id="rId15"/>
    <p:sldId id="436" r:id="rId16"/>
    <p:sldId id="446" r:id="rId17"/>
    <p:sldId id="432" r:id="rId18"/>
    <p:sldId id="431" r:id="rId19"/>
    <p:sldId id="447" r:id="rId20"/>
    <p:sldId id="430" r:id="rId21"/>
    <p:sldId id="429" r:id="rId22"/>
    <p:sldId id="448" r:id="rId23"/>
    <p:sldId id="428" r:id="rId24"/>
    <p:sldId id="427" r:id="rId25"/>
    <p:sldId id="452" r:id="rId26"/>
    <p:sldId id="438" r:id="rId27"/>
    <p:sldId id="442" r:id="rId28"/>
    <p:sldId id="443" r:id="rId29"/>
    <p:sldId id="444" r:id="rId30"/>
    <p:sldId id="541" r:id="rId31"/>
    <p:sldId id="542" r:id="rId32"/>
    <p:sldId id="544" r:id="rId33"/>
    <p:sldId id="545" r:id="rId34"/>
    <p:sldId id="546" r:id="rId35"/>
    <p:sldId id="547" r:id="rId36"/>
    <p:sldId id="549" r:id="rId37"/>
    <p:sldId id="31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75F58C-8079-4DF3-9DCF-31F23291D11B}">
          <p14:sldIdLst>
            <p14:sldId id="257"/>
          </p14:sldIdLst>
        </p14:section>
        <p14:section name="Untitled Section" id="{189D4BCE-7623-4FC7-9C35-F3A516ABB4D1}">
          <p14:sldIdLst>
            <p14:sldId id="475"/>
            <p14:sldId id="476"/>
            <p14:sldId id="422"/>
            <p14:sldId id="423"/>
            <p14:sldId id="426"/>
            <p14:sldId id="477"/>
            <p14:sldId id="424"/>
            <p14:sldId id="425"/>
            <p14:sldId id="440"/>
            <p14:sldId id="435"/>
            <p14:sldId id="434"/>
            <p14:sldId id="445"/>
            <p14:sldId id="433"/>
            <p14:sldId id="436"/>
            <p14:sldId id="446"/>
            <p14:sldId id="432"/>
            <p14:sldId id="431"/>
            <p14:sldId id="447"/>
            <p14:sldId id="430"/>
            <p14:sldId id="429"/>
            <p14:sldId id="448"/>
            <p14:sldId id="428"/>
            <p14:sldId id="427"/>
            <p14:sldId id="452"/>
            <p14:sldId id="438"/>
            <p14:sldId id="442"/>
            <p14:sldId id="443"/>
            <p14:sldId id="444"/>
            <p14:sldId id="541"/>
            <p14:sldId id="542"/>
            <p14:sldId id="544"/>
            <p14:sldId id="545"/>
            <p14:sldId id="546"/>
            <p14:sldId id="547"/>
            <p14:sldId id="549"/>
            <p14:sldId id="316"/>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i Lan" initials="NTL" lastIdx="1" clrIdx="0">
    <p:extLst>
      <p:ext uri="{19B8F6BF-5375-455C-9EA6-DF929625EA0E}">
        <p15:presenceInfo xmlns="" xmlns:p15="http://schemas.microsoft.com/office/powerpoint/2012/main" userId="Nguyen Thi Lan" providerId="None"/>
      </p:ext>
    </p:extLst>
  </p:cmAuthor>
  <p:cmAuthor id="2" name="Microsoft account" initials="Ma" lastIdx="1" clrIdx="1">
    <p:extLst>
      <p:ext uri="{19B8F6BF-5375-455C-9EA6-DF929625EA0E}">
        <p15:presenceInfo xmlns="" xmlns:p15="http://schemas.microsoft.com/office/powerpoint/2012/main" userId="cdab4dbb08b6b4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4C6"/>
    <a:srgbClr val="FF7C80"/>
    <a:srgbClr val="6600CC"/>
    <a:srgbClr val="57A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06" autoAdjust="0"/>
    <p:restoredTop sz="94672" autoAdjust="0"/>
  </p:normalViewPr>
  <p:slideViewPr>
    <p:cSldViewPr>
      <p:cViewPr>
        <p:scale>
          <a:sx n="71" d="100"/>
          <a:sy n="71" d="100"/>
        </p:scale>
        <p:origin x="-1122" y="-3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132C68-17D3-4DD6-AF66-3DF8B1BE6C89}" type="datetimeFigureOut">
              <a:rPr lang="en-US" smtClean="0"/>
              <a:t>1/31/2023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EDE87D-A534-4145-A012-D0E2F2D41161}" type="slidenum">
              <a:rPr lang="en-US" smtClean="0"/>
              <a:t>‹#›</a:t>
            </a:fld>
            <a:endParaRPr lang="en-US"/>
          </a:p>
        </p:txBody>
      </p:sp>
    </p:spTree>
    <p:extLst>
      <p:ext uri="{BB962C8B-B14F-4D97-AF65-F5344CB8AC3E}">
        <p14:creationId xmlns:p14="http://schemas.microsoft.com/office/powerpoint/2010/main" val="3214100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1876266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7D8636-C41E-4209-B9D1-7A544ADEF9A1}"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76857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D8636-C41E-4209-B9D1-7A544ADEF9A1}"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414239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D8636-C41E-4209-B9D1-7A544ADEF9A1}"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94377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D8636-C41E-4209-B9D1-7A544ADEF9A1}"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346627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D8636-C41E-4209-B9D1-7A544ADEF9A1}"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258988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7D8636-C41E-4209-B9D1-7A544ADEF9A1}"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206809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7D8636-C41E-4209-B9D1-7A544ADEF9A1}" type="datetimeFigureOut">
              <a:rPr lang="en-US" smtClean="0"/>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282932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7D8636-C41E-4209-B9D1-7A544ADEF9A1}" type="datetimeFigureOut">
              <a:rPr lang="en-US" smtClean="0"/>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166669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D8636-C41E-4209-B9D1-7A544ADEF9A1}" type="datetimeFigureOut">
              <a:rPr lang="en-US" smtClean="0"/>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269518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D8636-C41E-4209-B9D1-7A544ADEF9A1}"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262741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D8636-C41E-4209-B9D1-7A544ADEF9A1}"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EC489-E1DD-4B41-9B9B-1FABCD548D12}" type="slidenum">
              <a:rPr lang="en-US" smtClean="0"/>
              <a:t>‹#›</a:t>
            </a:fld>
            <a:endParaRPr lang="en-US"/>
          </a:p>
        </p:txBody>
      </p:sp>
    </p:spTree>
    <p:extLst>
      <p:ext uri="{BB962C8B-B14F-4D97-AF65-F5344CB8AC3E}">
        <p14:creationId xmlns:p14="http://schemas.microsoft.com/office/powerpoint/2010/main" val="333738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D8636-C41E-4209-B9D1-7A544ADEF9A1}" type="datetimeFigureOut">
              <a:rPr lang="en-US" smtClean="0"/>
              <a:t>1/31/2023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EC489-E1DD-4B41-9B9B-1FABCD548D12}" type="slidenum">
              <a:rPr lang="en-US" smtClean="0"/>
              <a:t>‹#›</a:t>
            </a:fld>
            <a:endParaRPr lang="en-US"/>
          </a:p>
        </p:txBody>
      </p:sp>
    </p:spTree>
    <p:extLst>
      <p:ext uri="{BB962C8B-B14F-4D97-AF65-F5344CB8AC3E}">
        <p14:creationId xmlns:p14="http://schemas.microsoft.com/office/powerpoint/2010/main" val="27246043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gif"/><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9" name="TextBox 8"/>
          <p:cNvSpPr txBox="1"/>
          <p:nvPr/>
        </p:nvSpPr>
        <p:spPr>
          <a:xfrm>
            <a:off x="0" y="1905000"/>
            <a:ext cx="9144000" cy="1785104"/>
          </a:xfrm>
          <a:prstGeom prst="rect">
            <a:avLst/>
          </a:prstGeom>
          <a:noFill/>
        </p:spPr>
        <p:txBody>
          <a:bodyPr wrap="square">
            <a:spAutoFit/>
          </a:bodyPr>
          <a:lstStyle/>
          <a:p>
            <a:pPr algn="ctr">
              <a:spcBef>
                <a:spcPts val="600"/>
              </a:spcBef>
              <a:spcAft>
                <a:spcPts val="600"/>
              </a:spcAft>
              <a:defRPr/>
            </a:pPr>
            <a:r>
              <a:rPr lang="en-US" sz="4000" b="1" dirty="0" err="1">
                <a:solidFill>
                  <a:srgbClr val="0D04C6"/>
                </a:solidFill>
                <a:effectLst>
                  <a:outerShdw blurRad="38100" dist="38100" dir="2700000" algn="tl">
                    <a:srgbClr val="000000"/>
                  </a:outerShdw>
                </a:effectLst>
                <a:latin typeface="Arial" pitchFamily="34" charset="0"/>
                <a:cs typeface="Arial" pitchFamily="34" charset="0"/>
              </a:rPr>
              <a:t>BỒI</a:t>
            </a:r>
            <a:r>
              <a:rPr lang="en-US" sz="4000" b="1" dirty="0">
                <a:solidFill>
                  <a:srgbClr val="0D04C6"/>
                </a:solidFill>
                <a:effectLst>
                  <a:outerShdw blurRad="38100" dist="38100" dir="2700000" algn="tl">
                    <a:srgbClr val="000000"/>
                  </a:outerShdw>
                </a:effectLst>
                <a:latin typeface="Arial" pitchFamily="34" charset="0"/>
                <a:cs typeface="Arial" pitchFamily="34" charset="0"/>
              </a:rPr>
              <a:t> D</a:t>
            </a:r>
            <a:r>
              <a:rPr lang="vi-VN" sz="4000" b="1" dirty="0">
                <a:solidFill>
                  <a:srgbClr val="0D04C6"/>
                </a:solidFill>
                <a:effectLst>
                  <a:outerShdw blurRad="38100" dist="38100" dir="2700000" algn="tl">
                    <a:srgbClr val="000000"/>
                  </a:outerShdw>
                </a:effectLst>
                <a:latin typeface="Arial" pitchFamily="34" charset="0"/>
                <a:cs typeface="Arial" pitchFamily="34" charset="0"/>
              </a:rPr>
              <a:t>ƯỠNG:</a:t>
            </a:r>
          </a:p>
          <a:p>
            <a:pPr algn="ctr">
              <a:spcBef>
                <a:spcPts val="600"/>
              </a:spcBef>
              <a:spcAft>
                <a:spcPts val="600"/>
              </a:spcAft>
              <a:defRPr/>
            </a:pPr>
            <a:r>
              <a:rPr lang="vi-VN" sz="2500" b="1" dirty="0">
                <a:solidFill>
                  <a:srgbClr val="FF3300"/>
                </a:solidFill>
                <a:effectLst>
                  <a:outerShdw blurRad="38100" dist="38100" dir="2700000" algn="tl">
                    <a:srgbClr val="000000"/>
                  </a:outerShdw>
                </a:effectLst>
                <a:latin typeface="Arial" pitchFamily="34" charset="0"/>
                <a:cs typeface="Arial" pitchFamily="34" charset="0"/>
              </a:rPr>
              <a:t>“THAO TÁC VỆ SINH, CHĂM SÓC TRẺ MẦM NON</a:t>
            </a:r>
            <a:r>
              <a:rPr lang="vi-VN" sz="2500" b="1" dirty="0" smtClean="0">
                <a:solidFill>
                  <a:srgbClr val="FF3300"/>
                </a:solidFill>
                <a:effectLst>
                  <a:outerShdw blurRad="38100" dist="38100" dir="2700000" algn="tl">
                    <a:srgbClr val="000000"/>
                  </a:outerShdw>
                </a:effectLst>
                <a:latin typeface="Arial" pitchFamily="34" charset="0"/>
                <a:cs typeface="Arial" pitchFamily="34" charset="0"/>
              </a:rPr>
              <a:t>’’</a:t>
            </a:r>
            <a:endParaRPr lang="en-US" sz="2500" b="1" dirty="0" smtClean="0">
              <a:solidFill>
                <a:srgbClr val="FF3300"/>
              </a:solidFill>
              <a:effectLst>
                <a:outerShdw blurRad="38100" dist="38100" dir="2700000" algn="tl">
                  <a:srgbClr val="000000"/>
                </a:outerShdw>
              </a:effectLst>
              <a:latin typeface="Arial" pitchFamily="34" charset="0"/>
              <a:cs typeface="Arial" pitchFamily="34" charset="0"/>
            </a:endParaRPr>
          </a:p>
          <a:p>
            <a:pPr algn="ctr">
              <a:spcBef>
                <a:spcPts val="600"/>
              </a:spcBef>
              <a:spcAft>
                <a:spcPts val="600"/>
              </a:spcAft>
              <a:defRPr/>
            </a:pPr>
            <a:r>
              <a:rPr lang="en-US" sz="2500" b="1" dirty="0" smtClean="0">
                <a:solidFill>
                  <a:srgbClr val="FF3300"/>
                </a:solidFill>
                <a:effectLst>
                  <a:outerShdw blurRad="38100" dist="38100" dir="2700000" algn="tl">
                    <a:srgbClr val="000000"/>
                  </a:outerShdw>
                </a:effectLst>
                <a:latin typeface="Arial" pitchFamily="34" charset="0"/>
                <a:cs typeface="Arial" pitchFamily="34" charset="0"/>
              </a:rPr>
              <a:t>“QUY TRÌNH BẾP 1 CHIỀU TRONG CHẾ BIẾN”</a:t>
            </a:r>
            <a:endParaRPr lang="en-US" sz="2500" b="1" dirty="0">
              <a:solidFill>
                <a:srgbClr val="FF3300"/>
              </a:solidFill>
              <a:effectLst>
                <a:outerShdw blurRad="38100" dist="38100" dir="2700000" algn="tl">
                  <a:srgbClr val="000000"/>
                </a:outerShdw>
              </a:effectLst>
              <a:latin typeface="Arial" pitchFamily="34" charset="0"/>
              <a:cs typeface="Arial" pitchFamily="34" charset="0"/>
            </a:endParaRPr>
          </a:p>
        </p:txBody>
      </p:sp>
      <p:sp>
        <p:nvSpPr>
          <p:cNvPr id="6" name="TextBox 5"/>
          <p:cNvSpPr txBox="1"/>
          <p:nvPr/>
        </p:nvSpPr>
        <p:spPr>
          <a:xfrm>
            <a:off x="1143000" y="152400"/>
            <a:ext cx="6019800" cy="707886"/>
          </a:xfrm>
          <a:prstGeom prst="rect">
            <a:avLst/>
          </a:prstGeom>
          <a:noFill/>
        </p:spPr>
        <p:txBody>
          <a:bodyPr wrap="square">
            <a:spAutoFit/>
          </a:bodyPr>
          <a:lstStyle/>
          <a:p>
            <a:pPr algn="ctr">
              <a:defRPr/>
            </a:pPr>
            <a:r>
              <a:rPr lang="en-US" sz="2000" b="1" dirty="0" smtClean="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PHÒNG </a:t>
            </a:r>
            <a:r>
              <a:rPr lang="en-US" sz="2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 DỤC VÀ ĐÀO </a:t>
            </a:r>
            <a:r>
              <a:rPr lang="en-US" sz="2000" b="1" dirty="0" smtClean="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TẠO QUẬN 3</a:t>
            </a:r>
          </a:p>
          <a:p>
            <a:pPr algn="ctr">
              <a:defRPr/>
            </a:pPr>
            <a:r>
              <a:rPr lang="en-US" sz="2000" b="1" dirty="0" smtClean="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 MẦM NON TUỔI THƠ 8</a:t>
            </a:r>
            <a:endParaRPr lang="en-US" sz="2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08A4786F-FEB1-472E-BB74-63C89B802404}"/>
              </a:ext>
            </a:extLst>
          </p:cNvPr>
          <p:cNvPicPr>
            <a:picLocks noChangeAspect="1"/>
          </p:cNvPicPr>
          <p:nvPr/>
        </p:nvPicPr>
        <p:blipFill>
          <a:blip r:embed="rId5"/>
          <a:stretch>
            <a:fillRect/>
          </a:stretch>
        </p:blipFill>
        <p:spPr>
          <a:xfrm>
            <a:off x="4230624" y="889456"/>
            <a:ext cx="762000" cy="762000"/>
          </a:xfrm>
          <a:prstGeom prst="rect">
            <a:avLst/>
          </a:prstGeom>
        </p:spPr>
      </p:pic>
      <p:sp>
        <p:nvSpPr>
          <p:cNvPr id="3" name="TextBox 2">
            <a:extLst>
              <a:ext uri="{FF2B5EF4-FFF2-40B4-BE49-F238E27FC236}">
                <a16:creationId xmlns="" xmlns:a16="http://schemas.microsoft.com/office/drawing/2014/main" id="{C16AC2CE-7643-4927-B336-1CCD1D56AC21}"/>
              </a:ext>
            </a:extLst>
          </p:cNvPr>
          <p:cNvSpPr txBox="1"/>
          <p:nvPr/>
        </p:nvSpPr>
        <p:spPr>
          <a:xfrm>
            <a:off x="2209800" y="5103299"/>
            <a:ext cx="5638800" cy="461665"/>
          </a:xfrm>
          <a:prstGeom prst="rect">
            <a:avLst/>
          </a:prstGeom>
          <a:noFill/>
        </p:spPr>
        <p:txBody>
          <a:bodyPr wrap="square" rtlCol="0">
            <a:spAutoFit/>
          </a:bodyPr>
          <a:lstStyle/>
          <a:p>
            <a:pPr algn="ctr"/>
            <a:r>
              <a:rPr lang="en-US" sz="2400" b="1" i="1" dirty="0" err="1">
                <a:solidFill>
                  <a:srgbClr val="0D04C6"/>
                </a:solidFill>
                <a:latin typeface="Times New Roman" panose="02020603050405020304" pitchFamily="18" charset="0"/>
                <a:cs typeface="Times New Roman" panose="02020603050405020304" pitchFamily="18" charset="0"/>
              </a:rPr>
              <a:t>Quận</a:t>
            </a:r>
            <a:r>
              <a:rPr lang="en-US" sz="2400" b="1" i="1" dirty="0">
                <a:solidFill>
                  <a:srgbClr val="0D04C6"/>
                </a:solidFill>
                <a:latin typeface="Times New Roman" panose="02020603050405020304" pitchFamily="18" charset="0"/>
                <a:cs typeface="Times New Roman" panose="02020603050405020304" pitchFamily="18" charset="0"/>
              </a:rPr>
              <a:t> 3, </a:t>
            </a:r>
            <a:r>
              <a:rPr lang="en-US" sz="2400" b="1" i="1" dirty="0" err="1">
                <a:solidFill>
                  <a:srgbClr val="0D04C6"/>
                </a:solidFill>
                <a:latin typeface="Times New Roman" panose="02020603050405020304" pitchFamily="18" charset="0"/>
                <a:cs typeface="Times New Roman" panose="02020603050405020304" pitchFamily="18" charset="0"/>
              </a:rPr>
              <a:t>ngày</a:t>
            </a:r>
            <a:r>
              <a:rPr lang="en-US" sz="2400" b="1" i="1" dirty="0">
                <a:solidFill>
                  <a:srgbClr val="0D04C6"/>
                </a:solidFill>
                <a:latin typeface="Times New Roman" panose="02020603050405020304" pitchFamily="18" charset="0"/>
                <a:cs typeface="Times New Roman" panose="02020603050405020304" pitchFamily="18" charset="0"/>
              </a:rPr>
              <a:t> </a:t>
            </a:r>
            <a:r>
              <a:rPr lang="en-US" sz="2400" b="1" i="1" dirty="0" smtClean="0">
                <a:solidFill>
                  <a:srgbClr val="0D04C6"/>
                </a:solidFill>
                <a:latin typeface="Times New Roman" panose="02020603050405020304" pitchFamily="18" charset="0"/>
                <a:cs typeface="Times New Roman" panose="02020603050405020304" pitchFamily="18" charset="0"/>
              </a:rPr>
              <a:t> </a:t>
            </a:r>
            <a:r>
              <a:rPr lang="en-US" sz="2400" b="1" i="1" dirty="0" smtClean="0">
                <a:solidFill>
                  <a:srgbClr val="0D04C6"/>
                </a:solidFill>
                <a:latin typeface="Times New Roman" panose="02020603050405020304" pitchFamily="18" charset="0"/>
                <a:cs typeface="Times New Roman" panose="02020603050405020304" pitchFamily="18" charset="0"/>
              </a:rPr>
              <a:t>31    </a:t>
            </a:r>
            <a:r>
              <a:rPr lang="en-US" sz="2400" b="1" i="1" dirty="0" err="1" smtClean="0">
                <a:solidFill>
                  <a:srgbClr val="0D04C6"/>
                </a:solidFill>
                <a:latin typeface="Times New Roman" panose="02020603050405020304" pitchFamily="18" charset="0"/>
                <a:cs typeface="Times New Roman" panose="02020603050405020304" pitchFamily="18" charset="0"/>
              </a:rPr>
              <a:t>tháng</a:t>
            </a:r>
            <a:r>
              <a:rPr lang="en-US" sz="2400" b="1" i="1" dirty="0" smtClean="0">
                <a:solidFill>
                  <a:srgbClr val="0D04C6"/>
                </a:solidFill>
                <a:latin typeface="Times New Roman" panose="02020603050405020304" pitchFamily="18" charset="0"/>
                <a:cs typeface="Times New Roman" panose="02020603050405020304" pitchFamily="18" charset="0"/>
              </a:rPr>
              <a:t>  </a:t>
            </a:r>
            <a:r>
              <a:rPr lang="en-US" sz="2400" b="1" i="1" dirty="0" smtClean="0">
                <a:solidFill>
                  <a:srgbClr val="0D04C6"/>
                </a:solidFill>
                <a:latin typeface="Times New Roman" panose="02020603050405020304" pitchFamily="18" charset="0"/>
                <a:cs typeface="Times New Roman" panose="02020603050405020304" pitchFamily="18" charset="0"/>
              </a:rPr>
              <a:t>08    </a:t>
            </a:r>
            <a:r>
              <a:rPr lang="en-US" sz="2400" b="1" i="1" dirty="0" err="1" smtClean="0">
                <a:solidFill>
                  <a:srgbClr val="0D04C6"/>
                </a:solidFill>
                <a:latin typeface="Times New Roman" panose="02020603050405020304" pitchFamily="18" charset="0"/>
                <a:cs typeface="Times New Roman" panose="02020603050405020304" pitchFamily="18" charset="0"/>
              </a:rPr>
              <a:t>năm</a:t>
            </a:r>
            <a:r>
              <a:rPr lang="en-US" sz="2400" b="1" i="1" dirty="0" smtClean="0">
                <a:solidFill>
                  <a:srgbClr val="0D04C6"/>
                </a:solidFill>
                <a:latin typeface="Times New Roman" panose="02020603050405020304" pitchFamily="18" charset="0"/>
                <a:cs typeface="Times New Roman" panose="02020603050405020304" pitchFamily="18" charset="0"/>
              </a:rPr>
              <a:t> </a:t>
            </a:r>
            <a:r>
              <a:rPr lang="en-US" sz="2400" b="1" i="1" dirty="0">
                <a:solidFill>
                  <a:srgbClr val="0D04C6"/>
                </a:solidFill>
                <a:latin typeface="Times New Roman" panose="02020603050405020304" pitchFamily="18" charset="0"/>
                <a:cs typeface="Times New Roman" panose="02020603050405020304" pitchFamily="18" charset="0"/>
              </a:rPr>
              <a:t>2022</a:t>
            </a:r>
            <a:endParaRPr lang="vi-VN" sz="2400" b="1" i="1" dirty="0">
              <a:solidFill>
                <a:srgbClr val="0D04C6"/>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8395037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3490097-9851-4470-B9D4-2054F1539A08}"/>
              </a:ext>
            </a:extLst>
          </p:cNvPr>
          <p:cNvPicPr>
            <a:picLocks noChangeAspect="1"/>
          </p:cNvPicPr>
          <p:nvPr/>
        </p:nvPicPr>
        <p:blipFill>
          <a:blip r:embed="rId2"/>
          <a:stretch>
            <a:fillRect/>
          </a:stretch>
        </p:blipFill>
        <p:spPr>
          <a:xfrm>
            <a:off x="76200" y="72029"/>
            <a:ext cx="8915400" cy="6557371"/>
          </a:xfrm>
          <a:prstGeom prst="rect">
            <a:avLst/>
          </a:prstGeom>
        </p:spPr>
      </p:pic>
      <p:sp>
        <p:nvSpPr>
          <p:cNvPr id="5" name="TextBox 4">
            <a:extLst>
              <a:ext uri="{FF2B5EF4-FFF2-40B4-BE49-F238E27FC236}">
                <a16:creationId xmlns="" xmlns:a16="http://schemas.microsoft.com/office/drawing/2014/main" id="{1EF0FAB8-0DC7-4998-9E79-94857B5EF8C7}"/>
              </a:ext>
            </a:extLst>
          </p:cNvPr>
          <p:cNvSpPr txBox="1"/>
          <p:nvPr/>
        </p:nvSpPr>
        <p:spPr>
          <a:xfrm>
            <a:off x="914400" y="2209800"/>
            <a:ext cx="3429000" cy="2585323"/>
          </a:xfrm>
          <a:prstGeom prst="rect">
            <a:avLst/>
          </a:prstGeom>
          <a:noFill/>
        </p:spPr>
        <p:txBody>
          <a:bodyPr wrap="square" rtlCol="0">
            <a:spAutoFit/>
          </a:bodyPr>
          <a:lstStyle/>
          <a:p>
            <a:pPr algn="ctr"/>
            <a:r>
              <a:rPr lang="en-US" sz="5400" dirty="0">
                <a:solidFill>
                  <a:srgbClr val="FF0000"/>
                </a:solidFill>
                <a:latin typeface="Times New Roman" panose="02020603050405020304" pitchFamily="18" charset="0"/>
                <a:cs typeface="Times New Roman" panose="02020603050405020304" pitchFamily="18" charset="0"/>
              </a:rPr>
              <a:t>3/.</a:t>
            </a:r>
            <a:r>
              <a:rPr lang="en-US" sz="5400" dirty="0" err="1">
                <a:solidFill>
                  <a:srgbClr val="FF0000"/>
                </a:solidFill>
                <a:latin typeface="Times New Roman" panose="02020603050405020304" pitchFamily="18" charset="0"/>
                <a:cs typeface="Times New Roman" panose="02020603050405020304" pitchFamily="18" charset="0"/>
              </a:rPr>
              <a:t>TỔ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CHỨC</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GIỜ</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ĂN</a:t>
            </a:r>
            <a:endParaRPr lang="vi-VN"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533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019EA6D-725D-4D89-83C1-8FDDE972479F}"/>
              </a:ext>
            </a:extLst>
          </p:cNvPr>
          <p:cNvPicPr>
            <a:picLocks noChangeAspect="1"/>
          </p:cNvPicPr>
          <p:nvPr/>
        </p:nvPicPr>
        <p:blipFill>
          <a:blip r:embed="rId2"/>
          <a:stretch>
            <a:fillRect/>
          </a:stretch>
        </p:blipFill>
        <p:spPr>
          <a:xfrm>
            <a:off x="0" y="22769"/>
            <a:ext cx="9144000" cy="6812462"/>
          </a:xfrm>
          <a:prstGeom prst="rect">
            <a:avLst/>
          </a:prstGeom>
        </p:spPr>
      </p:pic>
      <p:sp>
        <p:nvSpPr>
          <p:cNvPr id="3" name="Content Placeholder 3">
            <a:extLst>
              <a:ext uri="{FF2B5EF4-FFF2-40B4-BE49-F238E27FC236}">
                <a16:creationId xmlns="" xmlns:a16="http://schemas.microsoft.com/office/drawing/2014/main" id="{13A40E30-EC50-45C7-842E-3E0C9FB14537}"/>
              </a:ext>
            </a:extLst>
          </p:cNvPr>
          <p:cNvSpPr>
            <a:spLocks noGrp="1"/>
          </p:cNvSpPr>
          <p:nvPr>
            <p:ph idx="1"/>
          </p:nvPr>
        </p:nvSpPr>
        <p:spPr>
          <a:xfrm>
            <a:off x="0" y="349396"/>
            <a:ext cx="9182556" cy="6508604"/>
          </a:xfrm>
        </p:spPr>
        <p:txBody>
          <a:bodyPr>
            <a:noAutofit/>
          </a:bodyPr>
          <a:lstStyle/>
          <a:p>
            <a:pPr marL="0" indent="0" algn="just">
              <a:buNone/>
            </a:pPr>
            <a:r>
              <a:rPr lang="en-US" sz="4400" b="1" u="sng" dirty="0" err="1">
                <a:solidFill>
                  <a:srgbClr val="FF0000"/>
                </a:solidFill>
                <a:latin typeface="Times New Roman" panose="02020603050405020304" charset="0"/>
                <a:ea typeface="+mj-ea"/>
                <a:cs typeface="Times New Roman" panose="02020603050405020304" charset="0"/>
              </a:rPr>
              <a:t>YÊU</a:t>
            </a:r>
            <a:r>
              <a:rPr lang="en-US" sz="4400" b="1" u="sng" dirty="0">
                <a:solidFill>
                  <a:srgbClr val="FF0000"/>
                </a:solidFill>
                <a:latin typeface="Times New Roman" panose="02020603050405020304" charset="0"/>
                <a:ea typeface="+mj-ea"/>
                <a:cs typeface="Times New Roman" panose="02020603050405020304" charset="0"/>
              </a:rPr>
              <a:t> </a:t>
            </a:r>
            <a:r>
              <a:rPr lang="en-US" sz="4400" b="1" u="sng" dirty="0" err="1">
                <a:solidFill>
                  <a:srgbClr val="FF0000"/>
                </a:solidFill>
                <a:latin typeface="Times New Roman" panose="02020603050405020304" charset="0"/>
                <a:ea typeface="+mj-ea"/>
                <a:cs typeface="Times New Roman" panose="02020603050405020304" charset="0"/>
              </a:rPr>
              <a:t>CẦU</a:t>
            </a:r>
            <a:r>
              <a:rPr lang="en-US" sz="44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400" dirty="0">
                <a:solidFill>
                  <a:srgbClr val="002060"/>
                </a:solidFill>
                <a:latin typeface="Times New Roman" panose="02020603050405020304" charset="0"/>
                <a:ea typeface="+mj-ea"/>
                <a:cs typeface="Times New Roman" panose="02020603050405020304" charset="0"/>
              </a:rPr>
              <a:t>      </a:t>
            </a:r>
            <a:r>
              <a:rPr lang="vi-VN" sz="3400" dirty="0">
                <a:solidFill>
                  <a:srgbClr val="002060"/>
                </a:solidFill>
                <a:latin typeface="Times New Roman" panose="02020603050405020304" charset="0"/>
                <a:ea typeface="+mj-ea"/>
                <a:cs typeface="Times New Roman" panose="02020603050405020304" charset="0"/>
              </a:rPr>
              <a:t>Chuẩn bị đ</a:t>
            </a:r>
            <a:r>
              <a:rPr lang="vi-VN" sz="3400" dirty="0">
                <a:solidFill>
                  <a:srgbClr val="002060"/>
                </a:solidFill>
                <a:latin typeface="Times New Roman" panose="02020603050405020304" charset="0"/>
                <a:cs typeface="Times New Roman" panose="02020603050405020304" charset="0"/>
              </a:rPr>
              <a:t>ầy đủ đồ dùng phục vụ tổ chức giờ ăn và đảm bảo vệ sinh, an toàn khi sử dụng.</a:t>
            </a:r>
            <a:endParaRPr lang="en-US" sz="3400" dirty="0">
              <a:solidFill>
                <a:srgbClr val="002060"/>
              </a:solidFill>
              <a:latin typeface="Times New Roman" panose="02020603050405020304" charset="0"/>
              <a:ea typeface="+mj-ea"/>
              <a:cs typeface="Times New Roman" panose="02020603050405020304" charset="0"/>
            </a:endParaRPr>
          </a:p>
          <a:p>
            <a:pPr marL="0" indent="0" algn="just">
              <a:buNone/>
            </a:pP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Chọn</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chỗ</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ngồi</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thoáng</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mát</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tránh</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xa</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nhà</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vệ</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sinh</a:t>
            </a:r>
            <a:r>
              <a:rPr lang="en-US" sz="3400" dirty="0">
                <a:solidFill>
                  <a:srgbClr val="002060"/>
                </a:solidFill>
                <a:latin typeface="Times New Roman" panose="02020603050405020304" charset="0"/>
                <a:ea typeface="+mj-ea"/>
                <a:cs typeface="Times New Roman" panose="02020603050405020304" charset="0"/>
              </a:rPr>
              <a:t>.</a:t>
            </a:r>
          </a:p>
          <a:p>
            <a:pPr marL="0" indent="0" algn="just">
              <a:buNone/>
            </a:pP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Bàn</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ghế</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sạch</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sẽ</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kích</a:t>
            </a:r>
            <a:r>
              <a:rPr lang="en-US" sz="3400" dirty="0">
                <a:solidFill>
                  <a:srgbClr val="002060"/>
                </a:solidFill>
                <a:latin typeface="Times New Roman" panose="02020603050405020304" charset="0"/>
                <a:ea typeface="+mj-ea"/>
                <a:cs typeface="Times New Roman" panose="02020603050405020304" charset="0"/>
              </a:rPr>
              <a:t> </a:t>
            </a:r>
            <a:r>
              <a:rPr lang="en-US" sz="3400" dirty="0" err="1">
                <a:solidFill>
                  <a:srgbClr val="002060"/>
                </a:solidFill>
                <a:latin typeface="Times New Roman" panose="02020603050405020304" charset="0"/>
                <a:ea typeface="+mj-ea"/>
                <a:cs typeface="Times New Roman" panose="02020603050405020304" charset="0"/>
              </a:rPr>
              <a:t>th</a:t>
            </a:r>
            <a:r>
              <a:rPr lang="vi-VN" sz="3400" dirty="0">
                <a:solidFill>
                  <a:srgbClr val="002060"/>
                </a:solidFill>
                <a:latin typeface="Times New Roman" panose="02020603050405020304" charset="0"/>
                <a:ea typeface="+mj-ea"/>
                <a:cs typeface="Times New Roman" panose="02020603050405020304" charset="0"/>
              </a:rPr>
              <a:t>ước phù hợp với lứa tuổi, đảm bảo an toàn.</a:t>
            </a:r>
          </a:p>
          <a:p>
            <a:pPr marL="0" indent="0" algn="just">
              <a:buNone/>
            </a:pPr>
            <a:r>
              <a:rPr lang="en-US" sz="3400" dirty="0">
                <a:solidFill>
                  <a:srgbClr val="002060"/>
                </a:solidFill>
                <a:latin typeface="Times New Roman" panose="02020603050405020304" charset="0"/>
                <a:cs typeface="Times New Roman" panose="02020603050405020304" charset="0"/>
              </a:rPr>
              <a:t>	</a:t>
            </a:r>
            <a:r>
              <a:rPr lang="en-US" sz="3400" dirty="0" err="1">
                <a:solidFill>
                  <a:srgbClr val="002060"/>
                </a:solidFill>
                <a:latin typeface="Times New Roman" panose="02020603050405020304" charset="0"/>
                <a:cs typeface="Times New Roman" panose="02020603050405020304" charset="0"/>
              </a:rPr>
              <a:t>Không</a:t>
            </a:r>
            <a:r>
              <a:rPr lang="en-US" sz="3400" dirty="0">
                <a:solidFill>
                  <a:srgbClr val="002060"/>
                </a:solidFill>
                <a:latin typeface="Times New Roman" panose="02020603050405020304" charset="0"/>
                <a:cs typeface="Times New Roman" panose="02020603050405020304" charset="0"/>
              </a:rPr>
              <a:t> </a:t>
            </a:r>
            <a:r>
              <a:rPr lang="en-US" sz="3400" dirty="0" err="1">
                <a:solidFill>
                  <a:srgbClr val="002060"/>
                </a:solidFill>
                <a:latin typeface="Times New Roman" panose="02020603050405020304" charset="0"/>
                <a:cs typeface="Times New Roman" panose="02020603050405020304" charset="0"/>
              </a:rPr>
              <a:t>khí</a:t>
            </a:r>
            <a:r>
              <a:rPr lang="en-US" sz="3400" dirty="0">
                <a:solidFill>
                  <a:srgbClr val="002060"/>
                </a:solidFill>
                <a:latin typeface="Times New Roman" panose="02020603050405020304" charset="0"/>
                <a:cs typeface="Times New Roman" panose="02020603050405020304" charset="0"/>
              </a:rPr>
              <a:t> </a:t>
            </a:r>
            <a:r>
              <a:rPr lang="en-US" sz="3400" dirty="0" err="1">
                <a:solidFill>
                  <a:srgbClr val="002060"/>
                </a:solidFill>
                <a:latin typeface="Times New Roman" panose="02020603050405020304" charset="0"/>
                <a:cs typeface="Times New Roman" panose="02020603050405020304" charset="0"/>
              </a:rPr>
              <a:t>vui</a:t>
            </a:r>
            <a:r>
              <a:rPr lang="en-US" sz="3400" dirty="0">
                <a:solidFill>
                  <a:srgbClr val="002060"/>
                </a:solidFill>
                <a:latin typeface="Times New Roman" panose="02020603050405020304" charset="0"/>
                <a:cs typeface="Times New Roman" panose="02020603050405020304" charset="0"/>
              </a:rPr>
              <a:t> </a:t>
            </a:r>
            <a:r>
              <a:rPr lang="en-US" sz="3400" dirty="0" err="1">
                <a:solidFill>
                  <a:srgbClr val="002060"/>
                </a:solidFill>
                <a:latin typeface="Times New Roman" panose="02020603050405020304" charset="0"/>
                <a:cs typeface="Times New Roman" panose="02020603050405020304" charset="0"/>
              </a:rPr>
              <a:t>vẻ</a:t>
            </a:r>
            <a:r>
              <a:rPr lang="en-US" sz="3400" dirty="0">
                <a:solidFill>
                  <a:srgbClr val="002060"/>
                </a:solidFill>
                <a:latin typeface="Times New Roman" panose="02020603050405020304" charset="0"/>
                <a:cs typeface="Times New Roman" panose="02020603050405020304" charset="0"/>
              </a:rPr>
              <a:t>, </a:t>
            </a:r>
            <a:r>
              <a:rPr lang="en-US" sz="3400" dirty="0" err="1">
                <a:solidFill>
                  <a:srgbClr val="002060"/>
                </a:solidFill>
                <a:latin typeface="Times New Roman" panose="02020603050405020304" charset="0"/>
                <a:cs typeface="Times New Roman" panose="02020603050405020304" charset="0"/>
              </a:rPr>
              <a:t>thân</a:t>
            </a:r>
            <a:r>
              <a:rPr lang="en-US" sz="3400" dirty="0">
                <a:solidFill>
                  <a:srgbClr val="002060"/>
                </a:solidFill>
                <a:latin typeface="Times New Roman" panose="02020603050405020304" charset="0"/>
                <a:cs typeface="Times New Roman" panose="02020603050405020304" charset="0"/>
              </a:rPr>
              <a:t> </a:t>
            </a:r>
            <a:r>
              <a:rPr lang="en-US" sz="3400" dirty="0" err="1">
                <a:solidFill>
                  <a:srgbClr val="002060"/>
                </a:solidFill>
                <a:latin typeface="Times New Roman" panose="02020603050405020304" charset="0"/>
                <a:cs typeface="Times New Roman" panose="02020603050405020304" charset="0"/>
              </a:rPr>
              <a:t>thiện</a:t>
            </a:r>
            <a:r>
              <a:rPr lang="en-US" sz="3400" dirty="0">
                <a:solidFill>
                  <a:srgbClr val="002060"/>
                </a:solidFill>
                <a:latin typeface="Times New Roman" panose="02020603050405020304" charset="0"/>
                <a:cs typeface="Times New Roman" panose="02020603050405020304" charset="0"/>
              </a:rPr>
              <a:t>.</a:t>
            </a:r>
            <a:endParaRPr lang="vi-VN" sz="3400" dirty="0">
              <a:solidFill>
                <a:srgbClr val="002060"/>
              </a:solidFill>
              <a:latin typeface="Times New Roman" panose="02020603050405020304" charset="0"/>
              <a:ea typeface="+mj-ea"/>
              <a:cs typeface="Times New Roman" panose="02020603050405020304" charset="0"/>
            </a:endParaRPr>
          </a:p>
          <a:p>
            <a:pPr marL="0" indent="0" algn="just">
              <a:buNone/>
            </a:pPr>
            <a:r>
              <a:rPr lang="vi-VN" sz="3400" dirty="0">
                <a:solidFill>
                  <a:srgbClr val="002060"/>
                </a:solidFill>
                <a:latin typeface="Times New Roman" panose="02020603050405020304" charset="0"/>
                <a:ea typeface="+mj-ea"/>
                <a:cs typeface="Times New Roman" panose="02020603050405020304" charset="0"/>
              </a:rPr>
              <a:t>	Đảm bảo trẻ ăn đúng giờ.</a:t>
            </a:r>
          </a:p>
          <a:p>
            <a:pPr marL="0" indent="0" algn="just">
              <a:buNone/>
            </a:pPr>
            <a:r>
              <a:rPr lang="vi-VN" sz="4400" dirty="0">
                <a:solidFill>
                  <a:srgbClr val="002060"/>
                </a:solidFill>
                <a:latin typeface="Times New Roman" panose="02020603050405020304" charset="0"/>
                <a:ea typeface="+mj-ea"/>
                <a:cs typeface="Times New Roman" panose="02020603050405020304" charset="0"/>
              </a:rPr>
              <a:t>	</a:t>
            </a:r>
            <a:endParaRPr lang="en-US" sz="4400" dirty="0">
              <a:solidFill>
                <a:srgbClr val="002060"/>
              </a:solidFill>
              <a:latin typeface="Times New Roman" panose="02020603050405020304" charset="0"/>
              <a:ea typeface="+mj-ea"/>
              <a:cs typeface="Times New Roman" panose="02020603050405020304" charset="0"/>
            </a:endParaRPr>
          </a:p>
        </p:txBody>
      </p:sp>
    </p:spTree>
    <p:extLst>
      <p:ext uri="{BB962C8B-B14F-4D97-AF65-F5344CB8AC3E}">
        <p14:creationId xmlns:p14="http://schemas.microsoft.com/office/powerpoint/2010/main" val="1268970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5B8429E-3FDF-4954-988B-69A9D498FB50}"/>
              </a:ext>
            </a:extLst>
          </p:cNvPr>
          <p:cNvPicPr>
            <a:picLocks noChangeAspect="1"/>
          </p:cNvPicPr>
          <p:nvPr/>
        </p:nvPicPr>
        <p:blipFill>
          <a:blip r:embed="rId2"/>
          <a:stretch>
            <a:fillRect/>
          </a:stretch>
        </p:blipFill>
        <p:spPr>
          <a:xfrm>
            <a:off x="0" y="22769"/>
            <a:ext cx="9144000" cy="6812462"/>
          </a:xfrm>
          <a:prstGeom prst="rect">
            <a:avLst/>
          </a:prstGeom>
        </p:spPr>
      </p:pic>
      <p:sp>
        <p:nvSpPr>
          <p:cNvPr id="6" name="Content Placeholder 3">
            <a:extLst>
              <a:ext uri="{FF2B5EF4-FFF2-40B4-BE49-F238E27FC236}">
                <a16:creationId xmlns="" xmlns:a16="http://schemas.microsoft.com/office/drawing/2014/main" id="{8F4D9AD0-3E54-44EC-B885-1A6E66C20AD0}"/>
              </a:ext>
            </a:extLst>
          </p:cNvPr>
          <p:cNvSpPr txBox="1">
            <a:spLocks/>
          </p:cNvSpPr>
          <p:nvPr/>
        </p:nvSpPr>
        <p:spPr>
          <a:xfrm>
            <a:off x="-1" y="22769"/>
            <a:ext cx="9141655" cy="68352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3600" b="1" u="sng" dirty="0" err="1">
                <a:solidFill>
                  <a:srgbClr val="FF0000"/>
                </a:solidFill>
                <a:latin typeface="Times New Roman" panose="02020603050405020304" charset="0"/>
                <a:ea typeface="+mj-ea"/>
                <a:cs typeface="Times New Roman" panose="02020603050405020304" charset="0"/>
              </a:rPr>
              <a:t>TỔ</a:t>
            </a:r>
            <a:r>
              <a:rPr lang="en-US" sz="3600" b="1" u="sng" dirty="0">
                <a:solidFill>
                  <a:srgbClr val="FF0000"/>
                </a:solidFill>
                <a:latin typeface="Times New Roman" panose="02020603050405020304" charset="0"/>
                <a:ea typeface="+mj-ea"/>
                <a:cs typeface="Times New Roman" panose="02020603050405020304" charset="0"/>
              </a:rPr>
              <a:t> </a:t>
            </a:r>
            <a:r>
              <a:rPr lang="en-US" sz="3600" b="1" u="sng" dirty="0" err="1">
                <a:solidFill>
                  <a:srgbClr val="FF0000"/>
                </a:solidFill>
                <a:latin typeface="Times New Roman" panose="02020603050405020304" charset="0"/>
                <a:ea typeface="+mj-ea"/>
                <a:cs typeface="Times New Roman" panose="02020603050405020304" charset="0"/>
              </a:rPr>
              <a:t>CHỨC</a:t>
            </a:r>
            <a:r>
              <a:rPr lang="en-US" sz="3600" b="1" u="sng" dirty="0">
                <a:solidFill>
                  <a:srgbClr val="FF0000"/>
                </a:solidFill>
                <a:latin typeface="Times New Roman" panose="02020603050405020304" charset="0"/>
                <a:ea typeface="+mj-ea"/>
                <a:cs typeface="Times New Roman" panose="02020603050405020304" charset="0"/>
              </a:rPr>
              <a:t> </a:t>
            </a:r>
            <a:r>
              <a:rPr lang="en-US" sz="3600" b="1" u="sng" dirty="0" err="1">
                <a:solidFill>
                  <a:srgbClr val="FF0000"/>
                </a:solidFill>
                <a:latin typeface="Times New Roman" panose="02020603050405020304" charset="0"/>
                <a:ea typeface="+mj-ea"/>
                <a:cs typeface="Times New Roman" panose="02020603050405020304" charset="0"/>
              </a:rPr>
              <a:t>GIỜ</a:t>
            </a:r>
            <a:r>
              <a:rPr lang="en-US" sz="3600" b="1" u="sng" dirty="0">
                <a:solidFill>
                  <a:srgbClr val="FF0000"/>
                </a:solidFill>
                <a:latin typeface="Times New Roman" panose="02020603050405020304" charset="0"/>
                <a:ea typeface="+mj-ea"/>
                <a:cs typeface="Times New Roman" panose="02020603050405020304" charset="0"/>
              </a:rPr>
              <a:t> </a:t>
            </a:r>
            <a:r>
              <a:rPr lang="en-US" sz="3600" b="1" u="sng" dirty="0" err="1">
                <a:solidFill>
                  <a:srgbClr val="FF0000"/>
                </a:solidFill>
                <a:latin typeface="Times New Roman" panose="02020603050405020304" charset="0"/>
                <a:ea typeface="+mj-ea"/>
                <a:cs typeface="Times New Roman" panose="02020603050405020304" charset="0"/>
              </a:rPr>
              <a:t>ĂN</a:t>
            </a:r>
            <a:r>
              <a:rPr lang="en-US" sz="3600" b="1" dirty="0">
                <a:solidFill>
                  <a:srgbClr val="FF0000"/>
                </a:solidFill>
                <a:latin typeface="Times New Roman" panose="02020603050405020304" charset="0"/>
                <a:ea typeface="+mj-ea"/>
                <a:cs typeface="Times New Roman" panose="02020603050405020304" charset="0"/>
              </a:rPr>
              <a:t>:</a:t>
            </a:r>
          </a:p>
          <a:p>
            <a:pPr marL="0" indent="0" algn="just">
              <a:buFont typeface="Arial" pitchFamily="34" charset="0"/>
              <a:buNone/>
            </a:pPr>
            <a:r>
              <a:rPr lang="en-US" sz="3600"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Chuẩn</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bị</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thức</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ăn</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đầy</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đủ</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thực</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hiện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hình</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thức</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cuốn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chiếu</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luân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phiên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từng</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nhóm</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trẻ</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từng</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bàn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a:t>
            </a:r>
          </a:p>
          <a:p>
            <a:pPr marL="0" indent="0" algn="just">
              <a:buFont typeface="Arial" pitchFamily="34" charset="0"/>
              <a:buNone/>
            </a:pP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Cô</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rửa</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tay</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sạch</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sẽ</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tr</a:t>
            </a:r>
            <a:r>
              <a:rPr lang="vi-VN" dirty="0">
                <a:solidFill>
                  <a:srgbClr val="002060"/>
                </a:solidFill>
                <a:latin typeface="Times New Roman" panose="02020603050405020304" charset="0"/>
                <a:ea typeface="+mj-ea"/>
                <a:cs typeface="Times New Roman" panose="02020603050405020304" charset="0"/>
                <a:sym typeface="Wingdings" panose="05000000000000000000" pitchFamily="2" charset="2"/>
              </a:rPr>
              <a:t>ư</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ớc</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khi</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chia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thức</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ăn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và</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nếm</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thức</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ăn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bằng</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thìa</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chén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riêng</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a:t>
            </a:r>
          </a:p>
          <a:p>
            <a:pPr marL="0" indent="0" algn="just">
              <a:buFont typeface="Arial" pitchFamily="34" charset="0"/>
              <a:buNone/>
            </a:pP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Trẻ</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biết</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phối</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hợp</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với</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cô</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và</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bạn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chuẩn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bị</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bữa</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ăn</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a:t>
            </a:r>
          </a:p>
          <a:p>
            <a:pPr marL="0" indent="0" algn="just">
              <a:buFont typeface="Arial" pitchFamily="34" charset="0"/>
              <a:buNone/>
            </a:pP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Trẻ</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 đ</a:t>
            </a:r>
            <a:r>
              <a:rPr lang="vi-VN" dirty="0">
                <a:solidFill>
                  <a:srgbClr val="002060"/>
                </a:solidFill>
                <a:latin typeface="Times New Roman" panose="02020603050405020304" charset="0"/>
                <a:ea typeface="+mj-ea"/>
                <a:cs typeface="Times New Roman" panose="02020603050405020304" charset="0"/>
                <a:sym typeface="Wingdings" panose="05000000000000000000" pitchFamily="2" charset="2"/>
              </a:rPr>
              <a:t>ược vệ sinh sạch sẽ trước khi ăn và sau khi ăn.</a:t>
            </a:r>
          </a:p>
          <a:p>
            <a:pPr marL="0" indent="0" algn="just">
              <a:buFont typeface="Arial" pitchFamily="34" charset="0"/>
              <a:buNone/>
            </a:pPr>
            <a:r>
              <a:rPr lang="vi-VN" dirty="0">
                <a:solidFill>
                  <a:srgbClr val="002060"/>
                </a:solidFill>
                <a:latin typeface="Times New Roman" panose="02020603050405020304" charset="0"/>
                <a:ea typeface="+mj-ea"/>
                <a:cs typeface="Times New Roman" panose="02020603050405020304" charset="0"/>
                <a:sym typeface="Wingdings" panose="05000000000000000000" pitchFamily="2" charset="2"/>
              </a:rPr>
              <a:t>	Giáo dục dinh dưỡng cho trẻ; mở nhạc giờ ăn.</a:t>
            </a:r>
          </a:p>
          <a:p>
            <a:pPr marL="0" indent="0" algn="just">
              <a:buFont typeface="Arial" pitchFamily="34" charset="0"/>
              <a:buNone/>
            </a:pPr>
            <a:r>
              <a:rPr lang="vi-VN" dirty="0">
                <a:solidFill>
                  <a:srgbClr val="002060"/>
                </a:solidFill>
                <a:latin typeface="Times New Roman" panose="02020603050405020304" charset="0"/>
                <a:ea typeface="+mj-ea"/>
                <a:cs typeface="Times New Roman" panose="02020603050405020304" charset="0"/>
                <a:sym typeface="Wingdings" panose="05000000000000000000" pitchFamily="2" charset="2"/>
              </a:rPr>
              <a:t>	Trẻ có kỹ năng sử dụng đồ dùng, biết thu dọn đồ dùng sau khi ăn; thói quen văn minh trong ăn uống.</a:t>
            </a:r>
          </a:p>
          <a:p>
            <a:pPr marL="0" indent="0" algn="just">
              <a:buNone/>
            </a:pPr>
            <a:r>
              <a:rPr lang="vi-VN" dirty="0">
                <a:solidFill>
                  <a:srgbClr val="002060"/>
                </a:solidFill>
                <a:latin typeface="Times New Roman" panose="02020603050405020304" charset="0"/>
                <a:cs typeface="Times New Roman" panose="02020603050405020304" charset="0"/>
              </a:rPr>
              <a:t>	Vận động trẻ ăn hết suất	</a:t>
            </a:r>
            <a:endParaRPr lang="vi-VN" dirty="0">
              <a:solidFill>
                <a:srgbClr val="002060"/>
              </a:solidFill>
              <a:latin typeface="Times New Roman" panose="02020603050405020304" charset="0"/>
              <a:ea typeface="+mj-ea"/>
              <a:cs typeface="Times New Roman" panose="02020603050405020304" charset="0"/>
              <a:sym typeface="Wingdings" panose="05000000000000000000" pitchFamily="2" charset="2"/>
            </a:endParaRPr>
          </a:p>
          <a:p>
            <a:pPr marL="0" indent="0" algn="just">
              <a:buFont typeface="Arial" pitchFamily="34" charset="0"/>
              <a:buNone/>
            </a:pPr>
            <a:r>
              <a:rPr lang="vi-VN"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endPar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endParaRPr>
          </a:p>
          <a:p>
            <a:pPr marL="0" indent="0" algn="just">
              <a:buFont typeface="Arial" pitchFamily="34" charset="0"/>
              <a:buNone/>
            </a:pPr>
            <a:r>
              <a:rPr lang="en-US" sz="36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p>
          <a:p>
            <a:pPr marL="0" indent="0" algn="just">
              <a:buFont typeface="Arial" pitchFamily="34" charset="0"/>
              <a:buNone/>
            </a:pPr>
            <a:r>
              <a:rPr lang="en-US" sz="36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p>
          <a:p>
            <a:pPr marL="0" indent="0" algn="just">
              <a:buFont typeface="Arial" pitchFamily="34" charset="0"/>
              <a:buNone/>
            </a:pPr>
            <a:r>
              <a:rPr lang="en-US" sz="36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endParaRPr lang="en-US" sz="3600" dirty="0">
              <a:solidFill>
                <a:srgbClr val="002060"/>
              </a:solidFill>
              <a:latin typeface="Times New Roman" panose="02020603050405020304" charset="0"/>
              <a:ea typeface="+mj-ea"/>
              <a:cs typeface="Times New Roman" panose="02020603050405020304" charset="0"/>
            </a:endParaRPr>
          </a:p>
        </p:txBody>
      </p:sp>
    </p:spTree>
    <p:extLst>
      <p:ext uri="{BB962C8B-B14F-4D97-AF65-F5344CB8AC3E}">
        <p14:creationId xmlns:p14="http://schemas.microsoft.com/office/powerpoint/2010/main" val="2693152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BC14156-BCA9-43B7-A2D5-F42567D1669F}"/>
              </a:ext>
            </a:extLst>
          </p:cNvPr>
          <p:cNvPicPr>
            <a:picLocks noChangeAspect="1"/>
          </p:cNvPicPr>
          <p:nvPr/>
        </p:nvPicPr>
        <p:blipFill>
          <a:blip r:embed="rId2"/>
          <a:stretch>
            <a:fillRect/>
          </a:stretch>
        </p:blipFill>
        <p:spPr>
          <a:xfrm>
            <a:off x="0" y="-1"/>
            <a:ext cx="8991600" cy="6865971"/>
          </a:xfrm>
          <a:prstGeom prst="rect">
            <a:avLst/>
          </a:prstGeom>
        </p:spPr>
      </p:pic>
      <p:sp>
        <p:nvSpPr>
          <p:cNvPr id="6" name="Title 1">
            <a:extLst>
              <a:ext uri="{FF2B5EF4-FFF2-40B4-BE49-F238E27FC236}">
                <a16:creationId xmlns="" xmlns:a16="http://schemas.microsoft.com/office/drawing/2014/main" id="{80F423F1-9FF1-468D-884F-0DCAB8552EC2}"/>
              </a:ext>
            </a:extLst>
          </p:cNvPr>
          <p:cNvSpPr>
            <a:spLocks noGrp="1"/>
          </p:cNvSpPr>
          <p:nvPr>
            <p:ph type="title"/>
          </p:nvPr>
        </p:nvSpPr>
        <p:spPr>
          <a:xfrm>
            <a:off x="1066800" y="2667000"/>
            <a:ext cx="7010400" cy="1080135"/>
          </a:xfrm>
        </p:spPr>
        <p:txBody>
          <a:bodyPr>
            <a:noAutofit/>
          </a:bodyPr>
          <a:lstStyle/>
          <a:p>
            <a:pPr algn="ctr"/>
            <a:r>
              <a:rPr lang="en-US" sz="9600" dirty="0">
                <a:solidFill>
                  <a:srgbClr val="FF0000"/>
                </a:solidFill>
                <a:latin typeface="Times New Roman" panose="02020603050405020304" charset="0"/>
                <a:cs typeface="Times New Roman" panose="02020603050405020304" charset="0"/>
              </a:rPr>
              <a:t/>
            </a:r>
            <a:br>
              <a:rPr lang="en-US" sz="9600" dirty="0">
                <a:solidFill>
                  <a:srgbClr val="FF0000"/>
                </a:solidFill>
                <a:latin typeface="Times New Roman" panose="02020603050405020304" charset="0"/>
                <a:cs typeface="Times New Roman" panose="02020603050405020304" charset="0"/>
              </a:rPr>
            </a:br>
            <a:r>
              <a:rPr lang="en-US" sz="7000" dirty="0">
                <a:solidFill>
                  <a:srgbClr val="FF0000"/>
                </a:solidFill>
                <a:latin typeface="Times New Roman" panose="02020603050405020304" charset="0"/>
                <a:cs typeface="Times New Roman" panose="02020603050405020304" charset="0"/>
              </a:rPr>
              <a:t>4/.Thao </a:t>
            </a:r>
            <a:r>
              <a:rPr lang="en-US" sz="7000" dirty="0" err="1">
                <a:solidFill>
                  <a:srgbClr val="FF0000"/>
                </a:solidFill>
                <a:latin typeface="Times New Roman" panose="02020603050405020304" charset="0"/>
                <a:cs typeface="Times New Roman" panose="02020603050405020304" charset="0"/>
              </a:rPr>
              <a:t>tác</a:t>
            </a:r>
            <a:r>
              <a:rPr lang="en-US" sz="7000" dirty="0">
                <a:solidFill>
                  <a:srgbClr val="FF0000"/>
                </a:solidFill>
                <a:latin typeface="Times New Roman" panose="02020603050405020304" charset="0"/>
                <a:cs typeface="Times New Roman" panose="02020603050405020304" charset="0"/>
              </a:rPr>
              <a:t/>
            </a:r>
            <a:br>
              <a:rPr lang="en-US" sz="7000" dirty="0">
                <a:solidFill>
                  <a:srgbClr val="FF0000"/>
                </a:solidFill>
                <a:latin typeface="Times New Roman" panose="02020603050405020304" charset="0"/>
                <a:cs typeface="Times New Roman" panose="02020603050405020304" charset="0"/>
              </a:rPr>
            </a:br>
            <a:r>
              <a:rPr lang="en-US" sz="7000" dirty="0">
                <a:solidFill>
                  <a:srgbClr val="FF0000"/>
                </a:solidFill>
                <a:latin typeface="Times New Roman" panose="02020603050405020304" charset="0"/>
                <a:cs typeface="Times New Roman" panose="02020603050405020304" charset="0"/>
              </a:rPr>
              <a:t> </a:t>
            </a:r>
            <a:r>
              <a:rPr lang="en-US" sz="7000" dirty="0" err="1">
                <a:solidFill>
                  <a:srgbClr val="FF0000"/>
                </a:solidFill>
                <a:latin typeface="Times New Roman" panose="02020603050405020304" charset="0"/>
                <a:cs typeface="Times New Roman" panose="02020603050405020304" charset="0"/>
              </a:rPr>
              <a:t>lau</a:t>
            </a:r>
            <a:r>
              <a:rPr lang="en-US" sz="7000" dirty="0">
                <a:solidFill>
                  <a:srgbClr val="FF0000"/>
                </a:solidFill>
                <a:latin typeface="Times New Roman" panose="02020603050405020304" charset="0"/>
                <a:cs typeface="Times New Roman" panose="02020603050405020304" charset="0"/>
              </a:rPr>
              <a:t> </a:t>
            </a:r>
            <a:r>
              <a:rPr lang="en-US" sz="7000" dirty="0" err="1">
                <a:solidFill>
                  <a:srgbClr val="FF0000"/>
                </a:solidFill>
                <a:latin typeface="Times New Roman" panose="02020603050405020304" charset="0"/>
                <a:cs typeface="Times New Roman" panose="02020603050405020304" charset="0"/>
              </a:rPr>
              <a:t>nhà</a:t>
            </a:r>
            <a:r>
              <a:rPr lang="en-US" sz="6600" dirty="0">
                <a:solidFill>
                  <a:srgbClr val="FF0000"/>
                </a:solidFill>
                <a:latin typeface="Times New Roman" panose="02020603050405020304" charset="0"/>
                <a:cs typeface="Times New Roman" panose="02020603050405020304" charset="0"/>
              </a:rPr>
              <a:t/>
            </a:r>
            <a:br>
              <a:rPr lang="en-US" sz="6600" dirty="0">
                <a:solidFill>
                  <a:srgbClr val="FF0000"/>
                </a:solidFill>
                <a:latin typeface="Times New Roman" panose="02020603050405020304" charset="0"/>
                <a:cs typeface="Times New Roman" panose="02020603050405020304" charset="0"/>
              </a:rPr>
            </a:br>
            <a:r>
              <a:rPr lang="en-US" sz="9600" dirty="0">
                <a:solidFill>
                  <a:srgbClr val="FF0000"/>
                </a:solidFill>
                <a:latin typeface="Times New Roman" panose="02020603050405020304" charset="0"/>
                <a:cs typeface="Times New Roman" panose="02020603050405020304" charset="0"/>
              </a:rPr>
              <a:t> </a:t>
            </a:r>
            <a:r>
              <a:rPr lang="en-US" sz="8000" dirty="0">
                <a:solidFill>
                  <a:srgbClr val="FF0000"/>
                </a:solidFill>
                <a:latin typeface="Times New Roman" panose="02020603050405020304" charset="0"/>
                <a:cs typeface="Times New Roman" panose="02020603050405020304" charset="0"/>
              </a:rPr>
              <a:t> </a:t>
            </a:r>
          </a:p>
        </p:txBody>
      </p:sp>
    </p:spTree>
    <p:extLst>
      <p:ext uri="{BB962C8B-B14F-4D97-AF65-F5344CB8AC3E}">
        <p14:creationId xmlns:p14="http://schemas.microsoft.com/office/powerpoint/2010/main" val="97233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4DC4033-CAE4-4ED1-AD60-B8C7E62FABEA}"/>
              </a:ext>
            </a:extLst>
          </p:cNvPr>
          <p:cNvPicPr>
            <a:picLocks noChangeAspect="1"/>
          </p:cNvPicPr>
          <p:nvPr/>
        </p:nvPicPr>
        <p:blipFill>
          <a:blip r:embed="rId2"/>
          <a:stretch>
            <a:fillRect/>
          </a:stretch>
        </p:blipFill>
        <p:spPr>
          <a:xfrm>
            <a:off x="0" y="22769"/>
            <a:ext cx="9144000" cy="6812462"/>
          </a:xfrm>
          <a:prstGeom prst="rect">
            <a:avLst/>
          </a:prstGeom>
        </p:spPr>
      </p:pic>
      <p:sp>
        <p:nvSpPr>
          <p:cNvPr id="3" name="Content Placeholder 3">
            <a:extLst>
              <a:ext uri="{FF2B5EF4-FFF2-40B4-BE49-F238E27FC236}">
                <a16:creationId xmlns="" xmlns:a16="http://schemas.microsoft.com/office/drawing/2014/main" id="{B229912B-2CDF-4639-A979-DCA64F8652B5}"/>
              </a:ext>
            </a:extLst>
          </p:cNvPr>
          <p:cNvSpPr>
            <a:spLocks noGrp="1"/>
          </p:cNvSpPr>
          <p:nvPr>
            <p:ph idx="1"/>
          </p:nvPr>
        </p:nvSpPr>
        <p:spPr>
          <a:xfrm>
            <a:off x="424497" y="264257"/>
            <a:ext cx="8295005" cy="6329485"/>
          </a:xfrm>
        </p:spPr>
        <p:txBody>
          <a:bodyPr>
            <a:noAutofit/>
          </a:bodyPr>
          <a:lstStyle/>
          <a:p>
            <a:pPr marL="0" indent="0" algn="just">
              <a:buNone/>
            </a:pPr>
            <a:r>
              <a:rPr lang="en-US" sz="4000" b="1" u="sng" dirty="0" err="1">
                <a:solidFill>
                  <a:srgbClr val="FF0000"/>
                </a:solidFill>
                <a:latin typeface="Times New Roman" panose="02020603050405020304" charset="0"/>
                <a:ea typeface="+mj-ea"/>
                <a:cs typeface="Times New Roman" panose="02020603050405020304" charset="0"/>
              </a:rPr>
              <a:t>YÊU</a:t>
            </a:r>
            <a:r>
              <a:rPr lang="en-US" sz="4000" b="1" u="sng" dirty="0">
                <a:solidFill>
                  <a:srgbClr val="FF0000"/>
                </a:solidFill>
                <a:latin typeface="Times New Roman" panose="02020603050405020304" charset="0"/>
                <a:ea typeface="+mj-ea"/>
                <a:cs typeface="Times New Roman" panose="02020603050405020304" charset="0"/>
              </a:rPr>
              <a:t> </a:t>
            </a:r>
            <a:r>
              <a:rPr lang="en-US" sz="4000" b="1" u="sng" dirty="0" err="1">
                <a:solidFill>
                  <a:srgbClr val="FF0000"/>
                </a:solidFill>
                <a:latin typeface="Times New Roman" panose="02020603050405020304" charset="0"/>
                <a:ea typeface="+mj-ea"/>
                <a:cs typeface="Times New Roman" panose="02020603050405020304" charset="0"/>
              </a:rPr>
              <a:t>CẦU</a:t>
            </a:r>
            <a:r>
              <a:rPr lang="en-US" sz="4000" b="1" u="sng" dirty="0">
                <a:solidFill>
                  <a:srgbClr val="FF0000"/>
                </a:solidFill>
                <a:latin typeface="Times New Roman" panose="02020603050405020304" charset="0"/>
                <a:ea typeface="+mj-ea"/>
                <a:cs typeface="Times New Roman" panose="02020603050405020304" charset="0"/>
              </a:rPr>
              <a:t> :</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Buổi</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sáng</a:t>
            </a:r>
            <a:r>
              <a:rPr lang="en-US" sz="4000" dirty="0">
                <a:solidFill>
                  <a:srgbClr val="002060"/>
                </a:solidFill>
                <a:latin typeface="Times New Roman" panose="02020603050405020304" charset="0"/>
                <a:ea typeface="+mj-ea"/>
                <a:cs typeface="Times New Roman" panose="02020603050405020304" charset="0"/>
              </a:rPr>
              <a:t>, tr</a:t>
            </a:r>
            <a:r>
              <a:rPr lang="vi-VN" sz="4000" dirty="0">
                <a:solidFill>
                  <a:srgbClr val="002060"/>
                </a:solidFill>
                <a:latin typeface="Times New Roman" panose="02020603050405020304" charset="0"/>
                <a:ea typeface="+mj-ea"/>
                <a:cs typeface="Times New Roman" panose="02020603050405020304" charset="0"/>
              </a:rPr>
              <a:t>ư</a:t>
            </a:r>
            <a:r>
              <a:rPr lang="en-US" sz="4000" dirty="0" err="1">
                <a:solidFill>
                  <a:srgbClr val="002060"/>
                </a:solidFill>
                <a:latin typeface="Times New Roman" panose="02020603050405020304" charset="0"/>
                <a:ea typeface="+mj-ea"/>
                <a:cs typeface="Times New Roman" panose="02020603050405020304" charset="0"/>
              </a:rPr>
              <a:t>ớc</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giờ</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đón</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trẻ</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lau</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toàn</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khu</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vực</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sinh</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hoạt</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của</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trẻ</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hai</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lần</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sau</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giờ</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ăn</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sáng</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và</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chiều</a:t>
            </a:r>
            <a:r>
              <a:rPr lang="en-US" sz="4000" dirty="0">
                <a:solidFill>
                  <a:srgbClr val="002060"/>
                </a:solidFill>
                <a:latin typeface="Times New Roman" panose="02020603050405020304" charset="0"/>
                <a:ea typeface="+mj-ea"/>
                <a:cs typeface="Times New Roman" panose="02020603050405020304" charset="0"/>
              </a:rPr>
              <a:t>) ở </a:t>
            </a:r>
            <a:r>
              <a:rPr lang="en-US" sz="4000" dirty="0" err="1">
                <a:solidFill>
                  <a:srgbClr val="002060"/>
                </a:solidFill>
                <a:latin typeface="Times New Roman" panose="02020603050405020304" charset="0"/>
                <a:ea typeface="+mj-ea"/>
                <a:cs typeface="Times New Roman" panose="02020603050405020304" charset="0"/>
              </a:rPr>
              <a:t>nơi</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trẻ</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ăn</a:t>
            </a:r>
            <a:r>
              <a:rPr lang="en-US" sz="4000" dirty="0">
                <a:solidFill>
                  <a:srgbClr val="002060"/>
                </a:solidFill>
                <a:latin typeface="Times New Roman" panose="02020603050405020304" charset="0"/>
                <a:ea typeface="+mj-ea"/>
                <a:cs typeface="Times New Roman" panose="02020603050405020304" charset="0"/>
              </a:rPr>
              <a:t>. </a:t>
            </a:r>
          </a:p>
          <a:p>
            <a:pPr marL="0" indent="0" algn="just">
              <a:buNone/>
            </a:pPr>
            <a:r>
              <a:rPr lang="en-US" sz="4000" dirty="0">
                <a:solidFill>
                  <a:srgbClr val="002060"/>
                </a:solidFill>
                <a:latin typeface="Times New Roman" panose="02020603050405020304" charset="0"/>
                <a:ea typeface="+mj-ea"/>
                <a:cs typeface="Times New Roman" panose="02020603050405020304" charset="0"/>
              </a:rPr>
              <a:t>	Lau </a:t>
            </a:r>
            <a:r>
              <a:rPr lang="en-US" sz="4000" dirty="0" err="1">
                <a:solidFill>
                  <a:srgbClr val="002060"/>
                </a:solidFill>
                <a:latin typeface="Times New Roman" panose="02020603050405020304" charset="0"/>
                <a:ea typeface="+mj-ea"/>
                <a:cs typeface="Times New Roman" panose="02020603050405020304" charset="0"/>
              </a:rPr>
              <a:t>nhà</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sau</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khi</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dùng</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thuốc</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diệt</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côn</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trùng</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và</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vật</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trung</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gian</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truyền</a:t>
            </a:r>
            <a:r>
              <a:rPr lang="en-US" sz="4000" dirty="0">
                <a:solidFill>
                  <a:srgbClr val="002060"/>
                </a:solidFill>
                <a:latin typeface="Times New Roman" panose="02020603050405020304" charset="0"/>
                <a:ea typeface="+mj-ea"/>
                <a:cs typeface="Times New Roman" panose="02020603050405020304" charset="0"/>
              </a:rPr>
              <a:t> </a:t>
            </a:r>
            <a:r>
              <a:rPr lang="en-US" sz="4000" dirty="0" err="1">
                <a:solidFill>
                  <a:srgbClr val="002060"/>
                </a:solidFill>
                <a:latin typeface="Times New Roman" panose="02020603050405020304" charset="0"/>
                <a:ea typeface="+mj-ea"/>
                <a:cs typeface="Times New Roman" panose="02020603050405020304" charset="0"/>
              </a:rPr>
              <a:t>bệnh</a:t>
            </a:r>
            <a:r>
              <a:rPr lang="en-US" sz="4000" dirty="0">
                <a:solidFill>
                  <a:srgbClr val="002060"/>
                </a:solidFill>
                <a:latin typeface="Times New Roman" panose="02020603050405020304" charset="0"/>
                <a:ea typeface="+mj-ea"/>
                <a:cs typeface="Times New Roman" panose="02020603050405020304" charset="0"/>
              </a:rPr>
              <a:t>.</a:t>
            </a:r>
          </a:p>
          <a:p>
            <a:pPr marL="0" indent="0" algn="just">
              <a:buNone/>
            </a:pPr>
            <a:r>
              <a:rPr lang="en-US" sz="4000" dirty="0">
                <a:solidFill>
                  <a:srgbClr val="002060"/>
                </a:solidFill>
                <a:latin typeface="Times New Roman" panose="02020603050405020304" charset="0"/>
                <a:ea typeface="+mj-ea"/>
                <a:cs typeface="Times New Roman" panose="02020603050405020304" charset="0"/>
              </a:rPr>
              <a:t>	</a:t>
            </a:r>
          </a:p>
          <a:p>
            <a:pPr marL="0" indent="0" algn="just">
              <a:buNone/>
            </a:pPr>
            <a:endParaRPr lang="en-US" sz="4000" dirty="0">
              <a:solidFill>
                <a:srgbClr val="002060"/>
              </a:solidFill>
              <a:latin typeface="Times New Roman" panose="02020603050405020304" charset="0"/>
              <a:ea typeface="+mj-ea"/>
              <a:cs typeface="Times New Roman" panose="02020603050405020304" charset="0"/>
            </a:endParaRPr>
          </a:p>
        </p:txBody>
      </p:sp>
    </p:spTree>
    <p:extLst>
      <p:ext uri="{BB962C8B-B14F-4D97-AF65-F5344CB8AC3E}">
        <p14:creationId xmlns:p14="http://schemas.microsoft.com/office/powerpoint/2010/main" val="2147352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C26D9B5-151B-473A-BFF9-FA5386811795}"/>
              </a:ext>
            </a:extLst>
          </p:cNvPr>
          <p:cNvPicPr>
            <a:picLocks noChangeAspect="1"/>
          </p:cNvPicPr>
          <p:nvPr/>
        </p:nvPicPr>
        <p:blipFill>
          <a:blip r:embed="rId2"/>
          <a:stretch>
            <a:fillRect/>
          </a:stretch>
        </p:blipFill>
        <p:spPr>
          <a:xfrm>
            <a:off x="0" y="22769"/>
            <a:ext cx="9144000" cy="6812462"/>
          </a:xfrm>
          <a:prstGeom prst="rect">
            <a:avLst/>
          </a:prstGeom>
        </p:spPr>
      </p:pic>
      <p:sp>
        <p:nvSpPr>
          <p:cNvPr id="3" name="Content Placeholder 3">
            <a:extLst>
              <a:ext uri="{FF2B5EF4-FFF2-40B4-BE49-F238E27FC236}">
                <a16:creationId xmlns="" xmlns:a16="http://schemas.microsoft.com/office/drawing/2014/main" id="{536001C9-02FC-4DE3-AC52-71E38C51AA73}"/>
              </a:ext>
            </a:extLst>
          </p:cNvPr>
          <p:cNvSpPr>
            <a:spLocks noGrp="1"/>
          </p:cNvSpPr>
          <p:nvPr>
            <p:ph idx="1"/>
          </p:nvPr>
        </p:nvSpPr>
        <p:spPr>
          <a:xfrm>
            <a:off x="391795" y="220980"/>
            <a:ext cx="8295005" cy="6319520"/>
          </a:xfrm>
        </p:spPr>
        <p:txBody>
          <a:bodyPr>
            <a:noAutofit/>
          </a:bodyPr>
          <a:lstStyle/>
          <a:p>
            <a:pPr marL="0" indent="0" algn="just">
              <a:buNone/>
            </a:pPr>
            <a:r>
              <a:rPr lang="en-US" sz="4000" b="1" u="sng" dirty="0">
                <a:solidFill>
                  <a:srgbClr val="FF0000"/>
                </a:solidFill>
                <a:latin typeface="Times New Roman" panose="02020603050405020304" charset="0"/>
                <a:ea typeface="+mj-ea"/>
                <a:cs typeface="Times New Roman" panose="02020603050405020304" charset="0"/>
              </a:rPr>
              <a:t>LAU </a:t>
            </a:r>
            <a:r>
              <a:rPr lang="en-US" sz="4000" b="1" u="sng" dirty="0" err="1">
                <a:solidFill>
                  <a:srgbClr val="FF0000"/>
                </a:solidFill>
                <a:latin typeface="Times New Roman" panose="02020603050405020304" charset="0"/>
                <a:ea typeface="+mj-ea"/>
                <a:cs typeface="Times New Roman" panose="02020603050405020304" charset="0"/>
              </a:rPr>
              <a:t>NHÀ</a:t>
            </a:r>
            <a:r>
              <a:rPr lang="en-US" sz="40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000" dirty="0">
                <a:solidFill>
                  <a:srgbClr val="002060"/>
                </a:solidFill>
                <a:latin typeface="Times New Roman" panose="02020603050405020304" charset="0"/>
                <a:ea typeface="+mj-ea"/>
                <a:cs typeface="Times New Roman" panose="02020603050405020304" charset="0"/>
              </a:rPr>
              <a:t>        </a:t>
            </a:r>
            <a:r>
              <a:rPr lang="en-US" sz="4800" dirty="0">
                <a:solidFill>
                  <a:srgbClr val="002060"/>
                </a:solidFill>
                <a:latin typeface="Times New Roman" panose="02020603050405020304" charset="0"/>
                <a:ea typeface="+mj-ea"/>
                <a:cs typeface="Times New Roman" panose="02020603050405020304" charset="0"/>
              </a:rPr>
              <a:t> Lau </a:t>
            </a:r>
            <a:r>
              <a:rPr lang="en-US" sz="4800" dirty="0" err="1">
                <a:solidFill>
                  <a:srgbClr val="002060"/>
                </a:solidFill>
                <a:latin typeface="Times New Roman" panose="02020603050405020304" charset="0"/>
                <a:ea typeface="+mj-ea"/>
                <a:cs typeface="Times New Roman" panose="02020603050405020304" charset="0"/>
              </a:rPr>
              <a:t>bằng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tải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ẩm</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có</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cán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đẩy</a:t>
            </a:r>
            <a:r>
              <a:rPr lang="en-US" sz="4800" dirty="0">
                <a:solidFill>
                  <a:srgbClr val="002060"/>
                </a:solidFill>
                <a:latin typeface="Times New Roman" panose="02020603050405020304" charset="0"/>
                <a:ea typeface="+mj-ea"/>
                <a:cs typeface="Times New Roman" panose="02020603050405020304" charset="0"/>
              </a:rPr>
              <a:t> </a:t>
            </a:r>
            <a:r>
              <a:rPr lang="en-US" sz="48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sz="4800"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lau</a:t>
            </a:r>
            <a:r>
              <a:rPr lang="en-US" sz="48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sz="4800"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lại</a:t>
            </a:r>
            <a:r>
              <a:rPr lang="en-US" sz="48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sz="4800"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bằng</a:t>
            </a:r>
            <a:r>
              <a:rPr lang="en-US" sz="48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sz="4800"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tải</a:t>
            </a:r>
            <a:r>
              <a:rPr lang="en-US" sz="48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sz="4800" dirty="0" err="1">
                <a:solidFill>
                  <a:srgbClr val="002060"/>
                </a:solidFill>
                <a:latin typeface="Times New Roman" panose="02020603050405020304" charset="0"/>
                <a:ea typeface="+mj-ea"/>
                <a:cs typeface="Times New Roman" panose="02020603050405020304" charset="0"/>
                <a:sym typeface="Wingdings" panose="05000000000000000000" pitchFamily="2" charset="2"/>
              </a:rPr>
              <a:t>khô</a:t>
            </a:r>
            <a:r>
              <a:rPr lang="en-US" sz="4800" dirty="0">
                <a:solidFill>
                  <a:srgbClr val="002060"/>
                </a:solidFill>
                <a:latin typeface="Times New Roman" panose="02020603050405020304" charset="0"/>
                <a:ea typeface="+mj-ea"/>
                <a:cs typeface="Times New Roman" panose="02020603050405020304" charset="0"/>
                <a:sym typeface="Wingdings" panose="05000000000000000000" pitchFamily="2" charset="2"/>
              </a:rPr>
              <a:t> </a:t>
            </a:r>
            <a:r>
              <a:rPr lang="en-US" sz="4800" dirty="0">
                <a:solidFill>
                  <a:srgbClr val="002060"/>
                </a:solidFill>
                <a:latin typeface="Times New Roman" panose="02020603050405020304" charset="0"/>
                <a:ea typeface="+mj-ea"/>
                <a:cs typeface="Times New Roman" panose="02020603050405020304" charset="0"/>
                <a:sym typeface="+mn-ea"/>
              </a:rPr>
              <a:t>(</a:t>
            </a:r>
            <a:r>
              <a:rPr lang="en-US" sz="4800" dirty="0" err="1">
                <a:solidFill>
                  <a:srgbClr val="002060"/>
                </a:solidFill>
                <a:latin typeface="Times New Roman" panose="02020603050405020304" charset="0"/>
                <a:ea typeface="+mj-ea"/>
                <a:cs typeface="Times New Roman" panose="02020603050405020304" charset="0"/>
                <a:sym typeface="+mn-ea"/>
              </a:rPr>
              <a:t>lau</a:t>
            </a:r>
            <a:r>
              <a:rPr lang="en-US" sz="4800" dirty="0">
                <a:solidFill>
                  <a:srgbClr val="002060"/>
                </a:solidFill>
                <a:latin typeface="Times New Roman" panose="02020603050405020304" charset="0"/>
                <a:ea typeface="+mj-ea"/>
                <a:cs typeface="Times New Roman" panose="02020603050405020304" charset="0"/>
                <a:sym typeface="+mn-ea"/>
              </a:rPr>
              <a:t> </a:t>
            </a:r>
            <a:r>
              <a:rPr lang="en-US" sz="4800" dirty="0" err="1">
                <a:solidFill>
                  <a:srgbClr val="002060"/>
                </a:solidFill>
                <a:latin typeface="Times New Roman" panose="02020603050405020304" charset="0"/>
                <a:ea typeface="+mj-ea"/>
                <a:cs typeface="Times New Roman" panose="02020603050405020304" charset="0"/>
                <a:sym typeface="+mn-ea"/>
              </a:rPr>
              <a:t>nhà</a:t>
            </a:r>
            <a:r>
              <a:rPr lang="en-US" sz="4800" dirty="0">
                <a:solidFill>
                  <a:srgbClr val="002060"/>
                </a:solidFill>
                <a:latin typeface="Times New Roman" panose="02020603050405020304" charset="0"/>
                <a:ea typeface="+mj-ea"/>
                <a:cs typeface="Times New Roman" panose="02020603050405020304" charset="0"/>
                <a:sym typeface="+mn-ea"/>
              </a:rPr>
              <a:t> </a:t>
            </a:r>
            <a:r>
              <a:rPr lang="en-US" sz="4800" dirty="0" err="1">
                <a:solidFill>
                  <a:srgbClr val="002060"/>
                </a:solidFill>
                <a:latin typeface="Times New Roman" panose="02020603050405020304" charset="0"/>
                <a:ea typeface="+mj-ea"/>
                <a:cs typeface="Times New Roman" panose="02020603050405020304" charset="0"/>
                <a:sym typeface="+mn-ea"/>
              </a:rPr>
              <a:t>không</a:t>
            </a:r>
            <a:r>
              <a:rPr lang="en-US" sz="4800" dirty="0">
                <a:solidFill>
                  <a:srgbClr val="002060"/>
                </a:solidFill>
                <a:latin typeface="Times New Roman" panose="02020603050405020304" charset="0"/>
                <a:ea typeface="+mj-ea"/>
                <a:cs typeface="Times New Roman" panose="02020603050405020304" charset="0"/>
                <a:sym typeface="+mn-ea"/>
              </a:rPr>
              <a:t> </a:t>
            </a:r>
            <a:r>
              <a:rPr lang="en-US" sz="4800" dirty="0" err="1">
                <a:solidFill>
                  <a:srgbClr val="002060"/>
                </a:solidFill>
                <a:latin typeface="Times New Roman" panose="02020603050405020304" charset="0"/>
                <a:ea typeface="+mj-ea"/>
                <a:cs typeface="Times New Roman" panose="02020603050405020304" charset="0"/>
                <a:sym typeface="+mn-ea"/>
              </a:rPr>
              <a:t>mở</a:t>
            </a:r>
            <a:r>
              <a:rPr lang="en-US" sz="4800" dirty="0">
                <a:solidFill>
                  <a:srgbClr val="002060"/>
                </a:solidFill>
                <a:latin typeface="Times New Roman" panose="02020603050405020304" charset="0"/>
                <a:ea typeface="+mj-ea"/>
                <a:cs typeface="Times New Roman" panose="02020603050405020304" charset="0"/>
                <a:sym typeface="+mn-ea"/>
              </a:rPr>
              <a:t> </a:t>
            </a:r>
            <a:r>
              <a:rPr lang="en-US" sz="4800" dirty="0" err="1">
                <a:solidFill>
                  <a:srgbClr val="002060"/>
                </a:solidFill>
                <a:latin typeface="Times New Roman" panose="02020603050405020304" charset="0"/>
                <a:ea typeface="+mj-ea"/>
                <a:cs typeface="Times New Roman" panose="02020603050405020304" charset="0"/>
                <a:sym typeface="+mn-ea"/>
              </a:rPr>
              <a:t>quạt</a:t>
            </a:r>
            <a:r>
              <a:rPr lang="en-US" sz="4800" dirty="0">
                <a:solidFill>
                  <a:srgbClr val="002060"/>
                </a:solidFill>
                <a:latin typeface="Times New Roman" panose="02020603050405020304" charset="0"/>
                <a:ea typeface="+mj-ea"/>
                <a:cs typeface="Times New Roman" panose="02020603050405020304" charset="0"/>
                <a:sym typeface="+mn-ea"/>
              </a:rPr>
              <a:t>)</a:t>
            </a:r>
            <a:r>
              <a:rPr lang="en-US" sz="4800" dirty="0">
                <a:solidFill>
                  <a:srgbClr val="002060"/>
                </a:solidFill>
                <a:latin typeface="Times New Roman" panose="02020603050405020304" charset="0"/>
                <a:ea typeface="+mj-ea"/>
                <a:cs typeface="Times New Roman" panose="02020603050405020304" charset="0"/>
              </a:rPr>
              <a:t>.</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Lau </a:t>
            </a:r>
            <a:r>
              <a:rPr lang="en-US" sz="4800" dirty="0" err="1">
                <a:solidFill>
                  <a:srgbClr val="002060"/>
                </a:solidFill>
                <a:latin typeface="Times New Roman" panose="02020603050405020304" charset="0"/>
                <a:ea typeface="+mj-ea"/>
                <a:cs typeface="Times New Roman" panose="02020603050405020304" charset="0"/>
              </a:rPr>
              <a:t>theo</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hướng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đi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giật</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lùi</a:t>
            </a:r>
            <a:r>
              <a:rPr lang="en-US" sz="4800" dirty="0">
                <a:solidFill>
                  <a:srgbClr val="002060"/>
                </a:solidFill>
                <a:latin typeface="Times New Roman" panose="02020603050405020304" charset="0"/>
                <a:ea typeface="+mj-ea"/>
                <a:cs typeface="Times New Roman" panose="02020603050405020304" charset="0"/>
              </a:rPr>
              <a:t>.</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Lau </a:t>
            </a:r>
            <a:r>
              <a:rPr lang="en-US" sz="4800" dirty="0" err="1">
                <a:solidFill>
                  <a:srgbClr val="002060"/>
                </a:solidFill>
                <a:latin typeface="Times New Roman" panose="02020603050405020304" charset="0"/>
                <a:ea typeface="+mj-ea"/>
                <a:cs typeface="Times New Roman" panose="02020603050405020304" charset="0"/>
              </a:rPr>
              <a:t>chỗ</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sạch</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trước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chỗ</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bẩn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sau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cùng</a:t>
            </a:r>
            <a:r>
              <a:rPr lang="en-US" sz="4800" dirty="0">
                <a:solidFill>
                  <a:srgbClr val="002060"/>
                </a:solidFill>
                <a:latin typeface="Times New Roman" panose="02020603050405020304" charset="0"/>
                <a:ea typeface="+mj-ea"/>
                <a:cs typeface="Times New Roman" panose="02020603050405020304" charset="0"/>
              </a:rPr>
              <a:t>.</a:t>
            </a:r>
          </a:p>
        </p:txBody>
      </p:sp>
    </p:spTree>
    <p:extLst>
      <p:ext uri="{BB962C8B-B14F-4D97-AF65-F5344CB8AC3E}">
        <p14:creationId xmlns:p14="http://schemas.microsoft.com/office/powerpoint/2010/main" val="683868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E5A8E93-9D6C-43FC-89C2-B048CF0CE452}"/>
              </a:ext>
            </a:extLst>
          </p:cNvPr>
          <p:cNvPicPr>
            <a:picLocks noChangeAspect="1"/>
          </p:cNvPicPr>
          <p:nvPr/>
        </p:nvPicPr>
        <p:blipFill>
          <a:blip r:embed="rId2"/>
          <a:stretch>
            <a:fillRect/>
          </a:stretch>
        </p:blipFill>
        <p:spPr>
          <a:xfrm>
            <a:off x="0" y="5862"/>
            <a:ext cx="9144000" cy="7690338"/>
          </a:xfrm>
          <a:prstGeom prst="rect">
            <a:avLst/>
          </a:prstGeom>
        </p:spPr>
      </p:pic>
      <p:sp>
        <p:nvSpPr>
          <p:cNvPr id="6" name="Title 1">
            <a:extLst>
              <a:ext uri="{FF2B5EF4-FFF2-40B4-BE49-F238E27FC236}">
                <a16:creationId xmlns="" xmlns:a16="http://schemas.microsoft.com/office/drawing/2014/main" id="{B355DD3D-6D24-4753-B5CD-A0D19B7AA8B5}"/>
              </a:ext>
            </a:extLst>
          </p:cNvPr>
          <p:cNvSpPr>
            <a:spLocks noGrp="1"/>
          </p:cNvSpPr>
          <p:nvPr>
            <p:ph type="title"/>
          </p:nvPr>
        </p:nvSpPr>
        <p:spPr>
          <a:xfrm>
            <a:off x="-29308" y="3657600"/>
            <a:ext cx="12297410" cy="1901190"/>
          </a:xfrm>
        </p:spPr>
        <p:txBody>
          <a:bodyPr>
            <a:noAutofit/>
          </a:bodyPr>
          <a:lstStyle/>
          <a:p>
            <a:pPr algn="ctr"/>
            <a:r>
              <a:rPr lang="en-US" sz="9600" dirty="0">
                <a:solidFill>
                  <a:srgbClr val="FF0000"/>
                </a:solidFill>
                <a:latin typeface="Times New Roman" panose="02020603050405020304" charset="0"/>
                <a:cs typeface="Times New Roman" panose="02020603050405020304" charset="0"/>
              </a:rPr>
              <a:t/>
            </a:r>
            <a:br>
              <a:rPr lang="en-US" sz="9600" dirty="0">
                <a:solidFill>
                  <a:srgbClr val="FF0000"/>
                </a:solidFill>
                <a:latin typeface="Times New Roman" panose="02020603050405020304" charset="0"/>
                <a:cs typeface="Times New Roman" panose="02020603050405020304" charset="0"/>
              </a:rPr>
            </a:br>
            <a:r>
              <a:rPr lang="en-US" sz="5800" dirty="0">
                <a:solidFill>
                  <a:srgbClr val="FF0000"/>
                </a:solidFill>
                <a:latin typeface="Times New Roman" panose="02020603050405020304" charset="0"/>
                <a:cs typeface="Times New Roman" panose="02020603050405020304" charset="0"/>
              </a:rPr>
              <a:t>5/.Thao </a:t>
            </a:r>
            <a:r>
              <a:rPr lang="en-US" sz="5800" dirty="0" err="1">
                <a:solidFill>
                  <a:srgbClr val="FF0000"/>
                </a:solidFill>
                <a:latin typeface="Times New Roman" panose="02020603050405020304" charset="0"/>
                <a:cs typeface="Times New Roman" panose="02020603050405020304" charset="0"/>
              </a:rPr>
              <a:t>tác</a:t>
            </a:r>
            <a:r>
              <a:rPr lang="en-US" sz="5800" dirty="0">
                <a:solidFill>
                  <a:srgbClr val="FF0000"/>
                </a:solidFill>
                <a:latin typeface="Times New Roman" panose="02020603050405020304" charset="0"/>
                <a:cs typeface="Times New Roman" panose="02020603050405020304" charset="0"/>
              </a:rPr>
              <a:t> </a:t>
            </a:r>
            <a:br>
              <a:rPr lang="en-US" sz="5800" dirty="0">
                <a:solidFill>
                  <a:srgbClr val="FF0000"/>
                </a:solidFill>
                <a:latin typeface="Times New Roman" panose="02020603050405020304" charset="0"/>
                <a:cs typeface="Times New Roman" panose="02020603050405020304" charset="0"/>
              </a:rPr>
            </a:br>
            <a:r>
              <a:rPr lang="en-US" sz="5800" dirty="0" err="1">
                <a:solidFill>
                  <a:srgbClr val="FF0000"/>
                </a:solidFill>
                <a:latin typeface="Times New Roman" panose="02020603050405020304" charset="0"/>
                <a:cs typeface="Times New Roman" panose="02020603050405020304" charset="0"/>
              </a:rPr>
              <a:t>lau</a:t>
            </a:r>
            <a:r>
              <a:rPr lang="en-US" sz="5800" dirty="0">
                <a:solidFill>
                  <a:srgbClr val="FF0000"/>
                </a:solidFill>
                <a:latin typeface="Times New Roman" panose="02020603050405020304" charset="0"/>
                <a:cs typeface="Times New Roman" panose="02020603050405020304" charset="0"/>
              </a:rPr>
              <a:t> </a:t>
            </a:r>
            <a:r>
              <a:rPr lang="en-US" sz="5800" dirty="0" err="1">
                <a:solidFill>
                  <a:srgbClr val="FF0000"/>
                </a:solidFill>
                <a:latin typeface="Times New Roman" panose="02020603050405020304" charset="0"/>
                <a:cs typeface="Times New Roman" panose="02020603050405020304" charset="0"/>
              </a:rPr>
              <a:t>nước</a:t>
            </a:r>
            <a:r>
              <a:rPr lang="en-US" sz="5800" dirty="0">
                <a:solidFill>
                  <a:srgbClr val="FF0000"/>
                </a:solidFill>
                <a:latin typeface="Times New Roman" panose="02020603050405020304" charset="0"/>
                <a:cs typeface="Times New Roman" panose="02020603050405020304" charset="0"/>
              </a:rPr>
              <a:t> </a:t>
            </a:r>
            <a:r>
              <a:rPr lang="en-US" sz="5800" dirty="0" err="1">
                <a:solidFill>
                  <a:srgbClr val="FF0000"/>
                </a:solidFill>
                <a:latin typeface="Times New Roman" panose="02020603050405020304" charset="0"/>
                <a:cs typeface="Times New Roman" panose="02020603050405020304" charset="0"/>
              </a:rPr>
              <a:t>tiểu</a:t>
            </a:r>
            <a:r>
              <a:rPr lang="en-US" sz="9600" dirty="0">
                <a:solidFill>
                  <a:srgbClr val="FF0000"/>
                </a:solidFill>
                <a:latin typeface="Times New Roman" panose="02020603050405020304" charset="0"/>
                <a:cs typeface="Times New Roman" panose="02020603050405020304" charset="0"/>
              </a:rPr>
              <a:t/>
            </a:r>
            <a:br>
              <a:rPr lang="en-US" sz="9600" dirty="0">
                <a:solidFill>
                  <a:srgbClr val="FF0000"/>
                </a:solidFill>
                <a:latin typeface="Times New Roman" panose="02020603050405020304" charset="0"/>
                <a:cs typeface="Times New Roman" panose="02020603050405020304" charset="0"/>
              </a:rPr>
            </a:br>
            <a:r>
              <a:rPr lang="en-US" sz="9600" dirty="0">
                <a:solidFill>
                  <a:srgbClr val="FF0000"/>
                </a:solidFill>
                <a:latin typeface="Times New Roman" panose="02020603050405020304" charset="0"/>
                <a:cs typeface="Times New Roman" panose="02020603050405020304" charset="0"/>
              </a:rPr>
              <a:t> </a:t>
            </a:r>
            <a:r>
              <a:rPr lang="en-US" sz="8000" dirty="0">
                <a:solidFill>
                  <a:srgbClr val="FF0000"/>
                </a:solidFill>
                <a:latin typeface="Times New Roman" panose="02020603050405020304" charset="0"/>
                <a:cs typeface="Times New Roman" panose="02020603050405020304" charset="0"/>
              </a:rPr>
              <a:t> </a:t>
            </a:r>
          </a:p>
        </p:txBody>
      </p:sp>
    </p:spTree>
    <p:extLst>
      <p:ext uri="{BB962C8B-B14F-4D97-AF65-F5344CB8AC3E}">
        <p14:creationId xmlns:p14="http://schemas.microsoft.com/office/powerpoint/2010/main" val="125107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B9E87BD-44F3-4B7C-8056-9A8B854CE82F}"/>
              </a:ext>
            </a:extLst>
          </p:cNvPr>
          <p:cNvPicPr>
            <a:picLocks noChangeAspect="1"/>
          </p:cNvPicPr>
          <p:nvPr/>
        </p:nvPicPr>
        <p:blipFill>
          <a:blip r:embed="rId2"/>
          <a:stretch>
            <a:fillRect/>
          </a:stretch>
        </p:blipFill>
        <p:spPr>
          <a:xfrm>
            <a:off x="0" y="22769"/>
            <a:ext cx="9144000" cy="6812462"/>
          </a:xfrm>
          <a:prstGeom prst="rect">
            <a:avLst/>
          </a:prstGeom>
        </p:spPr>
      </p:pic>
      <p:sp>
        <p:nvSpPr>
          <p:cNvPr id="3" name="Content Placeholder 3">
            <a:extLst>
              <a:ext uri="{FF2B5EF4-FFF2-40B4-BE49-F238E27FC236}">
                <a16:creationId xmlns="" xmlns:a16="http://schemas.microsoft.com/office/drawing/2014/main" id="{81B416A6-A622-4EE8-9694-20DB4A3089DB}"/>
              </a:ext>
            </a:extLst>
          </p:cNvPr>
          <p:cNvSpPr>
            <a:spLocks noGrp="1"/>
          </p:cNvSpPr>
          <p:nvPr>
            <p:ph idx="1"/>
          </p:nvPr>
        </p:nvSpPr>
        <p:spPr>
          <a:xfrm>
            <a:off x="391795" y="220980"/>
            <a:ext cx="8447405" cy="6319520"/>
          </a:xfrm>
        </p:spPr>
        <p:txBody>
          <a:bodyPr>
            <a:noAutofit/>
          </a:bodyPr>
          <a:lstStyle/>
          <a:p>
            <a:pPr marL="0" indent="0" algn="just">
              <a:buNone/>
            </a:pPr>
            <a:r>
              <a:rPr lang="en-US" sz="4000" b="1" u="sng" dirty="0" err="1">
                <a:solidFill>
                  <a:srgbClr val="FF0000"/>
                </a:solidFill>
                <a:latin typeface="Times New Roman" panose="02020603050405020304" charset="0"/>
                <a:ea typeface="+mj-ea"/>
                <a:cs typeface="Times New Roman" panose="02020603050405020304" charset="0"/>
              </a:rPr>
              <a:t>YÊU</a:t>
            </a:r>
            <a:r>
              <a:rPr lang="en-US" sz="4000" b="1" u="sng" dirty="0">
                <a:solidFill>
                  <a:srgbClr val="FF0000"/>
                </a:solidFill>
                <a:latin typeface="Times New Roman" panose="02020603050405020304" charset="0"/>
                <a:ea typeface="+mj-ea"/>
                <a:cs typeface="Times New Roman" panose="02020603050405020304" charset="0"/>
              </a:rPr>
              <a:t> </a:t>
            </a:r>
            <a:r>
              <a:rPr lang="en-US" sz="4000" b="1" u="sng" dirty="0" err="1">
                <a:solidFill>
                  <a:srgbClr val="FF0000"/>
                </a:solidFill>
                <a:latin typeface="Times New Roman" panose="02020603050405020304" charset="0"/>
                <a:ea typeface="+mj-ea"/>
                <a:cs typeface="Times New Roman" panose="02020603050405020304" charset="0"/>
              </a:rPr>
              <a:t>CẦU</a:t>
            </a:r>
            <a:r>
              <a:rPr lang="en-US" sz="40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000" dirty="0">
                <a:solidFill>
                  <a:srgbClr val="002060"/>
                </a:solidFill>
                <a:latin typeface="Times New Roman" panose="02020603050405020304" charset="0"/>
                <a:ea typeface="+mj-ea"/>
                <a:cs typeface="Times New Roman" panose="02020603050405020304" charset="0"/>
              </a:rPr>
              <a:t>        </a:t>
            </a:r>
            <a:r>
              <a:rPr lang="en-US" sz="4800" dirty="0">
                <a:solidFill>
                  <a:srgbClr val="002060"/>
                </a:solidFill>
                <a:latin typeface="Times New Roman" panose="02020603050405020304" charset="0"/>
                <a:ea typeface="+mj-ea"/>
                <a:cs typeface="Times New Roman" panose="02020603050405020304" charset="0"/>
              </a:rPr>
              <a:t>Lau </a:t>
            </a:r>
            <a:r>
              <a:rPr lang="en-US" sz="4800" dirty="0" err="1">
                <a:solidFill>
                  <a:srgbClr val="002060"/>
                </a:solidFill>
                <a:latin typeface="Times New Roman" panose="02020603050405020304" charset="0"/>
                <a:ea typeface="+mj-ea"/>
                <a:cs typeface="Times New Roman" panose="02020603050405020304" charset="0"/>
              </a:rPr>
              <a:t>sạch</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không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có</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mùi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hôi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khai</a:t>
            </a:r>
            <a:r>
              <a:rPr lang="en-US" sz="4800" dirty="0">
                <a:solidFill>
                  <a:srgbClr val="002060"/>
                </a:solidFill>
                <a:latin typeface="Times New Roman" panose="02020603050405020304" charset="0"/>
                <a:ea typeface="+mj-ea"/>
                <a:cs typeface="Times New Roman" panose="02020603050405020304" charset="0"/>
              </a:rPr>
              <a:t>.</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Tải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khăn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lau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nhà</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phải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lau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sạch</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Tải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lau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nhà</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vệ</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sinh</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không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được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lau</a:t>
            </a:r>
            <a:r>
              <a:rPr lang="en-US" sz="4800" dirty="0">
                <a:solidFill>
                  <a:srgbClr val="002060"/>
                </a:solidFill>
                <a:latin typeface="Times New Roman" panose="02020603050405020304" charset="0"/>
                <a:ea typeface="+mj-ea"/>
                <a:cs typeface="Times New Roman" panose="02020603050405020304" charset="0"/>
              </a:rPr>
              <a:t> sang </a:t>
            </a:r>
            <a:r>
              <a:rPr lang="en-US" sz="4800" dirty="0" err="1">
                <a:solidFill>
                  <a:srgbClr val="002060"/>
                </a:solidFill>
                <a:latin typeface="Times New Roman" panose="02020603050405020304" charset="0"/>
                <a:ea typeface="+mj-ea"/>
                <a:cs typeface="Times New Roman" panose="02020603050405020304" charset="0"/>
              </a:rPr>
              <a:t>phòng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khác</a:t>
            </a:r>
            <a:r>
              <a:rPr lang="en-US" sz="4800" dirty="0">
                <a:solidFill>
                  <a:srgbClr val="002060"/>
                </a:solidFill>
                <a:latin typeface="Times New Roman" panose="02020603050405020304" charset="0"/>
                <a:ea typeface="+mj-ea"/>
                <a:cs typeface="Times New Roman" panose="02020603050405020304" charset="0"/>
              </a:rPr>
              <a:t>.</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Không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dùng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quần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áo</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tã</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của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trẻ</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đang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mặc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để</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lau</a:t>
            </a:r>
            <a:r>
              <a:rPr lang="en-US" sz="4800" dirty="0">
                <a:solidFill>
                  <a:srgbClr val="002060"/>
                </a:solidFill>
                <a:latin typeface="Times New Roman" panose="02020603050405020304" charset="0"/>
                <a:ea typeface="+mj-ea"/>
                <a:cs typeface="Times New Roman" panose="02020603050405020304" charset="0"/>
              </a:rPr>
              <a:t>.</a:t>
            </a:r>
          </a:p>
        </p:txBody>
      </p:sp>
    </p:spTree>
    <p:extLst>
      <p:ext uri="{BB962C8B-B14F-4D97-AF65-F5344CB8AC3E}">
        <p14:creationId xmlns:p14="http://schemas.microsoft.com/office/powerpoint/2010/main" val="4006353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56DA3AD-4346-4AC8-A46A-7F83A957BD1E}"/>
              </a:ext>
            </a:extLst>
          </p:cNvPr>
          <p:cNvPicPr>
            <a:picLocks noChangeAspect="1"/>
          </p:cNvPicPr>
          <p:nvPr/>
        </p:nvPicPr>
        <p:blipFill>
          <a:blip r:embed="rId2"/>
          <a:stretch>
            <a:fillRect/>
          </a:stretch>
        </p:blipFill>
        <p:spPr>
          <a:xfrm>
            <a:off x="0" y="22769"/>
            <a:ext cx="9144000" cy="6812462"/>
          </a:xfrm>
          <a:prstGeom prst="rect">
            <a:avLst/>
          </a:prstGeom>
        </p:spPr>
      </p:pic>
      <p:sp>
        <p:nvSpPr>
          <p:cNvPr id="3" name="Content Placeholder 3">
            <a:extLst>
              <a:ext uri="{FF2B5EF4-FFF2-40B4-BE49-F238E27FC236}">
                <a16:creationId xmlns="" xmlns:a16="http://schemas.microsoft.com/office/drawing/2014/main" id="{53E612A6-2911-42D9-AFED-CFB80E69D15A}"/>
              </a:ext>
            </a:extLst>
          </p:cNvPr>
          <p:cNvSpPr>
            <a:spLocks noGrp="1"/>
          </p:cNvSpPr>
          <p:nvPr>
            <p:ph idx="1"/>
          </p:nvPr>
        </p:nvSpPr>
        <p:spPr>
          <a:xfrm>
            <a:off x="391795" y="220980"/>
            <a:ext cx="8599805" cy="6319520"/>
          </a:xfrm>
        </p:spPr>
        <p:txBody>
          <a:bodyPr>
            <a:noAutofit/>
          </a:bodyPr>
          <a:lstStyle/>
          <a:p>
            <a:pPr marL="0" indent="0" algn="just">
              <a:buNone/>
            </a:pPr>
            <a:r>
              <a:rPr lang="en-US" sz="4000" b="1" u="sng" dirty="0">
                <a:solidFill>
                  <a:srgbClr val="FF0000"/>
                </a:solidFill>
                <a:latin typeface="Times New Roman" panose="02020603050405020304" charset="0"/>
                <a:ea typeface="+mj-ea"/>
                <a:cs typeface="Times New Roman" panose="02020603050405020304" charset="0"/>
              </a:rPr>
              <a:t>LAU </a:t>
            </a:r>
            <a:r>
              <a:rPr lang="en-US" sz="4000" b="1" u="sng" dirty="0" err="1">
                <a:solidFill>
                  <a:srgbClr val="FF0000"/>
                </a:solidFill>
                <a:latin typeface="Times New Roman" panose="02020603050405020304" charset="0"/>
                <a:ea typeface="+mj-ea"/>
                <a:cs typeface="Times New Roman" panose="02020603050405020304" charset="0"/>
              </a:rPr>
              <a:t>NƯỚC</a:t>
            </a:r>
            <a:r>
              <a:rPr lang="en-US" sz="4000" b="1" u="sng" dirty="0">
                <a:solidFill>
                  <a:srgbClr val="FF0000"/>
                </a:solidFill>
                <a:latin typeface="Times New Roman" panose="02020603050405020304" charset="0"/>
                <a:ea typeface="+mj-ea"/>
                <a:cs typeface="Times New Roman" panose="02020603050405020304" charset="0"/>
              </a:rPr>
              <a:t> </a:t>
            </a:r>
            <a:r>
              <a:rPr lang="en-US" sz="4000" b="1" u="sng" dirty="0" err="1">
                <a:solidFill>
                  <a:srgbClr val="FF0000"/>
                </a:solidFill>
                <a:latin typeface="Times New Roman" panose="02020603050405020304" charset="0"/>
                <a:ea typeface="+mj-ea"/>
                <a:cs typeface="Times New Roman" panose="02020603050405020304" charset="0"/>
              </a:rPr>
              <a:t>TIỂU</a:t>
            </a:r>
            <a:r>
              <a:rPr lang="en-US" sz="40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0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Dùng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tải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riêng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không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dùng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chung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với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tải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lau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nhà</a:t>
            </a:r>
            <a:r>
              <a:rPr lang="en-US" sz="4800" dirty="0">
                <a:solidFill>
                  <a:srgbClr val="002060"/>
                </a:solidFill>
                <a:latin typeface="Times New Roman" panose="02020603050405020304" charset="0"/>
                <a:ea typeface="+mj-ea"/>
                <a:cs typeface="Times New Roman" panose="02020603050405020304" charset="0"/>
              </a:rPr>
              <a:t>.</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Dùng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khăn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khô</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thấm</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nước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tiểu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theo</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vòng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xoắn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ốc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từ</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ngoài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vào</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trong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hoặc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thấm</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nước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bằng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cách</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cuốn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tròn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khăn</a:t>
            </a:r>
            <a:r>
              <a:rPr lang="en-US" sz="4800" dirty="0">
                <a:solidFill>
                  <a:srgbClr val="002060"/>
                </a:solidFill>
                <a:latin typeface="Times New Roman" panose="02020603050405020304" charset="0"/>
                <a:ea typeface="+mj-ea"/>
                <a:cs typeface="Times New Roman" panose="02020603050405020304" charset="0"/>
              </a:rPr>
              <a:t>. Lau </a:t>
            </a:r>
            <a:r>
              <a:rPr lang="en-US" sz="4800" dirty="0" err="1">
                <a:solidFill>
                  <a:srgbClr val="002060"/>
                </a:solidFill>
                <a:latin typeface="Times New Roman" panose="02020603050405020304" charset="0"/>
                <a:ea typeface="+mj-ea"/>
                <a:cs typeface="Times New Roman" panose="02020603050405020304" charset="0"/>
              </a:rPr>
              <a:t>lại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bằng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tải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ẩm</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cuối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cùng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lau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lại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tải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khô</a:t>
            </a:r>
            <a:r>
              <a:rPr lang="en-US" sz="4800" dirty="0">
                <a:solidFill>
                  <a:srgbClr val="002060"/>
                </a:solidFill>
                <a:latin typeface="Times New Roman" panose="02020603050405020304" charset="0"/>
                <a:ea typeface="+mj-ea"/>
                <a:cs typeface="Times New Roman" panose="02020603050405020304" charset="0"/>
              </a:rPr>
              <a:t>.</a:t>
            </a:r>
          </a:p>
        </p:txBody>
      </p:sp>
    </p:spTree>
    <p:extLst>
      <p:ext uri="{BB962C8B-B14F-4D97-AF65-F5344CB8AC3E}">
        <p14:creationId xmlns:p14="http://schemas.microsoft.com/office/powerpoint/2010/main" val="3242665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4AA9105-E4F5-42AC-A8B7-AD0398386267}"/>
              </a:ext>
            </a:extLst>
          </p:cNvPr>
          <p:cNvPicPr>
            <a:picLocks noChangeAspect="1"/>
          </p:cNvPicPr>
          <p:nvPr/>
        </p:nvPicPr>
        <p:blipFill>
          <a:blip r:embed="rId2"/>
          <a:stretch>
            <a:fillRect/>
          </a:stretch>
        </p:blipFill>
        <p:spPr>
          <a:xfrm>
            <a:off x="-152400" y="25791"/>
            <a:ext cx="9144000" cy="6858000"/>
          </a:xfrm>
          <a:prstGeom prst="rect">
            <a:avLst/>
          </a:prstGeom>
        </p:spPr>
      </p:pic>
      <p:sp>
        <p:nvSpPr>
          <p:cNvPr id="6" name="Title 5">
            <a:extLst>
              <a:ext uri="{FF2B5EF4-FFF2-40B4-BE49-F238E27FC236}">
                <a16:creationId xmlns="" xmlns:a16="http://schemas.microsoft.com/office/drawing/2014/main" id="{6E2DCA26-169D-424C-AC9C-6CA45BCFCEF5}"/>
              </a:ext>
            </a:extLst>
          </p:cNvPr>
          <p:cNvSpPr>
            <a:spLocks noGrp="1"/>
          </p:cNvSpPr>
          <p:nvPr>
            <p:ph type="title"/>
          </p:nvPr>
        </p:nvSpPr>
        <p:spPr/>
        <p:txBody>
          <a:bodyPr/>
          <a:lstStyle/>
          <a:p>
            <a:endParaRPr lang="vi-VN"/>
          </a:p>
        </p:txBody>
      </p:sp>
      <p:sp>
        <p:nvSpPr>
          <p:cNvPr id="7" name="Title 1">
            <a:extLst>
              <a:ext uri="{FF2B5EF4-FFF2-40B4-BE49-F238E27FC236}">
                <a16:creationId xmlns="" xmlns:a16="http://schemas.microsoft.com/office/drawing/2014/main" id="{BDF7BC28-EBD0-461A-91E1-9E3A86FFACAE}"/>
              </a:ext>
            </a:extLst>
          </p:cNvPr>
          <p:cNvSpPr txBox="1">
            <a:spLocks/>
          </p:cNvSpPr>
          <p:nvPr/>
        </p:nvSpPr>
        <p:spPr>
          <a:xfrm>
            <a:off x="1334770" y="1997074"/>
            <a:ext cx="6971030" cy="34131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solidFill>
                  <a:srgbClr val="FF0000"/>
                </a:solidFill>
                <a:latin typeface="Times New Roman" panose="02020603050405020304" charset="0"/>
                <a:cs typeface="Times New Roman" panose="02020603050405020304" charset="0"/>
              </a:rPr>
              <a:t/>
            </a:r>
            <a:br>
              <a:rPr lang="en-US" sz="6000" dirty="0">
                <a:solidFill>
                  <a:srgbClr val="FF0000"/>
                </a:solidFill>
                <a:latin typeface="Times New Roman" panose="02020603050405020304" charset="0"/>
                <a:cs typeface="Times New Roman" panose="02020603050405020304" charset="0"/>
              </a:rPr>
            </a:br>
            <a:r>
              <a:rPr lang="en-US" sz="6000" b="1" dirty="0">
                <a:solidFill>
                  <a:srgbClr val="FF0000"/>
                </a:solidFill>
                <a:latin typeface="Times New Roman" panose="02020603050405020304" charset="0"/>
                <a:cs typeface="Times New Roman" panose="02020603050405020304" charset="0"/>
              </a:rPr>
              <a:t>6/.</a:t>
            </a:r>
            <a:r>
              <a:rPr lang="en-US" sz="7000" b="1" dirty="0">
                <a:solidFill>
                  <a:srgbClr val="FF0000"/>
                </a:solidFill>
                <a:latin typeface="Times New Roman" panose="02020603050405020304" charset="0"/>
                <a:cs typeface="Times New Roman" panose="02020603050405020304" charset="0"/>
              </a:rPr>
              <a:t>THAO </a:t>
            </a:r>
            <a:r>
              <a:rPr lang="en-US" sz="7000" b="1" dirty="0" err="1">
                <a:solidFill>
                  <a:srgbClr val="FF0000"/>
                </a:solidFill>
                <a:latin typeface="Times New Roman" panose="02020603050405020304" charset="0"/>
                <a:cs typeface="Times New Roman" panose="02020603050405020304" charset="0"/>
              </a:rPr>
              <a:t>TÁC</a:t>
            </a:r>
            <a:r>
              <a:rPr lang="en-US" sz="7000" b="1" dirty="0">
                <a:solidFill>
                  <a:srgbClr val="FF0000"/>
                </a:solidFill>
                <a:latin typeface="Times New Roman" panose="02020603050405020304" charset="0"/>
                <a:cs typeface="Times New Roman" panose="02020603050405020304" charset="0"/>
              </a:rPr>
              <a:t> </a:t>
            </a:r>
            <a:r>
              <a:rPr lang="en-US" sz="7000" b="1" dirty="0" err="1">
                <a:solidFill>
                  <a:srgbClr val="FF0000"/>
                </a:solidFill>
                <a:latin typeface="Times New Roman" panose="02020603050405020304" charset="0"/>
                <a:cs typeface="Times New Roman" panose="02020603050405020304" charset="0"/>
              </a:rPr>
              <a:t>RỬA</a:t>
            </a:r>
            <a:r>
              <a:rPr lang="en-US" sz="7000" b="1" dirty="0">
                <a:solidFill>
                  <a:srgbClr val="FF0000"/>
                </a:solidFill>
                <a:latin typeface="Times New Roman" panose="02020603050405020304" charset="0"/>
                <a:cs typeface="Times New Roman" panose="02020603050405020304" charset="0"/>
              </a:rPr>
              <a:t> </a:t>
            </a:r>
            <a:r>
              <a:rPr lang="en-US" sz="7000" b="1" dirty="0" err="1">
                <a:solidFill>
                  <a:srgbClr val="FF0000"/>
                </a:solidFill>
                <a:latin typeface="Times New Roman" panose="02020603050405020304" charset="0"/>
                <a:cs typeface="Times New Roman" panose="02020603050405020304" charset="0"/>
              </a:rPr>
              <a:t>ĐÍT</a:t>
            </a:r>
            <a:r>
              <a:rPr lang="en-US" sz="11500" dirty="0">
                <a:solidFill>
                  <a:srgbClr val="FF0000"/>
                </a:solidFill>
                <a:latin typeface="Times New Roman" panose="02020603050405020304" charset="0"/>
                <a:cs typeface="Times New Roman" panose="02020603050405020304" charset="0"/>
              </a:rPr>
              <a:t/>
            </a:r>
            <a:br>
              <a:rPr lang="en-US" sz="11500" dirty="0">
                <a:solidFill>
                  <a:srgbClr val="FF0000"/>
                </a:solidFill>
                <a:latin typeface="Times New Roman" panose="02020603050405020304" charset="0"/>
                <a:cs typeface="Times New Roman" panose="02020603050405020304" charset="0"/>
              </a:rPr>
            </a:br>
            <a:endParaRPr lang="en-US" sz="880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455885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 xmlns:a16="http://schemas.microsoft.com/office/drawing/2014/main" id="{517D009E-CCBB-4270-B9E3-625676AC6570}"/>
              </a:ext>
            </a:extLst>
          </p:cNvPr>
          <p:cNvPicPr>
            <a:picLocks noChangeAspect="1"/>
          </p:cNvPicPr>
          <p:nvPr/>
        </p:nvPicPr>
        <p:blipFill>
          <a:blip r:embed="rId3"/>
          <a:stretch>
            <a:fillRect/>
          </a:stretch>
        </p:blipFill>
        <p:spPr>
          <a:xfrm>
            <a:off x="533400" y="457200"/>
            <a:ext cx="8116330" cy="5867400"/>
          </a:xfrm>
          <a:prstGeom prst="rect">
            <a:avLst/>
          </a:prstGeom>
          <a:noFill/>
          <a:ln>
            <a:noFill/>
          </a:ln>
        </p:spPr>
      </p:pic>
      <p:sp>
        <p:nvSpPr>
          <p:cNvPr id="6" name="Rectangle 5">
            <a:extLst>
              <a:ext uri="{FF2B5EF4-FFF2-40B4-BE49-F238E27FC236}">
                <a16:creationId xmlns="" xmlns:a16="http://schemas.microsoft.com/office/drawing/2014/main" id="{FDFE6095-ABFE-4A77-86A7-23FDB2CAD7F6}"/>
              </a:ext>
            </a:extLst>
          </p:cNvPr>
          <p:cNvSpPr/>
          <p:nvPr/>
        </p:nvSpPr>
        <p:spPr>
          <a:xfrm>
            <a:off x="3200400" y="1676400"/>
            <a:ext cx="4572000" cy="3046988"/>
          </a:xfrm>
          <a:prstGeom prst="rect">
            <a:avLst/>
          </a:prstGeom>
        </p:spPr>
        <p:txBody>
          <a:bodyPr>
            <a:spAutoFit/>
          </a:bodyPr>
          <a:lstStyle/>
          <a:p>
            <a:r>
              <a:rPr lang="vi-VN" sz="4800" dirty="0">
                <a:solidFill>
                  <a:srgbClr val="FF0000"/>
                </a:solidFill>
              </a:rPr>
              <a:t>I/.Thao tác vệ sinh, chăm sóc trẻ Nhà trẻ và trẻ Mẫu giáo</a:t>
            </a:r>
          </a:p>
        </p:txBody>
      </p:sp>
    </p:spTree>
    <p:extLst>
      <p:ext uri="{BB962C8B-B14F-4D97-AF65-F5344CB8AC3E}">
        <p14:creationId xmlns:p14="http://schemas.microsoft.com/office/powerpoint/2010/main" val="2229612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EE10E8F-FB3A-4EAB-9679-779DE0FDE79E}"/>
              </a:ext>
            </a:extLst>
          </p:cNvPr>
          <p:cNvPicPr>
            <a:picLocks noChangeAspect="1"/>
          </p:cNvPicPr>
          <p:nvPr/>
        </p:nvPicPr>
        <p:blipFill>
          <a:blip r:embed="rId2"/>
          <a:stretch>
            <a:fillRect/>
          </a:stretch>
        </p:blipFill>
        <p:spPr>
          <a:xfrm>
            <a:off x="0" y="22769"/>
            <a:ext cx="9144000" cy="6812462"/>
          </a:xfrm>
          <a:prstGeom prst="rect">
            <a:avLst/>
          </a:prstGeom>
        </p:spPr>
      </p:pic>
      <p:sp>
        <p:nvSpPr>
          <p:cNvPr id="3" name="Content Placeholder 3">
            <a:extLst>
              <a:ext uri="{FF2B5EF4-FFF2-40B4-BE49-F238E27FC236}">
                <a16:creationId xmlns="" xmlns:a16="http://schemas.microsoft.com/office/drawing/2014/main" id="{3894CCEC-A8DB-4290-B729-94F8A8BFE881}"/>
              </a:ext>
            </a:extLst>
          </p:cNvPr>
          <p:cNvSpPr>
            <a:spLocks noGrp="1"/>
          </p:cNvSpPr>
          <p:nvPr>
            <p:ph idx="1"/>
          </p:nvPr>
        </p:nvSpPr>
        <p:spPr>
          <a:xfrm>
            <a:off x="391795" y="220980"/>
            <a:ext cx="8447405" cy="6319520"/>
          </a:xfrm>
        </p:spPr>
        <p:txBody>
          <a:bodyPr>
            <a:noAutofit/>
          </a:bodyPr>
          <a:lstStyle/>
          <a:p>
            <a:pPr marL="0" indent="0" algn="just">
              <a:buNone/>
            </a:pPr>
            <a:r>
              <a:rPr lang="en-US" sz="4000" b="1" u="sng" dirty="0">
                <a:solidFill>
                  <a:srgbClr val="FF0000"/>
                </a:solidFill>
                <a:latin typeface="Times New Roman" panose="02020603050405020304" charset="0"/>
                <a:ea typeface="+mj-ea"/>
                <a:cs typeface="Times New Roman" panose="02020603050405020304" charset="0"/>
              </a:rPr>
              <a:t>YÊU CẦU</a:t>
            </a:r>
            <a:r>
              <a:rPr lang="en-US" sz="40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000" b="1" dirty="0">
                <a:solidFill>
                  <a:srgbClr val="FF0000"/>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Chuẩn</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bị</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đầy</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đủ</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đồ</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dùng</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thực</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hiện</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thao</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tác</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và</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bố</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trí</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thuận</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tiện</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khi</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sử</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dụng</a:t>
            </a:r>
            <a:endParaRPr lang="en-US" sz="3800" dirty="0">
              <a:solidFill>
                <a:schemeClr val="tx2"/>
              </a:solidFill>
              <a:latin typeface="Times New Roman" panose="02020603050405020304" charset="0"/>
              <a:ea typeface="+mj-ea"/>
              <a:cs typeface="Times New Roman" panose="02020603050405020304" charset="0"/>
            </a:endParaRPr>
          </a:p>
          <a:p>
            <a:pPr marL="0" indent="0" algn="just">
              <a:buNone/>
            </a:pP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Thao</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tác</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vệ</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sinh</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nhẹ</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nhàng</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bằng</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tay</a:t>
            </a:r>
            <a:endParaRPr lang="en-US" sz="3800" dirty="0">
              <a:solidFill>
                <a:schemeClr val="tx2"/>
              </a:solidFill>
              <a:latin typeface="Times New Roman" panose="02020603050405020304" charset="0"/>
              <a:cs typeface="Times New Roman" panose="02020603050405020304" charset="0"/>
            </a:endParaRPr>
          </a:p>
          <a:p>
            <a:pPr marL="0" indent="0" algn="just">
              <a:buNone/>
            </a:pP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Thực</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hiện</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đúng</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quy</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trình</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thao</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tác</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và</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sạch</a:t>
            </a:r>
            <a:r>
              <a:rPr lang="en-US" sz="3800" dirty="0">
                <a:solidFill>
                  <a:schemeClr val="tx2"/>
                </a:solidFill>
                <a:latin typeface="Times New Roman" panose="02020603050405020304" charset="0"/>
                <a:cs typeface="Times New Roman" panose="02020603050405020304" charset="0"/>
              </a:rPr>
              <a:t> </a:t>
            </a:r>
            <a:r>
              <a:rPr lang="en-US" sz="3800" dirty="0" err="1">
                <a:solidFill>
                  <a:schemeClr val="tx2"/>
                </a:solidFill>
                <a:latin typeface="Times New Roman" panose="02020603050405020304" charset="0"/>
                <a:cs typeface="Times New Roman" panose="02020603050405020304" charset="0"/>
              </a:rPr>
              <a:t>sẽ</a:t>
            </a:r>
            <a:endParaRPr lang="en-US" sz="3800" dirty="0">
              <a:solidFill>
                <a:schemeClr val="tx2"/>
              </a:solidFill>
              <a:latin typeface="Times New Roman" panose="02020603050405020304" charset="0"/>
              <a:cs typeface="Times New Roman" panose="02020603050405020304" charset="0"/>
            </a:endParaRPr>
          </a:p>
          <a:p>
            <a:pPr marL="0" indent="0" algn="just">
              <a:buNone/>
            </a:pP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Trẻ</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phải</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được</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lau</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khô</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sau</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khi</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hoàn</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tất</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thao</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tác</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vệ</a:t>
            </a:r>
            <a:r>
              <a:rPr lang="en-US" sz="3800" dirty="0">
                <a:solidFill>
                  <a:schemeClr val="tx2"/>
                </a:solidFill>
                <a:latin typeface="Times New Roman" panose="02020603050405020304" charset="0"/>
                <a:ea typeface="+mj-ea"/>
                <a:cs typeface="Times New Roman" panose="02020603050405020304" charset="0"/>
              </a:rPr>
              <a:t> </a:t>
            </a:r>
            <a:r>
              <a:rPr lang="en-US" sz="3800" dirty="0" err="1">
                <a:solidFill>
                  <a:schemeClr val="tx2"/>
                </a:solidFill>
                <a:latin typeface="Times New Roman" panose="02020603050405020304" charset="0"/>
                <a:ea typeface="+mj-ea"/>
                <a:cs typeface="Times New Roman" panose="02020603050405020304" charset="0"/>
              </a:rPr>
              <a:t>sinh</a:t>
            </a:r>
            <a:endParaRPr lang="en-US" sz="3800" dirty="0">
              <a:solidFill>
                <a:schemeClr val="tx2"/>
              </a:solidFill>
              <a:latin typeface="Times New Roman" panose="02020603050405020304" charset="0"/>
              <a:ea typeface="+mj-ea"/>
              <a:cs typeface="Times New Roman" panose="02020603050405020304" charset="0"/>
            </a:endParaRPr>
          </a:p>
          <a:p>
            <a:pPr marL="0" indent="0" algn="just">
              <a:buNone/>
            </a:pPr>
            <a:r>
              <a:rPr lang="en-US" sz="4000" b="1" dirty="0">
                <a:solidFill>
                  <a:srgbClr val="FF0000"/>
                </a:solidFill>
                <a:latin typeface="Times New Roman" panose="02020603050405020304" charset="0"/>
                <a:ea typeface="+mj-ea"/>
                <a:cs typeface="Times New Roman" panose="02020603050405020304" charset="0"/>
              </a:rPr>
              <a:t>	</a:t>
            </a:r>
          </a:p>
        </p:txBody>
      </p:sp>
    </p:spTree>
    <p:extLst>
      <p:ext uri="{BB962C8B-B14F-4D97-AF65-F5344CB8AC3E}">
        <p14:creationId xmlns:p14="http://schemas.microsoft.com/office/powerpoint/2010/main" val="4051137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701782D-701C-43EF-9E59-2E96C358647C}"/>
              </a:ext>
            </a:extLst>
          </p:cNvPr>
          <p:cNvPicPr>
            <a:picLocks noChangeAspect="1"/>
          </p:cNvPicPr>
          <p:nvPr/>
        </p:nvPicPr>
        <p:blipFill>
          <a:blip r:embed="rId2"/>
          <a:stretch>
            <a:fillRect/>
          </a:stretch>
        </p:blipFill>
        <p:spPr>
          <a:xfrm>
            <a:off x="0" y="22769"/>
            <a:ext cx="9144000" cy="6812462"/>
          </a:xfrm>
          <a:prstGeom prst="rect">
            <a:avLst/>
          </a:prstGeom>
        </p:spPr>
      </p:pic>
      <p:sp>
        <p:nvSpPr>
          <p:cNvPr id="3" name="Content Placeholder 3">
            <a:extLst>
              <a:ext uri="{FF2B5EF4-FFF2-40B4-BE49-F238E27FC236}">
                <a16:creationId xmlns="" xmlns:a16="http://schemas.microsoft.com/office/drawing/2014/main" id="{53E612A6-2911-42D9-AFED-CFB80E69D15A}"/>
              </a:ext>
            </a:extLst>
          </p:cNvPr>
          <p:cNvSpPr>
            <a:spLocks noGrp="1"/>
          </p:cNvSpPr>
          <p:nvPr>
            <p:ph idx="1"/>
          </p:nvPr>
        </p:nvSpPr>
        <p:spPr>
          <a:xfrm>
            <a:off x="391795" y="220980"/>
            <a:ext cx="8599805" cy="6319520"/>
          </a:xfrm>
        </p:spPr>
        <p:txBody>
          <a:bodyPr>
            <a:noAutofit/>
          </a:bodyPr>
          <a:lstStyle/>
          <a:p>
            <a:pPr marL="0" indent="0" algn="just">
              <a:buNone/>
            </a:pPr>
            <a:r>
              <a:rPr lang="en-US" sz="4000" b="1" u="sng" dirty="0">
                <a:solidFill>
                  <a:srgbClr val="FF0000"/>
                </a:solidFill>
                <a:latin typeface="Times New Roman" panose="02020603050405020304" charset="0"/>
                <a:ea typeface="+mj-ea"/>
                <a:cs typeface="Times New Roman" panose="02020603050405020304" charset="0"/>
              </a:rPr>
              <a:t>THAO TÁC RỬA ĐÍT</a:t>
            </a:r>
            <a:r>
              <a:rPr lang="en-US" sz="4000" b="1" dirty="0">
                <a:solidFill>
                  <a:srgbClr val="FF0000"/>
                </a:solidFill>
                <a:latin typeface="Times New Roman" panose="02020603050405020304" charset="0"/>
                <a:ea typeface="+mj-ea"/>
                <a:cs typeface="Times New Roman" panose="02020603050405020304" charset="0"/>
              </a:rPr>
              <a:t>:</a:t>
            </a:r>
          </a:p>
          <a:p>
            <a:pPr marL="0" indent="0" algn="just">
              <a:buNone/>
            </a:pPr>
            <a:r>
              <a:rPr lang="en-US" sz="4000" dirty="0">
                <a:solidFill>
                  <a:srgbClr val="002060"/>
                </a:solidFill>
                <a:latin typeface="Times New Roman" panose="02020603050405020304" charset="0"/>
                <a:ea typeface="+mj-ea"/>
                <a:cs typeface="Times New Roman" panose="02020603050405020304" charset="0"/>
              </a:rPr>
              <a:t>        </a:t>
            </a:r>
            <a:r>
              <a:rPr lang="en-US" dirty="0">
                <a:solidFill>
                  <a:srgbClr val="002060"/>
                </a:solidFill>
                <a:latin typeface="Times New Roman" panose="02020603050405020304" charset="0"/>
                <a:ea typeface="+mj-ea"/>
                <a:cs typeface="Times New Roman" panose="02020603050405020304" charset="0"/>
              </a:rPr>
              <a:t>Lau </a:t>
            </a:r>
            <a:r>
              <a:rPr lang="en-US" dirty="0" err="1">
                <a:solidFill>
                  <a:srgbClr val="002060"/>
                </a:solidFill>
                <a:latin typeface="Times New Roman" panose="02020603050405020304" charset="0"/>
                <a:ea typeface="+mj-ea"/>
                <a:cs typeface="Times New Roman" panose="02020603050405020304" charset="0"/>
              </a:rPr>
              <a:t>hậu</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môn</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bằng</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giấy</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mềm</a:t>
            </a:r>
            <a:r>
              <a:rPr lang="en-US" dirty="0">
                <a:solidFill>
                  <a:srgbClr val="002060"/>
                </a:solidFill>
                <a:latin typeface="Times New Roman" panose="02020603050405020304" charset="0"/>
                <a:ea typeface="+mj-ea"/>
                <a:cs typeface="Times New Roman" panose="02020603050405020304" charset="0"/>
              </a:rPr>
              <a:t> </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làm</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ướt</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đít</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trẻ</a:t>
            </a:r>
            <a:r>
              <a:rPr lang="en-US" dirty="0">
                <a:solidFill>
                  <a:srgbClr val="002060"/>
                </a:solidFill>
                <a:latin typeface="Times New Roman" panose="02020603050405020304" charset="0"/>
                <a:ea typeface="+mj-ea"/>
                <a:cs typeface="Times New Roman" panose="02020603050405020304" charset="0"/>
                <a:sym typeface="Wingdings" pitchFamily="2" charset="2"/>
              </a:rPr>
              <a:t>  </a:t>
            </a:r>
            <a:r>
              <a:rPr lang="en-US" dirty="0" err="1">
                <a:solidFill>
                  <a:srgbClr val="002060"/>
                </a:solidFill>
                <a:latin typeface="Times New Roman" panose="02020603050405020304" charset="0"/>
                <a:ea typeface="+mj-ea"/>
                <a:cs typeface="Times New Roman" panose="02020603050405020304" charset="0"/>
                <a:sym typeface="Wingdings" pitchFamily="2" charset="2"/>
              </a:rPr>
              <a:t>lấy</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xà</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bông</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xoa</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lần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lượt</a:t>
            </a:r>
            <a:r>
              <a:rPr lang="en-US" dirty="0">
                <a:solidFill>
                  <a:srgbClr val="002060"/>
                </a:solidFill>
                <a:latin typeface="Times New Roman" panose="02020603050405020304" charset="0"/>
                <a:ea typeface="+mj-ea"/>
                <a:cs typeface="Times New Roman" panose="02020603050405020304" charset="0"/>
                <a:sym typeface="Wingdings" pitchFamily="2" charset="2"/>
              </a:rPr>
              <a:t> 2 </a:t>
            </a:r>
            <a:r>
              <a:rPr lang="en-US" dirty="0" err="1">
                <a:solidFill>
                  <a:srgbClr val="002060"/>
                </a:solidFill>
                <a:latin typeface="Times New Roman" panose="02020603050405020304" charset="0"/>
                <a:ea typeface="+mj-ea"/>
                <a:cs typeface="Times New Roman" panose="02020603050405020304" charset="0"/>
                <a:sym typeface="Wingdings" pitchFamily="2" charset="2"/>
              </a:rPr>
              <a:t>bên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mông</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rồi</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đến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hậu</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môn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bằng</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cách</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vuốt</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từ</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trước</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ra</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sau</a:t>
            </a:r>
            <a:r>
              <a:rPr lang="en-US" dirty="0">
                <a:solidFill>
                  <a:srgbClr val="002060"/>
                </a:solidFill>
                <a:latin typeface="Times New Roman" panose="02020603050405020304" charset="0"/>
                <a:ea typeface="+mj-ea"/>
                <a:cs typeface="Times New Roman" panose="02020603050405020304" charset="0"/>
                <a:sym typeface="Wingdings" pitchFamily="2" charset="2"/>
              </a:rPr>
              <a:t> </a:t>
            </a:r>
          </a:p>
          <a:p>
            <a:pPr marL="0" indent="0" algn="just">
              <a:buNone/>
            </a:pP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Dùng</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vòi</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nước</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sạch</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rửa</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sạch</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lại</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hậu</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môn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và</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lần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lượt</a:t>
            </a:r>
            <a:r>
              <a:rPr lang="en-US" dirty="0">
                <a:solidFill>
                  <a:srgbClr val="002060"/>
                </a:solidFill>
                <a:latin typeface="Times New Roman" panose="02020603050405020304" charset="0"/>
                <a:ea typeface="+mj-ea"/>
                <a:cs typeface="Times New Roman" panose="02020603050405020304" charset="0"/>
                <a:sym typeface="Wingdings" pitchFamily="2" charset="2"/>
              </a:rPr>
              <a:t> 2 </a:t>
            </a:r>
            <a:r>
              <a:rPr lang="en-US" dirty="0" err="1">
                <a:solidFill>
                  <a:srgbClr val="002060"/>
                </a:solidFill>
                <a:latin typeface="Times New Roman" panose="02020603050405020304" charset="0"/>
                <a:ea typeface="+mj-ea"/>
                <a:cs typeface="Times New Roman" panose="02020603050405020304" charset="0"/>
                <a:sym typeface="Wingdings" pitchFamily="2" charset="2"/>
              </a:rPr>
              <a:t>bên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mông</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trẻ</a:t>
            </a:r>
            <a:r>
              <a:rPr lang="en-US" dirty="0">
                <a:solidFill>
                  <a:srgbClr val="002060"/>
                </a:solidFill>
                <a:latin typeface="Times New Roman" panose="02020603050405020304" charset="0"/>
                <a:ea typeface="+mj-ea"/>
                <a:cs typeface="Times New Roman" panose="02020603050405020304" charset="0"/>
                <a:sym typeface="Wingdings" pitchFamily="2" charset="2"/>
              </a:rPr>
              <a:t>  </a:t>
            </a:r>
            <a:r>
              <a:rPr lang="en-US" dirty="0" err="1">
                <a:solidFill>
                  <a:srgbClr val="002060"/>
                </a:solidFill>
                <a:latin typeface="Times New Roman" panose="02020603050405020304" charset="0"/>
                <a:ea typeface="+mj-ea"/>
                <a:cs typeface="Times New Roman" panose="02020603050405020304" charset="0"/>
                <a:sym typeface="Wingdings" pitchFamily="2" charset="2"/>
              </a:rPr>
              <a:t>dùng</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vòi</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nước</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xịt</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lại</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từ</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phía</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trước</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ra</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phía</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sau</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hậu</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môn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p>
          <a:p>
            <a:pPr marL="0" indent="0" algn="just">
              <a:buNone/>
            </a:pP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Dùng</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khăn</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giấy</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thấm</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khô</a:t>
            </a:r>
            <a:r>
              <a:rPr lang="en-US" dirty="0">
                <a:solidFill>
                  <a:srgbClr val="002060"/>
                </a:solidFill>
                <a:latin typeface="Times New Roman" panose="02020603050405020304" charset="0"/>
                <a:ea typeface="+mj-ea"/>
                <a:cs typeface="Times New Roman" panose="02020603050405020304" charset="0"/>
                <a:sym typeface="Wingdings" pitchFamily="2" charset="2"/>
              </a:rPr>
              <a:t> </a:t>
            </a:r>
          </a:p>
          <a:p>
            <a:pPr marL="0" indent="0" algn="just">
              <a:buNone/>
            </a:pP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Cô</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rửa</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tay</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bằng</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xà</a:t>
            </a:r>
            <a:r>
              <a:rPr lang="en-US" dirty="0">
                <a:solidFill>
                  <a:srgbClr val="002060"/>
                </a:solidFill>
                <a:latin typeface="Times New Roman" panose="02020603050405020304" charset="0"/>
                <a:ea typeface="+mj-ea"/>
                <a:cs typeface="Times New Roman" panose="02020603050405020304" charset="0"/>
                <a:sym typeface="Wingdings" pitchFamily="2" charset="2"/>
              </a:rPr>
              <a:t> </a:t>
            </a:r>
            <a:r>
              <a:rPr lang="en-US" dirty="0" err="1">
                <a:solidFill>
                  <a:srgbClr val="002060"/>
                </a:solidFill>
                <a:latin typeface="Times New Roman" panose="02020603050405020304" charset="0"/>
                <a:ea typeface="+mj-ea"/>
                <a:cs typeface="Times New Roman" panose="02020603050405020304" charset="0"/>
                <a:sym typeface="Wingdings" pitchFamily="2" charset="2"/>
              </a:rPr>
              <a:t>bông</a:t>
            </a:r>
            <a:endParaRPr lang="en-US" dirty="0">
              <a:solidFill>
                <a:srgbClr val="002060"/>
              </a:solidFill>
              <a:latin typeface="Times New Roman" panose="02020603050405020304" charset="0"/>
              <a:ea typeface="+mj-ea"/>
              <a:cs typeface="Times New Roman" panose="02020603050405020304" charset="0"/>
              <a:sym typeface="Wingdings" pitchFamily="2" charset="2"/>
            </a:endParaRPr>
          </a:p>
        </p:txBody>
      </p:sp>
    </p:spTree>
    <p:extLst>
      <p:ext uri="{BB962C8B-B14F-4D97-AF65-F5344CB8AC3E}">
        <p14:creationId xmlns:p14="http://schemas.microsoft.com/office/powerpoint/2010/main" val="298142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6B5409-4BE4-4BB7-B830-E020CD390144}"/>
              </a:ext>
            </a:extLst>
          </p:cNvPr>
          <p:cNvPicPr>
            <a:picLocks noChangeAspect="1"/>
          </p:cNvPicPr>
          <p:nvPr/>
        </p:nvPicPr>
        <p:blipFill>
          <a:blip r:embed="rId2"/>
          <a:stretch>
            <a:fillRect/>
          </a:stretch>
        </p:blipFill>
        <p:spPr>
          <a:xfrm>
            <a:off x="-1295400" y="0"/>
            <a:ext cx="11658600" cy="6858000"/>
          </a:xfrm>
          <a:prstGeom prst="rect">
            <a:avLst/>
          </a:prstGeom>
        </p:spPr>
      </p:pic>
      <p:sp>
        <p:nvSpPr>
          <p:cNvPr id="5" name="Title 1">
            <a:extLst>
              <a:ext uri="{FF2B5EF4-FFF2-40B4-BE49-F238E27FC236}">
                <a16:creationId xmlns="" xmlns:a16="http://schemas.microsoft.com/office/drawing/2014/main" id="{8AD7574A-5FD7-482B-A106-1F22742F7386}"/>
              </a:ext>
            </a:extLst>
          </p:cNvPr>
          <p:cNvSpPr>
            <a:spLocks noGrp="1"/>
          </p:cNvSpPr>
          <p:nvPr>
            <p:ph type="title"/>
          </p:nvPr>
        </p:nvSpPr>
        <p:spPr>
          <a:xfrm>
            <a:off x="1334770" y="1997075"/>
            <a:ext cx="6971030" cy="2346326"/>
          </a:xfrm>
        </p:spPr>
        <p:txBody>
          <a:bodyPr>
            <a:noAutofit/>
          </a:bodyPr>
          <a:lstStyle/>
          <a:p>
            <a:r>
              <a:rPr lang="en-US" sz="6000" dirty="0">
                <a:solidFill>
                  <a:srgbClr val="FF0000"/>
                </a:solidFill>
                <a:latin typeface="Times New Roman" panose="02020603050405020304" charset="0"/>
                <a:cs typeface="Times New Roman" panose="02020603050405020304" charset="0"/>
              </a:rPr>
              <a:t/>
            </a:r>
            <a:br>
              <a:rPr lang="en-US" sz="6000" dirty="0">
                <a:solidFill>
                  <a:srgbClr val="FF0000"/>
                </a:solidFill>
                <a:latin typeface="Times New Roman" panose="02020603050405020304" charset="0"/>
                <a:cs typeface="Times New Roman" panose="02020603050405020304" charset="0"/>
              </a:rPr>
            </a:br>
            <a:r>
              <a:rPr lang="en-US" sz="6000" b="1" dirty="0">
                <a:solidFill>
                  <a:srgbClr val="FF0000"/>
                </a:solidFill>
                <a:latin typeface="Times New Roman" panose="02020603050405020304" charset="0"/>
                <a:cs typeface="Times New Roman" panose="02020603050405020304" charset="0"/>
              </a:rPr>
              <a:t>7/.</a:t>
            </a:r>
            <a:r>
              <a:rPr lang="en-US" sz="7000" b="1" dirty="0" err="1">
                <a:solidFill>
                  <a:srgbClr val="FF0000"/>
                </a:solidFill>
                <a:latin typeface="Times New Roman" panose="02020603050405020304" charset="0"/>
                <a:cs typeface="Times New Roman" panose="02020603050405020304" charset="0"/>
              </a:rPr>
              <a:t>TỔ</a:t>
            </a:r>
            <a:r>
              <a:rPr lang="en-US" sz="7000" b="1" dirty="0">
                <a:solidFill>
                  <a:srgbClr val="FF0000"/>
                </a:solidFill>
                <a:latin typeface="Times New Roman" panose="02020603050405020304" charset="0"/>
                <a:cs typeface="Times New Roman" panose="02020603050405020304" charset="0"/>
              </a:rPr>
              <a:t> </a:t>
            </a:r>
            <a:r>
              <a:rPr lang="en-US" sz="7000" b="1" dirty="0" err="1">
                <a:solidFill>
                  <a:srgbClr val="FF0000"/>
                </a:solidFill>
                <a:latin typeface="Times New Roman" panose="02020603050405020304" charset="0"/>
                <a:cs typeface="Times New Roman" panose="02020603050405020304" charset="0"/>
              </a:rPr>
              <a:t>CHỨC</a:t>
            </a:r>
            <a:r>
              <a:rPr lang="en-US" sz="7000" b="1" dirty="0">
                <a:solidFill>
                  <a:srgbClr val="FF0000"/>
                </a:solidFill>
                <a:latin typeface="Times New Roman" panose="02020603050405020304" charset="0"/>
                <a:cs typeface="Times New Roman" panose="02020603050405020304" charset="0"/>
              </a:rPr>
              <a:t> </a:t>
            </a:r>
            <a:br>
              <a:rPr lang="en-US" sz="7000" b="1" dirty="0">
                <a:solidFill>
                  <a:srgbClr val="FF0000"/>
                </a:solidFill>
                <a:latin typeface="Times New Roman" panose="02020603050405020304" charset="0"/>
                <a:cs typeface="Times New Roman" panose="02020603050405020304" charset="0"/>
              </a:rPr>
            </a:br>
            <a:r>
              <a:rPr lang="en-US" sz="7000" b="1" dirty="0" err="1">
                <a:solidFill>
                  <a:srgbClr val="FF0000"/>
                </a:solidFill>
                <a:latin typeface="Times New Roman" panose="02020603050405020304" charset="0"/>
                <a:cs typeface="Times New Roman" panose="02020603050405020304" charset="0"/>
              </a:rPr>
              <a:t>GIỜ</a:t>
            </a:r>
            <a:r>
              <a:rPr lang="en-US" sz="7000" b="1" dirty="0">
                <a:solidFill>
                  <a:srgbClr val="FF0000"/>
                </a:solidFill>
                <a:latin typeface="Times New Roman" panose="02020603050405020304" charset="0"/>
                <a:cs typeface="Times New Roman" panose="02020603050405020304" charset="0"/>
              </a:rPr>
              <a:t> </a:t>
            </a:r>
            <a:r>
              <a:rPr lang="en-US" sz="7000" b="1" dirty="0" err="1">
                <a:solidFill>
                  <a:srgbClr val="FF0000"/>
                </a:solidFill>
                <a:latin typeface="Times New Roman" panose="02020603050405020304" charset="0"/>
                <a:cs typeface="Times New Roman" panose="02020603050405020304" charset="0"/>
              </a:rPr>
              <a:t>NGỦ</a:t>
            </a:r>
            <a:r>
              <a:rPr lang="en-US" sz="11500" dirty="0">
                <a:solidFill>
                  <a:srgbClr val="FF0000"/>
                </a:solidFill>
                <a:latin typeface="Times New Roman" panose="02020603050405020304" charset="0"/>
                <a:cs typeface="Times New Roman" panose="02020603050405020304" charset="0"/>
              </a:rPr>
              <a:t/>
            </a:r>
            <a:br>
              <a:rPr lang="en-US" sz="11500" dirty="0">
                <a:solidFill>
                  <a:srgbClr val="FF0000"/>
                </a:solidFill>
                <a:latin typeface="Times New Roman" panose="02020603050405020304" charset="0"/>
                <a:cs typeface="Times New Roman" panose="02020603050405020304" charset="0"/>
              </a:rPr>
            </a:br>
            <a:endParaRPr lang="en-US" sz="880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053284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71EBCBD-5E64-4B1E-8322-CE623337D97F}"/>
              </a:ext>
            </a:extLst>
          </p:cNvPr>
          <p:cNvPicPr>
            <a:picLocks noChangeAspect="1"/>
          </p:cNvPicPr>
          <p:nvPr/>
        </p:nvPicPr>
        <p:blipFill>
          <a:blip r:embed="rId2"/>
          <a:stretch>
            <a:fillRect/>
          </a:stretch>
        </p:blipFill>
        <p:spPr>
          <a:xfrm>
            <a:off x="0" y="22769"/>
            <a:ext cx="9144000" cy="6812462"/>
          </a:xfrm>
          <a:prstGeom prst="rect">
            <a:avLst/>
          </a:prstGeom>
        </p:spPr>
      </p:pic>
      <p:sp>
        <p:nvSpPr>
          <p:cNvPr id="3" name="Content Placeholder 3">
            <a:extLst>
              <a:ext uri="{FF2B5EF4-FFF2-40B4-BE49-F238E27FC236}">
                <a16:creationId xmlns="" xmlns:a16="http://schemas.microsoft.com/office/drawing/2014/main" id="{3894CCEC-A8DB-4290-B729-94F8A8BFE881}"/>
              </a:ext>
            </a:extLst>
          </p:cNvPr>
          <p:cNvSpPr>
            <a:spLocks noGrp="1"/>
          </p:cNvSpPr>
          <p:nvPr>
            <p:ph idx="1"/>
          </p:nvPr>
        </p:nvSpPr>
        <p:spPr>
          <a:xfrm>
            <a:off x="391795" y="220980"/>
            <a:ext cx="8447405" cy="6319520"/>
          </a:xfrm>
        </p:spPr>
        <p:txBody>
          <a:bodyPr>
            <a:noAutofit/>
          </a:bodyPr>
          <a:lstStyle/>
          <a:p>
            <a:pPr marL="0" indent="0" algn="just">
              <a:buNone/>
            </a:pPr>
            <a:r>
              <a:rPr lang="en-US" sz="4000" b="1" u="sng" dirty="0">
                <a:solidFill>
                  <a:srgbClr val="FF0000"/>
                </a:solidFill>
                <a:latin typeface="Times New Roman" panose="02020603050405020304" charset="0"/>
                <a:ea typeface="+mj-ea"/>
                <a:cs typeface="Times New Roman" panose="02020603050405020304" charset="0"/>
              </a:rPr>
              <a:t>YÊU CẦU</a:t>
            </a:r>
            <a:r>
              <a:rPr lang="en-US" sz="40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000" b="1" dirty="0">
                <a:solidFill>
                  <a:srgbClr val="FF0000"/>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Chuẩn</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bị</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đầy</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đủ</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đồ</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dùng</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và</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phù</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hợp</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lứa</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tuổi</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để</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tổ</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chức</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giờ</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ngủ</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cho</a:t>
            </a:r>
            <a:r>
              <a:rPr lang="en-US" sz="3400" dirty="0">
                <a:solidFill>
                  <a:schemeClr val="tx2"/>
                </a:solidFill>
                <a:latin typeface="Times New Roman" panose="02020603050405020304" charset="0"/>
                <a:ea typeface="+mj-ea"/>
                <a:cs typeface="Times New Roman" panose="02020603050405020304" charset="0"/>
              </a:rPr>
              <a:t> </a:t>
            </a:r>
            <a:r>
              <a:rPr lang="en-US" sz="3400" dirty="0" err="1">
                <a:solidFill>
                  <a:schemeClr val="tx2"/>
                </a:solidFill>
                <a:latin typeface="Times New Roman" panose="02020603050405020304" charset="0"/>
                <a:ea typeface="+mj-ea"/>
                <a:cs typeface="Times New Roman" panose="02020603050405020304" charset="0"/>
              </a:rPr>
              <a:t>trẻ</a:t>
            </a:r>
            <a:endParaRPr lang="en-US" sz="3400" dirty="0">
              <a:solidFill>
                <a:schemeClr val="tx2"/>
              </a:solidFill>
              <a:latin typeface="Times New Roman" panose="02020603050405020304" charset="0"/>
              <a:ea typeface="+mj-ea"/>
              <a:cs typeface="Times New Roman" panose="02020603050405020304" charset="0"/>
            </a:endParaRPr>
          </a:p>
          <a:p>
            <a:pPr marL="0" indent="0" algn="just">
              <a:buNone/>
            </a:pP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Phòng</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ngủ</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sạch</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sẽ</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thoáng</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mát</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và</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nhiệt</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độ</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phòng</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phù</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hợp</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khí</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hậu</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thời</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tiết</a:t>
            </a:r>
            <a:r>
              <a:rPr lang="en-US" sz="3400" dirty="0">
                <a:solidFill>
                  <a:schemeClr val="tx2"/>
                </a:solidFill>
                <a:latin typeface="Times New Roman" panose="02020603050405020304" charset="0"/>
                <a:cs typeface="Times New Roman" panose="02020603050405020304" charset="0"/>
              </a:rPr>
              <a:t>.</a:t>
            </a:r>
          </a:p>
          <a:p>
            <a:pPr marL="0" indent="0" algn="just">
              <a:buNone/>
            </a:pP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Trẻ</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vào</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chỗ</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ngủ</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trật</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tự</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không</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giẫm</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bước</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lên</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nệm</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Trẻ</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biết</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giữ</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im</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lặng</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không</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nghịch</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phá</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bạn</a:t>
            </a:r>
            <a:endParaRPr lang="en-US" sz="3400" dirty="0">
              <a:solidFill>
                <a:schemeClr val="tx2"/>
              </a:solidFill>
              <a:latin typeface="Times New Roman" panose="02020603050405020304" charset="0"/>
              <a:cs typeface="Times New Roman" panose="02020603050405020304" charset="0"/>
            </a:endParaRPr>
          </a:p>
          <a:p>
            <a:pPr marL="0" indent="0" algn="just">
              <a:buNone/>
            </a:pP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Phân</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công</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giáo</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viên</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trực</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trong</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giờ</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trẻ</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ngủ</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cập</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nhật</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kịp</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thời</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tình</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hình</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ca</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trực</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trên</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sổ</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trực</a:t>
            </a:r>
            <a:r>
              <a:rPr lang="en-US" sz="3400" dirty="0">
                <a:solidFill>
                  <a:schemeClr val="tx2"/>
                </a:solidFill>
                <a:latin typeface="Times New Roman" panose="02020603050405020304" charset="0"/>
                <a:cs typeface="Times New Roman" panose="02020603050405020304" charset="0"/>
              </a:rPr>
              <a:t> </a:t>
            </a:r>
            <a:r>
              <a:rPr lang="en-US" sz="3400" dirty="0" err="1">
                <a:solidFill>
                  <a:schemeClr val="tx2"/>
                </a:solidFill>
                <a:latin typeface="Times New Roman" panose="02020603050405020304" charset="0"/>
                <a:cs typeface="Times New Roman" panose="02020603050405020304" charset="0"/>
              </a:rPr>
              <a:t>trưa</a:t>
            </a:r>
            <a:r>
              <a:rPr lang="en-US" sz="3400" dirty="0">
                <a:solidFill>
                  <a:schemeClr val="tx2"/>
                </a:solidFill>
                <a:latin typeface="Times New Roman" panose="02020603050405020304" charset="0"/>
                <a:cs typeface="Times New Roman" panose="02020603050405020304" charset="0"/>
              </a:rPr>
              <a:t>)</a:t>
            </a:r>
          </a:p>
          <a:p>
            <a:pPr marL="0" indent="0" algn="just">
              <a:buNone/>
            </a:pPr>
            <a:r>
              <a:rPr lang="en-US" sz="3800" dirty="0">
                <a:solidFill>
                  <a:schemeClr val="tx2"/>
                </a:solidFill>
                <a:latin typeface="Times New Roman" panose="02020603050405020304" charset="0"/>
                <a:ea typeface="+mj-ea"/>
                <a:cs typeface="Times New Roman" panose="02020603050405020304" charset="0"/>
              </a:rPr>
              <a:t>	</a:t>
            </a:r>
            <a:r>
              <a:rPr lang="en-US" sz="4000" b="1" dirty="0">
                <a:solidFill>
                  <a:srgbClr val="FF0000"/>
                </a:solidFill>
                <a:latin typeface="Times New Roman" panose="02020603050405020304" charset="0"/>
                <a:ea typeface="+mj-ea"/>
                <a:cs typeface="Times New Roman" panose="02020603050405020304" charset="0"/>
              </a:rPr>
              <a:t>	</a:t>
            </a:r>
          </a:p>
        </p:txBody>
      </p:sp>
    </p:spTree>
    <p:extLst>
      <p:ext uri="{BB962C8B-B14F-4D97-AF65-F5344CB8AC3E}">
        <p14:creationId xmlns:p14="http://schemas.microsoft.com/office/powerpoint/2010/main" val="3649017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2BA7B95-6D4A-4F35-B970-91FF711D2268}"/>
              </a:ext>
            </a:extLst>
          </p:cNvPr>
          <p:cNvPicPr>
            <a:picLocks noChangeAspect="1"/>
          </p:cNvPicPr>
          <p:nvPr/>
        </p:nvPicPr>
        <p:blipFill>
          <a:blip r:embed="rId2"/>
          <a:stretch>
            <a:fillRect/>
          </a:stretch>
        </p:blipFill>
        <p:spPr>
          <a:xfrm>
            <a:off x="0" y="24384"/>
            <a:ext cx="9144000" cy="6809231"/>
          </a:xfrm>
          <a:prstGeom prst="rect">
            <a:avLst/>
          </a:prstGeom>
        </p:spPr>
      </p:pic>
      <p:pic>
        <p:nvPicPr>
          <p:cNvPr id="3" name="Picture 2">
            <a:extLst>
              <a:ext uri="{FF2B5EF4-FFF2-40B4-BE49-F238E27FC236}">
                <a16:creationId xmlns="" xmlns:a16="http://schemas.microsoft.com/office/drawing/2014/main" id="{C701782D-701C-43EF-9E59-2E96C358647C}"/>
              </a:ext>
            </a:extLst>
          </p:cNvPr>
          <p:cNvPicPr>
            <a:picLocks noChangeAspect="1"/>
          </p:cNvPicPr>
          <p:nvPr/>
        </p:nvPicPr>
        <p:blipFill>
          <a:blip r:embed="rId3"/>
          <a:stretch>
            <a:fillRect/>
          </a:stretch>
        </p:blipFill>
        <p:spPr>
          <a:xfrm>
            <a:off x="0" y="22769"/>
            <a:ext cx="9144000" cy="6812462"/>
          </a:xfrm>
          <a:prstGeom prst="rect">
            <a:avLst/>
          </a:prstGeom>
        </p:spPr>
      </p:pic>
      <p:sp>
        <p:nvSpPr>
          <p:cNvPr id="6" name="Content Placeholder 3">
            <a:extLst>
              <a:ext uri="{FF2B5EF4-FFF2-40B4-BE49-F238E27FC236}">
                <a16:creationId xmlns="" xmlns:a16="http://schemas.microsoft.com/office/drawing/2014/main" id="{53E612A6-2911-42D9-AFED-CFB80E69D15A}"/>
              </a:ext>
            </a:extLst>
          </p:cNvPr>
          <p:cNvSpPr>
            <a:spLocks noGrp="1"/>
          </p:cNvSpPr>
          <p:nvPr>
            <p:ph idx="1"/>
          </p:nvPr>
        </p:nvSpPr>
        <p:spPr>
          <a:xfrm>
            <a:off x="391795" y="220980"/>
            <a:ext cx="8599805" cy="6319520"/>
          </a:xfrm>
        </p:spPr>
        <p:txBody>
          <a:bodyPr>
            <a:noAutofit/>
          </a:bodyPr>
          <a:lstStyle/>
          <a:p>
            <a:pPr marL="0" indent="0" algn="just">
              <a:buNone/>
            </a:pPr>
            <a:r>
              <a:rPr lang="en-US" sz="4000" b="1" u="sng" dirty="0">
                <a:solidFill>
                  <a:srgbClr val="FF0000"/>
                </a:solidFill>
                <a:latin typeface="Times New Roman" panose="02020603050405020304" charset="0"/>
                <a:ea typeface="+mj-ea"/>
                <a:cs typeface="Times New Roman" panose="02020603050405020304" charset="0"/>
              </a:rPr>
              <a:t>TỔ CHỨC GIỜ NGỦ</a:t>
            </a:r>
            <a:r>
              <a:rPr lang="en-US" sz="4000" b="1" dirty="0">
                <a:solidFill>
                  <a:srgbClr val="FF0000"/>
                </a:solidFill>
                <a:latin typeface="Times New Roman" panose="02020603050405020304" charset="0"/>
                <a:ea typeface="+mj-ea"/>
                <a:cs typeface="Times New Roman" panose="02020603050405020304" charset="0"/>
              </a:rPr>
              <a:t>:</a:t>
            </a:r>
          </a:p>
          <a:p>
            <a:pPr marL="0" indent="0" algn="just">
              <a:buNone/>
            </a:pPr>
            <a:r>
              <a:rPr lang="en-US" sz="4000" dirty="0">
                <a:solidFill>
                  <a:srgbClr val="002060"/>
                </a:solidFill>
                <a:latin typeface="Times New Roman" panose="02020603050405020304" charset="0"/>
                <a:ea typeface="+mj-ea"/>
                <a:cs typeface="Times New Roman" panose="02020603050405020304" charset="0"/>
              </a:rPr>
              <a:t>	</a:t>
            </a:r>
            <a:r>
              <a:rPr lang="en-US" sz="3000" dirty="0" err="1">
                <a:solidFill>
                  <a:srgbClr val="002060"/>
                </a:solidFill>
                <a:latin typeface="Times New Roman" panose="02020603050405020304" charset="0"/>
                <a:ea typeface="+mj-ea"/>
                <a:cs typeface="Times New Roman" panose="02020603050405020304" charset="0"/>
              </a:rPr>
              <a:t>Trải</a:t>
            </a:r>
            <a:r>
              <a:rPr lang="en-US" sz="3000" dirty="0">
                <a:solidFill>
                  <a:srgbClr val="002060"/>
                </a:solidFill>
                <a:latin typeface="Times New Roman" panose="02020603050405020304" charset="0"/>
                <a:ea typeface="+mj-ea"/>
                <a:cs typeface="Times New Roman" panose="02020603050405020304" charset="0"/>
              </a:rPr>
              <a:t> </a:t>
            </a:r>
            <a:r>
              <a:rPr lang="en-US" sz="3000" dirty="0" err="1">
                <a:solidFill>
                  <a:srgbClr val="002060"/>
                </a:solidFill>
                <a:latin typeface="Times New Roman" panose="02020603050405020304" charset="0"/>
                <a:ea typeface="+mj-ea"/>
                <a:cs typeface="Times New Roman" panose="02020603050405020304" charset="0"/>
              </a:rPr>
              <a:t>giường</a:t>
            </a:r>
            <a:r>
              <a:rPr lang="en-US" sz="3000" dirty="0">
                <a:solidFill>
                  <a:srgbClr val="002060"/>
                </a:solidFill>
                <a:latin typeface="Times New Roman" panose="02020603050405020304" charset="0"/>
                <a:ea typeface="+mj-ea"/>
                <a:cs typeface="Times New Roman" panose="02020603050405020304" charset="0"/>
              </a:rPr>
              <a:t> (</a:t>
            </a:r>
            <a:r>
              <a:rPr lang="en-US" sz="3000" dirty="0" err="1">
                <a:solidFill>
                  <a:srgbClr val="002060"/>
                </a:solidFill>
                <a:latin typeface="Times New Roman" panose="02020603050405020304" charset="0"/>
                <a:ea typeface="+mj-ea"/>
                <a:cs typeface="Times New Roman" panose="02020603050405020304" charset="0"/>
              </a:rPr>
              <a:t>nệm</a:t>
            </a:r>
            <a:r>
              <a:rPr lang="en-US" sz="3000" dirty="0">
                <a:solidFill>
                  <a:srgbClr val="002060"/>
                </a:solidFill>
                <a:latin typeface="Times New Roman" panose="02020603050405020304" charset="0"/>
                <a:ea typeface="+mj-ea"/>
                <a:cs typeface="Times New Roman" panose="02020603050405020304" charset="0"/>
              </a:rPr>
              <a:t>) </a:t>
            </a:r>
            <a:r>
              <a:rPr lang="en-US" sz="3000" dirty="0" err="1">
                <a:solidFill>
                  <a:srgbClr val="002060"/>
                </a:solidFill>
                <a:latin typeface="Times New Roman" panose="02020603050405020304" charset="0"/>
                <a:ea typeface="+mj-ea"/>
                <a:cs typeface="Times New Roman" panose="02020603050405020304" charset="0"/>
              </a:rPr>
              <a:t>và</a:t>
            </a:r>
            <a:r>
              <a:rPr lang="en-US" sz="3000" dirty="0">
                <a:solidFill>
                  <a:srgbClr val="002060"/>
                </a:solidFill>
                <a:latin typeface="Times New Roman" panose="02020603050405020304" charset="0"/>
                <a:ea typeface="+mj-ea"/>
                <a:cs typeface="Times New Roman" panose="02020603050405020304" charset="0"/>
              </a:rPr>
              <a:t> </a:t>
            </a:r>
            <a:r>
              <a:rPr lang="en-US" sz="3000" dirty="0" err="1">
                <a:solidFill>
                  <a:srgbClr val="002060"/>
                </a:solidFill>
                <a:latin typeface="Times New Roman" panose="02020603050405020304" charset="0"/>
                <a:ea typeface="+mj-ea"/>
                <a:cs typeface="Times New Roman" panose="02020603050405020304" charset="0"/>
              </a:rPr>
              <a:t>có</a:t>
            </a:r>
            <a:r>
              <a:rPr lang="en-US" sz="3000" dirty="0">
                <a:solidFill>
                  <a:srgbClr val="002060"/>
                </a:solidFill>
                <a:latin typeface="Times New Roman" panose="02020603050405020304" charset="0"/>
                <a:ea typeface="+mj-ea"/>
                <a:cs typeface="Times New Roman" panose="02020603050405020304" charset="0"/>
              </a:rPr>
              <a:t> </a:t>
            </a:r>
            <a:r>
              <a:rPr lang="en-US" sz="3000" dirty="0" err="1">
                <a:solidFill>
                  <a:srgbClr val="002060"/>
                </a:solidFill>
                <a:latin typeface="Times New Roman" panose="02020603050405020304" charset="0"/>
                <a:ea typeface="+mj-ea"/>
                <a:cs typeface="Times New Roman" panose="02020603050405020304" charset="0"/>
              </a:rPr>
              <a:t>chừa</a:t>
            </a:r>
            <a:r>
              <a:rPr lang="en-US" sz="3000" dirty="0">
                <a:solidFill>
                  <a:srgbClr val="002060"/>
                </a:solidFill>
                <a:latin typeface="Times New Roman" panose="02020603050405020304" charset="0"/>
                <a:ea typeface="+mj-ea"/>
                <a:cs typeface="Times New Roman" panose="02020603050405020304" charset="0"/>
              </a:rPr>
              <a:t> </a:t>
            </a:r>
            <a:r>
              <a:rPr lang="en-US" sz="3000" dirty="0" err="1">
                <a:solidFill>
                  <a:srgbClr val="002060"/>
                </a:solidFill>
                <a:latin typeface="Times New Roman" panose="02020603050405020304" charset="0"/>
                <a:ea typeface="+mj-ea"/>
                <a:cs typeface="Times New Roman" panose="02020603050405020304" charset="0"/>
              </a:rPr>
              <a:t>lối</a:t>
            </a:r>
            <a:r>
              <a:rPr lang="en-US" sz="3000" dirty="0">
                <a:solidFill>
                  <a:srgbClr val="002060"/>
                </a:solidFill>
                <a:latin typeface="Times New Roman" panose="02020603050405020304" charset="0"/>
                <a:ea typeface="+mj-ea"/>
                <a:cs typeface="Times New Roman" panose="02020603050405020304" charset="0"/>
              </a:rPr>
              <a:t> </a:t>
            </a:r>
            <a:r>
              <a:rPr lang="en-US" sz="3000" dirty="0" err="1">
                <a:solidFill>
                  <a:srgbClr val="002060"/>
                </a:solidFill>
                <a:latin typeface="Times New Roman" panose="02020603050405020304" charset="0"/>
                <a:ea typeface="+mj-ea"/>
                <a:cs typeface="Times New Roman" panose="02020603050405020304" charset="0"/>
              </a:rPr>
              <a:t>đi</a:t>
            </a:r>
            <a:endParaRPr lang="en-US" sz="3000" dirty="0">
              <a:solidFill>
                <a:srgbClr val="002060"/>
              </a:solidFill>
              <a:latin typeface="Times New Roman" panose="02020603050405020304" charset="0"/>
              <a:ea typeface="+mj-ea"/>
              <a:cs typeface="Times New Roman" panose="02020603050405020304" charset="0"/>
            </a:endParaRPr>
          </a:p>
          <a:p>
            <a:pPr marL="0" indent="0" algn="just">
              <a:buNone/>
            </a:pP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Khép</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màn</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cửa</a:t>
            </a:r>
            <a:endParaRPr lang="en-US" sz="3000" dirty="0">
              <a:solidFill>
                <a:srgbClr val="002060"/>
              </a:solidFill>
              <a:latin typeface="Times New Roman" panose="02020603050405020304" charset="0"/>
              <a:ea typeface="+mj-ea"/>
              <a:cs typeface="Times New Roman" panose="02020603050405020304" charset="0"/>
              <a:sym typeface="Wingdings" pitchFamily="2" charset="2"/>
            </a:endParaRPr>
          </a:p>
          <a:p>
            <a:pPr marL="0" indent="0" algn="just">
              <a:buNone/>
            </a:pP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Trẻ</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lần</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lượt</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vào</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chỗ</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ngủ</a:t>
            </a:r>
            <a:endParaRPr lang="en-US" sz="3000" dirty="0">
              <a:solidFill>
                <a:srgbClr val="002060"/>
              </a:solidFill>
              <a:latin typeface="Times New Roman" panose="02020603050405020304" charset="0"/>
              <a:ea typeface="+mj-ea"/>
              <a:cs typeface="Times New Roman" panose="02020603050405020304" charset="0"/>
              <a:sym typeface="Wingdings" pitchFamily="2" charset="2"/>
            </a:endParaRPr>
          </a:p>
          <a:p>
            <a:pPr marL="0" indent="0" algn="just">
              <a:buNone/>
            </a:pP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Nhắc</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nhở</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trẻ</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nằm</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ngay</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ngắn</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không</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nghịch</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phá</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bạn</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khi</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chưa</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ngủ</a:t>
            </a:r>
            <a:r>
              <a:rPr lang="en-US" sz="3000" dirty="0">
                <a:solidFill>
                  <a:srgbClr val="002060"/>
                </a:solidFill>
                <a:latin typeface="Times New Roman" panose="02020603050405020304" charset="0"/>
                <a:ea typeface="+mj-ea"/>
                <a:cs typeface="Times New Roman" panose="02020603050405020304" charset="0"/>
                <a:sym typeface="Wingdings" pitchFamily="2" charset="2"/>
              </a:rPr>
              <a:t>…(</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không</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ép</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buột</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trẻ</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phải</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nằm</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theo</a:t>
            </a:r>
            <a:r>
              <a:rPr lang="en-US" sz="3000" dirty="0">
                <a:solidFill>
                  <a:srgbClr val="002060"/>
                </a:solidFill>
                <a:latin typeface="Times New Roman" panose="02020603050405020304" charset="0"/>
                <a:ea typeface="+mj-ea"/>
                <a:cs typeface="Times New Roman" panose="02020603050405020304" charset="0"/>
                <a:sym typeface="Wingdings" pitchFamily="2" charset="2"/>
              </a:rPr>
              <a:t> 1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tư</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thế</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nào</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khi</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trẻ</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đã</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ngủ</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nhưng</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không</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úp</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mặt</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xuống</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gối</a:t>
            </a:r>
            <a:r>
              <a:rPr lang="en-US" sz="3000" dirty="0">
                <a:solidFill>
                  <a:srgbClr val="002060"/>
                </a:solidFill>
                <a:latin typeface="Times New Roman" panose="02020603050405020304" charset="0"/>
                <a:ea typeface="+mj-ea"/>
                <a:cs typeface="Times New Roman" panose="02020603050405020304" charset="0"/>
                <a:sym typeface="Wingdings" pitchFamily="2" charset="2"/>
              </a:rPr>
              <a:t>)</a:t>
            </a:r>
          </a:p>
          <a:p>
            <a:pPr marL="0" indent="0" algn="just">
              <a:buNone/>
            </a:pP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Mở</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nhạc</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ngủ</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và</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tắt</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nhạc</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khi</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trẻ</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đã</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ngủ</a:t>
            </a:r>
            <a:endParaRPr lang="en-US" sz="3000" dirty="0">
              <a:solidFill>
                <a:srgbClr val="002060"/>
              </a:solidFill>
              <a:latin typeface="Times New Roman" panose="02020603050405020304" charset="0"/>
              <a:ea typeface="+mj-ea"/>
              <a:cs typeface="Times New Roman" panose="02020603050405020304" charset="0"/>
              <a:sym typeface="Wingdings" pitchFamily="2" charset="2"/>
            </a:endParaRPr>
          </a:p>
          <a:p>
            <a:pPr marL="0" indent="0" algn="just">
              <a:buNone/>
            </a:pP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Cô</a:t>
            </a: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trực</a:t>
            </a: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và</a:t>
            </a: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kiểm</a:t>
            </a: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tra</a:t>
            </a: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sắc</a:t>
            </a: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mặt</a:t>
            </a: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của</a:t>
            </a:r>
            <a:r>
              <a:rPr lang="en-US" sz="3000" dirty="0">
                <a:solidFill>
                  <a:srgbClr val="002060"/>
                </a:solidFill>
                <a:latin typeface="Times New Roman" panose="02020603050405020304" charset="0"/>
                <a:cs typeface="Times New Roman" panose="02020603050405020304" charset="0"/>
                <a:sym typeface="Wingdings" pitchFamily="2" charset="2"/>
              </a:rPr>
              <a:t> </a:t>
            </a:r>
            <a:r>
              <a:rPr lang="en-US" sz="3000" dirty="0" err="1">
                <a:solidFill>
                  <a:srgbClr val="002060"/>
                </a:solidFill>
                <a:latin typeface="Times New Roman" panose="02020603050405020304" charset="0"/>
                <a:cs typeface="Times New Roman" panose="02020603050405020304" charset="0"/>
                <a:sym typeface="Wingdings" pitchFamily="2" charset="2"/>
              </a:rPr>
              <a:t>trẻ</a:t>
            </a:r>
            <a:r>
              <a:rPr lang="en-US" sz="3000" dirty="0">
                <a:solidFill>
                  <a:srgbClr val="002060"/>
                </a:solidFill>
                <a:latin typeface="Times New Roman" panose="02020603050405020304" charset="0"/>
                <a:cs typeface="Times New Roman" panose="02020603050405020304" charset="0"/>
                <a:sym typeface="Wingdings" pitchFamily="2" charset="2"/>
              </a:rPr>
              <a:t>… </a:t>
            </a:r>
            <a:endParaRPr lang="en-US" sz="3000" dirty="0">
              <a:solidFill>
                <a:srgbClr val="002060"/>
              </a:solidFill>
              <a:latin typeface="Times New Roman" panose="02020603050405020304" charset="0"/>
              <a:ea typeface="+mj-ea"/>
              <a:cs typeface="Times New Roman" panose="02020603050405020304" charset="0"/>
              <a:sym typeface="Wingdings" pitchFamily="2" charset="2"/>
            </a:endParaRPr>
          </a:p>
          <a:p>
            <a:pPr marL="0" indent="0" algn="just">
              <a:buNone/>
            </a:pP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Trẻ</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biết</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thu</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dọn</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gối</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nệm</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sau</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giờ</a:t>
            </a:r>
            <a:r>
              <a:rPr lang="en-US" sz="3000" dirty="0">
                <a:solidFill>
                  <a:srgbClr val="002060"/>
                </a:solidFill>
                <a:latin typeface="Times New Roman" panose="02020603050405020304" charset="0"/>
                <a:ea typeface="+mj-ea"/>
                <a:cs typeface="Times New Roman" panose="02020603050405020304" charset="0"/>
                <a:sym typeface="Wingdings" pitchFamily="2" charset="2"/>
              </a:rPr>
              <a:t> </a:t>
            </a:r>
            <a:r>
              <a:rPr lang="en-US" sz="3000" dirty="0" err="1">
                <a:solidFill>
                  <a:srgbClr val="002060"/>
                </a:solidFill>
                <a:latin typeface="Times New Roman" panose="02020603050405020304" charset="0"/>
                <a:ea typeface="+mj-ea"/>
                <a:cs typeface="Times New Roman" panose="02020603050405020304" charset="0"/>
                <a:sym typeface="Wingdings" pitchFamily="2" charset="2"/>
              </a:rPr>
              <a:t>ng</a:t>
            </a:r>
            <a:r>
              <a:rPr lang="en-US" dirty="0" err="1">
                <a:solidFill>
                  <a:srgbClr val="002060"/>
                </a:solidFill>
                <a:latin typeface="Times New Roman" panose="02020603050405020304" charset="0"/>
                <a:ea typeface="+mj-ea"/>
                <a:cs typeface="Times New Roman" panose="02020603050405020304" charset="0"/>
                <a:sym typeface="Wingdings" pitchFamily="2" charset="2"/>
              </a:rPr>
              <a:t>ủ</a:t>
            </a:r>
            <a:endParaRPr lang="en-US" dirty="0">
              <a:solidFill>
                <a:srgbClr val="002060"/>
              </a:solidFill>
              <a:latin typeface="Times New Roman" panose="02020603050405020304" charset="0"/>
              <a:ea typeface="+mj-ea"/>
              <a:cs typeface="Times New Roman" panose="02020603050405020304" charset="0"/>
              <a:sym typeface="Wingdings" pitchFamily="2" charset="2"/>
            </a:endParaRPr>
          </a:p>
        </p:txBody>
      </p:sp>
    </p:spTree>
    <p:extLst>
      <p:ext uri="{BB962C8B-B14F-4D97-AF65-F5344CB8AC3E}">
        <p14:creationId xmlns:p14="http://schemas.microsoft.com/office/powerpoint/2010/main" val="4101881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0DA3C28-C620-41AC-A90E-A082A7CFB16D}"/>
              </a:ext>
            </a:extLst>
          </p:cNvPr>
          <p:cNvPicPr>
            <a:picLocks noChangeAspect="1"/>
          </p:cNvPicPr>
          <p:nvPr/>
        </p:nvPicPr>
        <p:blipFill>
          <a:blip r:embed="rId2"/>
          <a:stretch>
            <a:fillRect/>
          </a:stretch>
        </p:blipFill>
        <p:spPr>
          <a:xfrm>
            <a:off x="0" y="12216"/>
            <a:ext cx="9144000" cy="6951387"/>
          </a:xfrm>
          <a:prstGeom prst="rect">
            <a:avLst/>
          </a:prstGeom>
        </p:spPr>
      </p:pic>
      <p:sp>
        <p:nvSpPr>
          <p:cNvPr id="5" name="Rectangle 4">
            <a:extLst>
              <a:ext uri="{FF2B5EF4-FFF2-40B4-BE49-F238E27FC236}">
                <a16:creationId xmlns="" xmlns:a16="http://schemas.microsoft.com/office/drawing/2014/main" id="{8C86B907-C904-4264-B536-8212E1B175F1}"/>
              </a:ext>
            </a:extLst>
          </p:cNvPr>
          <p:cNvSpPr/>
          <p:nvPr/>
        </p:nvSpPr>
        <p:spPr>
          <a:xfrm>
            <a:off x="2590800" y="2362200"/>
            <a:ext cx="4572000" cy="3170099"/>
          </a:xfrm>
          <a:prstGeom prst="rect">
            <a:avLst/>
          </a:prstGeom>
        </p:spPr>
        <p:txBody>
          <a:bodyPr>
            <a:spAutoFit/>
          </a:bodyPr>
          <a:lstStyle/>
          <a:p>
            <a:pPr algn="ctr"/>
            <a:r>
              <a:rPr lang="vi-VN" sz="5000" b="1" dirty="0">
                <a:solidFill>
                  <a:srgbClr val="FF0000"/>
                </a:solidFill>
                <a:latin typeface="+mj-lt"/>
              </a:rPr>
              <a:t>Kính mời Quý Thầy/Cô xem clip thao tác chăm sóc trẻ</a:t>
            </a:r>
          </a:p>
        </p:txBody>
      </p:sp>
    </p:spTree>
    <p:extLst>
      <p:ext uri="{BB962C8B-B14F-4D97-AF65-F5344CB8AC3E}">
        <p14:creationId xmlns:p14="http://schemas.microsoft.com/office/powerpoint/2010/main" val="1000931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72E60E5-1516-4203-8453-573E07D1F530}"/>
              </a:ext>
            </a:extLst>
          </p:cNvPr>
          <p:cNvPicPr>
            <a:picLocks noChangeAspect="1"/>
          </p:cNvPicPr>
          <p:nvPr/>
        </p:nvPicPr>
        <p:blipFill>
          <a:blip r:embed="rId2"/>
          <a:stretch>
            <a:fillRect/>
          </a:stretch>
        </p:blipFill>
        <p:spPr>
          <a:xfrm>
            <a:off x="0" y="24384"/>
            <a:ext cx="9144000" cy="680923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7" y="-39625"/>
            <a:ext cx="9068825" cy="687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 xmlns:a16="http://schemas.microsoft.com/office/drawing/2014/main" id="{8C86B907-C904-4264-B536-8212E1B175F1}"/>
              </a:ext>
            </a:extLst>
          </p:cNvPr>
          <p:cNvSpPr/>
          <p:nvPr/>
        </p:nvSpPr>
        <p:spPr>
          <a:xfrm>
            <a:off x="1789175" y="1752600"/>
            <a:ext cx="6248400" cy="2862322"/>
          </a:xfrm>
          <a:prstGeom prst="rect">
            <a:avLst/>
          </a:prstGeom>
        </p:spPr>
        <p:txBody>
          <a:bodyPr wrap="square">
            <a:spAutoFit/>
          </a:bodyPr>
          <a:lstStyle/>
          <a:p>
            <a:pPr algn="ctr"/>
            <a:r>
              <a:rPr lang="en-US" sz="6000" b="1" dirty="0" err="1">
                <a:solidFill>
                  <a:srgbClr val="FF0000"/>
                </a:solidFill>
                <a:latin typeface="Times New Roman" pitchFamily="18" charset="0"/>
                <a:cs typeface="Times New Roman" pitchFamily="18" charset="0"/>
              </a:rPr>
              <a:t>Hướng</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dẫn</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thực</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thực</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quy</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trình</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Bếp</a:t>
            </a:r>
            <a:r>
              <a:rPr lang="en-US" sz="6000" b="1" dirty="0">
                <a:solidFill>
                  <a:srgbClr val="FF0000"/>
                </a:solidFill>
                <a:latin typeface="Times New Roman" pitchFamily="18" charset="0"/>
                <a:cs typeface="Times New Roman" pitchFamily="18" charset="0"/>
              </a:rPr>
              <a:t> 01 </a:t>
            </a:r>
            <a:r>
              <a:rPr lang="en-US" sz="6000" b="1" dirty="0" err="1">
                <a:solidFill>
                  <a:srgbClr val="FF0000"/>
                </a:solidFill>
                <a:latin typeface="Times New Roman" pitchFamily="18" charset="0"/>
                <a:cs typeface="Times New Roman" pitchFamily="18" charset="0"/>
              </a:rPr>
              <a:t>chiều</a:t>
            </a:r>
            <a:endParaRPr lang="vi-VN"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59663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A40029E-C815-4C20-B30D-BD2D5EEB5804}"/>
              </a:ext>
            </a:extLst>
          </p:cNvPr>
          <p:cNvPicPr>
            <a:picLocks noChangeAspect="1"/>
          </p:cNvPicPr>
          <p:nvPr/>
        </p:nvPicPr>
        <p:blipFill>
          <a:blip r:embed="rId2"/>
          <a:stretch>
            <a:fillRect/>
          </a:stretch>
        </p:blipFill>
        <p:spPr>
          <a:xfrm>
            <a:off x="0" y="24384"/>
            <a:ext cx="9144000" cy="6809231"/>
          </a:xfrm>
          <a:prstGeom prst="rect">
            <a:avLst/>
          </a:prstGeom>
        </p:spPr>
      </p:pic>
      <p:sp>
        <p:nvSpPr>
          <p:cNvPr id="2" name="Rectangle 1"/>
          <p:cNvSpPr/>
          <p:nvPr/>
        </p:nvSpPr>
        <p:spPr>
          <a:xfrm>
            <a:off x="-76200" y="-152400"/>
            <a:ext cx="9144000" cy="5724644"/>
          </a:xfrm>
          <a:prstGeom prst="rect">
            <a:avLst/>
          </a:prstGeom>
        </p:spPr>
        <p:txBody>
          <a:bodyPr wrap="square">
            <a:spAutoFit/>
          </a:bodyPr>
          <a:lstStyle/>
          <a:p>
            <a:pPr lvl="0"/>
            <a:r>
              <a:rPr lang="en-US" sz="2800" b="1" dirty="0">
                <a:solidFill>
                  <a:srgbClr val="FF0000"/>
                </a:solidFill>
              </a:rPr>
              <a:t>TIẾP PHẨM</a:t>
            </a:r>
          </a:p>
          <a:p>
            <a:r>
              <a:rPr lang="en-US" sz="2600" b="1" dirty="0">
                <a:solidFill>
                  <a:srgbClr val="FF0000"/>
                </a:solidFill>
              </a:rPr>
              <a:t>6h00:</a:t>
            </a:r>
            <a:r>
              <a:rPr lang="en-US" sz="2600" dirty="0">
                <a:solidFill>
                  <a:srgbClr val="FF0000"/>
                </a:solidFill>
              </a:rPr>
              <a:t> </a:t>
            </a:r>
            <a:endParaRPr lang="en-US" sz="2600" b="1" dirty="0">
              <a:solidFill>
                <a:srgbClr val="FF0000"/>
              </a:solidFill>
            </a:endParaRPr>
          </a:p>
          <a:p>
            <a:pPr lvl="0"/>
            <a:r>
              <a:rPr lang="en-US" sz="2600" dirty="0" err="1"/>
              <a:t>Nhân</a:t>
            </a:r>
            <a:r>
              <a:rPr lang="en-US" sz="2600" dirty="0"/>
              <a:t> </a:t>
            </a:r>
            <a:r>
              <a:rPr lang="en-US" sz="2600" dirty="0" err="1"/>
              <a:t>viên</a:t>
            </a:r>
            <a:r>
              <a:rPr lang="en-US" sz="2600" dirty="0"/>
              <a:t> </a:t>
            </a:r>
            <a:r>
              <a:rPr lang="en-US" sz="2600" dirty="0" err="1"/>
              <a:t>nấu</a:t>
            </a:r>
            <a:r>
              <a:rPr lang="en-US" sz="2600" dirty="0"/>
              <a:t> </a:t>
            </a:r>
            <a:r>
              <a:rPr lang="en-US" sz="2600" dirty="0" err="1"/>
              <a:t>ăn</a:t>
            </a:r>
            <a:r>
              <a:rPr lang="en-US" sz="2600" dirty="0"/>
              <a:t> (</a:t>
            </a:r>
            <a:r>
              <a:rPr lang="en-US" sz="2600" dirty="0" err="1"/>
              <a:t>người</a:t>
            </a:r>
            <a:r>
              <a:rPr lang="en-US" sz="2600" dirty="0"/>
              <a:t> </a:t>
            </a:r>
            <a:r>
              <a:rPr lang="en-US" sz="2600" dirty="0" err="1"/>
              <a:t>nấu</a:t>
            </a:r>
            <a:r>
              <a:rPr lang="en-US" sz="2600" dirty="0"/>
              <a:t> </a:t>
            </a:r>
            <a:r>
              <a:rPr lang="en-US" sz="2600" dirty="0" err="1"/>
              <a:t>chính</a:t>
            </a:r>
            <a:r>
              <a:rPr lang="en-US" sz="2600" dirty="0"/>
              <a:t>) </a:t>
            </a:r>
            <a:r>
              <a:rPr lang="en-US" sz="2600" dirty="0" err="1"/>
              <a:t>phối</a:t>
            </a:r>
            <a:r>
              <a:rPr lang="en-US" sz="2600" dirty="0"/>
              <a:t> </a:t>
            </a:r>
            <a:r>
              <a:rPr lang="en-US" sz="2600" dirty="0" err="1"/>
              <a:t>hợp</a:t>
            </a:r>
            <a:r>
              <a:rPr lang="en-US" sz="2600" dirty="0"/>
              <a:t> Ban </a:t>
            </a:r>
            <a:r>
              <a:rPr lang="en-US" sz="2600" dirty="0" err="1"/>
              <a:t>tiếp</a:t>
            </a:r>
            <a:r>
              <a:rPr lang="en-US" sz="2600" dirty="0"/>
              <a:t> </a:t>
            </a:r>
            <a:r>
              <a:rPr lang="en-US" sz="2600" dirty="0" err="1"/>
              <a:t>phẩm</a:t>
            </a:r>
            <a:r>
              <a:rPr lang="en-US" sz="2600" dirty="0"/>
              <a:t> </a:t>
            </a:r>
            <a:r>
              <a:rPr lang="en-US" sz="2600" dirty="0" err="1"/>
              <a:t>tiến</a:t>
            </a:r>
            <a:r>
              <a:rPr lang="en-US" sz="2600" dirty="0"/>
              <a:t> </a:t>
            </a:r>
            <a:r>
              <a:rPr lang="en-US" sz="2600" dirty="0" err="1"/>
              <a:t>hành</a:t>
            </a:r>
            <a:r>
              <a:rPr lang="en-US" sz="2600" dirty="0"/>
              <a:t> </a:t>
            </a:r>
            <a:r>
              <a:rPr lang="en-US" sz="2600" dirty="0" err="1"/>
              <a:t>tiếp</a:t>
            </a:r>
            <a:r>
              <a:rPr lang="en-US" sz="2600" dirty="0"/>
              <a:t> </a:t>
            </a:r>
            <a:r>
              <a:rPr lang="en-US" sz="2600" dirty="0" err="1"/>
              <a:t>nhận</a:t>
            </a:r>
            <a:r>
              <a:rPr lang="en-US" sz="2600" dirty="0"/>
              <a:t> </a:t>
            </a:r>
            <a:r>
              <a:rPr lang="en-US" sz="2600" dirty="0" err="1"/>
              <a:t>kho</a:t>
            </a:r>
            <a:r>
              <a:rPr lang="en-US" sz="2600" dirty="0"/>
              <a:t> </a:t>
            </a:r>
            <a:r>
              <a:rPr lang="en-US" sz="2600" dirty="0" err="1"/>
              <a:t>và</a:t>
            </a:r>
            <a:r>
              <a:rPr lang="en-US" sz="2600" dirty="0"/>
              <a:t> </a:t>
            </a:r>
            <a:r>
              <a:rPr lang="en-US" sz="2600" dirty="0" err="1"/>
              <a:t>kiểm</a:t>
            </a:r>
            <a:r>
              <a:rPr lang="en-US" sz="2600" dirty="0"/>
              <a:t> </a:t>
            </a:r>
            <a:r>
              <a:rPr lang="en-US" sz="2600" dirty="0" err="1"/>
              <a:t>tra</a:t>
            </a:r>
            <a:r>
              <a:rPr lang="en-US" sz="2600" dirty="0"/>
              <a:t> </a:t>
            </a:r>
            <a:r>
              <a:rPr lang="en-US" sz="2600" dirty="0" err="1"/>
              <a:t>sữa</a:t>
            </a:r>
            <a:r>
              <a:rPr lang="en-US" sz="2600" dirty="0"/>
              <a:t> </a:t>
            </a:r>
            <a:r>
              <a:rPr lang="en-US" sz="2600" dirty="0" err="1"/>
              <a:t>từ</a:t>
            </a:r>
            <a:r>
              <a:rPr lang="en-US" sz="2600" dirty="0"/>
              <a:t> </a:t>
            </a:r>
            <a:r>
              <a:rPr lang="en-US" sz="2600" dirty="0" err="1"/>
              <a:t>kho</a:t>
            </a:r>
            <a:r>
              <a:rPr lang="en-US" sz="2600" dirty="0"/>
              <a:t> </a:t>
            </a:r>
            <a:r>
              <a:rPr lang="en-US" sz="2600" dirty="0" err="1"/>
              <a:t>thực</a:t>
            </a:r>
            <a:r>
              <a:rPr lang="en-US" sz="2600" dirty="0"/>
              <a:t> </a:t>
            </a:r>
            <a:r>
              <a:rPr lang="en-US" sz="2600" dirty="0" err="1"/>
              <a:t>phẩm</a:t>
            </a:r>
            <a:r>
              <a:rPr lang="en-US" sz="2600" dirty="0"/>
              <a:t> do </a:t>
            </a:r>
            <a:r>
              <a:rPr lang="en-US" sz="2600" dirty="0" err="1"/>
              <a:t>thủ</a:t>
            </a:r>
            <a:r>
              <a:rPr lang="en-US" sz="2600" dirty="0"/>
              <a:t> </a:t>
            </a:r>
            <a:r>
              <a:rPr lang="en-US" sz="2600" dirty="0" err="1"/>
              <a:t>kho</a:t>
            </a:r>
            <a:r>
              <a:rPr lang="en-US" sz="2600" dirty="0"/>
              <a:t> </a:t>
            </a:r>
            <a:r>
              <a:rPr lang="en-US" sz="2600" dirty="0" err="1"/>
              <a:t>xuất</a:t>
            </a:r>
            <a:r>
              <a:rPr lang="en-US" sz="2600" dirty="0"/>
              <a:t> </a:t>
            </a:r>
            <a:r>
              <a:rPr lang="en-US" sz="2600" dirty="0" err="1"/>
              <a:t>ra</a:t>
            </a:r>
            <a:r>
              <a:rPr lang="en-US" sz="2600" dirty="0"/>
              <a:t>, </a:t>
            </a:r>
            <a:r>
              <a:rPr lang="en-US" sz="2600" dirty="0" err="1"/>
              <a:t>kiểm</a:t>
            </a:r>
            <a:r>
              <a:rPr lang="en-US" sz="2600" dirty="0"/>
              <a:t> </a:t>
            </a:r>
            <a:r>
              <a:rPr lang="en-US" sz="2600" dirty="0" err="1"/>
              <a:t>tra</a:t>
            </a:r>
            <a:r>
              <a:rPr lang="en-US" sz="2600" dirty="0"/>
              <a:t> </a:t>
            </a:r>
            <a:r>
              <a:rPr lang="en-US" sz="2600" dirty="0" err="1"/>
              <a:t>hạn</a:t>
            </a:r>
            <a:r>
              <a:rPr lang="en-US" sz="2600" dirty="0"/>
              <a:t> </a:t>
            </a:r>
            <a:r>
              <a:rPr lang="en-US" sz="2600" dirty="0" err="1"/>
              <a:t>sử</a:t>
            </a:r>
            <a:r>
              <a:rPr lang="en-US" sz="2600" dirty="0"/>
              <a:t> </a:t>
            </a:r>
            <a:r>
              <a:rPr lang="en-US" sz="2600" dirty="0" err="1"/>
              <a:t>dụng</a:t>
            </a:r>
            <a:r>
              <a:rPr lang="en-US" sz="2600" dirty="0"/>
              <a:t>, </a:t>
            </a:r>
            <a:r>
              <a:rPr lang="en-US" sz="2600" dirty="0" err="1"/>
              <a:t>ghi</a:t>
            </a:r>
            <a:r>
              <a:rPr lang="en-US" sz="2600" dirty="0"/>
              <a:t> </a:t>
            </a:r>
            <a:r>
              <a:rPr lang="en-US" sz="2600" dirty="0" err="1"/>
              <a:t>nhận</a:t>
            </a:r>
            <a:r>
              <a:rPr lang="en-US" sz="2600" dirty="0"/>
              <a:t> </a:t>
            </a:r>
            <a:r>
              <a:rPr lang="en-US" sz="2600" dirty="0" err="1"/>
              <a:t>số</a:t>
            </a:r>
            <a:r>
              <a:rPr lang="en-US" sz="2600" dirty="0"/>
              <a:t> </a:t>
            </a:r>
            <a:r>
              <a:rPr lang="en-US" sz="2600" dirty="0" err="1"/>
              <a:t>lượng</a:t>
            </a:r>
            <a:r>
              <a:rPr lang="en-US" sz="2600" dirty="0"/>
              <a:t> </a:t>
            </a:r>
            <a:r>
              <a:rPr lang="en-US" sz="2600" dirty="0" err="1"/>
              <a:t>thực</a:t>
            </a:r>
            <a:r>
              <a:rPr lang="en-US" sz="2600" dirty="0"/>
              <a:t> </a:t>
            </a:r>
            <a:r>
              <a:rPr lang="en-US" sz="2600" dirty="0" err="1"/>
              <a:t>tế</a:t>
            </a:r>
            <a:r>
              <a:rPr lang="en-US" sz="2600" dirty="0"/>
              <a:t> </a:t>
            </a:r>
            <a:r>
              <a:rPr lang="en-US" sz="2600" dirty="0" err="1"/>
              <a:t>vào</a:t>
            </a:r>
            <a:r>
              <a:rPr lang="en-US" sz="2600" dirty="0"/>
              <a:t> </a:t>
            </a:r>
            <a:r>
              <a:rPr lang="en-US" sz="2600" dirty="0" err="1"/>
              <a:t>tờ</a:t>
            </a:r>
            <a:r>
              <a:rPr lang="en-US" sz="2600" dirty="0"/>
              <a:t> </a:t>
            </a:r>
            <a:r>
              <a:rPr lang="en-US" sz="2600" dirty="0" err="1"/>
              <a:t>tiếp</a:t>
            </a:r>
            <a:r>
              <a:rPr lang="en-US" sz="2600" dirty="0"/>
              <a:t> </a:t>
            </a:r>
            <a:r>
              <a:rPr lang="en-US" sz="2600" dirty="0" err="1"/>
              <a:t>phẩm</a:t>
            </a:r>
            <a:r>
              <a:rPr lang="en-US" sz="2600" dirty="0"/>
              <a:t>, </a:t>
            </a:r>
            <a:r>
              <a:rPr lang="en-US" sz="2600" dirty="0" err="1"/>
              <a:t>tháo</a:t>
            </a:r>
            <a:r>
              <a:rPr lang="en-US" sz="2600" dirty="0"/>
              <a:t> </a:t>
            </a:r>
            <a:r>
              <a:rPr lang="en-US" sz="2600" dirty="0" err="1"/>
              <a:t>bỏ</a:t>
            </a:r>
            <a:r>
              <a:rPr lang="en-US" sz="2600" dirty="0"/>
              <a:t> </a:t>
            </a:r>
            <a:r>
              <a:rPr lang="en-US" sz="2600" dirty="0" err="1"/>
              <a:t>bao</a:t>
            </a:r>
            <a:r>
              <a:rPr lang="en-US" sz="2600" dirty="0"/>
              <a:t> </a:t>
            </a:r>
            <a:r>
              <a:rPr lang="en-US" sz="2600" dirty="0" err="1"/>
              <a:t>bì</a:t>
            </a:r>
            <a:r>
              <a:rPr lang="en-US" sz="2600" dirty="0"/>
              <a:t>, </a:t>
            </a:r>
            <a:r>
              <a:rPr lang="en-US" sz="2600" dirty="0" err="1"/>
              <a:t>kiểm</a:t>
            </a:r>
            <a:r>
              <a:rPr lang="en-US" sz="2600" dirty="0"/>
              <a:t> </a:t>
            </a:r>
            <a:r>
              <a:rPr lang="en-US" sz="2600" dirty="0" err="1"/>
              <a:t>tra</a:t>
            </a:r>
            <a:r>
              <a:rPr lang="en-US" sz="2600" dirty="0"/>
              <a:t> </a:t>
            </a:r>
            <a:r>
              <a:rPr lang="en-US" sz="2600" dirty="0" err="1"/>
              <a:t>chất</a:t>
            </a:r>
            <a:r>
              <a:rPr lang="en-US" sz="2600" dirty="0"/>
              <a:t> </a:t>
            </a:r>
            <a:r>
              <a:rPr lang="en-US" sz="2600" dirty="0" err="1"/>
              <a:t>lượng</a:t>
            </a:r>
            <a:r>
              <a:rPr lang="en-US" sz="2600" dirty="0"/>
              <a:t> </a:t>
            </a:r>
            <a:r>
              <a:rPr lang="en-US" sz="2600" dirty="0" err="1"/>
              <a:t>để</a:t>
            </a:r>
            <a:r>
              <a:rPr lang="en-US" sz="2600" dirty="0"/>
              <a:t> </a:t>
            </a:r>
            <a:r>
              <a:rPr lang="en-US" sz="2600" dirty="0" err="1"/>
              <a:t>vào</a:t>
            </a:r>
            <a:r>
              <a:rPr lang="en-US" sz="2600" dirty="0"/>
              <a:t> </a:t>
            </a:r>
            <a:r>
              <a:rPr lang="en-US" sz="2600" dirty="0" err="1"/>
              <a:t>rổ</a:t>
            </a:r>
            <a:r>
              <a:rPr lang="en-US" sz="2600" dirty="0"/>
              <a:t> </a:t>
            </a:r>
            <a:r>
              <a:rPr lang="en-US" sz="2600" dirty="0" err="1"/>
              <a:t>và</a:t>
            </a:r>
            <a:r>
              <a:rPr lang="en-US" sz="2600" dirty="0"/>
              <a:t> di </a:t>
            </a:r>
            <a:r>
              <a:rPr lang="en-US" sz="2600" dirty="0" err="1"/>
              <a:t>chuyển</a:t>
            </a:r>
            <a:r>
              <a:rPr lang="en-US" sz="2600" dirty="0"/>
              <a:t> </a:t>
            </a:r>
            <a:r>
              <a:rPr lang="en-US" sz="2600" dirty="0" err="1"/>
              <a:t>thực</a:t>
            </a:r>
            <a:r>
              <a:rPr lang="en-US" sz="2600" dirty="0"/>
              <a:t> </a:t>
            </a:r>
            <a:r>
              <a:rPr lang="en-US" sz="2600" dirty="0" err="1"/>
              <a:t>phẩm</a:t>
            </a:r>
            <a:r>
              <a:rPr lang="en-US" sz="2600" dirty="0"/>
              <a:t> </a:t>
            </a:r>
            <a:r>
              <a:rPr lang="en-US" sz="2600" dirty="0" err="1"/>
              <a:t>vào</a:t>
            </a:r>
            <a:r>
              <a:rPr lang="en-US" sz="2600" dirty="0"/>
              <a:t> </a:t>
            </a:r>
            <a:r>
              <a:rPr lang="en-US" sz="2600" dirty="0" err="1"/>
              <a:t>khu</a:t>
            </a:r>
            <a:r>
              <a:rPr lang="en-US" sz="2600" dirty="0"/>
              <a:t> </a:t>
            </a:r>
            <a:r>
              <a:rPr lang="en-US" sz="2600" dirty="0" err="1"/>
              <a:t>vực</a:t>
            </a:r>
            <a:r>
              <a:rPr lang="en-US" sz="2600" dirty="0"/>
              <a:t> </a:t>
            </a:r>
            <a:r>
              <a:rPr lang="en-US" sz="2600" dirty="0" err="1"/>
              <a:t>chín</a:t>
            </a:r>
            <a:r>
              <a:rPr lang="en-US" sz="2600" dirty="0"/>
              <a:t> </a:t>
            </a:r>
            <a:r>
              <a:rPr lang="en-US" sz="2600" dirty="0" err="1"/>
              <a:t>để</a:t>
            </a:r>
            <a:r>
              <a:rPr lang="en-US" sz="2600" dirty="0"/>
              <a:t> </a:t>
            </a:r>
            <a:r>
              <a:rPr lang="en-US" sz="2600" dirty="0" err="1"/>
              <a:t>sữa</a:t>
            </a:r>
            <a:r>
              <a:rPr lang="en-US" sz="2600" dirty="0"/>
              <a:t> </a:t>
            </a:r>
            <a:r>
              <a:rPr lang="en-US" sz="2600" dirty="0" err="1"/>
              <a:t>vào</a:t>
            </a:r>
            <a:r>
              <a:rPr lang="en-US" sz="2600" dirty="0"/>
              <a:t> </a:t>
            </a:r>
            <a:r>
              <a:rPr lang="en-US" sz="2600" dirty="0" err="1"/>
              <a:t>thau</a:t>
            </a:r>
            <a:r>
              <a:rPr lang="en-US" sz="2600" dirty="0"/>
              <a:t> </a:t>
            </a:r>
            <a:r>
              <a:rPr lang="en-US" sz="2600" dirty="0" err="1"/>
              <a:t>đựng</a:t>
            </a:r>
            <a:r>
              <a:rPr lang="en-US" sz="2600" dirty="0"/>
              <a:t> </a:t>
            </a:r>
            <a:r>
              <a:rPr lang="en-US" sz="2600" dirty="0" err="1"/>
              <a:t>chín</a:t>
            </a:r>
            <a:r>
              <a:rPr lang="en-US" sz="2600" dirty="0"/>
              <a:t>.</a:t>
            </a:r>
            <a:endParaRPr lang="en-US" sz="2600" b="1" dirty="0"/>
          </a:p>
          <a:p>
            <a:pPr lvl="0"/>
            <a:r>
              <a:rPr lang="en-US" sz="2600" dirty="0" err="1"/>
              <a:t>Tiếp</a:t>
            </a:r>
            <a:r>
              <a:rPr lang="en-US" sz="2600" dirty="0"/>
              <a:t> </a:t>
            </a:r>
            <a:r>
              <a:rPr lang="en-US" sz="2600" dirty="0" err="1"/>
              <a:t>phẩm</a:t>
            </a:r>
            <a:r>
              <a:rPr lang="en-US" sz="2600" dirty="0"/>
              <a:t> </a:t>
            </a:r>
            <a:r>
              <a:rPr lang="en-US" sz="2600" dirty="0" err="1"/>
              <a:t>thực</a:t>
            </a:r>
            <a:r>
              <a:rPr lang="en-US" sz="2600" dirty="0"/>
              <a:t> </a:t>
            </a:r>
            <a:r>
              <a:rPr lang="en-US" sz="2600" dirty="0" err="1"/>
              <a:t>phẩm</a:t>
            </a:r>
            <a:r>
              <a:rPr lang="en-US" sz="2600" dirty="0"/>
              <a:t> </a:t>
            </a:r>
            <a:r>
              <a:rPr lang="en-US" sz="2600" dirty="0" err="1"/>
              <a:t>sáng</a:t>
            </a:r>
            <a:r>
              <a:rPr lang="en-US" sz="2600" dirty="0"/>
              <a:t> </a:t>
            </a:r>
            <a:r>
              <a:rPr lang="en-US" sz="2600" dirty="0" err="1"/>
              <a:t>theo</a:t>
            </a:r>
            <a:r>
              <a:rPr lang="en-US" sz="2600" dirty="0"/>
              <a:t> </a:t>
            </a:r>
            <a:r>
              <a:rPr lang="en-US" sz="2600" dirty="0" err="1"/>
              <a:t>thứ</a:t>
            </a:r>
            <a:r>
              <a:rPr lang="en-US" sz="2600" dirty="0"/>
              <a:t> </a:t>
            </a:r>
            <a:r>
              <a:rPr lang="en-US" sz="2600" dirty="0" err="1"/>
              <a:t>tự</a:t>
            </a:r>
            <a:r>
              <a:rPr lang="en-US" sz="2600" dirty="0"/>
              <a:t> (</a:t>
            </a:r>
            <a:r>
              <a:rPr lang="en-US" sz="2600" dirty="0" err="1"/>
              <a:t>nếu</a:t>
            </a:r>
            <a:r>
              <a:rPr lang="en-US" sz="2600" dirty="0"/>
              <a:t> </a:t>
            </a:r>
            <a:r>
              <a:rPr lang="en-US" sz="2600" dirty="0" err="1"/>
              <a:t>có</a:t>
            </a:r>
            <a:r>
              <a:rPr lang="en-US" sz="2600" dirty="0"/>
              <a:t>) </a:t>
            </a:r>
            <a:r>
              <a:rPr lang="en-US" sz="2600" dirty="0" err="1"/>
              <a:t>như</a:t>
            </a:r>
            <a:r>
              <a:rPr lang="en-US" sz="2600" dirty="0"/>
              <a:t> </a:t>
            </a:r>
            <a:r>
              <a:rPr lang="en-US" sz="2600" dirty="0" err="1"/>
              <a:t>sau</a:t>
            </a:r>
            <a:r>
              <a:rPr lang="en-US" sz="2600" dirty="0"/>
              <a:t>: </a:t>
            </a:r>
            <a:r>
              <a:rPr lang="en-US" sz="2600" dirty="0" err="1"/>
              <a:t>thực</a:t>
            </a:r>
            <a:r>
              <a:rPr lang="en-US" sz="2600" dirty="0"/>
              <a:t> </a:t>
            </a:r>
            <a:r>
              <a:rPr lang="en-US" sz="2600" dirty="0" err="1"/>
              <a:t>phẩm</a:t>
            </a:r>
            <a:r>
              <a:rPr lang="en-US" sz="2600" dirty="0"/>
              <a:t> </a:t>
            </a:r>
            <a:r>
              <a:rPr lang="en-US" sz="2600" dirty="0" err="1"/>
              <a:t>kho</a:t>
            </a:r>
            <a:r>
              <a:rPr lang="en-US" sz="2600" dirty="0"/>
              <a:t>, </a:t>
            </a:r>
            <a:r>
              <a:rPr lang="en-US" sz="2600" dirty="0" err="1"/>
              <a:t>thực</a:t>
            </a:r>
            <a:r>
              <a:rPr lang="en-US" sz="2600" dirty="0"/>
              <a:t> </a:t>
            </a:r>
            <a:r>
              <a:rPr lang="en-US" sz="2600" dirty="0" err="1"/>
              <a:t>phẩm</a:t>
            </a:r>
            <a:r>
              <a:rPr lang="en-US" sz="2600" dirty="0"/>
              <a:t> </a:t>
            </a:r>
            <a:r>
              <a:rPr lang="en-US" sz="2600" dirty="0" err="1"/>
              <a:t>khô</a:t>
            </a:r>
            <a:r>
              <a:rPr lang="en-US" sz="2600" dirty="0"/>
              <a:t>, </a:t>
            </a:r>
            <a:r>
              <a:rPr lang="en-US" sz="2600" dirty="0" err="1"/>
              <a:t>thực</a:t>
            </a:r>
            <a:r>
              <a:rPr lang="en-US" sz="2600" dirty="0"/>
              <a:t> </a:t>
            </a:r>
            <a:r>
              <a:rPr lang="en-US" sz="2600" dirty="0" err="1"/>
              <a:t>phẩm</a:t>
            </a:r>
            <a:r>
              <a:rPr lang="en-US" sz="2600" dirty="0"/>
              <a:t> </a:t>
            </a:r>
            <a:r>
              <a:rPr lang="en-US" sz="2600" dirty="0" err="1"/>
              <a:t>thịt</a:t>
            </a:r>
            <a:r>
              <a:rPr lang="en-US" sz="2600" dirty="0"/>
              <a:t>, </a:t>
            </a:r>
            <a:r>
              <a:rPr lang="en-US" sz="2600" dirty="0" err="1"/>
              <a:t>tôm</a:t>
            </a:r>
            <a:r>
              <a:rPr lang="en-US" sz="2600" dirty="0"/>
              <a:t>.., </a:t>
            </a:r>
            <a:r>
              <a:rPr lang="en-US" sz="2600" dirty="0" err="1"/>
              <a:t>rau</a:t>
            </a:r>
            <a:r>
              <a:rPr lang="en-US" sz="2600" dirty="0"/>
              <a:t> </a:t>
            </a:r>
            <a:r>
              <a:rPr lang="en-US" sz="2600" dirty="0" err="1"/>
              <a:t>củ</a:t>
            </a:r>
            <a:r>
              <a:rPr lang="en-US" sz="2600" dirty="0"/>
              <a:t> </a:t>
            </a:r>
            <a:r>
              <a:rPr lang="en-US" sz="2600" dirty="0" err="1"/>
              <a:t>quả</a:t>
            </a:r>
            <a:r>
              <a:rPr lang="en-US" sz="2600" dirty="0"/>
              <a:t>.</a:t>
            </a:r>
            <a:endParaRPr lang="en-US" sz="2600" b="1" dirty="0"/>
          </a:p>
          <a:p>
            <a:r>
              <a:rPr lang="en-US" sz="2600" b="1" dirty="0">
                <a:solidFill>
                  <a:srgbClr val="FF0000"/>
                </a:solidFill>
              </a:rPr>
              <a:t>7h00:</a:t>
            </a:r>
          </a:p>
          <a:p>
            <a:pPr lvl="0"/>
            <a:r>
              <a:rPr lang="en-US" sz="2600" dirty="0" err="1"/>
              <a:t>Loại</a:t>
            </a:r>
            <a:r>
              <a:rPr lang="en-US" sz="2600" dirty="0"/>
              <a:t> </a:t>
            </a:r>
            <a:r>
              <a:rPr lang="en-US" sz="2600" dirty="0" err="1"/>
              <a:t>bỏ</a:t>
            </a:r>
            <a:r>
              <a:rPr lang="en-US" sz="2600" dirty="0"/>
              <a:t> </a:t>
            </a:r>
            <a:r>
              <a:rPr lang="en-US" sz="2600" dirty="0" err="1"/>
              <a:t>các</a:t>
            </a:r>
            <a:r>
              <a:rPr lang="en-US" sz="2600" dirty="0"/>
              <a:t> bao </a:t>
            </a:r>
            <a:r>
              <a:rPr lang="en-US" sz="2600" dirty="0" err="1"/>
              <a:t>bì</a:t>
            </a:r>
            <a:r>
              <a:rPr lang="en-US" sz="2600" dirty="0"/>
              <a:t>, </a:t>
            </a:r>
            <a:r>
              <a:rPr lang="en-US" sz="2600" dirty="0" err="1"/>
              <a:t>kiểm</a:t>
            </a:r>
            <a:r>
              <a:rPr lang="en-US" sz="2600" dirty="0"/>
              <a:t> </a:t>
            </a:r>
            <a:r>
              <a:rPr lang="en-US" sz="2600" dirty="0" err="1"/>
              <a:t>tra</a:t>
            </a:r>
            <a:r>
              <a:rPr lang="en-US" sz="2600" dirty="0"/>
              <a:t> </a:t>
            </a:r>
            <a:r>
              <a:rPr lang="en-US" sz="2600" dirty="0" err="1"/>
              <a:t>chất</a:t>
            </a:r>
            <a:r>
              <a:rPr lang="en-US" sz="2600" dirty="0"/>
              <a:t> </a:t>
            </a:r>
            <a:r>
              <a:rPr lang="en-US" sz="2600" dirty="0" err="1"/>
              <a:t>lượng</a:t>
            </a:r>
            <a:r>
              <a:rPr lang="en-US" sz="2600" dirty="0"/>
              <a:t> </a:t>
            </a:r>
            <a:r>
              <a:rPr lang="en-US" sz="2600" dirty="0" err="1"/>
              <a:t>thực</a:t>
            </a:r>
            <a:r>
              <a:rPr lang="en-US" sz="2600" dirty="0"/>
              <a:t> </a:t>
            </a:r>
            <a:r>
              <a:rPr lang="en-US" sz="2600" dirty="0" err="1"/>
              <a:t>phẩm</a:t>
            </a:r>
            <a:r>
              <a:rPr lang="en-US" sz="2600" dirty="0"/>
              <a:t> </a:t>
            </a:r>
            <a:r>
              <a:rPr lang="en-US" sz="2600" dirty="0" err="1"/>
              <a:t>trưa</a:t>
            </a:r>
            <a:r>
              <a:rPr lang="en-US" sz="2600" dirty="0"/>
              <a:t>, </a:t>
            </a:r>
            <a:r>
              <a:rPr lang="en-US" sz="2600" dirty="0" err="1"/>
              <a:t>cho</a:t>
            </a:r>
            <a:r>
              <a:rPr lang="en-US" sz="2600" dirty="0"/>
              <a:t> </a:t>
            </a:r>
            <a:r>
              <a:rPr lang="en-US" sz="2600" dirty="0" err="1"/>
              <a:t>vào</a:t>
            </a:r>
            <a:r>
              <a:rPr lang="en-US" sz="2600" dirty="0"/>
              <a:t> </a:t>
            </a:r>
            <a:r>
              <a:rPr lang="en-US" sz="2600" dirty="0" err="1"/>
              <a:t>rổ</a:t>
            </a:r>
            <a:r>
              <a:rPr lang="en-US" sz="2600" dirty="0"/>
              <a:t>, </a:t>
            </a:r>
            <a:r>
              <a:rPr lang="en-US" sz="2600" dirty="0" err="1"/>
              <a:t>kiểm</a:t>
            </a:r>
            <a:r>
              <a:rPr lang="en-US" sz="2600" dirty="0"/>
              <a:t> </a:t>
            </a:r>
            <a:r>
              <a:rPr lang="en-US" sz="2600" dirty="0" err="1"/>
              <a:t>tra</a:t>
            </a:r>
            <a:r>
              <a:rPr lang="en-US" sz="2600" dirty="0"/>
              <a:t> </a:t>
            </a:r>
            <a:r>
              <a:rPr lang="en-US" sz="2600" dirty="0" err="1"/>
              <a:t>số</a:t>
            </a:r>
            <a:r>
              <a:rPr lang="en-US" sz="2600" dirty="0"/>
              <a:t> </a:t>
            </a:r>
            <a:r>
              <a:rPr lang="en-US" sz="2600" dirty="0" err="1"/>
              <a:t>lượng</a:t>
            </a:r>
            <a:r>
              <a:rPr lang="en-US" sz="2600" dirty="0"/>
              <a:t> </a:t>
            </a:r>
            <a:r>
              <a:rPr lang="en-US" sz="2600" dirty="0" err="1"/>
              <a:t>và</a:t>
            </a:r>
            <a:r>
              <a:rPr lang="en-US" sz="2600" dirty="0"/>
              <a:t> </a:t>
            </a:r>
            <a:r>
              <a:rPr lang="en-US" sz="2600" dirty="0" err="1"/>
              <a:t>ghi</a:t>
            </a:r>
            <a:r>
              <a:rPr lang="en-US" sz="2600" dirty="0"/>
              <a:t> </a:t>
            </a:r>
            <a:r>
              <a:rPr lang="en-US" sz="2600" dirty="0" err="1"/>
              <a:t>nhận</a:t>
            </a:r>
            <a:r>
              <a:rPr lang="en-US" sz="2600" dirty="0"/>
              <a:t> </a:t>
            </a:r>
            <a:r>
              <a:rPr lang="en-US" sz="2600" dirty="0" err="1"/>
              <a:t>thực</a:t>
            </a:r>
            <a:r>
              <a:rPr lang="en-US" sz="2600" dirty="0"/>
              <a:t> </a:t>
            </a:r>
            <a:r>
              <a:rPr lang="en-US" sz="2600" dirty="0" err="1"/>
              <a:t>tế</a:t>
            </a:r>
            <a:r>
              <a:rPr lang="en-US" sz="2600" dirty="0"/>
              <a:t> </a:t>
            </a:r>
            <a:r>
              <a:rPr lang="en-US" sz="2600" dirty="0" err="1"/>
              <a:t>theo</a:t>
            </a:r>
            <a:r>
              <a:rPr lang="en-US" sz="2600" dirty="0"/>
              <a:t> </a:t>
            </a:r>
            <a:r>
              <a:rPr lang="en-US" sz="2600" dirty="0" err="1"/>
              <a:t>thứ</a:t>
            </a:r>
            <a:r>
              <a:rPr lang="en-US" sz="2600" dirty="0"/>
              <a:t> </a:t>
            </a:r>
            <a:r>
              <a:rPr lang="en-US" sz="2600" dirty="0" err="1"/>
              <a:t>tự</a:t>
            </a:r>
            <a:r>
              <a:rPr lang="en-US" sz="2600" dirty="0"/>
              <a:t>: </a:t>
            </a:r>
            <a:r>
              <a:rPr lang="en-US" sz="2600" dirty="0" err="1"/>
              <a:t>thực</a:t>
            </a:r>
            <a:r>
              <a:rPr lang="en-US" sz="2600" dirty="0"/>
              <a:t> </a:t>
            </a:r>
            <a:r>
              <a:rPr lang="en-US" sz="2600" dirty="0" err="1"/>
              <a:t>phẩm</a:t>
            </a:r>
            <a:r>
              <a:rPr lang="en-US" sz="2600" dirty="0"/>
              <a:t> </a:t>
            </a:r>
            <a:r>
              <a:rPr lang="en-US" sz="2600" dirty="0" err="1"/>
              <a:t>kho</a:t>
            </a:r>
            <a:r>
              <a:rPr lang="en-US" sz="2600" dirty="0"/>
              <a:t>, </a:t>
            </a:r>
            <a:r>
              <a:rPr lang="en-US" sz="2600" dirty="0" err="1"/>
              <a:t>thực</a:t>
            </a:r>
            <a:r>
              <a:rPr lang="en-US" sz="2600" dirty="0"/>
              <a:t> </a:t>
            </a:r>
            <a:r>
              <a:rPr lang="en-US" sz="2600" dirty="0" err="1"/>
              <a:t>phẩm</a:t>
            </a:r>
            <a:r>
              <a:rPr lang="en-US" sz="2600" dirty="0"/>
              <a:t> </a:t>
            </a:r>
            <a:r>
              <a:rPr lang="en-US" sz="2600" dirty="0" err="1"/>
              <a:t>khô</a:t>
            </a:r>
            <a:r>
              <a:rPr lang="en-US" sz="2600" dirty="0"/>
              <a:t>, </a:t>
            </a:r>
            <a:r>
              <a:rPr lang="en-US" sz="2600" dirty="0" err="1"/>
              <a:t>thực</a:t>
            </a:r>
            <a:r>
              <a:rPr lang="en-US" sz="2600" dirty="0"/>
              <a:t> </a:t>
            </a:r>
            <a:r>
              <a:rPr lang="en-US" sz="2600" dirty="0" err="1"/>
              <a:t>phẩm</a:t>
            </a:r>
            <a:r>
              <a:rPr lang="en-US" sz="2600" dirty="0"/>
              <a:t> </a:t>
            </a:r>
            <a:r>
              <a:rPr lang="en-US" sz="2600" dirty="0" err="1"/>
              <a:t>thịt</a:t>
            </a:r>
            <a:r>
              <a:rPr lang="en-US" sz="2600" dirty="0"/>
              <a:t>, </a:t>
            </a:r>
            <a:r>
              <a:rPr lang="en-US" sz="2600" dirty="0" err="1"/>
              <a:t>tôm</a:t>
            </a:r>
            <a:r>
              <a:rPr lang="en-US" sz="2600" dirty="0"/>
              <a:t>.., </a:t>
            </a:r>
            <a:r>
              <a:rPr lang="en-US" sz="2600" dirty="0" err="1"/>
              <a:t>rau</a:t>
            </a:r>
            <a:r>
              <a:rPr lang="en-US" sz="2600" dirty="0"/>
              <a:t> </a:t>
            </a:r>
            <a:r>
              <a:rPr lang="en-US" sz="2600" dirty="0" err="1"/>
              <a:t>củ</a:t>
            </a:r>
            <a:r>
              <a:rPr lang="en-US" sz="2600" dirty="0"/>
              <a:t> </a:t>
            </a:r>
            <a:r>
              <a:rPr lang="en-US" sz="2600" dirty="0" err="1"/>
              <a:t>quả</a:t>
            </a:r>
            <a:r>
              <a:rPr lang="en-US" sz="2600" dirty="0"/>
              <a:t>. Sau </a:t>
            </a:r>
            <a:r>
              <a:rPr lang="en-US" sz="2600" dirty="0" err="1"/>
              <a:t>khi</a:t>
            </a:r>
            <a:r>
              <a:rPr lang="en-US" sz="2600" dirty="0"/>
              <a:t> </a:t>
            </a:r>
            <a:r>
              <a:rPr lang="en-US" sz="2600" dirty="0" err="1"/>
              <a:t>kiểm</a:t>
            </a:r>
            <a:r>
              <a:rPr lang="en-US" sz="2600" dirty="0"/>
              <a:t> </a:t>
            </a:r>
            <a:r>
              <a:rPr lang="en-US" sz="2600" dirty="0" err="1"/>
              <a:t>tra</a:t>
            </a:r>
            <a:r>
              <a:rPr lang="en-US" sz="2600" dirty="0"/>
              <a:t> </a:t>
            </a:r>
            <a:r>
              <a:rPr lang="en-US" sz="2600" dirty="0" err="1"/>
              <a:t>xong</a:t>
            </a:r>
            <a:r>
              <a:rPr lang="en-US" sz="2600" dirty="0"/>
              <a:t>, </a:t>
            </a:r>
            <a:r>
              <a:rPr lang="en-US" sz="2600" dirty="0" err="1"/>
              <a:t>thực</a:t>
            </a:r>
            <a:r>
              <a:rPr lang="en-US" sz="2600" dirty="0"/>
              <a:t> </a:t>
            </a:r>
            <a:r>
              <a:rPr lang="en-US" sz="2600" dirty="0" err="1"/>
              <a:t>phẩm</a:t>
            </a:r>
            <a:r>
              <a:rPr lang="en-US" sz="2600" dirty="0"/>
              <a:t> </a:t>
            </a:r>
            <a:r>
              <a:rPr lang="en-US" sz="2600" dirty="0" err="1"/>
              <a:t>được</a:t>
            </a:r>
            <a:r>
              <a:rPr lang="en-US" sz="2600" dirty="0"/>
              <a:t> </a:t>
            </a:r>
            <a:r>
              <a:rPr lang="en-US" sz="2600" dirty="0" err="1"/>
              <a:t>sơ</a:t>
            </a:r>
            <a:r>
              <a:rPr lang="en-US" sz="2600" dirty="0"/>
              <a:t> </a:t>
            </a:r>
            <a:r>
              <a:rPr lang="en-US" sz="2600" dirty="0" err="1"/>
              <a:t>chế</a:t>
            </a:r>
            <a:r>
              <a:rPr lang="en-US" sz="2600" dirty="0"/>
              <a:t> </a:t>
            </a:r>
            <a:r>
              <a:rPr lang="en-US" sz="2600" dirty="0" err="1"/>
              <a:t>tại</a:t>
            </a:r>
            <a:r>
              <a:rPr lang="en-US" sz="2600" dirty="0"/>
              <a:t> </a:t>
            </a:r>
            <a:r>
              <a:rPr lang="en-US" sz="2600" dirty="0" err="1"/>
              <a:t>khu</a:t>
            </a:r>
            <a:r>
              <a:rPr lang="en-US" sz="2600" dirty="0"/>
              <a:t> </a:t>
            </a:r>
            <a:r>
              <a:rPr lang="en-US" sz="2600" dirty="0" err="1"/>
              <a:t>vực</a:t>
            </a:r>
            <a:r>
              <a:rPr lang="en-US" sz="2600" dirty="0"/>
              <a:t> </a:t>
            </a:r>
            <a:r>
              <a:rPr lang="en-US" sz="2600" dirty="0" err="1"/>
              <a:t>theo</a:t>
            </a:r>
            <a:r>
              <a:rPr lang="en-US" sz="2600" dirty="0"/>
              <a:t> qui </a:t>
            </a:r>
            <a:r>
              <a:rPr lang="en-US" sz="2600" dirty="0" err="1"/>
              <a:t>trình</a:t>
            </a:r>
            <a:r>
              <a:rPr lang="en-US" sz="2600" dirty="0"/>
              <a:t>.</a:t>
            </a:r>
            <a:endParaRPr lang="en-US" sz="2600" b="1" dirty="0"/>
          </a:p>
        </p:txBody>
      </p:sp>
    </p:spTree>
    <p:extLst>
      <p:ext uri="{BB962C8B-B14F-4D97-AF65-F5344CB8AC3E}">
        <p14:creationId xmlns:p14="http://schemas.microsoft.com/office/powerpoint/2010/main" val="779653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F5DD00E-29EC-4AF9-9651-94FC941A06DF}"/>
              </a:ext>
            </a:extLst>
          </p:cNvPr>
          <p:cNvPicPr>
            <a:picLocks noChangeAspect="1"/>
          </p:cNvPicPr>
          <p:nvPr/>
        </p:nvPicPr>
        <p:blipFill>
          <a:blip r:embed="rId2"/>
          <a:stretch>
            <a:fillRect/>
          </a:stretch>
        </p:blipFill>
        <p:spPr>
          <a:xfrm>
            <a:off x="0" y="24384"/>
            <a:ext cx="9144000" cy="6809231"/>
          </a:xfrm>
          <a:prstGeom prst="rect">
            <a:avLst/>
          </a:prstGeom>
        </p:spPr>
      </p:pic>
      <p:sp>
        <p:nvSpPr>
          <p:cNvPr id="2" name="Rectangle 1"/>
          <p:cNvSpPr/>
          <p:nvPr/>
        </p:nvSpPr>
        <p:spPr>
          <a:xfrm>
            <a:off x="0" y="457200"/>
            <a:ext cx="9144000" cy="5786199"/>
          </a:xfrm>
          <a:prstGeom prst="rect">
            <a:avLst/>
          </a:prstGeom>
        </p:spPr>
        <p:txBody>
          <a:bodyPr wrap="square">
            <a:spAutoFit/>
          </a:bodyPr>
          <a:lstStyle/>
          <a:p>
            <a:pPr lvl="0"/>
            <a:r>
              <a:rPr lang="en-US" sz="3200" b="1" dirty="0">
                <a:solidFill>
                  <a:srgbClr val="FF0000"/>
                </a:solidFill>
              </a:rPr>
              <a:t>TIẾP PHẨM (TT)</a:t>
            </a:r>
          </a:p>
          <a:p>
            <a:r>
              <a:rPr lang="en-US" sz="3200" b="1" dirty="0">
                <a:solidFill>
                  <a:srgbClr val="FF0000"/>
                </a:solidFill>
              </a:rPr>
              <a:t>10h00:</a:t>
            </a:r>
          </a:p>
          <a:p>
            <a:pPr lvl="0"/>
            <a:r>
              <a:rPr lang="en-US" sz="3200" dirty="0" err="1"/>
              <a:t>Loại</a:t>
            </a:r>
            <a:r>
              <a:rPr lang="en-US" sz="3200" dirty="0"/>
              <a:t> </a:t>
            </a:r>
            <a:r>
              <a:rPr lang="en-US" sz="3200" dirty="0" err="1"/>
              <a:t>bỏ</a:t>
            </a:r>
            <a:r>
              <a:rPr lang="en-US" sz="3200" dirty="0"/>
              <a:t> </a:t>
            </a:r>
            <a:r>
              <a:rPr lang="en-US" sz="3200" dirty="0" err="1"/>
              <a:t>bao</a:t>
            </a:r>
            <a:r>
              <a:rPr lang="en-US" sz="3200" dirty="0"/>
              <a:t> </a:t>
            </a:r>
            <a:r>
              <a:rPr lang="en-US" sz="3200" dirty="0" err="1"/>
              <a:t>bì</a:t>
            </a:r>
            <a:r>
              <a:rPr lang="en-US" sz="3200" dirty="0"/>
              <a:t>, </a:t>
            </a:r>
            <a:r>
              <a:rPr lang="en-US" sz="3200" dirty="0" err="1"/>
              <a:t>kiểm</a:t>
            </a:r>
            <a:r>
              <a:rPr lang="en-US" sz="3200" dirty="0"/>
              <a:t> </a:t>
            </a:r>
            <a:r>
              <a:rPr lang="en-US" sz="3200" dirty="0" err="1"/>
              <a:t>tra</a:t>
            </a:r>
            <a:r>
              <a:rPr lang="en-US" sz="3200" dirty="0"/>
              <a:t> </a:t>
            </a:r>
            <a:r>
              <a:rPr lang="en-US" sz="3200" dirty="0" err="1"/>
              <a:t>chất</a:t>
            </a:r>
            <a:r>
              <a:rPr lang="en-US" sz="3200" dirty="0"/>
              <a:t> </a:t>
            </a:r>
            <a:r>
              <a:rPr lang="en-US" sz="3200" dirty="0" err="1"/>
              <a:t>lượng</a:t>
            </a:r>
            <a:r>
              <a:rPr lang="en-US" sz="3200" dirty="0"/>
              <a:t>, </a:t>
            </a:r>
            <a:r>
              <a:rPr lang="en-US" sz="3200" dirty="0" err="1"/>
              <a:t>số</a:t>
            </a:r>
            <a:r>
              <a:rPr lang="en-US" sz="3200" dirty="0"/>
              <a:t> </a:t>
            </a:r>
            <a:r>
              <a:rPr lang="en-US" sz="3200" dirty="0" err="1"/>
              <a:t>lượng</a:t>
            </a:r>
            <a:r>
              <a:rPr lang="en-US" sz="3200" dirty="0"/>
              <a:t> </a:t>
            </a:r>
            <a:r>
              <a:rPr lang="en-US" sz="3200" dirty="0" err="1"/>
              <a:t>thực</a:t>
            </a:r>
            <a:r>
              <a:rPr lang="en-US" sz="3200" dirty="0"/>
              <a:t> </a:t>
            </a:r>
            <a:r>
              <a:rPr lang="en-US" sz="3200" dirty="0" err="1"/>
              <a:t>tế</a:t>
            </a:r>
            <a:r>
              <a:rPr lang="en-US" sz="3200" dirty="0"/>
              <a:t> </a:t>
            </a:r>
            <a:r>
              <a:rPr lang="en-US" sz="3200" dirty="0" err="1"/>
              <a:t>thực</a:t>
            </a:r>
            <a:r>
              <a:rPr lang="en-US" sz="3200" dirty="0"/>
              <a:t> </a:t>
            </a:r>
            <a:r>
              <a:rPr lang="en-US" sz="3200" dirty="0" err="1"/>
              <a:t>phẩm</a:t>
            </a:r>
            <a:r>
              <a:rPr lang="en-US" sz="3200" dirty="0"/>
              <a:t> </a:t>
            </a:r>
            <a:r>
              <a:rPr lang="en-US" sz="3200" dirty="0" err="1"/>
              <a:t>xế</a:t>
            </a:r>
            <a:r>
              <a:rPr lang="en-US" sz="3200" dirty="0"/>
              <a:t>, </a:t>
            </a:r>
            <a:r>
              <a:rPr lang="en-US" sz="3200" dirty="0" err="1"/>
              <a:t>cho</a:t>
            </a:r>
            <a:r>
              <a:rPr lang="en-US" sz="3200" dirty="0"/>
              <a:t> </a:t>
            </a:r>
            <a:r>
              <a:rPr lang="en-US" sz="3200" dirty="0" err="1"/>
              <a:t>vào</a:t>
            </a:r>
            <a:r>
              <a:rPr lang="en-US" sz="3200" dirty="0"/>
              <a:t> </a:t>
            </a:r>
            <a:r>
              <a:rPr lang="en-US" sz="3200" dirty="0" err="1"/>
              <a:t>rổ</a:t>
            </a:r>
            <a:r>
              <a:rPr lang="en-US" sz="3200" dirty="0"/>
              <a:t>. </a:t>
            </a:r>
            <a:r>
              <a:rPr lang="en-US" sz="3200" dirty="0" err="1"/>
              <a:t>Sau</a:t>
            </a:r>
            <a:r>
              <a:rPr lang="en-US" sz="3200" dirty="0"/>
              <a:t> </a:t>
            </a:r>
            <a:r>
              <a:rPr lang="en-US" sz="3200" dirty="0" err="1"/>
              <a:t>đó</a:t>
            </a:r>
            <a:r>
              <a:rPr lang="en-US" sz="3200" dirty="0"/>
              <a:t> </a:t>
            </a:r>
            <a:r>
              <a:rPr lang="en-US" sz="3200" dirty="0" err="1"/>
              <a:t>thực</a:t>
            </a:r>
            <a:r>
              <a:rPr lang="en-US" sz="3200" dirty="0"/>
              <a:t> </a:t>
            </a:r>
            <a:r>
              <a:rPr lang="en-US" sz="3200" dirty="0" err="1"/>
              <a:t>phẩm</a:t>
            </a:r>
            <a:r>
              <a:rPr lang="en-US" sz="3200" dirty="0"/>
              <a:t> </a:t>
            </a:r>
            <a:r>
              <a:rPr lang="en-US" sz="3200" dirty="0" err="1"/>
              <a:t>được</a:t>
            </a:r>
            <a:r>
              <a:rPr lang="en-US" sz="3200" dirty="0"/>
              <a:t> </a:t>
            </a:r>
            <a:r>
              <a:rPr lang="en-US" sz="3200" dirty="0" err="1"/>
              <a:t>sơ</a:t>
            </a:r>
            <a:r>
              <a:rPr lang="en-US" sz="3200" dirty="0"/>
              <a:t> </a:t>
            </a:r>
            <a:r>
              <a:rPr lang="en-US" sz="3200" dirty="0" err="1"/>
              <a:t>chế</a:t>
            </a:r>
            <a:r>
              <a:rPr lang="en-US" sz="3200" dirty="0"/>
              <a:t> </a:t>
            </a:r>
            <a:r>
              <a:rPr lang="en-US" sz="3200" dirty="0" err="1"/>
              <a:t>tại</a:t>
            </a:r>
            <a:r>
              <a:rPr lang="en-US" sz="3200" dirty="0"/>
              <a:t> </a:t>
            </a:r>
            <a:r>
              <a:rPr lang="en-US" sz="3200" dirty="0" err="1"/>
              <a:t>khu</a:t>
            </a:r>
            <a:r>
              <a:rPr lang="en-US" sz="3200" dirty="0"/>
              <a:t> </a:t>
            </a:r>
            <a:r>
              <a:rPr lang="en-US" sz="3200" dirty="0" err="1"/>
              <a:t>vực</a:t>
            </a:r>
            <a:r>
              <a:rPr lang="en-US" sz="3200" dirty="0"/>
              <a:t> </a:t>
            </a:r>
            <a:r>
              <a:rPr lang="en-US" sz="3200" dirty="0" err="1"/>
              <a:t>theo</a:t>
            </a:r>
            <a:r>
              <a:rPr lang="en-US" sz="3200" dirty="0"/>
              <a:t> qui </a:t>
            </a:r>
            <a:r>
              <a:rPr lang="en-US" sz="3200" dirty="0" err="1"/>
              <a:t>trình</a:t>
            </a:r>
            <a:r>
              <a:rPr lang="en-US" sz="3200" dirty="0"/>
              <a:t>.</a:t>
            </a:r>
            <a:endParaRPr lang="en-US" sz="3200" b="1" dirty="0"/>
          </a:p>
          <a:p>
            <a:pPr lvl="0"/>
            <a:r>
              <a:rPr lang="en-US" sz="3200" dirty="0" err="1"/>
              <a:t>Cuối</a:t>
            </a:r>
            <a:r>
              <a:rPr lang="en-US" sz="3200" dirty="0"/>
              <a:t> </a:t>
            </a:r>
            <a:r>
              <a:rPr lang="en-US" sz="3200" dirty="0" err="1"/>
              <a:t>cùng</a:t>
            </a:r>
            <a:r>
              <a:rPr lang="en-US" sz="3200" dirty="0"/>
              <a:t>, </a:t>
            </a:r>
            <a:r>
              <a:rPr lang="en-US" sz="3200" dirty="0" err="1"/>
              <a:t>tiếp</a:t>
            </a:r>
            <a:r>
              <a:rPr lang="en-US" sz="3200" dirty="0"/>
              <a:t> </a:t>
            </a:r>
            <a:r>
              <a:rPr lang="en-US" sz="3200" dirty="0" err="1"/>
              <a:t>phẩm</a:t>
            </a:r>
            <a:r>
              <a:rPr lang="en-US" sz="3200" dirty="0"/>
              <a:t> </a:t>
            </a:r>
            <a:r>
              <a:rPr lang="en-US" sz="3200" dirty="0" err="1"/>
              <a:t>chợ</a:t>
            </a:r>
            <a:r>
              <a:rPr lang="en-US" sz="3200" dirty="0"/>
              <a:t> </a:t>
            </a:r>
            <a:r>
              <a:rPr lang="en-US" sz="3200" dirty="0" err="1"/>
              <a:t>cô</a:t>
            </a:r>
            <a:r>
              <a:rPr lang="en-US" sz="3200" dirty="0"/>
              <a:t>. </a:t>
            </a:r>
            <a:r>
              <a:rPr lang="en-US" sz="3200" dirty="0" err="1"/>
              <a:t>Sau</a:t>
            </a:r>
            <a:r>
              <a:rPr lang="en-US" sz="3200" dirty="0"/>
              <a:t> </a:t>
            </a:r>
            <a:r>
              <a:rPr lang="en-US" sz="3200" dirty="0" err="1"/>
              <a:t>đó</a:t>
            </a:r>
            <a:r>
              <a:rPr lang="en-US" sz="3200" dirty="0"/>
              <a:t>, </a:t>
            </a:r>
            <a:r>
              <a:rPr lang="en-US" sz="3200" dirty="0" err="1"/>
              <a:t>thực</a:t>
            </a:r>
            <a:r>
              <a:rPr lang="en-US" sz="3200" dirty="0"/>
              <a:t> </a:t>
            </a:r>
            <a:r>
              <a:rPr lang="en-US" sz="3200" dirty="0" err="1"/>
              <a:t>phẩm</a:t>
            </a:r>
            <a:r>
              <a:rPr lang="en-US" sz="3200" dirty="0"/>
              <a:t> </a:t>
            </a:r>
            <a:r>
              <a:rPr lang="en-US" sz="3200" dirty="0" err="1"/>
              <a:t>cũng</a:t>
            </a:r>
            <a:r>
              <a:rPr lang="en-US" sz="3200" dirty="0"/>
              <a:t> </a:t>
            </a:r>
            <a:r>
              <a:rPr lang="en-US" sz="3200" dirty="0" err="1"/>
              <a:t>được</a:t>
            </a:r>
            <a:r>
              <a:rPr lang="en-US" sz="3200" dirty="0"/>
              <a:t> </a:t>
            </a:r>
            <a:r>
              <a:rPr lang="en-US" sz="3200" dirty="0" err="1"/>
              <a:t>sơ</a:t>
            </a:r>
            <a:r>
              <a:rPr lang="en-US" sz="3200" dirty="0"/>
              <a:t> </a:t>
            </a:r>
            <a:r>
              <a:rPr lang="en-US" sz="3200" dirty="0" err="1"/>
              <a:t>chế</a:t>
            </a:r>
            <a:r>
              <a:rPr lang="en-US" sz="3200" dirty="0"/>
              <a:t> </a:t>
            </a:r>
            <a:r>
              <a:rPr lang="en-US" sz="3200" dirty="0" err="1"/>
              <a:t>tại</a:t>
            </a:r>
            <a:r>
              <a:rPr lang="en-US" sz="3200" dirty="0"/>
              <a:t> </a:t>
            </a:r>
            <a:r>
              <a:rPr lang="en-US" sz="3200" dirty="0" err="1"/>
              <a:t>khu</a:t>
            </a:r>
            <a:r>
              <a:rPr lang="en-US" sz="3200" dirty="0"/>
              <a:t> </a:t>
            </a:r>
            <a:r>
              <a:rPr lang="en-US" sz="3200" dirty="0" err="1"/>
              <a:t>vực</a:t>
            </a:r>
            <a:r>
              <a:rPr lang="en-US" sz="3200" dirty="0"/>
              <a:t> </a:t>
            </a:r>
            <a:r>
              <a:rPr lang="en-US" sz="3200" dirty="0" err="1"/>
              <a:t>theo</a:t>
            </a:r>
            <a:r>
              <a:rPr lang="en-US" sz="3200" dirty="0"/>
              <a:t> qui </a:t>
            </a:r>
            <a:r>
              <a:rPr lang="en-US" sz="3200" dirty="0" err="1"/>
              <a:t>trình</a:t>
            </a:r>
            <a:r>
              <a:rPr lang="en-US" sz="3200" dirty="0"/>
              <a:t>.</a:t>
            </a:r>
            <a:endParaRPr lang="en-US" sz="3200" b="1" dirty="0"/>
          </a:p>
          <a:p>
            <a:r>
              <a:rPr lang="en-US" sz="3200" b="1" dirty="0">
                <a:solidFill>
                  <a:srgbClr val="FF0000"/>
                </a:solidFill>
              </a:rPr>
              <a:t>13h45: </a:t>
            </a:r>
          </a:p>
          <a:p>
            <a:pPr lvl="0"/>
            <a:r>
              <a:rPr lang="en-US" sz="3200" dirty="0" err="1"/>
              <a:t>Tiếp</a:t>
            </a:r>
            <a:r>
              <a:rPr lang="en-US" sz="3200" dirty="0"/>
              <a:t> </a:t>
            </a:r>
            <a:r>
              <a:rPr lang="en-US" sz="3200" dirty="0" err="1"/>
              <a:t>phẩm</a:t>
            </a:r>
            <a:r>
              <a:rPr lang="en-US" sz="3200" dirty="0"/>
              <a:t> </a:t>
            </a:r>
            <a:r>
              <a:rPr lang="en-US" sz="3200" dirty="0" err="1"/>
              <a:t>bánh</a:t>
            </a:r>
            <a:r>
              <a:rPr lang="en-US" sz="3200" dirty="0"/>
              <a:t> flan, </a:t>
            </a:r>
            <a:r>
              <a:rPr lang="en-US" sz="3200" dirty="0" err="1"/>
              <a:t>yaourt</a:t>
            </a:r>
            <a:r>
              <a:rPr lang="en-US" sz="3200" dirty="0"/>
              <a:t>, </a:t>
            </a:r>
            <a:r>
              <a:rPr lang="en-US" sz="3200" dirty="0" err="1"/>
              <a:t>rau</a:t>
            </a:r>
            <a:r>
              <a:rPr lang="en-US" sz="3200" dirty="0"/>
              <a:t> </a:t>
            </a:r>
            <a:r>
              <a:rPr lang="en-US" sz="3200" dirty="0" err="1"/>
              <a:t>câu</a:t>
            </a:r>
            <a:r>
              <a:rPr lang="en-US" sz="3200" dirty="0"/>
              <a:t>…, </a:t>
            </a:r>
            <a:r>
              <a:rPr lang="en-US" sz="3200" dirty="0" err="1"/>
              <a:t>kiểm</a:t>
            </a:r>
            <a:r>
              <a:rPr lang="en-US" sz="3200" dirty="0"/>
              <a:t> </a:t>
            </a:r>
            <a:r>
              <a:rPr lang="en-US" sz="3200" dirty="0" err="1"/>
              <a:t>tra</a:t>
            </a:r>
            <a:r>
              <a:rPr lang="en-US" sz="3200" dirty="0"/>
              <a:t> </a:t>
            </a:r>
            <a:r>
              <a:rPr lang="en-US" sz="3200" dirty="0" err="1"/>
              <a:t>số</a:t>
            </a:r>
            <a:r>
              <a:rPr lang="en-US" sz="3200" dirty="0"/>
              <a:t> </a:t>
            </a:r>
            <a:r>
              <a:rPr lang="en-US" sz="3200" dirty="0" err="1"/>
              <a:t>lượng</a:t>
            </a:r>
            <a:r>
              <a:rPr lang="en-US" sz="3200" dirty="0"/>
              <a:t>, </a:t>
            </a:r>
            <a:r>
              <a:rPr lang="en-US" sz="3200" dirty="0" err="1"/>
              <a:t>chất</a:t>
            </a:r>
            <a:r>
              <a:rPr lang="en-US" sz="3200" dirty="0"/>
              <a:t> </a:t>
            </a:r>
            <a:r>
              <a:rPr lang="en-US" sz="3200" dirty="0" err="1"/>
              <a:t>lượng</a:t>
            </a:r>
            <a:r>
              <a:rPr lang="en-US" sz="3200" dirty="0"/>
              <a:t> </a:t>
            </a:r>
            <a:r>
              <a:rPr lang="en-US" sz="3200" dirty="0" err="1"/>
              <a:t>sản</a:t>
            </a:r>
            <a:r>
              <a:rPr lang="en-US" sz="3200" dirty="0"/>
              <a:t> </a:t>
            </a:r>
            <a:r>
              <a:rPr lang="en-US" sz="3200" dirty="0" err="1"/>
              <a:t>phẩm</a:t>
            </a:r>
            <a:r>
              <a:rPr lang="en-US" sz="3200" dirty="0"/>
              <a:t>, </a:t>
            </a:r>
            <a:r>
              <a:rPr lang="en-US" sz="3200" dirty="0" err="1"/>
              <a:t>lưu</a:t>
            </a:r>
            <a:r>
              <a:rPr lang="en-US" sz="3200" dirty="0"/>
              <a:t> </a:t>
            </a:r>
            <a:r>
              <a:rPr lang="en-US" sz="3200" dirty="0" err="1"/>
              <a:t>vào</a:t>
            </a:r>
            <a:r>
              <a:rPr lang="en-US" sz="3200" dirty="0"/>
              <a:t> </a:t>
            </a:r>
            <a:r>
              <a:rPr lang="en-US" sz="3200" dirty="0" err="1"/>
              <a:t>tủ</a:t>
            </a:r>
            <a:r>
              <a:rPr lang="en-US" sz="3200" dirty="0"/>
              <a:t> </a:t>
            </a:r>
            <a:r>
              <a:rPr lang="en-US" sz="3200" dirty="0" err="1"/>
              <a:t>mát</a:t>
            </a:r>
            <a:r>
              <a:rPr lang="en-US" sz="3200" dirty="0"/>
              <a:t>, </a:t>
            </a:r>
            <a:r>
              <a:rPr lang="en-US" sz="3200" dirty="0" err="1"/>
              <a:t>ghi</a:t>
            </a:r>
            <a:r>
              <a:rPr lang="en-US" sz="3200" dirty="0"/>
              <a:t> </a:t>
            </a:r>
            <a:r>
              <a:rPr lang="en-US" sz="3200" dirty="0" err="1"/>
              <a:t>nhận</a:t>
            </a:r>
            <a:r>
              <a:rPr lang="en-US" sz="3200" dirty="0"/>
              <a:t> </a:t>
            </a:r>
            <a:r>
              <a:rPr lang="en-US" sz="3200" dirty="0" err="1"/>
              <a:t>vào</a:t>
            </a:r>
            <a:r>
              <a:rPr lang="en-US" sz="3200" dirty="0"/>
              <a:t> </a:t>
            </a:r>
            <a:r>
              <a:rPr lang="en-US" sz="3200" dirty="0" err="1"/>
              <a:t>sổ</a:t>
            </a:r>
            <a:r>
              <a:rPr lang="en-US" sz="3200" dirty="0"/>
              <a:t> </a:t>
            </a:r>
            <a:r>
              <a:rPr lang="en-US" sz="3200" dirty="0" err="1"/>
              <a:t>theo</a:t>
            </a:r>
            <a:r>
              <a:rPr lang="en-US" sz="3200" dirty="0"/>
              <a:t> qui </a:t>
            </a:r>
            <a:r>
              <a:rPr lang="en-US" sz="3200" dirty="0" err="1"/>
              <a:t>định</a:t>
            </a:r>
            <a:r>
              <a:rPr lang="en-US" sz="3200" dirty="0"/>
              <a:t>.</a:t>
            </a:r>
            <a:endParaRPr lang="en-US" sz="3200" b="1" dirty="0"/>
          </a:p>
          <a:p>
            <a:endParaRPr lang="en-US" dirty="0"/>
          </a:p>
        </p:txBody>
      </p:sp>
    </p:spTree>
    <p:extLst>
      <p:ext uri="{BB962C8B-B14F-4D97-AF65-F5344CB8AC3E}">
        <p14:creationId xmlns:p14="http://schemas.microsoft.com/office/powerpoint/2010/main" val="3300667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EE1D6-560D-497A-B3CD-7D238C489E32}"/>
              </a:ext>
            </a:extLst>
          </p:cNvPr>
          <p:cNvPicPr>
            <a:picLocks noChangeAspect="1"/>
          </p:cNvPicPr>
          <p:nvPr/>
        </p:nvPicPr>
        <p:blipFill>
          <a:blip r:embed="rId2"/>
          <a:stretch>
            <a:fillRect/>
          </a:stretch>
        </p:blipFill>
        <p:spPr>
          <a:xfrm>
            <a:off x="3048" y="-76200"/>
            <a:ext cx="9144000" cy="6809231"/>
          </a:xfrm>
          <a:prstGeom prst="rect">
            <a:avLst/>
          </a:prstGeom>
        </p:spPr>
      </p:pic>
      <p:sp>
        <p:nvSpPr>
          <p:cNvPr id="2" name="Rectangle 1"/>
          <p:cNvSpPr/>
          <p:nvPr/>
        </p:nvSpPr>
        <p:spPr>
          <a:xfrm>
            <a:off x="-18288" y="-21336"/>
            <a:ext cx="9144000" cy="6586418"/>
          </a:xfrm>
          <a:prstGeom prst="rect">
            <a:avLst/>
          </a:prstGeom>
        </p:spPr>
        <p:txBody>
          <a:bodyPr wrap="square">
            <a:spAutoFit/>
          </a:bodyPr>
          <a:lstStyle/>
          <a:p>
            <a:pPr lvl="0"/>
            <a:r>
              <a:rPr lang="en-US" sz="3200" b="1" dirty="0">
                <a:solidFill>
                  <a:srgbClr val="FF0000"/>
                </a:solidFill>
              </a:rPr>
              <a:t>SƠ CHẾ:</a:t>
            </a:r>
          </a:p>
          <a:p>
            <a:r>
              <a:rPr lang="pt-BR" sz="2600" b="1" dirty="0">
                <a:solidFill>
                  <a:srgbClr val="FF0000"/>
                </a:solidFill>
              </a:rPr>
              <a:t>6h10</a:t>
            </a:r>
            <a:r>
              <a:rPr lang="pt-BR" sz="2600" dirty="0">
                <a:solidFill>
                  <a:srgbClr val="FF0000"/>
                </a:solidFill>
              </a:rPr>
              <a:t>:</a:t>
            </a:r>
            <a:r>
              <a:rPr lang="pt-BR" sz="2600" dirty="0"/>
              <a:t> Nhân viên cấp dưỡng đeo găng tay cao su thực hiện sơ chế thực phẩm sáng.</a:t>
            </a:r>
            <a:endParaRPr lang="en-US" sz="2600" b="1" dirty="0"/>
          </a:p>
          <a:p>
            <a:pPr lvl="0"/>
            <a:r>
              <a:rPr lang="pt-BR" sz="2600" dirty="0"/>
              <a:t>Dầu ăn, Đường, Nước mắm, Muối được loại bỏ bao bì cho vào xô đựng gia vị chế biến, đậy nắp cẩn thận.</a:t>
            </a:r>
            <a:endParaRPr lang="en-US" sz="2600" b="1" dirty="0"/>
          </a:p>
          <a:p>
            <a:pPr lvl="0"/>
            <a:r>
              <a:rPr lang="pt-BR" sz="2600" dirty="0"/>
              <a:t>Đối với thực phẩm rau lá, rau củ gọt bỏ vỏ, bỏ ruột (nếu có), rễ cây, lá rau bị dập.. loại bỏ ngay tại bàn tiếp phẩm.</a:t>
            </a:r>
            <a:endParaRPr lang="en-US" sz="2600" b="1" dirty="0"/>
          </a:p>
          <a:p>
            <a:r>
              <a:rPr lang="pt-BR" sz="2600" b="1" dirty="0">
                <a:solidFill>
                  <a:srgbClr val="FF0000"/>
                </a:solidFill>
              </a:rPr>
              <a:t>7h00</a:t>
            </a:r>
            <a:r>
              <a:rPr lang="pt-BR" sz="2600" dirty="0">
                <a:solidFill>
                  <a:srgbClr val="FF0000"/>
                </a:solidFill>
              </a:rPr>
              <a:t>:</a:t>
            </a:r>
            <a:r>
              <a:rPr lang="pt-BR" sz="2600" dirty="0"/>
              <a:t> Nhân viên nấu ăn thực hiện sơ chế thực phẩm trưa.</a:t>
            </a:r>
            <a:endParaRPr lang="en-US" sz="2600" b="1" dirty="0"/>
          </a:p>
          <a:p>
            <a:pPr lvl="0"/>
            <a:r>
              <a:rPr lang="pt-BR" sz="2600" dirty="0"/>
              <a:t>Dầu ăn, dường, nước mắm, muối được loại bỏ bao bì cho vào xô đựng gia vị chế biến, đậy nắp cẩn thận.</a:t>
            </a:r>
            <a:endParaRPr lang="en-US" sz="2600" b="1" dirty="0"/>
          </a:p>
          <a:p>
            <a:pPr lvl="0"/>
            <a:r>
              <a:rPr lang="pt-BR" sz="2600" dirty="0"/>
              <a:t>Đối với thực phẩm rau lá, rau củ gọt bỏ vỏ, bỏ ruột (nếu có), rễ cây, lá rau bị dập.. loại bỏ ngay tại bàn tiếp phẩm.</a:t>
            </a:r>
            <a:endParaRPr lang="en-US" sz="2600" b="1" dirty="0"/>
          </a:p>
          <a:p>
            <a:pPr lvl="0"/>
            <a:r>
              <a:rPr lang="en-US" sz="2600" dirty="0" err="1"/>
              <a:t>Thực</a:t>
            </a:r>
            <a:r>
              <a:rPr lang="en-US" sz="2600" dirty="0"/>
              <a:t> </a:t>
            </a:r>
            <a:r>
              <a:rPr lang="en-US" sz="2600" dirty="0" err="1"/>
              <a:t>hiện</a:t>
            </a:r>
            <a:r>
              <a:rPr lang="en-US" sz="2600" dirty="0"/>
              <a:t> </a:t>
            </a:r>
            <a:r>
              <a:rPr lang="en-US" sz="2600" dirty="0" err="1"/>
              <a:t>cân</a:t>
            </a:r>
            <a:r>
              <a:rPr lang="en-US" sz="2600" dirty="0"/>
              <a:t> </a:t>
            </a:r>
            <a:r>
              <a:rPr lang="en-US" sz="2600" dirty="0" err="1"/>
              <a:t>lượng</a:t>
            </a:r>
            <a:r>
              <a:rPr lang="en-US" sz="2600" dirty="0"/>
              <a:t> </a:t>
            </a:r>
            <a:r>
              <a:rPr lang="en-US" sz="2600" dirty="0" err="1"/>
              <a:t>gạo</a:t>
            </a:r>
            <a:r>
              <a:rPr lang="en-US" sz="2600" dirty="0"/>
              <a:t>, </a:t>
            </a:r>
            <a:r>
              <a:rPr lang="en-US" sz="2600" dirty="0" err="1"/>
              <a:t>vo</a:t>
            </a:r>
            <a:r>
              <a:rPr lang="en-US" sz="2600" dirty="0"/>
              <a:t> </a:t>
            </a:r>
            <a:r>
              <a:rPr lang="en-US" sz="2600" dirty="0" err="1"/>
              <a:t>gạo</a:t>
            </a:r>
            <a:r>
              <a:rPr lang="en-US" sz="2600" dirty="0"/>
              <a:t>, </a:t>
            </a:r>
            <a:r>
              <a:rPr lang="en-US" sz="2600" dirty="0" err="1"/>
              <a:t>chuyển</a:t>
            </a:r>
            <a:r>
              <a:rPr lang="en-US" sz="2600" dirty="0"/>
              <a:t> </a:t>
            </a:r>
            <a:r>
              <a:rPr lang="en-US" sz="2600" dirty="0" err="1"/>
              <a:t>gạo</a:t>
            </a:r>
            <a:r>
              <a:rPr lang="en-US" sz="2600" dirty="0"/>
              <a:t> sang </a:t>
            </a:r>
            <a:r>
              <a:rPr lang="en-US" sz="2600" dirty="0" err="1"/>
              <a:t>khu</a:t>
            </a:r>
            <a:r>
              <a:rPr lang="en-US" sz="2600" dirty="0"/>
              <a:t> </a:t>
            </a:r>
            <a:r>
              <a:rPr lang="en-US" sz="2600" dirty="0" err="1"/>
              <a:t>vực</a:t>
            </a:r>
            <a:r>
              <a:rPr lang="en-US" sz="2600" dirty="0"/>
              <a:t> </a:t>
            </a:r>
            <a:r>
              <a:rPr lang="en-US" sz="2600" dirty="0" err="1"/>
              <a:t>nấu</a:t>
            </a:r>
            <a:r>
              <a:rPr lang="en-US" sz="2600" dirty="0"/>
              <a:t>.</a:t>
            </a:r>
            <a:endParaRPr lang="en-US" sz="2600" b="1" dirty="0"/>
          </a:p>
          <a:p>
            <a:r>
              <a:rPr lang="en-US" sz="2600" b="1" dirty="0">
                <a:solidFill>
                  <a:srgbClr val="FF0000"/>
                </a:solidFill>
              </a:rPr>
              <a:t>7h30:</a:t>
            </a:r>
            <a:r>
              <a:rPr lang="en-US" sz="2600" dirty="0"/>
              <a:t> </a:t>
            </a:r>
            <a:r>
              <a:rPr lang="en-US" sz="2600" dirty="0" err="1"/>
              <a:t>Thực</a:t>
            </a:r>
            <a:r>
              <a:rPr lang="en-US" sz="2600" dirty="0"/>
              <a:t> </a:t>
            </a:r>
            <a:r>
              <a:rPr lang="en-US" sz="2600" dirty="0" err="1"/>
              <a:t>hiện</a:t>
            </a:r>
            <a:r>
              <a:rPr lang="en-US" sz="2600" dirty="0"/>
              <a:t> </a:t>
            </a:r>
            <a:r>
              <a:rPr lang="en-US" sz="2600" dirty="0" err="1"/>
              <a:t>vệ</a:t>
            </a:r>
            <a:r>
              <a:rPr lang="en-US" sz="2600" dirty="0"/>
              <a:t> </a:t>
            </a:r>
            <a:r>
              <a:rPr lang="en-US" sz="2600" dirty="0" err="1"/>
              <a:t>sinh</a:t>
            </a:r>
            <a:r>
              <a:rPr lang="en-US" sz="2600" dirty="0"/>
              <a:t> </a:t>
            </a:r>
            <a:r>
              <a:rPr lang="en-US" sz="2600" dirty="0" err="1"/>
              <a:t>đồ</a:t>
            </a:r>
            <a:r>
              <a:rPr lang="en-US" sz="2600" dirty="0"/>
              <a:t> </a:t>
            </a:r>
            <a:r>
              <a:rPr lang="en-US" sz="2600" dirty="0" err="1"/>
              <a:t>dùng</a:t>
            </a:r>
            <a:r>
              <a:rPr lang="en-US" sz="2600" dirty="0"/>
              <a:t> </a:t>
            </a:r>
            <a:r>
              <a:rPr lang="en-US" sz="2600" dirty="0" err="1"/>
              <a:t>sáng</a:t>
            </a:r>
            <a:r>
              <a:rPr lang="en-US" sz="2600" dirty="0"/>
              <a:t> </a:t>
            </a:r>
            <a:r>
              <a:rPr lang="en-US" sz="2600" dirty="0" err="1"/>
              <a:t>sử</a:t>
            </a:r>
            <a:r>
              <a:rPr lang="en-US" sz="2600" dirty="0"/>
              <a:t> </a:t>
            </a:r>
            <a:r>
              <a:rPr lang="en-US" sz="2600" dirty="0" err="1"/>
              <a:t>dụng</a:t>
            </a:r>
            <a:r>
              <a:rPr lang="en-US" sz="2600" dirty="0"/>
              <a:t> </a:t>
            </a:r>
            <a:r>
              <a:rPr lang="en-US" sz="2600" dirty="0" err="1"/>
              <a:t>sau</a:t>
            </a:r>
            <a:r>
              <a:rPr lang="en-US" sz="2600" dirty="0"/>
              <a:t> </a:t>
            </a:r>
            <a:r>
              <a:rPr lang="en-US" sz="2600" dirty="0" err="1"/>
              <a:t>khi</a:t>
            </a:r>
            <a:r>
              <a:rPr lang="en-US" sz="2600" dirty="0"/>
              <a:t> </a:t>
            </a:r>
            <a:r>
              <a:rPr lang="en-US" sz="2600" dirty="0" err="1"/>
              <a:t>chế</a:t>
            </a:r>
            <a:r>
              <a:rPr lang="en-US" sz="2600" dirty="0"/>
              <a:t> </a:t>
            </a:r>
            <a:r>
              <a:rPr lang="en-US" sz="2600" dirty="0" err="1"/>
              <a:t>biến</a:t>
            </a:r>
            <a:r>
              <a:rPr lang="en-US" sz="2600" dirty="0"/>
              <a:t>.</a:t>
            </a:r>
            <a:endParaRPr lang="en-US" sz="2600" b="1" dirty="0"/>
          </a:p>
          <a:p>
            <a:r>
              <a:rPr lang="en-US" sz="2600" b="1" dirty="0">
                <a:solidFill>
                  <a:srgbClr val="FF0000"/>
                </a:solidFill>
              </a:rPr>
              <a:t>9h30:</a:t>
            </a:r>
            <a:r>
              <a:rPr lang="en-US" sz="2600" b="1" dirty="0"/>
              <a:t> </a:t>
            </a:r>
            <a:r>
              <a:rPr lang="en-US" sz="2600" dirty="0" err="1"/>
              <a:t>Thực</a:t>
            </a:r>
            <a:r>
              <a:rPr lang="en-US" sz="2600" dirty="0"/>
              <a:t> </a:t>
            </a:r>
            <a:r>
              <a:rPr lang="en-US" sz="2600" dirty="0" err="1"/>
              <a:t>hiện</a:t>
            </a:r>
            <a:r>
              <a:rPr lang="en-US" sz="2600" dirty="0"/>
              <a:t> </a:t>
            </a:r>
            <a:r>
              <a:rPr lang="en-US" sz="2600" dirty="0" err="1"/>
              <a:t>vệ</a:t>
            </a:r>
            <a:r>
              <a:rPr lang="en-US" sz="2600" dirty="0"/>
              <a:t> </a:t>
            </a:r>
            <a:r>
              <a:rPr lang="en-US" sz="2600" dirty="0" err="1"/>
              <a:t>sinh</a:t>
            </a:r>
            <a:r>
              <a:rPr lang="en-US" sz="2600" dirty="0"/>
              <a:t> </a:t>
            </a:r>
            <a:r>
              <a:rPr lang="en-US" sz="2600" dirty="0" err="1"/>
              <a:t>đồ</a:t>
            </a:r>
            <a:r>
              <a:rPr lang="en-US" sz="2600" dirty="0"/>
              <a:t> </a:t>
            </a:r>
            <a:r>
              <a:rPr lang="en-US" sz="2600" dirty="0" err="1"/>
              <a:t>dùng</a:t>
            </a:r>
            <a:r>
              <a:rPr lang="en-US" sz="2600" dirty="0"/>
              <a:t> </a:t>
            </a:r>
            <a:r>
              <a:rPr lang="en-US" sz="2600" dirty="0" err="1"/>
              <a:t>trưa</a:t>
            </a:r>
            <a:r>
              <a:rPr lang="en-US" sz="2600" dirty="0"/>
              <a:t> </a:t>
            </a:r>
            <a:r>
              <a:rPr lang="en-US" sz="2600" dirty="0" err="1"/>
              <a:t>sử</a:t>
            </a:r>
            <a:r>
              <a:rPr lang="en-US" sz="2600" dirty="0"/>
              <a:t> </a:t>
            </a:r>
            <a:r>
              <a:rPr lang="en-US" sz="2600" dirty="0" err="1"/>
              <a:t>dụng</a:t>
            </a:r>
            <a:r>
              <a:rPr lang="en-US" sz="2600" dirty="0"/>
              <a:t> </a:t>
            </a:r>
            <a:r>
              <a:rPr lang="en-US" sz="2600" dirty="0" err="1"/>
              <a:t>sau</a:t>
            </a:r>
            <a:r>
              <a:rPr lang="en-US" sz="2600" dirty="0"/>
              <a:t> </a:t>
            </a:r>
            <a:r>
              <a:rPr lang="en-US" sz="2600" dirty="0" err="1"/>
              <a:t>khi</a:t>
            </a:r>
            <a:r>
              <a:rPr lang="en-US" sz="2600" dirty="0"/>
              <a:t> </a:t>
            </a:r>
            <a:r>
              <a:rPr lang="en-US" sz="2600" dirty="0" err="1"/>
              <a:t>chế</a:t>
            </a:r>
            <a:r>
              <a:rPr lang="en-US" sz="2600" dirty="0"/>
              <a:t> </a:t>
            </a:r>
            <a:r>
              <a:rPr lang="en-US" sz="2600" dirty="0" err="1"/>
              <a:t>biến</a:t>
            </a:r>
            <a:r>
              <a:rPr lang="en-US" sz="2600" dirty="0"/>
              <a:t>.</a:t>
            </a:r>
            <a:endParaRPr lang="en-US" sz="2600" b="1" dirty="0"/>
          </a:p>
          <a:p>
            <a:r>
              <a:rPr lang="en-US" sz="2600" b="1" dirty="0">
                <a:solidFill>
                  <a:srgbClr val="FF0000"/>
                </a:solidFill>
              </a:rPr>
              <a:t>13h30:</a:t>
            </a:r>
            <a:r>
              <a:rPr lang="en-US" sz="2600" dirty="0"/>
              <a:t> </a:t>
            </a:r>
            <a:r>
              <a:rPr lang="en-US" sz="2600" dirty="0" err="1"/>
              <a:t>Thực</a:t>
            </a:r>
            <a:r>
              <a:rPr lang="en-US" sz="2600" dirty="0"/>
              <a:t> </a:t>
            </a:r>
            <a:r>
              <a:rPr lang="en-US" sz="2600" dirty="0" err="1"/>
              <a:t>hiện</a:t>
            </a:r>
            <a:r>
              <a:rPr lang="en-US" sz="2600" dirty="0"/>
              <a:t> </a:t>
            </a:r>
            <a:r>
              <a:rPr lang="en-US" sz="2600" dirty="0" err="1"/>
              <a:t>vệ</a:t>
            </a:r>
            <a:r>
              <a:rPr lang="en-US" sz="2600" dirty="0"/>
              <a:t> </a:t>
            </a:r>
            <a:r>
              <a:rPr lang="en-US" sz="2600" dirty="0" err="1"/>
              <a:t>sinh</a:t>
            </a:r>
            <a:r>
              <a:rPr lang="en-US" sz="2600" dirty="0"/>
              <a:t> </a:t>
            </a:r>
            <a:r>
              <a:rPr lang="en-US" sz="2600" dirty="0" err="1"/>
              <a:t>đồ</a:t>
            </a:r>
            <a:r>
              <a:rPr lang="en-US" sz="2600" dirty="0"/>
              <a:t> </a:t>
            </a:r>
            <a:r>
              <a:rPr lang="en-US" sz="2600" dirty="0" err="1"/>
              <a:t>dùng</a:t>
            </a:r>
            <a:r>
              <a:rPr lang="en-US" sz="2600" dirty="0"/>
              <a:t> </a:t>
            </a:r>
            <a:r>
              <a:rPr lang="en-US" sz="2600" dirty="0" err="1"/>
              <a:t>xế</a:t>
            </a:r>
            <a:r>
              <a:rPr lang="en-US" sz="2600" dirty="0"/>
              <a:t> </a:t>
            </a:r>
            <a:r>
              <a:rPr lang="en-US" sz="2600" dirty="0" err="1"/>
              <a:t>sử</a:t>
            </a:r>
            <a:r>
              <a:rPr lang="en-US" sz="2600" dirty="0"/>
              <a:t> </a:t>
            </a:r>
            <a:r>
              <a:rPr lang="en-US" sz="2600" dirty="0" err="1"/>
              <a:t>dụng</a:t>
            </a:r>
            <a:r>
              <a:rPr lang="en-US" sz="2600" dirty="0"/>
              <a:t> </a:t>
            </a:r>
            <a:r>
              <a:rPr lang="en-US" sz="2600" dirty="0" err="1"/>
              <a:t>sau</a:t>
            </a:r>
            <a:r>
              <a:rPr lang="en-US" sz="2600" dirty="0"/>
              <a:t> </a:t>
            </a:r>
            <a:r>
              <a:rPr lang="en-US" sz="2600" dirty="0" err="1"/>
              <a:t>khi</a:t>
            </a:r>
            <a:r>
              <a:rPr lang="en-US" sz="2600" dirty="0"/>
              <a:t> </a:t>
            </a:r>
            <a:r>
              <a:rPr lang="en-US" sz="2600" dirty="0" err="1"/>
              <a:t>chế</a:t>
            </a:r>
            <a:r>
              <a:rPr lang="en-US" sz="2600" dirty="0"/>
              <a:t> </a:t>
            </a:r>
            <a:r>
              <a:rPr lang="en-US" sz="2600" dirty="0" err="1"/>
              <a:t>biến</a:t>
            </a:r>
            <a:r>
              <a:rPr lang="en-US" sz="2600" dirty="0"/>
              <a:t>.</a:t>
            </a:r>
            <a:endParaRPr lang="en-US" sz="2600" b="1" dirty="0"/>
          </a:p>
        </p:txBody>
      </p:sp>
    </p:spTree>
    <p:extLst>
      <p:ext uri="{BB962C8B-B14F-4D97-AF65-F5344CB8AC3E}">
        <p14:creationId xmlns:p14="http://schemas.microsoft.com/office/powerpoint/2010/main" val="143728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in10pro\Downloads\MARCOS INFANTILES PARA FOTOS VARIAD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29497"/>
            <a:ext cx="9220200" cy="6915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2BCC5F43-C8E2-4F19-AF19-47CD114F30E4}"/>
              </a:ext>
            </a:extLst>
          </p:cNvPr>
          <p:cNvSpPr/>
          <p:nvPr/>
        </p:nvSpPr>
        <p:spPr>
          <a:xfrm>
            <a:off x="2715549" y="2209800"/>
            <a:ext cx="5830443" cy="2554545"/>
          </a:xfrm>
          <a:prstGeom prst="rect">
            <a:avLst/>
          </a:prstGeom>
        </p:spPr>
        <p:txBody>
          <a:bodyPr wrap="none">
            <a:spAutoFit/>
          </a:bodyPr>
          <a:lstStyle/>
          <a:p>
            <a:pPr algn="ctr"/>
            <a:r>
              <a:rPr lang="vi-VN" sz="8000" b="1" dirty="0">
                <a:solidFill>
                  <a:srgbClr val="FF0000"/>
                </a:solidFill>
              </a:rPr>
              <a:t>1/.Thao tác </a:t>
            </a:r>
          </a:p>
          <a:p>
            <a:pPr algn="ctr"/>
            <a:r>
              <a:rPr lang="vi-VN" sz="8000" b="1" dirty="0">
                <a:solidFill>
                  <a:srgbClr val="FF0000"/>
                </a:solidFill>
              </a:rPr>
              <a:t>rửa tay</a:t>
            </a:r>
          </a:p>
        </p:txBody>
      </p:sp>
    </p:spTree>
    <p:extLst>
      <p:ext uri="{BB962C8B-B14F-4D97-AF65-F5344CB8AC3E}">
        <p14:creationId xmlns:p14="http://schemas.microsoft.com/office/powerpoint/2010/main" val="3094419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33400"/>
            <a:ext cx="9144000" cy="6124754"/>
          </a:xfrm>
          <a:prstGeom prst="rect">
            <a:avLst/>
          </a:prstGeom>
        </p:spPr>
        <p:txBody>
          <a:bodyPr wrap="square">
            <a:spAutoFit/>
          </a:bodyPr>
          <a:lstStyle/>
          <a:p>
            <a:pPr lvl="0"/>
            <a:r>
              <a:rPr lang="en-US" sz="3200" b="1" dirty="0">
                <a:solidFill>
                  <a:srgbClr val="FF0000"/>
                </a:solidFill>
              </a:rPr>
              <a:t>RỬA THỰC PHẨM</a:t>
            </a:r>
            <a:endParaRPr lang="en-US" sz="3200" dirty="0">
              <a:solidFill>
                <a:srgbClr val="FF0000"/>
              </a:solidFill>
            </a:endParaRPr>
          </a:p>
          <a:p>
            <a:pPr lvl="0"/>
            <a:r>
              <a:rPr lang="pt-BR" sz="3000" b="1" dirty="0">
                <a:solidFill>
                  <a:srgbClr val="FF0000"/>
                </a:solidFill>
              </a:rPr>
              <a:t>7h00</a:t>
            </a:r>
            <a:r>
              <a:rPr lang="pt-BR" sz="3000" dirty="0">
                <a:solidFill>
                  <a:srgbClr val="FF0000"/>
                </a:solidFill>
              </a:rPr>
              <a:t>: </a:t>
            </a:r>
            <a:r>
              <a:rPr lang="pt-BR" sz="3000" dirty="0"/>
              <a:t>Nhân viên cấp dưỡng đeo găng tay cao su và thực hiện rửa thực phẩm.</a:t>
            </a:r>
            <a:endParaRPr lang="en-US" sz="3000" b="1" dirty="0"/>
          </a:p>
          <a:p>
            <a:pPr lvl="0"/>
            <a:r>
              <a:rPr lang="pt-BR" sz="3000" dirty="0"/>
              <a:t>	Đối với trái cây và rau lá: Thực hiện rửa 3 lần dưới vòi nước chảy. Đối với rau lá to rửa từng lá, rau lá nhỏ rửa từng nhúm, khua trong nước và rửa dưới vòi nước chảy.</a:t>
            </a:r>
            <a:endParaRPr lang="en-US" sz="3000" b="1" dirty="0"/>
          </a:p>
          <a:p>
            <a:pPr lvl="0"/>
            <a:r>
              <a:rPr lang="pt-BR" sz="3000" dirty="0"/>
              <a:t>Đối với thịt, cá, rau, củ, quả được vệ sinh, rửa sạch dưới vòi nước chảy, ngâm rửa với nước muối, rửa lại bằng nước sạch trước khi chuyển vào các khu vực xắt thái hoặc trước khi cho vào tủ mát lưu trữ chờ nấu. </a:t>
            </a:r>
            <a:endParaRPr lang="en-US" sz="3000" b="1" dirty="0"/>
          </a:p>
          <a:p>
            <a:pPr lvl="0"/>
            <a:r>
              <a:rPr lang="pt-BR" sz="3000" dirty="0"/>
              <a:t>Thực hiện rửa thực phẩm sáng – trưa vào buổi sáng. </a:t>
            </a:r>
            <a:endParaRPr lang="en-US" sz="3000" b="1" dirty="0"/>
          </a:p>
          <a:p>
            <a:r>
              <a:rPr lang="pt-BR" sz="3000" dirty="0"/>
              <a:t>Thực phẩm xế không được xắt, thái trước, rửa sạch trước khi cho vào tủ mát, lưu trữ chờ nấu xế.</a:t>
            </a:r>
            <a:endParaRPr lang="en-US" sz="3000" dirty="0"/>
          </a:p>
        </p:txBody>
      </p:sp>
    </p:spTree>
    <p:extLst>
      <p:ext uri="{BB962C8B-B14F-4D97-AF65-F5344CB8AC3E}">
        <p14:creationId xmlns:p14="http://schemas.microsoft.com/office/powerpoint/2010/main" val="3486558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 y="-76200"/>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0624" y="176784"/>
            <a:ext cx="8708136" cy="6001643"/>
          </a:xfrm>
          <a:prstGeom prst="rect">
            <a:avLst/>
          </a:prstGeom>
        </p:spPr>
        <p:txBody>
          <a:bodyPr wrap="square">
            <a:spAutoFit/>
          </a:bodyPr>
          <a:lstStyle/>
          <a:p>
            <a:pPr lvl="0"/>
            <a:r>
              <a:rPr lang="en-US" sz="3200" b="1" dirty="0">
                <a:solidFill>
                  <a:srgbClr val="FF0000"/>
                </a:solidFill>
              </a:rPr>
              <a:t>CẮT, XẮT THÁI THỰC PHẨM</a:t>
            </a:r>
          </a:p>
          <a:p>
            <a:pPr lvl="0"/>
            <a:r>
              <a:rPr lang="pt-BR" sz="3200" b="1" dirty="0">
                <a:solidFill>
                  <a:srgbClr val="FF0000"/>
                </a:solidFill>
              </a:rPr>
              <a:t>7h00</a:t>
            </a:r>
            <a:r>
              <a:rPr lang="pt-BR" sz="3200" dirty="0">
                <a:solidFill>
                  <a:srgbClr val="FF0000"/>
                </a:solidFill>
              </a:rPr>
              <a:t>: </a:t>
            </a:r>
            <a:r>
              <a:rPr lang="pt-BR" sz="3200" dirty="0"/>
              <a:t>Nhân viên cấp dưỡng (người thực hiện ca xắt thái) đeo găng tay cao su, thực hiện phân chia thực phẩm theo nhóm trẻ, ca nấu, món ăn. </a:t>
            </a:r>
            <a:endParaRPr lang="en-US" sz="3200" b="1" dirty="0"/>
          </a:p>
          <a:p>
            <a:pPr lvl="0"/>
            <a:r>
              <a:rPr lang="pt-BR" sz="3200" dirty="0"/>
              <a:t>Thực hiện xắt thái thực phẩm theo thứ tự: món mặn - món xào - món canh.</a:t>
            </a:r>
            <a:endParaRPr lang="en-US" sz="3200" b="1" dirty="0"/>
          </a:p>
          <a:p>
            <a:pPr lvl="0"/>
            <a:r>
              <a:rPr lang="pt-BR" sz="3200" dirty="0"/>
              <a:t>Đối với món canh thực hiện cắt - xắt; Chế biến cho Nhà trẻ trước sau đó mới tới Mẫu giáo </a:t>
            </a:r>
            <a:endParaRPr lang="en-US" sz="3200" b="1" dirty="0"/>
          </a:p>
          <a:p>
            <a:pPr lvl="0"/>
            <a:r>
              <a:rPr lang="pt-BR" sz="3200" dirty="0"/>
              <a:t>Nếu thực đơn có sử dụng cà chua, thơm cho món sốt thì cà chua, thơm xay nhỏ khi chế biến, còn chế biến các món khác phải xắt thái theo đúng chế độ của từng nhóm trẻ. </a:t>
            </a:r>
            <a:endParaRPr lang="en-US" sz="3200" b="1" dirty="0"/>
          </a:p>
        </p:txBody>
      </p:sp>
    </p:spTree>
    <p:extLst>
      <p:ext uri="{BB962C8B-B14F-4D97-AF65-F5344CB8AC3E}">
        <p14:creationId xmlns:p14="http://schemas.microsoft.com/office/powerpoint/2010/main" val="2698388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33400"/>
            <a:ext cx="9144000" cy="5078313"/>
          </a:xfrm>
          <a:prstGeom prst="rect">
            <a:avLst/>
          </a:prstGeom>
        </p:spPr>
        <p:txBody>
          <a:bodyPr wrap="square">
            <a:spAutoFit/>
          </a:bodyPr>
          <a:lstStyle/>
          <a:p>
            <a:pPr lvl="0"/>
            <a:r>
              <a:rPr lang="en-US" sz="3600" b="1" dirty="0">
                <a:solidFill>
                  <a:srgbClr val="FF0000"/>
                </a:solidFill>
              </a:rPr>
              <a:t>THỰC HIỆN ƯỚP GIA VỊ</a:t>
            </a:r>
          </a:p>
          <a:p>
            <a:pPr lvl="0"/>
            <a:r>
              <a:rPr lang="pt-BR" sz="3600" b="1" dirty="0">
                <a:solidFill>
                  <a:srgbClr val="FF0000"/>
                </a:solidFill>
              </a:rPr>
              <a:t>8h00:</a:t>
            </a:r>
            <a:r>
              <a:rPr lang="pt-BR" sz="3600" dirty="0">
                <a:solidFill>
                  <a:srgbClr val="FF0000"/>
                </a:solidFill>
              </a:rPr>
              <a:t> </a:t>
            </a:r>
            <a:r>
              <a:rPr lang="pt-BR" sz="3600" b="1" dirty="0"/>
              <a:t>T</a:t>
            </a:r>
            <a:r>
              <a:rPr lang="pt-BR" sz="3600" dirty="0"/>
              <a:t>hực phẩm sau khi cắt – xắt thái – xay theo lứa tuổi phù hợp sẽ được người nấu chính tiến hành ướp gia vị cho từng món ăn đặc trưng.</a:t>
            </a:r>
            <a:endParaRPr lang="en-US" sz="3600" b="1" dirty="0"/>
          </a:p>
          <a:p>
            <a:pPr lvl="0"/>
            <a:r>
              <a:rPr lang="pt-BR" sz="3600" dirty="0"/>
              <a:t>Khi ướp thực phẩm, nhân viên sử dụng đũa, muỗng trộn gia vị, hoặc sử dụng bao tay nylon.Thực hiện ướp món mặn rồi đến món xào, món canh.</a:t>
            </a:r>
            <a:endParaRPr lang="en-US" sz="3600" b="1" dirty="0"/>
          </a:p>
        </p:txBody>
      </p:sp>
    </p:spTree>
    <p:extLst>
      <p:ext uri="{BB962C8B-B14F-4D97-AF65-F5344CB8AC3E}">
        <p14:creationId xmlns:p14="http://schemas.microsoft.com/office/powerpoint/2010/main" val="4109403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 y="0"/>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 y="404365"/>
            <a:ext cx="9144000" cy="6001643"/>
          </a:xfrm>
          <a:prstGeom prst="rect">
            <a:avLst/>
          </a:prstGeom>
        </p:spPr>
        <p:txBody>
          <a:bodyPr wrap="square">
            <a:spAutoFit/>
          </a:bodyPr>
          <a:lstStyle/>
          <a:p>
            <a:pPr lvl="0"/>
            <a:r>
              <a:rPr lang="en-US" sz="3200" b="1" dirty="0">
                <a:solidFill>
                  <a:srgbClr val="FF0000"/>
                </a:solidFill>
              </a:rPr>
              <a:t>CHẾ BIẾN</a:t>
            </a:r>
          </a:p>
          <a:p>
            <a:pPr lvl="0"/>
            <a:r>
              <a:rPr lang="en-US" sz="3200" b="1" dirty="0">
                <a:solidFill>
                  <a:srgbClr val="FF0000"/>
                </a:solidFill>
              </a:rPr>
              <a:t>8h00:</a:t>
            </a:r>
            <a:r>
              <a:rPr lang="en-US" sz="3200" dirty="0">
                <a:solidFill>
                  <a:srgbClr val="FF0000"/>
                </a:solidFill>
              </a:rPr>
              <a:t> </a:t>
            </a:r>
            <a:r>
              <a:rPr lang="en-US" sz="3200" dirty="0" err="1"/>
              <a:t>Nhân</a:t>
            </a:r>
            <a:r>
              <a:rPr lang="en-US" sz="3200" dirty="0"/>
              <a:t> </a:t>
            </a:r>
            <a:r>
              <a:rPr lang="en-US" sz="3200" dirty="0" err="1"/>
              <a:t>viên</a:t>
            </a:r>
            <a:r>
              <a:rPr lang="en-US" sz="3200" dirty="0"/>
              <a:t> </a:t>
            </a:r>
            <a:r>
              <a:rPr lang="en-US" sz="3200" dirty="0" err="1"/>
              <a:t>nấu</a:t>
            </a:r>
            <a:r>
              <a:rPr lang="en-US" sz="3200" dirty="0"/>
              <a:t> </a:t>
            </a:r>
            <a:r>
              <a:rPr lang="en-US" sz="3200" dirty="0" err="1"/>
              <a:t>ăn</a:t>
            </a:r>
            <a:r>
              <a:rPr lang="en-US" sz="3200" dirty="0"/>
              <a:t> </a:t>
            </a:r>
            <a:r>
              <a:rPr lang="en-US" sz="3200" dirty="0" err="1"/>
              <a:t>chính</a:t>
            </a:r>
            <a:r>
              <a:rPr lang="en-US" sz="3200" dirty="0"/>
              <a:t> </a:t>
            </a:r>
            <a:r>
              <a:rPr lang="en-US" sz="3200" dirty="0" err="1"/>
              <a:t>thực</a:t>
            </a:r>
            <a:r>
              <a:rPr lang="en-US" sz="3200" dirty="0"/>
              <a:t> </a:t>
            </a:r>
            <a:r>
              <a:rPr lang="en-US" sz="3200" dirty="0" err="1"/>
              <a:t>hiện</a:t>
            </a:r>
            <a:r>
              <a:rPr lang="en-US" sz="3200" dirty="0"/>
              <a:t> </a:t>
            </a:r>
            <a:r>
              <a:rPr lang="en-US" sz="3200" dirty="0" err="1"/>
              <a:t>cân</a:t>
            </a:r>
            <a:r>
              <a:rPr lang="en-US" sz="3200" dirty="0"/>
              <a:t> </a:t>
            </a:r>
            <a:r>
              <a:rPr lang="en-US" sz="3200" dirty="0" err="1"/>
              <a:t>lượng</a:t>
            </a:r>
            <a:r>
              <a:rPr lang="en-US" sz="3200" dirty="0"/>
              <a:t> </a:t>
            </a:r>
            <a:r>
              <a:rPr lang="en-US" sz="3200" dirty="0" err="1"/>
              <a:t>gạo</a:t>
            </a:r>
            <a:r>
              <a:rPr lang="en-US" sz="3200" dirty="0"/>
              <a:t> </a:t>
            </a:r>
            <a:r>
              <a:rPr lang="en-US" sz="3200" dirty="0" err="1"/>
              <a:t>đã</a:t>
            </a:r>
            <a:r>
              <a:rPr lang="en-US" sz="3200" dirty="0"/>
              <a:t> </a:t>
            </a:r>
            <a:r>
              <a:rPr lang="en-US" sz="3200" dirty="0" err="1"/>
              <a:t>sơ</a:t>
            </a:r>
            <a:r>
              <a:rPr lang="en-US" sz="3200" dirty="0"/>
              <a:t> </a:t>
            </a:r>
            <a:r>
              <a:rPr lang="en-US" sz="3200" dirty="0" err="1"/>
              <a:t>chế</a:t>
            </a:r>
            <a:r>
              <a:rPr lang="en-US" sz="3200" dirty="0"/>
              <a:t>, </a:t>
            </a:r>
            <a:r>
              <a:rPr lang="en-US" sz="3200" dirty="0" err="1"/>
              <a:t>nước</a:t>
            </a:r>
            <a:r>
              <a:rPr lang="en-US" sz="3200" dirty="0"/>
              <a:t> </a:t>
            </a:r>
            <a:r>
              <a:rPr lang="en-US" sz="3200" dirty="0" err="1"/>
              <a:t>và</a:t>
            </a:r>
            <a:r>
              <a:rPr lang="en-US" sz="3200" dirty="0"/>
              <a:t> </a:t>
            </a:r>
            <a:r>
              <a:rPr lang="en-US" sz="3200" dirty="0" err="1"/>
              <a:t>cho</a:t>
            </a:r>
            <a:r>
              <a:rPr lang="en-US" sz="3200" dirty="0"/>
              <a:t> </a:t>
            </a:r>
            <a:r>
              <a:rPr lang="en-US" sz="3200" dirty="0" err="1"/>
              <a:t>khay</a:t>
            </a:r>
            <a:r>
              <a:rPr lang="en-US" sz="3200" dirty="0"/>
              <a:t> </a:t>
            </a:r>
            <a:r>
              <a:rPr lang="en-US" sz="3200" dirty="0" err="1"/>
              <a:t>vào</a:t>
            </a:r>
            <a:r>
              <a:rPr lang="en-US" sz="3200" dirty="0"/>
              <a:t> </a:t>
            </a:r>
            <a:r>
              <a:rPr lang="en-US" sz="3200" dirty="0" err="1"/>
              <a:t>tủ</a:t>
            </a:r>
            <a:r>
              <a:rPr lang="en-US" sz="3200" dirty="0"/>
              <a:t> </a:t>
            </a:r>
            <a:r>
              <a:rPr lang="en-US" sz="3200" dirty="0" err="1"/>
              <a:t>hấp</a:t>
            </a:r>
            <a:r>
              <a:rPr lang="en-US" sz="3200" dirty="0"/>
              <a:t>, </a:t>
            </a:r>
            <a:r>
              <a:rPr lang="en-US" sz="3200" dirty="0" err="1"/>
              <a:t>thực</a:t>
            </a:r>
            <a:r>
              <a:rPr lang="en-US" sz="3200" dirty="0"/>
              <a:t> </a:t>
            </a:r>
            <a:r>
              <a:rPr lang="en-US" sz="3200" dirty="0" err="1"/>
              <a:t>hiện</a:t>
            </a:r>
            <a:r>
              <a:rPr lang="en-US" sz="3200" dirty="0"/>
              <a:t> </a:t>
            </a:r>
            <a:r>
              <a:rPr lang="en-US" sz="3200" dirty="0" err="1"/>
              <a:t>hấp</a:t>
            </a:r>
            <a:r>
              <a:rPr lang="en-US" sz="3200" dirty="0"/>
              <a:t> </a:t>
            </a:r>
            <a:r>
              <a:rPr lang="en-US" sz="3200" dirty="0" err="1"/>
              <a:t>cơm</a:t>
            </a:r>
            <a:r>
              <a:rPr lang="en-US" sz="3200" dirty="0"/>
              <a:t> </a:t>
            </a:r>
            <a:r>
              <a:rPr lang="en-US" sz="3200" dirty="0" err="1"/>
              <a:t>cháu</a:t>
            </a:r>
            <a:r>
              <a:rPr lang="en-US" sz="3200" dirty="0"/>
              <a:t>.</a:t>
            </a:r>
            <a:endParaRPr lang="en-US" sz="3200" b="1" dirty="0"/>
          </a:p>
          <a:p>
            <a:pPr lvl="0"/>
            <a:r>
              <a:rPr lang="en-US" sz="3200" b="1" dirty="0">
                <a:solidFill>
                  <a:srgbClr val="FF0000"/>
                </a:solidFill>
              </a:rPr>
              <a:t>8h20:</a:t>
            </a:r>
            <a:r>
              <a:rPr lang="en-US" sz="3200" dirty="0">
                <a:solidFill>
                  <a:srgbClr val="FF0000"/>
                </a:solidFill>
              </a:rPr>
              <a:t> </a:t>
            </a:r>
            <a:r>
              <a:rPr lang="en-US" sz="3200" dirty="0" err="1"/>
              <a:t>Thực</a:t>
            </a:r>
            <a:r>
              <a:rPr lang="en-US" sz="3200" dirty="0"/>
              <a:t> </a:t>
            </a:r>
            <a:r>
              <a:rPr lang="en-US" sz="3200" dirty="0" err="1"/>
              <a:t>hiện</a:t>
            </a:r>
            <a:r>
              <a:rPr lang="en-US" sz="3200" dirty="0"/>
              <a:t> </a:t>
            </a:r>
            <a:r>
              <a:rPr lang="en-US" sz="3200" dirty="0" err="1"/>
              <a:t>chế</a:t>
            </a:r>
            <a:r>
              <a:rPr lang="en-US" sz="3200" dirty="0"/>
              <a:t> </a:t>
            </a:r>
            <a:r>
              <a:rPr lang="en-US" sz="3200" dirty="0" err="1"/>
              <a:t>biến</a:t>
            </a:r>
            <a:r>
              <a:rPr lang="en-US" sz="3200" dirty="0"/>
              <a:t> </a:t>
            </a:r>
            <a:r>
              <a:rPr lang="en-US" sz="3200" dirty="0" err="1"/>
              <a:t>món</a:t>
            </a:r>
            <a:r>
              <a:rPr lang="en-US" sz="3200" dirty="0"/>
              <a:t> </a:t>
            </a:r>
            <a:r>
              <a:rPr lang="en-US" sz="3200" dirty="0" err="1"/>
              <a:t>ăn</a:t>
            </a:r>
            <a:r>
              <a:rPr lang="en-US" sz="3200" dirty="0"/>
              <a:t> </a:t>
            </a:r>
            <a:r>
              <a:rPr lang="en-US" sz="3200" dirty="0" err="1"/>
              <a:t>mặn</a:t>
            </a:r>
            <a:r>
              <a:rPr lang="en-US" sz="3200" dirty="0"/>
              <a:t> </a:t>
            </a:r>
            <a:r>
              <a:rPr lang="en-US" sz="3200" dirty="0" err="1"/>
              <a:t>cho</a:t>
            </a:r>
            <a:r>
              <a:rPr lang="en-US" sz="3200" dirty="0"/>
              <a:t> </a:t>
            </a:r>
            <a:r>
              <a:rPr lang="en-US" sz="3200" dirty="0" err="1"/>
              <a:t>nhóm</a:t>
            </a:r>
            <a:r>
              <a:rPr lang="en-US" sz="3200" dirty="0"/>
              <a:t> </a:t>
            </a:r>
            <a:r>
              <a:rPr lang="en-US" sz="3200" dirty="0" err="1"/>
              <a:t>nhà</a:t>
            </a:r>
            <a:r>
              <a:rPr lang="en-US" sz="3200" dirty="0"/>
              <a:t> </a:t>
            </a:r>
            <a:r>
              <a:rPr lang="en-US" sz="3200" dirty="0" err="1"/>
              <a:t>trẻ</a:t>
            </a:r>
            <a:r>
              <a:rPr lang="en-US" sz="3200" dirty="0"/>
              <a:t>, </a:t>
            </a:r>
            <a:r>
              <a:rPr lang="en-US" sz="3200" dirty="0" err="1"/>
              <a:t>lớp</a:t>
            </a:r>
            <a:r>
              <a:rPr lang="en-US" sz="3200" dirty="0"/>
              <a:t> </a:t>
            </a:r>
            <a:r>
              <a:rPr lang="en-US" sz="3200" dirty="0" err="1"/>
              <a:t>mẫu</a:t>
            </a:r>
            <a:r>
              <a:rPr lang="en-US" sz="3200" dirty="0"/>
              <a:t> </a:t>
            </a:r>
            <a:r>
              <a:rPr lang="en-US" sz="3200" dirty="0" err="1"/>
              <a:t>giáo</a:t>
            </a:r>
            <a:r>
              <a:rPr lang="en-US" sz="3200" dirty="0"/>
              <a:t>, </a:t>
            </a:r>
            <a:r>
              <a:rPr lang="en-US" sz="3200" dirty="0" err="1"/>
              <a:t>ghi</a:t>
            </a:r>
            <a:r>
              <a:rPr lang="en-US" sz="3200" dirty="0"/>
              <a:t> </a:t>
            </a:r>
            <a:r>
              <a:rPr lang="en-US" sz="3200" dirty="0" err="1"/>
              <a:t>nhận</a:t>
            </a:r>
            <a:r>
              <a:rPr lang="en-US" sz="3200" dirty="0"/>
              <a:t> </a:t>
            </a:r>
            <a:r>
              <a:rPr lang="en-US" sz="3200" dirty="0" err="1"/>
              <a:t>cân</a:t>
            </a:r>
            <a:r>
              <a:rPr lang="en-US" sz="3200" dirty="0"/>
              <a:t> </a:t>
            </a:r>
            <a:r>
              <a:rPr lang="en-US" sz="3200" dirty="0" err="1"/>
              <a:t>lượng</a:t>
            </a:r>
            <a:r>
              <a:rPr lang="en-US" sz="3200" dirty="0"/>
              <a:t> </a:t>
            </a:r>
            <a:r>
              <a:rPr lang="en-US" sz="3200" dirty="0" err="1"/>
              <a:t>thực</a:t>
            </a:r>
            <a:r>
              <a:rPr lang="en-US" sz="3200" dirty="0"/>
              <a:t> </a:t>
            </a:r>
            <a:r>
              <a:rPr lang="en-US" sz="3200" dirty="0" err="1"/>
              <a:t>phẩm</a:t>
            </a:r>
            <a:r>
              <a:rPr lang="en-US" sz="3200" dirty="0"/>
              <a:t>, </a:t>
            </a:r>
            <a:r>
              <a:rPr lang="en-US" sz="3200" dirty="0" err="1"/>
              <a:t>nước</a:t>
            </a:r>
            <a:r>
              <a:rPr lang="en-US" sz="3200" dirty="0"/>
              <a:t> </a:t>
            </a:r>
            <a:r>
              <a:rPr lang="en-US" sz="3200" dirty="0" err="1"/>
              <a:t>khi</a:t>
            </a:r>
            <a:r>
              <a:rPr lang="en-US" sz="3200" dirty="0"/>
              <a:t> </a:t>
            </a:r>
            <a:r>
              <a:rPr lang="en-US" sz="3200" dirty="0" err="1"/>
              <a:t>chế</a:t>
            </a:r>
            <a:r>
              <a:rPr lang="en-US" sz="3200" dirty="0"/>
              <a:t> </a:t>
            </a:r>
            <a:r>
              <a:rPr lang="en-US" sz="3200" dirty="0" err="1"/>
              <a:t>biến</a:t>
            </a:r>
            <a:r>
              <a:rPr lang="en-US" sz="3200" dirty="0"/>
              <a:t> </a:t>
            </a:r>
            <a:r>
              <a:rPr lang="en-US" sz="3200" dirty="0" err="1"/>
              <a:t>để</a:t>
            </a:r>
            <a:r>
              <a:rPr lang="en-US" sz="3200" dirty="0"/>
              <a:t> </a:t>
            </a:r>
            <a:r>
              <a:rPr lang="en-US" sz="3200" dirty="0" err="1"/>
              <a:t>cho</a:t>
            </a:r>
            <a:r>
              <a:rPr lang="en-US" sz="3200" dirty="0"/>
              <a:t> </a:t>
            </a:r>
            <a:r>
              <a:rPr lang="en-US" sz="3200" dirty="0" err="1"/>
              <a:t>ra</a:t>
            </a:r>
            <a:r>
              <a:rPr lang="en-US" sz="3200" dirty="0"/>
              <a:t> </a:t>
            </a:r>
            <a:r>
              <a:rPr lang="en-US" sz="3200" dirty="0" err="1"/>
              <a:t>thành</a:t>
            </a:r>
            <a:r>
              <a:rPr lang="en-US" sz="3200" dirty="0"/>
              <a:t> </a:t>
            </a:r>
            <a:r>
              <a:rPr lang="en-US" sz="3200" dirty="0" err="1"/>
              <a:t>phẩm</a:t>
            </a:r>
            <a:r>
              <a:rPr lang="en-US" sz="3200" dirty="0"/>
              <a:t> </a:t>
            </a:r>
            <a:r>
              <a:rPr lang="en-US" sz="3200" dirty="0" err="1"/>
              <a:t>theo</a:t>
            </a:r>
            <a:r>
              <a:rPr lang="en-US" sz="3200" dirty="0"/>
              <a:t> </a:t>
            </a:r>
            <a:r>
              <a:rPr lang="en-US" sz="3200" dirty="0" err="1"/>
              <a:t>sĩ</a:t>
            </a:r>
            <a:r>
              <a:rPr lang="en-US" sz="3200" dirty="0"/>
              <a:t> </a:t>
            </a:r>
            <a:r>
              <a:rPr lang="en-US" sz="3200" dirty="0" err="1"/>
              <a:t>số</a:t>
            </a:r>
            <a:r>
              <a:rPr lang="en-US" sz="3200" dirty="0"/>
              <a:t> </a:t>
            </a:r>
            <a:r>
              <a:rPr lang="en-US" sz="3200" dirty="0" err="1"/>
              <a:t>hàng</a:t>
            </a:r>
            <a:r>
              <a:rPr lang="en-US" sz="3200" dirty="0"/>
              <a:t> </a:t>
            </a:r>
            <a:r>
              <a:rPr lang="en-US" sz="3200" dirty="0" err="1"/>
              <a:t>ngày</a:t>
            </a:r>
            <a:r>
              <a:rPr lang="en-US" sz="3200" dirty="0"/>
              <a:t> </a:t>
            </a:r>
            <a:r>
              <a:rPr lang="en-US" sz="3200" dirty="0" err="1"/>
              <a:t>không</a:t>
            </a:r>
            <a:r>
              <a:rPr lang="en-US" sz="3200" dirty="0"/>
              <a:t> </a:t>
            </a:r>
            <a:r>
              <a:rPr lang="en-US" sz="3200" dirty="0" err="1"/>
              <a:t>vượt</a:t>
            </a:r>
            <a:r>
              <a:rPr lang="en-US" sz="3200" dirty="0"/>
              <a:t> </a:t>
            </a:r>
            <a:r>
              <a:rPr lang="en-US" sz="3200" dirty="0" err="1"/>
              <a:t>quá</a:t>
            </a:r>
            <a:r>
              <a:rPr lang="en-US" sz="3200" dirty="0"/>
              <a:t> 3% </a:t>
            </a:r>
            <a:r>
              <a:rPr lang="en-US" sz="3200" dirty="0" err="1"/>
              <a:t>theo</a:t>
            </a:r>
            <a:r>
              <a:rPr lang="en-US" sz="3200" dirty="0"/>
              <a:t> qui </a:t>
            </a:r>
            <a:r>
              <a:rPr lang="en-US" sz="3200" dirty="0" err="1"/>
              <a:t>định</a:t>
            </a:r>
            <a:r>
              <a:rPr lang="en-US" sz="3200" dirty="0"/>
              <a:t> </a:t>
            </a:r>
            <a:r>
              <a:rPr lang="en-US" sz="3200" dirty="0" err="1"/>
              <a:t>cho</a:t>
            </a:r>
            <a:r>
              <a:rPr lang="en-US" sz="3200" dirty="0"/>
              <a:t> </a:t>
            </a:r>
            <a:r>
              <a:rPr lang="en-US" sz="3200" dirty="0" err="1"/>
              <a:t>phép</a:t>
            </a:r>
            <a:r>
              <a:rPr lang="en-US" sz="3200" dirty="0"/>
              <a:t>.</a:t>
            </a:r>
            <a:endParaRPr lang="en-US" sz="3200" b="1" dirty="0"/>
          </a:p>
          <a:p>
            <a:pPr lvl="0"/>
            <a:r>
              <a:rPr lang="en-US" sz="3200" dirty="0" err="1"/>
              <a:t>Tương</a:t>
            </a:r>
            <a:r>
              <a:rPr lang="en-US" sz="3200" dirty="0"/>
              <a:t> </a:t>
            </a:r>
            <a:r>
              <a:rPr lang="en-US" sz="3200" dirty="0" err="1"/>
              <a:t>tự</a:t>
            </a:r>
            <a:r>
              <a:rPr lang="en-US" sz="3200" dirty="0"/>
              <a:t> </a:t>
            </a:r>
            <a:r>
              <a:rPr lang="en-US" sz="3200" dirty="0" err="1"/>
              <a:t>khi</a:t>
            </a:r>
            <a:r>
              <a:rPr lang="en-US" sz="3200" dirty="0"/>
              <a:t> </a:t>
            </a:r>
            <a:r>
              <a:rPr lang="en-US" sz="3200" dirty="0" err="1"/>
              <a:t>thực</a:t>
            </a:r>
            <a:r>
              <a:rPr lang="en-US" sz="3200" dirty="0"/>
              <a:t> </a:t>
            </a:r>
            <a:r>
              <a:rPr lang="en-US" sz="3200" dirty="0" err="1"/>
              <a:t>hiện</a:t>
            </a:r>
            <a:r>
              <a:rPr lang="en-US" sz="3200" dirty="0"/>
              <a:t> </a:t>
            </a:r>
            <a:r>
              <a:rPr lang="en-US" sz="3200" dirty="0" err="1"/>
              <a:t>chế</a:t>
            </a:r>
            <a:r>
              <a:rPr lang="en-US" sz="3200" dirty="0"/>
              <a:t> </a:t>
            </a:r>
            <a:r>
              <a:rPr lang="en-US" sz="3200" dirty="0" err="1"/>
              <a:t>biến</a:t>
            </a:r>
            <a:r>
              <a:rPr lang="en-US" sz="3200" dirty="0"/>
              <a:t> </a:t>
            </a:r>
            <a:r>
              <a:rPr lang="en-US" sz="3200" dirty="0" err="1"/>
              <a:t>món</a:t>
            </a:r>
            <a:r>
              <a:rPr lang="en-US" sz="3200" dirty="0"/>
              <a:t> </a:t>
            </a:r>
            <a:r>
              <a:rPr lang="en-US" sz="3200" dirty="0" err="1"/>
              <a:t>canh</a:t>
            </a:r>
            <a:r>
              <a:rPr lang="en-US" sz="3200" dirty="0"/>
              <a:t>. </a:t>
            </a:r>
            <a:endParaRPr lang="en-US" sz="3200" b="1" dirty="0"/>
          </a:p>
          <a:p>
            <a:pPr lvl="0"/>
            <a:r>
              <a:rPr lang="en-US" sz="3200" b="1" dirty="0">
                <a:solidFill>
                  <a:srgbClr val="FF0000"/>
                </a:solidFill>
              </a:rPr>
              <a:t>9h30:</a:t>
            </a:r>
            <a:r>
              <a:rPr lang="en-US" sz="3200" dirty="0">
                <a:solidFill>
                  <a:srgbClr val="FF0000"/>
                </a:solidFill>
              </a:rPr>
              <a:t> </a:t>
            </a:r>
            <a:r>
              <a:rPr lang="en-US" sz="3200" dirty="0" err="1"/>
              <a:t>Lần</a:t>
            </a:r>
            <a:r>
              <a:rPr lang="en-US" sz="3200" dirty="0"/>
              <a:t> </a:t>
            </a:r>
            <a:r>
              <a:rPr lang="en-US" sz="3200" dirty="0" err="1"/>
              <a:t>lượt</a:t>
            </a:r>
            <a:r>
              <a:rPr lang="en-US" sz="3200" dirty="0"/>
              <a:t> </a:t>
            </a:r>
            <a:r>
              <a:rPr lang="en-US" sz="3200" dirty="0" err="1"/>
              <a:t>chuyển</a:t>
            </a:r>
            <a:r>
              <a:rPr lang="en-US" sz="3200" dirty="0"/>
              <a:t> </a:t>
            </a:r>
            <a:r>
              <a:rPr lang="en-US" sz="3200" dirty="0" err="1"/>
              <a:t>món</a:t>
            </a:r>
            <a:r>
              <a:rPr lang="en-US" sz="3200" dirty="0"/>
              <a:t> </a:t>
            </a:r>
            <a:r>
              <a:rPr lang="en-US" sz="3200" dirty="0" err="1"/>
              <a:t>ăn</a:t>
            </a:r>
            <a:r>
              <a:rPr lang="en-US" sz="3200" dirty="0"/>
              <a:t> </a:t>
            </a:r>
            <a:r>
              <a:rPr lang="en-US" sz="3200" dirty="0" err="1"/>
              <a:t>mặn</a:t>
            </a:r>
            <a:r>
              <a:rPr lang="en-US" sz="3200" dirty="0"/>
              <a:t>, </a:t>
            </a:r>
            <a:r>
              <a:rPr lang="en-US" sz="3200" dirty="0" err="1"/>
              <a:t>món</a:t>
            </a:r>
            <a:r>
              <a:rPr lang="en-US" sz="3200" dirty="0"/>
              <a:t> </a:t>
            </a:r>
            <a:r>
              <a:rPr lang="en-US" sz="3200" dirty="0" err="1"/>
              <a:t>canh</a:t>
            </a:r>
            <a:r>
              <a:rPr lang="en-US" sz="3200" dirty="0"/>
              <a:t> </a:t>
            </a:r>
            <a:r>
              <a:rPr lang="en-US" sz="3200" dirty="0" err="1"/>
              <a:t>sau</a:t>
            </a:r>
            <a:r>
              <a:rPr lang="en-US" sz="3200" dirty="0"/>
              <a:t> </a:t>
            </a:r>
            <a:r>
              <a:rPr lang="en-US" sz="3200" dirty="0" err="1"/>
              <a:t>khi</a:t>
            </a:r>
            <a:r>
              <a:rPr lang="en-US" sz="3200" dirty="0"/>
              <a:t> </a:t>
            </a:r>
            <a:r>
              <a:rPr lang="en-US" sz="3200" dirty="0" err="1"/>
              <a:t>đã</a:t>
            </a:r>
            <a:r>
              <a:rPr lang="en-US" sz="3200" dirty="0"/>
              <a:t> </a:t>
            </a:r>
            <a:r>
              <a:rPr lang="en-US" sz="3200" dirty="0" err="1"/>
              <a:t>chế</a:t>
            </a:r>
            <a:r>
              <a:rPr lang="en-US" sz="3200" dirty="0"/>
              <a:t> </a:t>
            </a:r>
            <a:r>
              <a:rPr lang="en-US" sz="3200" dirty="0" err="1"/>
              <a:t>biến</a:t>
            </a:r>
            <a:r>
              <a:rPr lang="en-US" sz="3200" dirty="0"/>
              <a:t> </a:t>
            </a:r>
            <a:r>
              <a:rPr lang="en-US" sz="3200" dirty="0" err="1"/>
              <a:t>xong</a:t>
            </a:r>
            <a:r>
              <a:rPr lang="en-US" sz="3200" dirty="0"/>
              <a:t> </a:t>
            </a:r>
            <a:r>
              <a:rPr lang="en-US" sz="3200" dirty="0" err="1"/>
              <a:t>đến</a:t>
            </a:r>
            <a:r>
              <a:rPr lang="en-US" sz="3200" dirty="0"/>
              <a:t> </a:t>
            </a:r>
            <a:r>
              <a:rPr lang="en-US" sz="3200" dirty="0" err="1"/>
              <a:t>khu</a:t>
            </a:r>
            <a:r>
              <a:rPr lang="en-US" sz="3200" dirty="0"/>
              <a:t> </a:t>
            </a:r>
            <a:r>
              <a:rPr lang="en-US" sz="3200" dirty="0" err="1"/>
              <a:t>vực</a:t>
            </a:r>
            <a:r>
              <a:rPr lang="en-US" sz="3200" dirty="0"/>
              <a:t> chia </a:t>
            </a:r>
            <a:r>
              <a:rPr lang="en-US" sz="3200" dirty="0" err="1"/>
              <a:t>thành</a:t>
            </a:r>
            <a:r>
              <a:rPr lang="en-US" sz="3200" dirty="0"/>
              <a:t> </a:t>
            </a:r>
            <a:r>
              <a:rPr lang="en-US" sz="3200" dirty="0" err="1"/>
              <a:t>phẩm</a:t>
            </a:r>
            <a:r>
              <a:rPr lang="en-US" sz="3200" dirty="0"/>
              <a:t>. </a:t>
            </a:r>
            <a:endParaRPr lang="en-US" sz="3200" b="1" dirty="0"/>
          </a:p>
        </p:txBody>
      </p:sp>
    </p:spTree>
    <p:extLst>
      <p:ext uri="{BB962C8B-B14F-4D97-AF65-F5344CB8AC3E}">
        <p14:creationId xmlns:p14="http://schemas.microsoft.com/office/powerpoint/2010/main" val="4087746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 y="-15180"/>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685800"/>
            <a:ext cx="8686800" cy="5570756"/>
          </a:xfrm>
          <a:prstGeom prst="rect">
            <a:avLst/>
          </a:prstGeom>
        </p:spPr>
        <p:txBody>
          <a:bodyPr wrap="square">
            <a:spAutoFit/>
          </a:bodyPr>
          <a:lstStyle/>
          <a:p>
            <a:r>
              <a:rPr lang="en-US" sz="3600" b="1" dirty="0">
                <a:solidFill>
                  <a:srgbClr val="FF0000"/>
                </a:solidFill>
              </a:rPr>
              <a:t>CHẾ BIẾN (TT)</a:t>
            </a:r>
          </a:p>
          <a:p>
            <a:pPr lvl="0"/>
            <a:r>
              <a:rPr lang="en-US" sz="3200" b="1" dirty="0">
                <a:solidFill>
                  <a:srgbClr val="FF0000"/>
                </a:solidFill>
              </a:rPr>
              <a:t>9h35:</a:t>
            </a:r>
            <a:r>
              <a:rPr lang="en-US" sz="3200" dirty="0">
                <a:solidFill>
                  <a:srgbClr val="FF0000"/>
                </a:solidFill>
              </a:rPr>
              <a:t> </a:t>
            </a:r>
            <a:r>
              <a:rPr lang="en-US" sz="3200" dirty="0" err="1"/>
              <a:t>Thực</a:t>
            </a:r>
            <a:r>
              <a:rPr lang="en-US" sz="3200" dirty="0"/>
              <a:t> </a:t>
            </a:r>
            <a:r>
              <a:rPr lang="en-US" sz="3200" dirty="0" err="1"/>
              <a:t>hiện</a:t>
            </a:r>
            <a:r>
              <a:rPr lang="en-US" sz="3200" dirty="0"/>
              <a:t> </a:t>
            </a:r>
            <a:r>
              <a:rPr lang="en-US" sz="3200" dirty="0" err="1"/>
              <a:t>lưu</a:t>
            </a:r>
            <a:r>
              <a:rPr lang="en-US" sz="3200" dirty="0"/>
              <a:t> </a:t>
            </a:r>
            <a:r>
              <a:rPr lang="en-US" sz="3200" dirty="0" err="1"/>
              <a:t>mẫu</a:t>
            </a:r>
            <a:r>
              <a:rPr lang="en-US" sz="3200" dirty="0"/>
              <a:t> </a:t>
            </a:r>
            <a:r>
              <a:rPr lang="en-US" sz="3200" dirty="0" err="1"/>
              <a:t>thức</a:t>
            </a:r>
            <a:r>
              <a:rPr lang="en-US" sz="3200" dirty="0"/>
              <a:t> </a:t>
            </a:r>
            <a:r>
              <a:rPr lang="en-US" sz="3200" dirty="0" err="1"/>
              <a:t>ăn</a:t>
            </a:r>
            <a:r>
              <a:rPr lang="en-US" sz="3200" dirty="0"/>
              <a:t>, </a:t>
            </a:r>
            <a:r>
              <a:rPr lang="en-US" sz="3200" dirty="0" err="1"/>
              <a:t>niêm</a:t>
            </a:r>
            <a:r>
              <a:rPr lang="en-US" sz="3200" dirty="0"/>
              <a:t> </a:t>
            </a:r>
            <a:r>
              <a:rPr lang="en-US" sz="3200" dirty="0" err="1"/>
              <a:t>phong</a:t>
            </a:r>
            <a:r>
              <a:rPr lang="en-US" sz="3200" dirty="0"/>
              <a:t> </a:t>
            </a:r>
            <a:r>
              <a:rPr lang="en-US" sz="3200" dirty="0" err="1"/>
              <a:t>mẫu</a:t>
            </a:r>
            <a:r>
              <a:rPr lang="en-US" sz="3200" dirty="0"/>
              <a:t> </a:t>
            </a:r>
            <a:r>
              <a:rPr lang="en-US" sz="3200" dirty="0" err="1"/>
              <a:t>lưu</a:t>
            </a:r>
            <a:r>
              <a:rPr lang="en-US" sz="3200" dirty="0"/>
              <a:t> </a:t>
            </a:r>
            <a:r>
              <a:rPr lang="en-US" sz="3200" dirty="0" err="1"/>
              <a:t>theo</a:t>
            </a:r>
            <a:r>
              <a:rPr lang="en-US" sz="3200" dirty="0"/>
              <a:t> </a:t>
            </a:r>
            <a:r>
              <a:rPr lang="en-US" sz="3200" dirty="0" err="1"/>
              <a:t>quy</a:t>
            </a:r>
            <a:r>
              <a:rPr lang="en-US" sz="3200" dirty="0"/>
              <a:t> </a:t>
            </a:r>
            <a:r>
              <a:rPr lang="en-US" sz="3200" dirty="0" err="1"/>
              <a:t>định</a:t>
            </a:r>
            <a:r>
              <a:rPr lang="en-US" sz="3200" dirty="0"/>
              <a:t> </a:t>
            </a:r>
            <a:r>
              <a:rPr lang="en-US" sz="3200" dirty="0" err="1"/>
              <a:t>trước</a:t>
            </a:r>
            <a:r>
              <a:rPr lang="en-US" sz="3200" dirty="0"/>
              <a:t> </a:t>
            </a:r>
            <a:r>
              <a:rPr lang="en-US" sz="3200" dirty="0" err="1"/>
              <a:t>khi</a:t>
            </a:r>
            <a:r>
              <a:rPr lang="en-US" sz="3200" dirty="0"/>
              <a:t> </a:t>
            </a:r>
            <a:r>
              <a:rPr lang="en-US" sz="3200" dirty="0" err="1"/>
              <a:t>thức</a:t>
            </a:r>
            <a:r>
              <a:rPr lang="en-US" sz="3200" dirty="0"/>
              <a:t> </a:t>
            </a:r>
            <a:r>
              <a:rPr lang="en-US" sz="3200" dirty="0" err="1"/>
              <a:t>ăn</a:t>
            </a:r>
            <a:r>
              <a:rPr lang="en-US" sz="3200" dirty="0"/>
              <a:t> </a:t>
            </a:r>
            <a:r>
              <a:rPr lang="en-US" sz="3200" dirty="0" err="1"/>
              <a:t>được</a:t>
            </a:r>
            <a:r>
              <a:rPr lang="en-US" sz="3200" dirty="0"/>
              <a:t> </a:t>
            </a:r>
            <a:r>
              <a:rPr lang="en-US" sz="3200" dirty="0" err="1"/>
              <a:t>chuyển</a:t>
            </a:r>
            <a:r>
              <a:rPr lang="en-US" sz="3200" dirty="0"/>
              <a:t> </a:t>
            </a:r>
            <a:r>
              <a:rPr lang="en-US" sz="3200" dirty="0" err="1"/>
              <a:t>đến</a:t>
            </a:r>
            <a:r>
              <a:rPr lang="en-US" sz="3200" dirty="0"/>
              <a:t> </a:t>
            </a:r>
            <a:r>
              <a:rPr lang="en-US" sz="3200" dirty="0" err="1"/>
              <a:t>các</a:t>
            </a:r>
            <a:r>
              <a:rPr lang="en-US" sz="3200" dirty="0"/>
              <a:t> </a:t>
            </a:r>
            <a:r>
              <a:rPr lang="en-US" sz="3200" dirty="0" err="1"/>
              <a:t>nhóm</a:t>
            </a:r>
            <a:r>
              <a:rPr lang="en-US" sz="3200" dirty="0"/>
              <a:t>, </a:t>
            </a:r>
            <a:r>
              <a:rPr lang="en-US" sz="3200" dirty="0" err="1"/>
              <a:t>lớp</a:t>
            </a:r>
            <a:r>
              <a:rPr lang="en-US" sz="3200" dirty="0"/>
              <a:t>.. </a:t>
            </a:r>
            <a:r>
              <a:rPr lang="en-US" sz="3200" dirty="0" err="1"/>
              <a:t>Người</a:t>
            </a:r>
            <a:r>
              <a:rPr lang="en-US" sz="3200" dirty="0"/>
              <a:t> </a:t>
            </a:r>
            <a:r>
              <a:rPr lang="en-US" sz="3200" dirty="0" err="1"/>
              <a:t>nấu</a:t>
            </a:r>
            <a:r>
              <a:rPr lang="en-US" sz="3200" dirty="0"/>
              <a:t> </a:t>
            </a:r>
            <a:r>
              <a:rPr lang="en-US" sz="3200" dirty="0" err="1"/>
              <a:t>là</a:t>
            </a:r>
            <a:r>
              <a:rPr lang="en-US" sz="3200" dirty="0"/>
              <a:t> </a:t>
            </a:r>
            <a:r>
              <a:rPr lang="en-US" sz="3200" dirty="0" err="1"/>
              <a:t>người</a:t>
            </a:r>
            <a:r>
              <a:rPr lang="en-US" sz="3200" dirty="0"/>
              <a:t> </a:t>
            </a:r>
            <a:r>
              <a:rPr lang="en-US" sz="3200" dirty="0" err="1"/>
              <a:t>thực</a:t>
            </a:r>
            <a:r>
              <a:rPr lang="en-US" sz="3200" dirty="0"/>
              <a:t> </a:t>
            </a:r>
            <a:r>
              <a:rPr lang="en-US" sz="3200" dirty="0" err="1"/>
              <a:t>hiện</a:t>
            </a:r>
            <a:r>
              <a:rPr lang="en-US" sz="3200" dirty="0"/>
              <a:t> </a:t>
            </a:r>
            <a:r>
              <a:rPr lang="en-US" sz="3200" dirty="0" err="1"/>
              <a:t>lưu</a:t>
            </a:r>
            <a:r>
              <a:rPr lang="en-US" sz="3200" dirty="0"/>
              <a:t> </a:t>
            </a:r>
            <a:r>
              <a:rPr lang="en-US" sz="3200" dirty="0" err="1"/>
              <a:t>mẫu</a:t>
            </a:r>
            <a:r>
              <a:rPr lang="en-US" sz="3200" dirty="0"/>
              <a:t> </a:t>
            </a:r>
            <a:r>
              <a:rPr lang="en-US" sz="3200" dirty="0" err="1"/>
              <a:t>thức</a:t>
            </a:r>
            <a:r>
              <a:rPr lang="en-US" sz="3200" dirty="0"/>
              <a:t> </a:t>
            </a:r>
            <a:r>
              <a:rPr lang="en-US" sz="3200" dirty="0" err="1"/>
              <a:t>ăn</a:t>
            </a:r>
            <a:r>
              <a:rPr lang="en-US" sz="3200" dirty="0"/>
              <a:t> </a:t>
            </a:r>
            <a:r>
              <a:rPr lang="en-US" sz="3200" dirty="0" err="1"/>
              <a:t>trong</a:t>
            </a:r>
            <a:r>
              <a:rPr lang="en-US" sz="3200" dirty="0"/>
              <a:t> </a:t>
            </a:r>
            <a:r>
              <a:rPr lang="en-US" sz="3200" dirty="0" err="1"/>
              <a:t>ngày</a:t>
            </a:r>
            <a:r>
              <a:rPr lang="en-US" sz="3200" dirty="0"/>
              <a:t> </a:t>
            </a:r>
            <a:r>
              <a:rPr lang="en-US" sz="3200" dirty="0" err="1"/>
              <a:t>theo</a:t>
            </a:r>
            <a:r>
              <a:rPr lang="en-US" sz="3200" dirty="0"/>
              <a:t> </a:t>
            </a:r>
            <a:r>
              <a:rPr lang="en-US" sz="3200" dirty="0" err="1"/>
              <a:t>từng</a:t>
            </a:r>
            <a:r>
              <a:rPr lang="en-US" sz="3200" dirty="0"/>
              <a:t> </a:t>
            </a:r>
            <a:r>
              <a:rPr lang="en-US" sz="3200" dirty="0" err="1"/>
              <a:t>ca</a:t>
            </a:r>
            <a:r>
              <a:rPr lang="en-US" sz="3200" dirty="0"/>
              <a:t> (</a:t>
            </a:r>
            <a:r>
              <a:rPr lang="en-US" sz="3200" dirty="0" err="1"/>
              <a:t>sáng</a:t>
            </a:r>
            <a:r>
              <a:rPr lang="en-US" sz="3200" dirty="0"/>
              <a:t>, </a:t>
            </a:r>
            <a:r>
              <a:rPr lang="en-US" sz="3200" dirty="0" err="1"/>
              <a:t>trưa</a:t>
            </a:r>
            <a:r>
              <a:rPr lang="en-US" sz="3200" dirty="0"/>
              <a:t>, </a:t>
            </a:r>
            <a:r>
              <a:rPr lang="en-US" sz="3200" dirty="0" err="1"/>
              <a:t>xế</a:t>
            </a:r>
            <a:r>
              <a:rPr lang="en-US" sz="3200" dirty="0"/>
              <a:t>).</a:t>
            </a:r>
            <a:endParaRPr lang="en-US" sz="3200" b="1" dirty="0"/>
          </a:p>
          <a:p>
            <a:pPr lvl="0"/>
            <a:r>
              <a:rPr lang="pt-BR" sz="3200" b="1" dirty="0">
                <a:solidFill>
                  <a:srgbClr val="FF0000"/>
                </a:solidFill>
              </a:rPr>
              <a:t>9h45</a:t>
            </a:r>
            <a:r>
              <a:rPr lang="pt-BR" sz="3200" b="1" dirty="0"/>
              <a:t>:</a:t>
            </a:r>
            <a:r>
              <a:rPr lang="pt-BR" sz="3200" dirty="0"/>
              <a:t> Thực hiện ghi sổ bước 2.</a:t>
            </a:r>
            <a:endParaRPr lang="en-US" sz="3200" b="1" dirty="0"/>
          </a:p>
          <a:p>
            <a:pPr lvl="0"/>
            <a:r>
              <a:rPr lang="pt-BR" sz="3200" b="1" dirty="0">
                <a:solidFill>
                  <a:srgbClr val="FF0000"/>
                </a:solidFill>
              </a:rPr>
              <a:t>10h10:</a:t>
            </a:r>
            <a:r>
              <a:rPr lang="pt-BR" sz="3200" dirty="0">
                <a:solidFill>
                  <a:srgbClr val="FF0000"/>
                </a:solidFill>
              </a:rPr>
              <a:t> </a:t>
            </a:r>
            <a:r>
              <a:rPr lang="pt-BR" sz="3200" dirty="0"/>
              <a:t>Dự giờ ăn các lớp để nắm tình hình của món ăn (có sổ phân công và ghi nhận cụ thể)</a:t>
            </a:r>
            <a:endParaRPr lang="en-US" sz="3200" b="1" dirty="0"/>
          </a:p>
          <a:p>
            <a:pPr lvl="0"/>
            <a:r>
              <a:rPr lang="pt-BR" sz="3200" b="1" dirty="0">
                <a:solidFill>
                  <a:srgbClr val="FF0000"/>
                </a:solidFill>
              </a:rPr>
              <a:t>14h00:</a:t>
            </a:r>
            <a:r>
              <a:rPr lang="pt-BR" sz="3200" dirty="0">
                <a:solidFill>
                  <a:srgbClr val="FF0000"/>
                </a:solidFill>
              </a:rPr>
              <a:t> </a:t>
            </a:r>
            <a:r>
              <a:rPr lang="pt-BR" sz="3200" dirty="0"/>
              <a:t>Tính lượng thực phẩm chợ, đặt hàng chợ.</a:t>
            </a:r>
            <a:endParaRPr lang="en-US" sz="3200" b="1" dirty="0"/>
          </a:p>
          <a:p>
            <a:pPr lvl="0"/>
            <a:r>
              <a:rPr lang="pt-BR" sz="3200" b="1" dirty="0">
                <a:solidFill>
                  <a:srgbClr val="FF0000"/>
                </a:solidFill>
              </a:rPr>
              <a:t>15h00:</a:t>
            </a:r>
            <a:r>
              <a:rPr lang="pt-BR" sz="3200" dirty="0">
                <a:solidFill>
                  <a:srgbClr val="FF0000"/>
                </a:solidFill>
              </a:rPr>
              <a:t> </a:t>
            </a:r>
            <a:r>
              <a:rPr lang="pt-BR" sz="3200" dirty="0"/>
              <a:t>Thực hiện hủy mẫu của ngày hôm trước.</a:t>
            </a:r>
            <a:endParaRPr lang="en-US" sz="3200" b="1" dirty="0"/>
          </a:p>
        </p:txBody>
      </p:sp>
    </p:spTree>
    <p:extLst>
      <p:ext uri="{BB962C8B-B14F-4D97-AF65-F5344CB8AC3E}">
        <p14:creationId xmlns:p14="http://schemas.microsoft.com/office/powerpoint/2010/main" val="2969607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 y="210026"/>
            <a:ext cx="9140952" cy="6647974"/>
          </a:xfrm>
          <a:prstGeom prst="rect">
            <a:avLst/>
          </a:prstGeom>
        </p:spPr>
        <p:txBody>
          <a:bodyPr wrap="square">
            <a:spAutoFit/>
          </a:bodyPr>
          <a:lstStyle/>
          <a:p>
            <a:pPr lvl="0"/>
            <a:r>
              <a:rPr lang="en-US" sz="3400" b="1" dirty="0">
                <a:solidFill>
                  <a:srgbClr val="FF0000"/>
                </a:solidFill>
              </a:rPr>
              <a:t>PHÂN CHIA THÀNH PHẨM</a:t>
            </a:r>
          </a:p>
          <a:p>
            <a:pPr lvl="0"/>
            <a:r>
              <a:rPr lang="en-US" sz="2800" b="1" dirty="0">
                <a:solidFill>
                  <a:srgbClr val="FF0000"/>
                </a:solidFill>
              </a:rPr>
              <a:t>9h30:</a:t>
            </a:r>
            <a:r>
              <a:rPr lang="en-US" sz="2800" dirty="0">
                <a:solidFill>
                  <a:srgbClr val="FF0000"/>
                </a:solidFill>
              </a:rPr>
              <a:t> </a:t>
            </a:r>
            <a:r>
              <a:rPr lang="en-US" sz="2800" dirty="0" err="1"/>
              <a:t>Người</a:t>
            </a:r>
            <a:r>
              <a:rPr lang="en-US" sz="2800" dirty="0"/>
              <a:t> </a:t>
            </a:r>
            <a:r>
              <a:rPr lang="en-US" sz="2800" dirty="0" err="1"/>
              <a:t>phụ</a:t>
            </a:r>
            <a:r>
              <a:rPr lang="en-US" sz="2800" dirty="0"/>
              <a:t> </a:t>
            </a:r>
            <a:r>
              <a:rPr lang="en-US" sz="2800" dirty="0" err="1"/>
              <a:t>nấu</a:t>
            </a:r>
            <a:r>
              <a:rPr lang="en-US" sz="2800" dirty="0"/>
              <a:t> </a:t>
            </a:r>
            <a:r>
              <a:rPr lang="en-US" sz="2800" dirty="0" err="1"/>
              <a:t>thực</a:t>
            </a:r>
            <a:r>
              <a:rPr lang="en-US" sz="2800" dirty="0"/>
              <a:t> </a:t>
            </a:r>
            <a:r>
              <a:rPr lang="en-US" sz="2800" dirty="0" err="1"/>
              <a:t>hiện</a:t>
            </a:r>
            <a:r>
              <a:rPr lang="en-US" sz="2800" dirty="0"/>
              <a:t> chia </a:t>
            </a:r>
            <a:r>
              <a:rPr lang="en-US" sz="2800" dirty="0" err="1"/>
              <a:t>thức</a:t>
            </a:r>
            <a:r>
              <a:rPr lang="en-US" sz="2800" dirty="0"/>
              <a:t> </a:t>
            </a:r>
            <a:r>
              <a:rPr lang="en-US" sz="2800" dirty="0" err="1"/>
              <a:t>ăn</a:t>
            </a:r>
            <a:r>
              <a:rPr lang="en-US" sz="2800" dirty="0"/>
              <a:t> </a:t>
            </a:r>
            <a:r>
              <a:rPr lang="en-US" sz="2800" dirty="0" err="1"/>
              <a:t>ra</a:t>
            </a:r>
            <a:r>
              <a:rPr lang="en-US" sz="2800" dirty="0"/>
              <a:t> </a:t>
            </a:r>
            <a:r>
              <a:rPr lang="en-US" sz="2800" dirty="0" err="1"/>
              <a:t>nồi</a:t>
            </a:r>
            <a:r>
              <a:rPr lang="en-US" sz="2800" dirty="0"/>
              <a:t> </a:t>
            </a:r>
            <a:r>
              <a:rPr lang="en-US" sz="2800" dirty="0" err="1"/>
              <a:t>và</a:t>
            </a:r>
            <a:r>
              <a:rPr lang="en-US" sz="2800" dirty="0"/>
              <a:t> </a:t>
            </a:r>
            <a:r>
              <a:rPr lang="en-US" sz="2800" dirty="0" err="1"/>
              <a:t>chuyển</a:t>
            </a:r>
            <a:r>
              <a:rPr lang="en-US" sz="2800" dirty="0"/>
              <a:t> </a:t>
            </a:r>
            <a:r>
              <a:rPr lang="en-US" sz="2800" dirty="0" err="1"/>
              <a:t>về</a:t>
            </a:r>
            <a:r>
              <a:rPr lang="en-US" sz="2800" dirty="0"/>
              <a:t> </a:t>
            </a:r>
            <a:r>
              <a:rPr lang="en-US" sz="2800" dirty="0" err="1"/>
              <a:t>các</a:t>
            </a:r>
            <a:r>
              <a:rPr lang="en-US" sz="2800" dirty="0"/>
              <a:t> </a:t>
            </a:r>
            <a:r>
              <a:rPr lang="en-US" sz="2800" dirty="0" err="1"/>
              <a:t>lớp</a:t>
            </a:r>
            <a:r>
              <a:rPr lang="en-US" sz="2800" dirty="0"/>
              <a:t>.</a:t>
            </a:r>
            <a:endParaRPr lang="en-US" sz="2800" b="1" dirty="0"/>
          </a:p>
          <a:p>
            <a:pPr lvl="0"/>
            <a:r>
              <a:rPr lang="en-US" sz="2800" dirty="0" err="1"/>
              <a:t>Khi</a:t>
            </a:r>
            <a:r>
              <a:rPr lang="en-US" sz="2800" dirty="0"/>
              <a:t> </a:t>
            </a:r>
            <a:r>
              <a:rPr lang="en-US" sz="2800" dirty="0" err="1"/>
              <a:t>nấu</a:t>
            </a:r>
            <a:r>
              <a:rPr lang="en-US" sz="2800" dirty="0"/>
              <a:t> </a:t>
            </a:r>
            <a:r>
              <a:rPr lang="en-US" sz="2800" dirty="0" err="1"/>
              <a:t>xong</a:t>
            </a:r>
            <a:r>
              <a:rPr lang="en-US" sz="2800" dirty="0"/>
              <a:t>, </a:t>
            </a:r>
            <a:r>
              <a:rPr lang="en-US" sz="2800" dirty="0" err="1"/>
              <a:t>thức</a:t>
            </a:r>
            <a:r>
              <a:rPr lang="en-US" sz="2800" dirty="0"/>
              <a:t> </a:t>
            </a:r>
            <a:r>
              <a:rPr lang="en-US" sz="2800" dirty="0" err="1"/>
              <a:t>ăn</a:t>
            </a:r>
            <a:r>
              <a:rPr lang="en-US" sz="2800" dirty="0"/>
              <a:t> </a:t>
            </a:r>
            <a:r>
              <a:rPr lang="en-US" sz="2800" dirty="0" err="1"/>
              <a:t>mặn</a:t>
            </a:r>
            <a:r>
              <a:rPr lang="en-US" sz="2800" dirty="0"/>
              <a:t>, </a:t>
            </a:r>
            <a:r>
              <a:rPr lang="en-US" sz="2800" dirty="0" err="1"/>
              <a:t>canh</a:t>
            </a:r>
            <a:r>
              <a:rPr lang="en-US" sz="2800" dirty="0"/>
              <a:t> </a:t>
            </a:r>
            <a:r>
              <a:rPr lang="en-US" sz="2800" dirty="0" err="1"/>
              <a:t>được</a:t>
            </a:r>
            <a:r>
              <a:rPr lang="en-US" sz="2800" dirty="0"/>
              <a:t> </a:t>
            </a:r>
            <a:r>
              <a:rPr lang="en-US" sz="2800" dirty="0" err="1"/>
              <a:t>chuyển</a:t>
            </a:r>
            <a:r>
              <a:rPr lang="en-US" sz="2800" dirty="0"/>
              <a:t> </a:t>
            </a:r>
            <a:r>
              <a:rPr lang="en-US" sz="2800" dirty="0" err="1"/>
              <a:t>đến</a:t>
            </a:r>
            <a:r>
              <a:rPr lang="en-US" sz="2800" dirty="0"/>
              <a:t> </a:t>
            </a:r>
            <a:r>
              <a:rPr lang="en-US" sz="2800" dirty="0" err="1"/>
              <a:t>khu</a:t>
            </a:r>
            <a:r>
              <a:rPr lang="en-US" sz="2800" dirty="0"/>
              <a:t> </a:t>
            </a:r>
            <a:r>
              <a:rPr lang="en-US" sz="2800" dirty="0" err="1"/>
              <a:t>vực</a:t>
            </a:r>
            <a:r>
              <a:rPr lang="en-US" sz="2800" dirty="0"/>
              <a:t> chia </a:t>
            </a:r>
            <a:r>
              <a:rPr lang="en-US" sz="2800" dirty="0" err="1"/>
              <a:t>thành</a:t>
            </a:r>
            <a:r>
              <a:rPr lang="en-US" sz="2800" dirty="0"/>
              <a:t> </a:t>
            </a:r>
            <a:r>
              <a:rPr lang="en-US" sz="2800" dirty="0" err="1"/>
              <a:t>phẩm</a:t>
            </a:r>
            <a:r>
              <a:rPr lang="en-US" sz="2800" dirty="0"/>
              <a:t>. </a:t>
            </a:r>
            <a:r>
              <a:rPr lang="en-US" sz="2800" dirty="0" err="1"/>
              <a:t>Thực</a:t>
            </a:r>
            <a:r>
              <a:rPr lang="en-US" sz="2800" dirty="0"/>
              <a:t> </a:t>
            </a:r>
            <a:r>
              <a:rPr lang="en-US" sz="2800" dirty="0" err="1"/>
              <a:t>hiện</a:t>
            </a:r>
            <a:r>
              <a:rPr lang="en-US" sz="2800" dirty="0"/>
              <a:t> chia </a:t>
            </a:r>
            <a:r>
              <a:rPr lang="en-US" sz="2800" dirty="0" err="1"/>
              <a:t>nhóm</a:t>
            </a:r>
            <a:r>
              <a:rPr lang="en-US" sz="2800" dirty="0"/>
              <a:t> </a:t>
            </a:r>
            <a:r>
              <a:rPr lang="en-US" sz="2800" dirty="0" err="1"/>
              <a:t>Nhà</a:t>
            </a:r>
            <a:r>
              <a:rPr lang="en-US" sz="2800" dirty="0"/>
              <a:t> </a:t>
            </a:r>
            <a:r>
              <a:rPr lang="en-US" sz="2800" dirty="0" err="1"/>
              <a:t>trẻ</a:t>
            </a:r>
            <a:r>
              <a:rPr lang="en-US" sz="2800" dirty="0"/>
              <a:t> </a:t>
            </a:r>
            <a:r>
              <a:rPr lang="en-US" sz="2800" dirty="0" err="1"/>
              <a:t>trước</a:t>
            </a:r>
            <a:r>
              <a:rPr lang="en-US" sz="2800" dirty="0"/>
              <a:t>, </a:t>
            </a:r>
            <a:r>
              <a:rPr lang="en-US" sz="2800" dirty="0" err="1"/>
              <a:t>lớp</a:t>
            </a:r>
            <a:r>
              <a:rPr lang="en-US" sz="2800" dirty="0"/>
              <a:t> </a:t>
            </a:r>
            <a:r>
              <a:rPr lang="en-US" sz="2800" dirty="0" err="1"/>
              <a:t>Mẫu</a:t>
            </a:r>
            <a:r>
              <a:rPr lang="en-US" sz="2800" dirty="0"/>
              <a:t> </a:t>
            </a:r>
            <a:r>
              <a:rPr lang="en-US" sz="2800" dirty="0" err="1"/>
              <a:t>giáo</a:t>
            </a:r>
            <a:r>
              <a:rPr lang="en-US" sz="2800" dirty="0"/>
              <a:t> </a:t>
            </a:r>
            <a:r>
              <a:rPr lang="en-US" sz="2800" dirty="0" err="1"/>
              <a:t>sau</a:t>
            </a:r>
            <a:r>
              <a:rPr lang="en-US" sz="2800" dirty="0"/>
              <a:t>.</a:t>
            </a:r>
            <a:endParaRPr lang="en-US" sz="2800" b="1" dirty="0"/>
          </a:p>
          <a:p>
            <a:pPr lvl="0"/>
            <a:r>
              <a:rPr lang="en-US" sz="2800" dirty="0"/>
              <a:t>Chia </a:t>
            </a:r>
            <a:r>
              <a:rPr lang="en-US" sz="2800" dirty="0" err="1"/>
              <a:t>theo</a:t>
            </a:r>
            <a:r>
              <a:rPr lang="en-US" sz="2800" dirty="0"/>
              <a:t> </a:t>
            </a:r>
            <a:r>
              <a:rPr lang="en-US" sz="2800" dirty="0" err="1"/>
              <a:t>thứ</a:t>
            </a:r>
            <a:r>
              <a:rPr lang="en-US" sz="2800" dirty="0"/>
              <a:t> </a:t>
            </a:r>
            <a:r>
              <a:rPr lang="en-US" sz="2800" dirty="0" err="1"/>
              <a:t>tự</a:t>
            </a:r>
            <a:r>
              <a:rPr lang="en-US" sz="2800" dirty="0"/>
              <a:t> </a:t>
            </a:r>
            <a:r>
              <a:rPr lang="en-US" sz="2800" dirty="0" err="1"/>
              <a:t>món</a:t>
            </a:r>
            <a:r>
              <a:rPr lang="en-US" sz="2800" dirty="0"/>
              <a:t> </a:t>
            </a:r>
            <a:r>
              <a:rPr lang="en-US" sz="2800" dirty="0" err="1"/>
              <a:t>mặn</a:t>
            </a:r>
            <a:r>
              <a:rPr lang="en-US" sz="2800" dirty="0"/>
              <a:t>, </a:t>
            </a:r>
            <a:r>
              <a:rPr lang="en-US" sz="2800" dirty="0" err="1"/>
              <a:t>xào</a:t>
            </a:r>
            <a:r>
              <a:rPr lang="en-US" sz="2800" dirty="0"/>
              <a:t>, </a:t>
            </a:r>
            <a:r>
              <a:rPr lang="en-US" sz="2800" dirty="0" err="1"/>
              <a:t>canh</a:t>
            </a:r>
            <a:r>
              <a:rPr lang="en-US" sz="2800" dirty="0"/>
              <a:t>.</a:t>
            </a:r>
            <a:endParaRPr lang="en-US" sz="2800" b="1" dirty="0"/>
          </a:p>
          <a:p>
            <a:pPr lvl="0"/>
            <a:r>
              <a:rPr lang="en-US" sz="2800" dirty="0" err="1"/>
              <a:t>Định</a:t>
            </a:r>
            <a:r>
              <a:rPr lang="en-US" sz="2800" dirty="0"/>
              <a:t> </a:t>
            </a:r>
            <a:r>
              <a:rPr lang="en-US" sz="2800" dirty="0" err="1"/>
              <a:t>mức</a:t>
            </a:r>
            <a:r>
              <a:rPr lang="en-US" sz="2800" dirty="0"/>
              <a:t> </a:t>
            </a:r>
            <a:r>
              <a:rPr lang="en-US" sz="2800" dirty="0" err="1"/>
              <a:t>lượng</a:t>
            </a:r>
            <a:r>
              <a:rPr lang="en-US" sz="2800" dirty="0"/>
              <a:t> </a:t>
            </a:r>
            <a:r>
              <a:rPr lang="en-US" sz="2800" dirty="0" err="1"/>
              <a:t>thực</a:t>
            </a:r>
            <a:r>
              <a:rPr lang="en-US" sz="2800" dirty="0"/>
              <a:t> </a:t>
            </a:r>
            <a:r>
              <a:rPr lang="en-US" sz="2800" dirty="0" err="1"/>
              <a:t>phẩm</a:t>
            </a:r>
            <a:r>
              <a:rPr lang="en-US" sz="2800" dirty="0"/>
              <a:t> </a:t>
            </a:r>
            <a:r>
              <a:rPr lang="en-US" sz="2800" dirty="0" err="1"/>
              <a:t>không</a:t>
            </a:r>
            <a:r>
              <a:rPr lang="en-US" sz="2800" dirty="0"/>
              <a:t> </a:t>
            </a:r>
            <a:r>
              <a:rPr lang="en-US" sz="2800" dirty="0" err="1"/>
              <a:t>cố</a:t>
            </a:r>
            <a:r>
              <a:rPr lang="en-US" sz="2800" dirty="0"/>
              <a:t> </a:t>
            </a:r>
            <a:r>
              <a:rPr lang="en-US" sz="2800" dirty="0" err="1"/>
              <a:t>định</a:t>
            </a:r>
            <a:r>
              <a:rPr lang="en-US" sz="2800" dirty="0"/>
              <a:t>, </a:t>
            </a:r>
            <a:r>
              <a:rPr lang="en-US" sz="2800" dirty="0" err="1"/>
              <a:t>tùy</a:t>
            </a:r>
            <a:r>
              <a:rPr lang="en-US" sz="2800" dirty="0"/>
              <a:t> </a:t>
            </a:r>
            <a:r>
              <a:rPr lang="en-US" sz="2800" dirty="0" err="1"/>
              <a:t>theo</a:t>
            </a:r>
            <a:r>
              <a:rPr lang="en-US" sz="2800" dirty="0"/>
              <a:t> </a:t>
            </a:r>
            <a:r>
              <a:rPr lang="en-US" sz="2800" dirty="0" err="1"/>
              <a:t>tình</a:t>
            </a:r>
            <a:r>
              <a:rPr lang="en-US" sz="2800" dirty="0"/>
              <a:t> </a:t>
            </a:r>
            <a:r>
              <a:rPr lang="en-US" sz="2800" dirty="0" err="1"/>
              <a:t>hình</a:t>
            </a:r>
            <a:r>
              <a:rPr lang="en-US" sz="2800" dirty="0"/>
              <a:t> </a:t>
            </a:r>
            <a:r>
              <a:rPr lang="en-US" sz="2800" dirty="0" err="1"/>
              <a:t>thực</a:t>
            </a:r>
            <a:r>
              <a:rPr lang="en-US" sz="2800" dirty="0"/>
              <a:t> </a:t>
            </a:r>
            <a:r>
              <a:rPr lang="en-US" sz="2800" dirty="0" err="1"/>
              <a:t>tế</a:t>
            </a:r>
            <a:r>
              <a:rPr lang="en-US" sz="2800" dirty="0"/>
              <a:t> </a:t>
            </a:r>
            <a:r>
              <a:rPr lang="en-US" sz="2800" dirty="0" err="1"/>
              <a:t>của</a:t>
            </a:r>
            <a:r>
              <a:rPr lang="en-US" sz="2800" dirty="0"/>
              <a:t> </a:t>
            </a:r>
            <a:r>
              <a:rPr lang="en-US" sz="2800" dirty="0" err="1"/>
              <a:t>từng</a:t>
            </a:r>
            <a:r>
              <a:rPr lang="en-US" sz="2800" dirty="0"/>
              <a:t> </a:t>
            </a:r>
            <a:r>
              <a:rPr lang="en-US" sz="2800" dirty="0" err="1"/>
              <a:t>đơn</a:t>
            </a:r>
            <a:r>
              <a:rPr lang="en-US" sz="2800" dirty="0"/>
              <a:t> </a:t>
            </a:r>
            <a:r>
              <a:rPr lang="en-US" sz="2800" dirty="0" err="1"/>
              <a:t>vị</a:t>
            </a:r>
            <a:r>
              <a:rPr lang="en-US" sz="2800" dirty="0"/>
              <a:t>, </a:t>
            </a:r>
            <a:r>
              <a:rPr lang="en-US" sz="2800" dirty="0" err="1"/>
              <a:t>và</a:t>
            </a:r>
            <a:r>
              <a:rPr lang="en-US" sz="2800" dirty="0"/>
              <a:t> </a:t>
            </a:r>
            <a:r>
              <a:rPr lang="en-US" sz="2800" dirty="0" err="1"/>
              <a:t>thay</a:t>
            </a:r>
            <a:r>
              <a:rPr lang="en-US" sz="2800" dirty="0"/>
              <a:t> </a:t>
            </a:r>
            <a:r>
              <a:rPr lang="en-US" sz="2800" dirty="0" err="1"/>
              <a:t>đổi</a:t>
            </a:r>
            <a:r>
              <a:rPr lang="en-US" sz="2800" dirty="0"/>
              <a:t> </a:t>
            </a:r>
            <a:r>
              <a:rPr lang="en-US" sz="2800" dirty="0" err="1"/>
              <a:t>theo</a:t>
            </a:r>
            <a:r>
              <a:rPr lang="en-US" sz="2800" dirty="0"/>
              <a:t> </a:t>
            </a:r>
            <a:r>
              <a:rPr lang="en-US" sz="2800" dirty="0" err="1"/>
              <a:t>học</a:t>
            </a:r>
            <a:r>
              <a:rPr lang="en-US" sz="2800" dirty="0"/>
              <a:t> </a:t>
            </a:r>
            <a:r>
              <a:rPr lang="en-US" sz="2800" dirty="0" err="1"/>
              <a:t>kỳ</a:t>
            </a:r>
            <a:r>
              <a:rPr lang="en-US" sz="2800" dirty="0"/>
              <a:t>.</a:t>
            </a:r>
            <a:endParaRPr lang="en-US" sz="2800" b="1" dirty="0"/>
          </a:p>
          <a:p>
            <a:pPr lvl="0"/>
            <a:r>
              <a:rPr lang="en-US" sz="2800" dirty="0" err="1"/>
              <a:t>Lượng</a:t>
            </a:r>
            <a:r>
              <a:rPr lang="en-US" sz="2800" dirty="0"/>
              <a:t> </a:t>
            </a:r>
            <a:r>
              <a:rPr lang="en-US" sz="2800" dirty="0" err="1"/>
              <a:t>thành</a:t>
            </a:r>
            <a:r>
              <a:rPr lang="en-US" sz="2800" dirty="0"/>
              <a:t> </a:t>
            </a:r>
            <a:r>
              <a:rPr lang="en-US" sz="2800" dirty="0" err="1"/>
              <a:t>phẩm</a:t>
            </a:r>
            <a:r>
              <a:rPr lang="en-US" sz="2800" dirty="0"/>
              <a:t> </a:t>
            </a:r>
            <a:r>
              <a:rPr lang="en-US" sz="2800" dirty="0" err="1"/>
              <a:t>dư</a:t>
            </a:r>
            <a:r>
              <a:rPr lang="en-US" sz="2800" dirty="0"/>
              <a:t> </a:t>
            </a:r>
            <a:r>
              <a:rPr lang="en-US" sz="2800" dirty="0" err="1"/>
              <a:t>không</a:t>
            </a:r>
            <a:r>
              <a:rPr lang="en-US" sz="2800" dirty="0"/>
              <a:t> </a:t>
            </a:r>
            <a:r>
              <a:rPr lang="en-US" sz="2800" dirty="0" err="1"/>
              <a:t>quá</a:t>
            </a:r>
            <a:r>
              <a:rPr lang="en-US" sz="2800" dirty="0"/>
              <a:t> 3% </a:t>
            </a:r>
            <a:r>
              <a:rPr lang="en-US" sz="2800" dirty="0" err="1"/>
              <a:t>tổng</a:t>
            </a:r>
            <a:r>
              <a:rPr lang="en-US" sz="2800" dirty="0"/>
              <a:t> </a:t>
            </a:r>
            <a:r>
              <a:rPr lang="en-US" sz="2800" dirty="0" err="1"/>
              <a:t>lượng</a:t>
            </a:r>
            <a:r>
              <a:rPr lang="en-US" sz="2800" dirty="0"/>
              <a:t> </a:t>
            </a:r>
            <a:r>
              <a:rPr lang="en-US" sz="2800" dirty="0" err="1"/>
              <a:t>thành</a:t>
            </a:r>
            <a:r>
              <a:rPr lang="en-US" sz="2800" dirty="0"/>
              <a:t> </a:t>
            </a:r>
            <a:r>
              <a:rPr lang="en-US" sz="2800" dirty="0" err="1"/>
              <a:t>phẩm</a:t>
            </a:r>
            <a:r>
              <a:rPr lang="en-US" sz="2800" dirty="0"/>
              <a:t>.             </a:t>
            </a:r>
            <a:endParaRPr lang="en-US" sz="2800" b="1" dirty="0"/>
          </a:p>
          <a:p>
            <a:pPr lvl="0"/>
            <a:r>
              <a:rPr lang="en-US" sz="2800" dirty="0" err="1"/>
              <a:t>Bàn</a:t>
            </a:r>
            <a:r>
              <a:rPr lang="en-US" sz="2800" dirty="0"/>
              <a:t> chia </a:t>
            </a:r>
            <a:r>
              <a:rPr lang="en-US" sz="2800" dirty="0" err="1"/>
              <a:t>thức</a:t>
            </a:r>
            <a:r>
              <a:rPr lang="en-US" sz="2800" dirty="0"/>
              <a:t> </a:t>
            </a:r>
            <a:r>
              <a:rPr lang="en-US" sz="2800" dirty="0" err="1"/>
              <a:t>ăn</a:t>
            </a:r>
            <a:r>
              <a:rPr lang="en-US" sz="2800" dirty="0"/>
              <a:t>, </a:t>
            </a:r>
            <a:r>
              <a:rPr lang="en-US" sz="2800" dirty="0" err="1"/>
              <a:t>xe</a:t>
            </a:r>
            <a:r>
              <a:rPr lang="en-US" sz="2800" dirty="0"/>
              <a:t> </a:t>
            </a:r>
            <a:r>
              <a:rPr lang="en-US" sz="2800" dirty="0" err="1"/>
              <a:t>chuyển</a:t>
            </a:r>
            <a:r>
              <a:rPr lang="en-US" sz="2800" dirty="0"/>
              <a:t> </a:t>
            </a:r>
            <a:r>
              <a:rPr lang="en-US" sz="2800" dirty="0" err="1"/>
              <a:t>thức</a:t>
            </a:r>
            <a:r>
              <a:rPr lang="en-US" sz="2800" dirty="0"/>
              <a:t> </a:t>
            </a:r>
            <a:r>
              <a:rPr lang="en-US" sz="2800" dirty="0" err="1"/>
              <a:t>ăn</a:t>
            </a:r>
            <a:r>
              <a:rPr lang="en-US" sz="2800" dirty="0"/>
              <a:t> </a:t>
            </a:r>
            <a:r>
              <a:rPr lang="en-US" sz="2800" dirty="0" err="1"/>
              <a:t>phải</a:t>
            </a:r>
            <a:r>
              <a:rPr lang="en-US" sz="2800" dirty="0"/>
              <a:t> </a:t>
            </a:r>
            <a:r>
              <a:rPr lang="en-US" sz="2800" dirty="0" err="1"/>
              <a:t>có</a:t>
            </a:r>
            <a:r>
              <a:rPr lang="en-US" sz="2800" dirty="0"/>
              <a:t> </a:t>
            </a:r>
            <a:r>
              <a:rPr lang="en-US" sz="2800" dirty="0" err="1"/>
              <a:t>độ</a:t>
            </a:r>
            <a:r>
              <a:rPr lang="en-US" sz="2800" dirty="0"/>
              <a:t> </a:t>
            </a:r>
            <a:r>
              <a:rPr lang="en-US" sz="2800" dirty="0" err="1"/>
              <a:t>cao</a:t>
            </a:r>
            <a:r>
              <a:rPr lang="en-US" sz="2800" dirty="0"/>
              <a:t> </a:t>
            </a:r>
            <a:r>
              <a:rPr lang="en-US" sz="2800" dirty="0" err="1"/>
              <a:t>theo</a:t>
            </a:r>
            <a:r>
              <a:rPr lang="en-US" sz="2800" dirty="0"/>
              <a:t> </a:t>
            </a:r>
            <a:r>
              <a:rPr lang="en-US" sz="2800" dirty="0" err="1"/>
              <a:t>yêu</a:t>
            </a:r>
            <a:r>
              <a:rPr lang="en-US" sz="2800" dirty="0"/>
              <a:t> </a:t>
            </a:r>
            <a:r>
              <a:rPr lang="en-US" sz="2800" dirty="0" err="1"/>
              <a:t>cầu</a:t>
            </a:r>
            <a:r>
              <a:rPr lang="pt-BR" sz="2800" b="1" dirty="0"/>
              <a:t>.</a:t>
            </a:r>
            <a:endParaRPr lang="en-US" sz="2800" b="1" dirty="0"/>
          </a:p>
          <a:p>
            <a:pPr lvl="0"/>
            <a:r>
              <a:rPr lang="pt-BR" sz="2800" b="1" dirty="0">
                <a:solidFill>
                  <a:srgbClr val="FF0000"/>
                </a:solidFill>
              </a:rPr>
              <a:t>10h15: </a:t>
            </a:r>
            <a:r>
              <a:rPr lang="pt-BR" sz="2800" dirty="0"/>
              <a:t>Thực hiện chế biến món ăn cô; Chia thức và lưu mẫu thức ăn cô (trên 30 xuất); Ghi sổ lưu mẫu.</a:t>
            </a:r>
            <a:endParaRPr lang="en-US" sz="2800" b="1" dirty="0"/>
          </a:p>
        </p:txBody>
      </p:sp>
    </p:spTree>
    <p:extLst>
      <p:ext uri="{BB962C8B-B14F-4D97-AF65-F5344CB8AC3E}">
        <p14:creationId xmlns:p14="http://schemas.microsoft.com/office/powerpoint/2010/main" val="2954274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 y="0"/>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 y="457200"/>
            <a:ext cx="9110472" cy="5632311"/>
          </a:xfrm>
          <a:prstGeom prst="rect">
            <a:avLst/>
          </a:prstGeom>
        </p:spPr>
        <p:txBody>
          <a:bodyPr wrap="square">
            <a:spAutoFit/>
          </a:bodyPr>
          <a:lstStyle/>
          <a:p>
            <a:pPr lvl="0"/>
            <a:r>
              <a:rPr lang="en-US" sz="3600" b="1" dirty="0">
                <a:solidFill>
                  <a:srgbClr val="FF0000"/>
                </a:solidFill>
              </a:rPr>
              <a:t>CHUYỂN THỨC ĂN VỀ NHÓM/LỚP</a:t>
            </a:r>
          </a:p>
          <a:p>
            <a:pPr lvl="0"/>
            <a:r>
              <a:rPr lang="pt-BR" sz="3600" b="1" dirty="0">
                <a:solidFill>
                  <a:srgbClr val="FF0000"/>
                </a:solidFill>
              </a:rPr>
              <a:t>9h50:</a:t>
            </a:r>
            <a:r>
              <a:rPr lang="pt-BR" sz="3600" dirty="0">
                <a:solidFill>
                  <a:srgbClr val="FF0000"/>
                </a:solidFill>
              </a:rPr>
              <a:t> </a:t>
            </a:r>
            <a:r>
              <a:rPr lang="pt-BR" sz="3600" dirty="0"/>
              <a:t>Nhân viên cho thức ăn di chuyển xuống cầu thang máy, chuyển thức ăn qua điểm cơ sở 1 và 2. </a:t>
            </a:r>
            <a:r>
              <a:rPr lang="en-US" sz="3600" dirty="0"/>
              <a:t>Chia </a:t>
            </a:r>
            <a:r>
              <a:rPr lang="en-US" sz="3600" dirty="0" err="1"/>
              <a:t>thức</a:t>
            </a:r>
            <a:r>
              <a:rPr lang="en-US" sz="3600" dirty="0"/>
              <a:t> </a:t>
            </a:r>
            <a:r>
              <a:rPr lang="en-US" sz="3600" dirty="0" err="1"/>
              <a:t>ăn</a:t>
            </a:r>
            <a:r>
              <a:rPr lang="en-US" sz="3600" dirty="0"/>
              <a:t> </a:t>
            </a:r>
            <a:r>
              <a:rPr lang="en-US" sz="3600" dirty="0" err="1"/>
              <a:t>về</a:t>
            </a:r>
            <a:r>
              <a:rPr lang="en-US" sz="3600" dirty="0"/>
              <a:t> </a:t>
            </a:r>
            <a:r>
              <a:rPr lang="en-US" sz="3600" dirty="0" err="1"/>
              <a:t>lớp</a:t>
            </a:r>
            <a:r>
              <a:rPr lang="en-US" sz="3600" dirty="0"/>
              <a:t> </a:t>
            </a:r>
            <a:r>
              <a:rPr lang="en-US" sz="3600" dirty="0" err="1"/>
              <a:t>tại</a:t>
            </a:r>
            <a:r>
              <a:rPr lang="en-US" sz="3600" dirty="0"/>
              <a:t> </a:t>
            </a:r>
            <a:r>
              <a:rPr lang="en-US" sz="3600" dirty="0" err="1"/>
              <a:t>điểm</a:t>
            </a:r>
            <a:r>
              <a:rPr lang="en-US" sz="3600" dirty="0"/>
              <a:t>.</a:t>
            </a:r>
            <a:endParaRPr lang="en-US" sz="3600" b="1" dirty="0"/>
          </a:p>
          <a:p>
            <a:pPr lvl="0"/>
            <a:r>
              <a:rPr lang="en-US" sz="3600" b="1" dirty="0">
                <a:solidFill>
                  <a:srgbClr val="FF0000"/>
                </a:solidFill>
              </a:rPr>
              <a:t>10h00:</a:t>
            </a:r>
            <a:r>
              <a:rPr lang="en-US" sz="3600" dirty="0">
                <a:solidFill>
                  <a:srgbClr val="FF0000"/>
                </a:solidFill>
              </a:rPr>
              <a:t> </a:t>
            </a:r>
            <a:r>
              <a:rPr lang="en-US" sz="3600" dirty="0" err="1"/>
              <a:t>Nhân</a:t>
            </a:r>
            <a:r>
              <a:rPr lang="en-US" sz="3600" dirty="0"/>
              <a:t> </a:t>
            </a:r>
            <a:r>
              <a:rPr lang="en-US" sz="3600" dirty="0" err="1"/>
              <a:t>viên</a:t>
            </a:r>
            <a:r>
              <a:rPr lang="en-US" sz="3600" dirty="0"/>
              <a:t> </a:t>
            </a:r>
            <a:r>
              <a:rPr lang="en-US" sz="3600" dirty="0" err="1"/>
              <a:t>còn</a:t>
            </a:r>
            <a:r>
              <a:rPr lang="en-US" sz="3600" dirty="0"/>
              <a:t> </a:t>
            </a:r>
            <a:r>
              <a:rPr lang="en-US" sz="3600" dirty="0" err="1"/>
              <a:t>lại</a:t>
            </a:r>
            <a:r>
              <a:rPr lang="en-US" sz="3600" dirty="0"/>
              <a:t> </a:t>
            </a:r>
            <a:r>
              <a:rPr lang="en-US" sz="3600" dirty="0" err="1"/>
              <a:t>chuyển</a:t>
            </a:r>
            <a:r>
              <a:rPr lang="en-US" sz="3600" dirty="0"/>
              <a:t> </a:t>
            </a:r>
            <a:r>
              <a:rPr lang="en-US" sz="3600" dirty="0" err="1"/>
              <a:t>thức</a:t>
            </a:r>
            <a:r>
              <a:rPr lang="en-US" sz="3600" dirty="0"/>
              <a:t> </a:t>
            </a:r>
            <a:r>
              <a:rPr lang="en-US" sz="3600" dirty="0" err="1"/>
              <a:t>ăn</a:t>
            </a:r>
            <a:r>
              <a:rPr lang="en-US" sz="3600" dirty="0"/>
              <a:t> </a:t>
            </a:r>
            <a:r>
              <a:rPr lang="en-US" sz="3600" dirty="0" err="1"/>
              <a:t>về</a:t>
            </a:r>
            <a:r>
              <a:rPr lang="en-US" sz="3600" dirty="0"/>
              <a:t> </a:t>
            </a:r>
            <a:r>
              <a:rPr lang="en-US" sz="3600" dirty="0" err="1"/>
              <a:t>các</a:t>
            </a:r>
            <a:r>
              <a:rPr lang="en-US" sz="3600" dirty="0"/>
              <a:t> </a:t>
            </a:r>
            <a:r>
              <a:rPr lang="en-US" sz="3600" dirty="0" err="1"/>
              <a:t>lớp</a:t>
            </a:r>
            <a:r>
              <a:rPr lang="en-US" sz="3600" dirty="0"/>
              <a:t> </a:t>
            </a:r>
            <a:r>
              <a:rPr lang="en-US" sz="3600" dirty="0" err="1"/>
              <a:t>tại</a:t>
            </a:r>
            <a:r>
              <a:rPr lang="en-US" sz="3600" dirty="0"/>
              <a:t> </a:t>
            </a:r>
            <a:r>
              <a:rPr lang="en-US" sz="3600" dirty="0" err="1"/>
              <a:t>cơ</a:t>
            </a:r>
            <a:r>
              <a:rPr lang="en-US" sz="3600" dirty="0"/>
              <a:t> </a:t>
            </a:r>
            <a:r>
              <a:rPr lang="en-US" sz="3600" dirty="0" err="1"/>
              <a:t>sở</a:t>
            </a:r>
            <a:r>
              <a:rPr lang="en-US" sz="3600" dirty="0"/>
              <a:t> 3.</a:t>
            </a:r>
            <a:endParaRPr lang="en-US" sz="3600" b="1" dirty="0"/>
          </a:p>
          <a:p>
            <a:pPr lvl="0"/>
            <a:r>
              <a:rPr lang="en-US" sz="3600" b="1" dirty="0">
                <a:solidFill>
                  <a:srgbClr val="FF0000"/>
                </a:solidFill>
              </a:rPr>
              <a:t>10h15:</a:t>
            </a:r>
            <a:r>
              <a:rPr lang="en-US" sz="3600" dirty="0">
                <a:solidFill>
                  <a:srgbClr val="FF0000"/>
                </a:solidFill>
              </a:rPr>
              <a:t> </a:t>
            </a:r>
            <a:r>
              <a:rPr lang="en-US" sz="3600" dirty="0" err="1"/>
              <a:t>Nhân</a:t>
            </a:r>
            <a:r>
              <a:rPr lang="en-US" sz="3600" dirty="0"/>
              <a:t> </a:t>
            </a:r>
            <a:r>
              <a:rPr lang="en-US" sz="3600" dirty="0" err="1"/>
              <a:t>viên</a:t>
            </a:r>
            <a:r>
              <a:rPr lang="en-US" sz="3600" dirty="0"/>
              <a:t> </a:t>
            </a:r>
            <a:r>
              <a:rPr lang="en-US" sz="3600" dirty="0" err="1"/>
              <a:t>nấu</a:t>
            </a:r>
            <a:r>
              <a:rPr lang="en-US" sz="3600" dirty="0"/>
              <a:t> </a:t>
            </a:r>
            <a:r>
              <a:rPr lang="en-US" sz="3600" dirty="0" err="1"/>
              <a:t>ăn</a:t>
            </a:r>
            <a:r>
              <a:rPr lang="en-US" sz="3600" dirty="0"/>
              <a:t> </a:t>
            </a:r>
            <a:r>
              <a:rPr lang="en-US" sz="3600" dirty="0" err="1"/>
              <a:t>chính</a:t>
            </a:r>
            <a:r>
              <a:rPr lang="en-US" sz="3600" dirty="0"/>
              <a:t> </a:t>
            </a:r>
            <a:r>
              <a:rPr lang="en-US" sz="3600" dirty="0" err="1"/>
              <a:t>dự</a:t>
            </a:r>
            <a:r>
              <a:rPr lang="en-US" sz="3600" dirty="0"/>
              <a:t> </a:t>
            </a:r>
            <a:r>
              <a:rPr lang="en-US" sz="3600" dirty="0" err="1"/>
              <a:t>giờ</a:t>
            </a:r>
            <a:r>
              <a:rPr lang="en-US" sz="3600" dirty="0"/>
              <a:t> </a:t>
            </a:r>
            <a:r>
              <a:rPr lang="en-US" sz="3600" dirty="0" err="1"/>
              <a:t>ăn</a:t>
            </a:r>
            <a:r>
              <a:rPr lang="en-US" sz="3600" dirty="0"/>
              <a:t> </a:t>
            </a:r>
            <a:r>
              <a:rPr lang="en-US" sz="3600" dirty="0" err="1"/>
              <a:t>các</a:t>
            </a:r>
            <a:r>
              <a:rPr lang="en-US" sz="3600" dirty="0"/>
              <a:t> </a:t>
            </a:r>
            <a:r>
              <a:rPr lang="en-US" sz="3600" dirty="0" err="1"/>
              <a:t>lớp</a:t>
            </a:r>
            <a:r>
              <a:rPr lang="en-US" sz="3600" dirty="0"/>
              <a:t>.</a:t>
            </a:r>
            <a:endParaRPr lang="en-US" sz="3600" b="1" dirty="0"/>
          </a:p>
          <a:p>
            <a:pPr lvl="0"/>
            <a:r>
              <a:rPr lang="en-US" sz="3600" b="1" dirty="0">
                <a:solidFill>
                  <a:srgbClr val="FF0000"/>
                </a:solidFill>
              </a:rPr>
              <a:t>11h15:</a:t>
            </a:r>
            <a:r>
              <a:rPr lang="en-US" sz="3600" dirty="0">
                <a:solidFill>
                  <a:srgbClr val="FF0000"/>
                </a:solidFill>
              </a:rPr>
              <a:t> </a:t>
            </a:r>
            <a:r>
              <a:rPr lang="en-US" sz="3600" dirty="0" err="1"/>
              <a:t>Hỗ</a:t>
            </a:r>
            <a:r>
              <a:rPr lang="en-US" sz="3600" dirty="0"/>
              <a:t> </a:t>
            </a:r>
            <a:r>
              <a:rPr lang="en-US" sz="3600" dirty="0" err="1"/>
              <a:t>trợ</a:t>
            </a:r>
            <a:r>
              <a:rPr lang="en-US" sz="3600" dirty="0"/>
              <a:t> </a:t>
            </a:r>
            <a:r>
              <a:rPr lang="en-US" sz="3600" dirty="0" err="1"/>
              <a:t>nhân</a:t>
            </a:r>
            <a:r>
              <a:rPr lang="en-US" sz="3600" dirty="0"/>
              <a:t> </a:t>
            </a:r>
            <a:r>
              <a:rPr lang="en-US" sz="3600" dirty="0" err="1"/>
              <a:t>viên</a:t>
            </a:r>
            <a:r>
              <a:rPr lang="en-US" sz="3600" dirty="0"/>
              <a:t> </a:t>
            </a:r>
            <a:r>
              <a:rPr lang="en-US" sz="3600" dirty="0" err="1"/>
              <a:t>phụ</a:t>
            </a:r>
            <a:r>
              <a:rPr lang="en-US" sz="3600" dirty="0"/>
              <a:t> </a:t>
            </a:r>
            <a:r>
              <a:rPr lang="en-US" sz="3600" dirty="0" err="1"/>
              <a:t>nấu</a:t>
            </a:r>
            <a:r>
              <a:rPr lang="en-US" sz="3600" dirty="0"/>
              <a:t> chia </a:t>
            </a:r>
            <a:r>
              <a:rPr lang="en-US" sz="3600" dirty="0" err="1"/>
              <a:t>thức</a:t>
            </a:r>
            <a:r>
              <a:rPr lang="en-US" sz="3600" dirty="0"/>
              <a:t> </a:t>
            </a:r>
            <a:r>
              <a:rPr lang="en-US" sz="3600" dirty="0" err="1"/>
              <a:t>ăn</a:t>
            </a:r>
            <a:r>
              <a:rPr lang="en-US" sz="3600" dirty="0"/>
              <a:t> </a:t>
            </a:r>
            <a:r>
              <a:rPr lang="en-US" sz="3600" dirty="0" err="1"/>
              <a:t>cô</a:t>
            </a:r>
            <a:r>
              <a:rPr lang="en-US" sz="3600" dirty="0"/>
              <a:t>.</a:t>
            </a:r>
            <a:endParaRPr lang="en-US" sz="3600" b="1" dirty="0"/>
          </a:p>
        </p:txBody>
      </p:sp>
    </p:spTree>
    <p:extLst>
      <p:ext uri="{BB962C8B-B14F-4D97-AF65-F5344CB8AC3E}">
        <p14:creationId xmlns:p14="http://schemas.microsoft.com/office/powerpoint/2010/main" val="2154733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endParaRPr lang="en-US"/>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2625" y="1896269"/>
            <a:ext cx="5238750" cy="3933825"/>
          </a:xfrm>
        </p:spPr>
      </p:pic>
      <p:pic>
        <p:nvPicPr>
          <p:cNvPr id="942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1" name="WordArt 5"/>
          <p:cNvSpPr>
            <a:spLocks noChangeArrowheads="1" noChangeShapeType="1" noTextEdit="1"/>
          </p:cNvSpPr>
          <p:nvPr/>
        </p:nvSpPr>
        <p:spPr bwMode="auto">
          <a:xfrm>
            <a:off x="500062" y="1752600"/>
            <a:ext cx="8143875" cy="1524000"/>
          </a:xfrm>
          <a:prstGeom prst="rect">
            <a:avLst/>
          </a:prstGeom>
        </p:spPr>
        <p:txBody>
          <a:bodyPr wrap="none" fromWordArt="1">
            <a:prstTxWarp prst="textDeflateBottom">
              <a:avLst>
                <a:gd name="adj" fmla="val 53125"/>
              </a:avLst>
            </a:prstTxWarp>
          </a:bodyPr>
          <a:lstStyle/>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TRÂN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TRỌNG</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CẢM</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ƠN</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pic>
        <p:nvPicPr>
          <p:cNvPr id="94214" name="Picture 6" descr="th_thth947631s72vei3pz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703638"/>
            <a:ext cx="5486400"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H:\CAC HINH ANH.DOC\HINH NEN\HINH NEN\HINH CLIPART\32869-clipart-illustration-of-two-little-girls-standing-together-and-talki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3438" y="5742650"/>
            <a:ext cx="1240152" cy="10996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CAC HINH ANH.DOC\HINH NEN\HINH NEN\HINH CLIPART\images (2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5" y="5635684"/>
            <a:ext cx="1276066" cy="112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62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290821"/>
                                        </p:tgtEl>
                                        <p:attrNameLst>
                                          <p:attrName>style.visibility</p:attrName>
                                        </p:attrNameLst>
                                      </p:cBhvr>
                                      <p:to>
                                        <p:strVal val="visible"/>
                                      </p:to>
                                    </p:set>
                                    <p:animEffect transition="in" filter="plus(in)">
                                      <p:cBhvr>
                                        <p:cTn id="7" dur="10"/>
                                        <p:tgtEl>
                                          <p:spTgt spid="290821"/>
                                        </p:tgtEl>
                                      </p:cBhvr>
                                    </p:animEffect>
                                  </p:childTnLst>
                                </p:cTn>
                              </p:par>
                            </p:childTnLst>
                          </p:cTn>
                        </p:par>
                        <p:par>
                          <p:cTn id="8" fill="hold">
                            <p:stCondLst>
                              <p:cond delay="10"/>
                            </p:stCondLst>
                            <p:childTnLst>
                              <p:par>
                                <p:cTn id="9" presetID="58" presetClass="entr" presetSubtype="0" accel="100000" fill="hold" grpId="1" nodeType="afterEffect">
                                  <p:stCondLst>
                                    <p:cond delay="0"/>
                                  </p:stCondLst>
                                  <p:childTnLst>
                                    <p:set>
                                      <p:cBhvr>
                                        <p:cTn id="10" dur="1" fill="hold">
                                          <p:stCondLst>
                                            <p:cond delay="0"/>
                                          </p:stCondLst>
                                        </p:cTn>
                                        <p:tgtEl>
                                          <p:spTgt spid="290821"/>
                                        </p:tgtEl>
                                        <p:attrNameLst>
                                          <p:attrName>style.visibility</p:attrName>
                                        </p:attrNameLst>
                                      </p:cBhvr>
                                      <p:to>
                                        <p:strVal val="visible"/>
                                      </p:to>
                                    </p:set>
                                    <p:anim calcmode="lin" valueType="num">
                                      <p:cBhvr>
                                        <p:cTn id="11" dur="10" fill="hold"/>
                                        <p:tgtEl>
                                          <p:spTgt spid="290821"/>
                                        </p:tgtEl>
                                        <p:attrNameLst>
                                          <p:attrName>ppt_w</p:attrName>
                                        </p:attrNameLst>
                                      </p:cBhvr>
                                      <p:tavLst>
                                        <p:tav tm="0">
                                          <p:val>
                                            <p:strVal val="#ppt_w*2.5"/>
                                          </p:val>
                                        </p:tav>
                                        <p:tav tm="100000">
                                          <p:val>
                                            <p:strVal val="#ppt_w"/>
                                          </p:val>
                                        </p:tav>
                                      </p:tavLst>
                                    </p:anim>
                                    <p:anim calcmode="lin" valueType="num">
                                      <p:cBhvr>
                                        <p:cTn id="12" dur="10" fill="hold"/>
                                        <p:tgtEl>
                                          <p:spTgt spid="290821"/>
                                        </p:tgtEl>
                                        <p:attrNameLst>
                                          <p:attrName>ppt_h</p:attrName>
                                        </p:attrNameLst>
                                      </p:cBhvr>
                                      <p:tavLst>
                                        <p:tav tm="0">
                                          <p:val>
                                            <p:strVal val="#ppt_h*0.01"/>
                                          </p:val>
                                        </p:tav>
                                        <p:tav tm="100000">
                                          <p:val>
                                            <p:strVal val="#ppt_h"/>
                                          </p:val>
                                        </p:tav>
                                      </p:tavLst>
                                    </p:anim>
                                    <p:anim calcmode="lin" valueType="num">
                                      <p:cBhvr>
                                        <p:cTn id="13" dur="10" fill="hold"/>
                                        <p:tgtEl>
                                          <p:spTgt spid="290821"/>
                                        </p:tgtEl>
                                        <p:attrNameLst>
                                          <p:attrName>ppt_x</p:attrName>
                                        </p:attrNameLst>
                                      </p:cBhvr>
                                      <p:tavLst>
                                        <p:tav tm="0">
                                          <p:val>
                                            <p:strVal val="#ppt_x"/>
                                          </p:val>
                                        </p:tav>
                                        <p:tav tm="100000">
                                          <p:val>
                                            <p:strVal val="#ppt_x"/>
                                          </p:val>
                                        </p:tav>
                                      </p:tavLst>
                                    </p:anim>
                                    <p:anim calcmode="lin" valueType="num">
                                      <p:cBhvr>
                                        <p:cTn id="14" dur="10" fill="hold"/>
                                        <p:tgtEl>
                                          <p:spTgt spid="290821"/>
                                        </p:tgtEl>
                                        <p:attrNameLst>
                                          <p:attrName>ppt_y</p:attrName>
                                        </p:attrNameLst>
                                      </p:cBhvr>
                                      <p:tavLst>
                                        <p:tav tm="0">
                                          <p:val>
                                            <p:strVal val="#ppt_h+1"/>
                                          </p:val>
                                        </p:tav>
                                        <p:tav tm="100000">
                                          <p:val>
                                            <p:strVal val="#ppt_y"/>
                                          </p:val>
                                        </p:tav>
                                      </p:tavLst>
                                    </p:anim>
                                    <p:animEffect transition="in" filter="fade">
                                      <p:cBhvr>
                                        <p:cTn id="15" dur="10"/>
                                        <p:tgtEl>
                                          <p:spTgt spid="290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animBg="1"/>
      <p:bldP spid="2908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B31FC33-5C51-4A10-8F1F-48A01DC3F7EE}"/>
              </a:ext>
            </a:extLst>
          </p:cNvPr>
          <p:cNvPicPr>
            <a:picLocks noChangeAspect="1"/>
          </p:cNvPicPr>
          <p:nvPr/>
        </p:nvPicPr>
        <p:blipFill>
          <a:blip r:embed="rId2"/>
          <a:stretch>
            <a:fillRect/>
          </a:stretch>
        </p:blipFill>
        <p:spPr>
          <a:xfrm>
            <a:off x="0" y="17584"/>
            <a:ext cx="9144000" cy="6840415"/>
          </a:xfrm>
          <a:prstGeom prst="rect">
            <a:avLst/>
          </a:prstGeom>
        </p:spPr>
      </p:pic>
      <p:sp>
        <p:nvSpPr>
          <p:cNvPr id="6" name="Content Placeholder 3">
            <a:extLst>
              <a:ext uri="{FF2B5EF4-FFF2-40B4-BE49-F238E27FC236}">
                <a16:creationId xmlns="" xmlns:a16="http://schemas.microsoft.com/office/drawing/2014/main" id="{06978D90-C2B7-4341-A4BF-851938A6B692}"/>
              </a:ext>
            </a:extLst>
          </p:cNvPr>
          <p:cNvSpPr>
            <a:spLocks noGrp="1"/>
          </p:cNvSpPr>
          <p:nvPr>
            <p:ph idx="1"/>
          </p:nvPr>
        </p:nvSpPr>
        <p:spPr>
          <a:xfrm>
            <a:off x="614997" y="889391"/>
            <a:ext cx="7914005" cy="5079218"/>
          </a:xfrm>
        </p:spPr>
        <p:txBody>
          <a:bodyPr>
            <a:normAutofit fontScale="62500" lnSpcReduction="20000"/>
          </a:bodyPr>
          <a:lstStyle/>
          <a:p>
            <a:pPr marL="0" indent="0" algn="just">
              <a:buNone/>
            </a:pPr>
            <a:r>
              <a:rPr lang="en-US" sz="5100" b="1" dirty="0" err="1">
                <a:solidFill>
                  <a:srgbClr val="FF0000"/>
                </a:solidFill>
                <a:latin typeface="Times New Roman" panose="02020603050405020304" charset="0"/>
                <a:ea typeface="+mj-ea"/>
                <a:cs typeface="Times New Roman" panose="02020603050405020304" charset="0"/>
              </a:rPr>
              <a:t>YÊU</a:t>
            </a:r>
            <a:r>
              <a:rPr lang="en-US" sz="5100" b="1" dirty="0">
                <a:solidFill>
                  <a:srgbClr val="FF0000"/>
                </a:solidFill>
                <a:latin typeface="Times New Roman" panose="02020603050405020304" charset="0"/>
                <a:ea typeface="+mj-ea"/>
                <a:cs typeface="Times New Roman" panose="02020603050405020304" charset="0"/>
              </a:rPr>
              <a:t> </a:t>
            </a:r>
            <a:r>
              <a:rPr lang="en-US" sz="5100" b="1" dirty="0" err="1">
                <a:solidFill>
                  <a:srgbClr val="FF0000"/>
                </a:solidFill>
                <a:latin typeface="Times New Roman" panose="02020603050405020304" charset="0"/>
                <a:ea typeface="+mj-ea"/>
                <a:cs typeface="Times New Roman" panose="02020603050405020304" charset="0"/>
              </a:rPr>
              <a:t>CẦU</a:t>
            </a:r>
            <a:r>
              <a:rPr lang="en-US" sz="51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Chuẩn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bị</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đủ</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đồ</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dùng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và</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bố</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trí</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thuận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tiện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để</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tổ</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chức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thao</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tác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rửa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Rửa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tay</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trẻ</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trước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ăn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sau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chơi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có</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tiếp</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xúc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với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đất</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cát</a:t>
            </a:r>
            <a:r>
              <a:rPr lang="en-US" sz="4800" dirty="0">
                <a:solidFill>
                  <a:srgbClr val="002060"/>
                </a:solidFill>
                <a:latin typeface="Times New Roman" panose="02020603050405020304" charset="0"/>
                <a:ea typeface="+mj-ea"/>
                <a:cs typeface="Times New Roman" panose="02020603050405020304" charset="0"/>
              </a:rPr>
              <a:t>.</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Rửa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dưới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dòng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nước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chảy</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không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rửa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tay</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nhiều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trẻ</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vào</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chung</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một</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chậu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nước</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Bồn</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rửa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có</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chiều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cao</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và</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chiều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sâu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phù</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hợp</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với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chiều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cao</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của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trẻ</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và</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chiều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dài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cánh</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tay</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của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trẻ</a:t>
            </a:r>
            <a:r>
              <a:rPr lang="en-US" sz="4800" dirty="0">
                <a:solidFill>
                  <a:srgbClr val="002060"/>
                </a:solidFill>
                <a:latin typeface="Times New Roman" panose="02020603050405020304" charset="0"/>
                <a:ea typeface="+mj-ea"/>
                <a:cs typeface="Times New Roman" panose="02020603050405020304" charset="0"/>
              </a:rPr>
              <a:t>.</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Trẻ</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biết</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giữa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sạch</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đôi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tay</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sau</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khi</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rửa</a:t>
            </a:r>
            <a:r>
              <a:rPr lang="en-US" sz="4800" dirty="0">
                <a:solidFill>
                  <a:srgbClr val="002060"/>
                </a:solidFill>
                <a:latin typeface="Times New Roman" panose="02020603050405020304" charset="0"/>
                <a:ea typeface="+mj-ea"/>
                <a:cs typeface="Times New Roman" panose="02020603050405020304" charset="0"/>
              </a:rPr>
              <a:t> </a:t>
            </a:r>
            <a:r>
              <a:rPr lang="en-US" sz="4800" dirty="0" err="1">
                <a:solidFill>
                  <a:srgbClr val="002060"/>
                </a:solidFill>
                <a:latin typeface="Times New Roman" panose="02020603050405020304" charset="0"/>
                <a:ea typeface="+mj-ea"/>
                <a:cs typeface="Times New Roman" panose="02020603050405020304" charset="0"/>
              </a:rPr>
              <a:t>tay</a:t>
            </a:r>
            <a:r>
              <a:rPr lang="en-US" sz="4800" dirty="0">
                <a:solidFill>
                  <a:srgbClr val="002060"/>
                </a:solidFill>
                <a:latin typeface="Times New Roman" panose="02020603050405020304" charset="0"/>
                <a:ea typeface="+mj-ea"/>
                <a:cs typeface="Times New Roman" panose="02020603050405020304" charset="0"/>
              </a:rPr>
              <a:t> </a:t>
            </a:r>
          </a:p>
          <a:p>
            <a:pPr marL="0" indent="0" algn="just">
              <a:buNone/>
            </a:pPr>
            <a:r>
              <a:rPr lang="en-US" sz="4800" dirty="0">
                <a:solidFill>
                  <a:srgbClr val="002060"/>
                </a:solidFill>
                <a:latin typeface="Times New Roman" panose="02020603050405020304" charset="0"/>
                <a:ea typeface="+mj-ea"/>
                <a:cs typeface="Times New Roman" panose="02020603050405020304" charset="0"/>
              </a:rPr>
              <a:t>	</a:t>
            </a:r>
          </a:p>
        </p:txBody>
      </p:sp>
    </p:spTree>
    <p:extLst>
      <p:ext uri="{BB962C8B-B14F-4D97-AF65-F5344CB8AC3E}">
        <p14:creationId xmlns:p14="http://schemas.microsoft.com/office/powerpoint/2010/main" val="354286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721243E-C192-4B89-B379-DF56B4BBF94B}"/>
              </a:ext>
            </a:extLst>
          </p:cNvPr>
          <p:cNvPicPr>
            <a:picLocks noChangeAspect="1"/>
          </p:cNvPicPr>
          <p:nvPr/>
        </p:nvPicPr>
        <p:blipFill>
          <a:blip r:embed="rId2"/>
          <a:stretch>
            <a:fillRect/>
          </a:stretch>
        </p:blipFill>
        <p:spPr>
          <a:xfrm>
            <a:off x="0" y="0"/>
            <a:ext cx="9144000" cy="6858000"/>
          </a:xfrm>
          <a:prstGeom prst="rect">
            <a:avLst/>
          </a:prstGeom>
        </p:spPr>
      </p:pic>
      <p:sp>
        <p:nvSpPr>
          <p:cNvPr id="6" name="Content Placeholder 2">
            <a:extLst>
              <a:ext uri="{FF2B5EF4-FFF2-40B4-BE49-F238E27FC236}">
                <a16:creationId xmlns="" xmlns:a16="http://schemas.microsoft.com/office/drawing/2014/main" id="{3CFCA39B-C29D-4BC3-9244-9546A79B77EB}"/>
              </a:ext>
            </a:extLst>
          </p:cNvPr>
          <p:cNvSpPr>
            <a:spLocks noGrp="1"/>
          </p:cNvSpPr>
          <p:nvPr>
            <p:ph idx="1"/>
          </p:nvPr>
        </p:nvSpPr>
        <p:spPr>
          <a:xfrm>
            <a:off x="0" y="228600"/>
            <a:ext cx="9144000" cy="6858000"/>
          </a:xfrm>
        </p:spPr>
        <p:txBody>
          <a:bodyPr>
            <a:normAutofit fontScale="90000" lnSpcReduction="20000"/>
          </a:bodyPr>
          <a:lstStyle/>
          <a:p>
            <a:pPr marL="0" indent="0" algn="just">
              <a:buNone/>
            </a:pPr>
            <a:r>
              <a:rPr lang="en-US" sz="4400" b="1" u="sng" dirty="0" err="1">
                <a:solidFill>
                  <a:srgbClr val="FF0000"/>
                </a:solidFill>
                <a:latin typeface="Times New Roman" panose="02020603050405020304" charset="0"/>
                <a:ea typeface="+mj-ea"/>
                <a:cs typeface="Times New Roman" panose="02020603050405020304" charset="0"/>
              </a:rPr>
              <a:t>RỬA</a:t>
            </a:r>
            <a:r>
              <a:rPr lang="en-US" sz="4400" b="1" u="sng" dirty="0">
                <a:solidFill>
                  <a:srgbClr val="FF0000"/>
                </a:solidFill>
                <a:latin typeface="Times New Roman" panose="02020603050405020304" charset="0"/>
                <a:ea typeface="+mj-ea"/>
                <a:cs typeface="Times New Roman" panose="02020603050405020304" charset="0"/>
              </a:rPr>
              <a:t> TAY </a:t>
            </a:r>
            <a:r>
              <a:rPr lang="en-US" sz="4400" b="1" u="sng" dirty="0" err="1">
                <a:solidFill>
                  <a:srgbClr val="FF0000"/>
                </a:solidFill>
                <a:latin typeface="Times New Roman" panose="02020603050405020304" charset="0"/>
                <a:ea typeface="+mj-ea"/>
                <a:cs typeface="Times New Roman" panose="02020603050405020304" charset="0"/>
              </a:rPr>
              <a:t>NHÀ</a:t>
            </a:r>
            <a:r>
              <a:rPr lang="en-US" sz="4400" b="1" u="sng" dirty="0">
                <a:solidFill>
                  <a:srgbClr val="FF0000"/>
                </a:solidFill>
                <a:latin typeface="Times New Roman" panose="02020603050405020304" charset="0"/>
                <a:ea typeface="+mj-ea"/>
                <a:cs typeface="Times New Roman" panose="02020603050405020304" charset="0"/>
              </a:rPr>
              <a:t> </a:t>
            </a:r>
            <a:r>
              <a:rPr lang="en-US" sz="4400" b="1" u="sng" dirty="0" err="1">
                <a:solidFill>
                  <a:srgbClr val="FF0000"/>
                </a:solidFill>
                <a:latin typeface="Times New Roman" panose="02020603050405020304" charset="0"/>
                <a:ea typeface="+mj-ea"/>
                <a:cs typeface="Times New Roman" panose="02020603050405020304" charset="0"/>
              </a:rPr>
              <a:t>TRẺ</a:t>
            </a:r>
            <a:r>
              <a:rPr lang="en-US" sz="44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Cô</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ngồi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ghế</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các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dụng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cụ</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bồn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rửa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xà</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bông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để</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phía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trước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cô</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hơi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chếch</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về</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phái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bên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phải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cô</a:t>
            </a:r>
            <a:r>
              <a:rPr lang="en-US" sz="4400" dirty="0">
                <a:solidFill>
                  <a:srgbClr val="002060"/>
                </a:solidFill>
                <a:latin typeface="Times New Roman" panose="02020603050405020304" charset="0"/>
                <a:ea typeface="+mj-ea"/>
                <a:cs typeface="Times New Roman" panose="02020603050405020304" charset="0"/>
              </a:rPr>
              <a:t>. Tay </a:t>
            </a:r>
            <a:r>
              <a:rPr lang="en-US" sz="4400" dirty="0" err="1">
                <a:solidFill>
                  <a:srgbClr val="002060"/>
                </a:solidFill>
                <a:latin typeface="Times New Roman" panose="02020603050405020304" charset="0"/>
                <a:ea typeface="+mj-ea"/>
                <a:cs typeface="Times New Roman" panose="02020603050405020304" charset="0"/>
              </a:rPr>
              <a:t>áo</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trẻ</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được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xắn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cao</a:t>
            </a:r>
            <a:endParaRPr lang="en-US" sz="4400" dirty="0">
              <a:solidFill>
                <a:srgbClr val="002060"/>
              </a:solidFill>
              <a:latin typeface="Times New Roman" panose="02020603050405020304" charset="0"/>
              <a:ea typeface="+mj-ea"/>
              <a:cs typeface="Times New Roman" panose="02020603050405020304" charset="0"/>
            </a:endParaRPr>
          </a:p>
          <a:p>
            <a:pPr marL="0" indent="0" algn="just">
              <a:buNone/>
            </a:pP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Trẻ</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đứng</a:t>
            </a:r>
            <a:r>
              <a:rPr lang="en-US" sz="4400" dirty="0">
                <a:solidFill>
                  <a:srgbClr val="002060"/>
                </a:solidFill>
                <a:latin typeface="Times New Roman" panose="02020603050405020304" charset="0"/>
                <a:ea typeface="+mj-ea"/>
                <a:cs typeface="Times New Roman" panose="02020603050405020304" charset="0"/>
              </a:rPr>
              <a:t> 1 </a:t>
            </a:r>
            <a:r>
              <a:rPr lang="en-US" sz="4400" dirty="0" err="1">
                <a:solidFill>
                  <a:srgbClr val="002060"/>
                </a:solidFill>
                <a:latin typeface="Times New Roman" panose="02020603050405020304" charset="0"/>
                <a:ea typeface="+mj-ea"/>
                <a:cs typeface="Times New Roman" panose="02020603050405020304" charset="0"/>
              </a:rPr>
              <a:t>bên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cô</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tư</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thế</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thoải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mái</a:t>
            </a:r>
            <a:r>
              <a:rPr lang="en-US" sz="4400" dirty="0">
                <a:solidFill>
                  <a:srgbClr val="002060"/>
                </a:solidFill>
                <a:latin typeface="Times New Roman" panose="02020603050405020304" charset="0"/>
                <a:ea typeface="+mj-ea"/>
                <a:cs typeface="Times New Roman" panose="02020603050405020304" charset="0"/>
              </a:rPr>
              <a:t>. Tay </a:t>
            </a:r>
            <a:r>
              <a:rPr lang="en-US" sz="4400" dirty="0" err="1">
                <a:solidFill>
                  <a:srgbClr val="002060"/>
                </a:solidFill>
                <a:latin typeface="Times New Roman" panose="02020603050405020304" charset="0"/>
                <a:ea typeface="+mj-ea"/>
                <a:cs typeface="Times New Roman" panose="02020603050405020304" charset="0"/>
              </a:rPr>
              <a:t>trái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cô</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đỡ</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phía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dưới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cổ</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trẻ</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phải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cô</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rửa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từng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lần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lượt</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rửa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từ</a:t>
            </a:r>
            <a:r>
              <a:rPr lang="en-US" sz="4400" dirty="0">
                <a:solidFill>
                  <a:srgbClr val="002060"/>
                </a:solidFill>
                <a:latin typeface="Times New Roman" panose="02020603050405020304" charset="0"/>
                <a:ea typeface="+mj-ea"/>
                <a:cs typeface="Times New Roman" panose="02020603050405020304" charset="0"/>
              </a:rPr>
              <a:t> mu </a:t>
            </a:r>
            <a:r>
              <a:rPr lang="en-US" sz="4400" dirty="0" err="1">
                <a:solidFill>
                  <a:srgbClr val="002060"/>
                </a:solidFill>
                <a:latin typeface="Times New Roman" panose="02020603050405020304" charset="0"/>
                <a:ea typeface="+mj-ea"/>
                <a:cs typeface="Times New Roman" panose="02020603050405020304" charset="0"/>
              </a:rPr>
              <a:t>bàn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kẽ</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ngón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đầu</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ngón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lật</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ngữa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lại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rửa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tiếp</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lòng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bàn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và</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ngón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rửa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trên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không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sau</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đó</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mới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rửa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nước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bàn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trẻ</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để</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xuôi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sấp</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dưới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dòng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nước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chảy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Rửa</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lại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nước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từ</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cổ</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tay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xuống</a:t>
            </a:r>
            <a:r>
              <a:rPr lang="en-US" sz="4400" dirty="0">
                <a:solidFill>
                  <a:srgbClr val="002060"/>
                </a:solidFill>
                <a:latin typeface="Times New Roman" panose="02020603050405020304" charset="0"/>
                <a:ea typeface="+mj-ea"/>
                <a:cs typeface="Times New Roman" panose="02020603050405020304" charset="0"/>
              </a:rPr>
              <a:t>.</a:t>
            </a:r>
          </a:p>
        </p:txBody>
      </p:sp>
    </p:spTree>
    <p:extLst>
      <p:ext uri="{BB962C8B-B14F-4D97-AF65-F5344CB8AC3E}">
        <p14:creationId xmlns:p14="http://schemas.microsoft.com/office/powerpoint/2010/main" val="297664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5CF4AD5-EE55-421B-A252-0CD597E25CE7}"/>
              </a:ext>
            </a:extLst>
          </p:cNvPr>
          <p:cNvPicPr>
            <a:picLocks noChangeAspect="1"/>
          </p:cNvPicPr>
          <p:nvPr/>
        </p:nvPicPr>
        <p:blipFill>
          <a:blip r:embed="rId2"/>
          <a:stretch>
            <a:fillRect/>
          </a:stretch>
        </p:blipFill>
        <p:spPr>
          <a:xfrm>
            <a:off x="0" y="0"/>
            <a:ext cx="9144000" cy="6858000"/>
          </a:xfrm>
          <a:prstGeom prst="rect">
            <a:avLst/>
          </a:prstGeom>
        </p:spPr>
      </p:pic>
      <p:sp>
        <p:nvSpPr>
          <p:cNvPr id="5" name="Content Placeholder 3">
            <a:extLst>
              <a:ext uri="{FF2B5EF4-FFF2-40B4-BE49-F238E27FC236}">
                <a16:creationId xmlns="" xmlns:a16="http://schemas.microsoft.com/office/drawing/2014/main" id="{A266C27A-C145-432B-B877-3CA8228166D2}"/>
              </a:ext>
            </a:extLst>
          </p:cNvPr>
          <p:cNvSpPr>
            <a:spLocks noGrp="1"/>
          </p:cNvSpPr>
          <p:nvPr>
            <p:ph idx="1"/>
          </p:nvPr>
        </p:nvSpPr>
        <p:spPr>
          <a:xfrm>
            <a:off x="-12895" y="838200"/>
            <a:ext cx="9143999" cy="6858000"/>
          </a:xfrm>
        </p:spPr>
        <p:txBody>
          <a:bodyPr>
            <a:noAutofit/>
          </a:bodyPr>
          <a:lstStyle/>
          <a:p>
            <a:pPr marL="0" indent="0" algn="just">
              <a:buNone/>
            </a:pPr>
            <a:r>
              <a:rPr lang="en-US" sz="4000" b="1" u="sng" dirty="0" err="1">
                <a:solidFill>
                  <a:srgbClr val="FF0000"/>
                </a:solidFill>
                <a:latin typeface="Times New Roman" panose="02020603050405020304" charset="0"/>
                <a:ea typeface="+mj-ea"/>
                <a:cs typeface="Times New Roman" panose="02020603050405020304" charset="0"/>
              </a:rPr>
              <a:t>RỬA</a:t>
            </a:r>
            <a:r>
              <a:rPr lang="en-US" sz="4000" b="1" u="sng" dirty="0">
                <a:solidFill>
                  <a:srgbClr val="FF0000"/>
                </a:solidFill>
                <a:latin typeface="Times New Roman" panose="02020603050405020304" charset="0"/>
                <a:ea typeface="+mj-ea"/>
                <a:cs typeface="Times New Roman" panose="02020603050405020304" charset="0"/>
              </a:rPr>
              <a:t> TAY </a:t>
            </a:r>
            <a:r>
              <a:rPr lang="en-US" sz="4000" b="1" u="sng" dirty="0" err="1">
                <a:solidFill>
                  <a:srgbClr val="FF0000"/>
                </a:solidFill>
                <a:latin typeface="Times New Roman" panose="02020603050405020304" charset="0"/>
                <a:ea typeface="+mj-ea"/>
                <a:cs typeface="Times New Roman" panose="02020603050405020304" charset="0"/>
              </a:rPr>
              <a:t>MẪU</a:t>
            </a:r>
            <a:r>
              <a:rPr lang="en-US" sz="4000" b="1" u="sng" dirty="0">
                <a:solidFill>
                  <a:srgbClr val="FF0000"/>
                </a:solidFill>
                <a:latin typeface="Times New Roman" panose="02020603050405020304" charset="0"/>
                <a:ea typeface="+mj-ea"/>
                <a:cs typeface="Times New Roman" panose="02020603050405020304" charset="0"/>
              </a:rPr>
              <a:t> </a:t>
            </a:r>
            <a:r>
              <a:rPr lang="en-US" sz="4000" b="1" u="sng" dirty="0" err="1">
                <a:solidFill>
                  <a:srgbClr val="FF0000"/>
                </a:solidFill>
                <a:latin typeface="Times New Roman" panose="02020603050405020304" charset="0"/>
                <a:ea typeface="+mj-ea"/>
                <a:cs typeface="Times New Roman" panose="02020603050405020304" charset="0"/>
              </a:rPr>
              <a:t>GIÁO</a:t>
            </a:r>
            <a:r>
              <a:rPr lang="en-US" sz="40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2800" dirty="0">
                <a:solidFill>
                  <a:srgbClr val="002060"/>
                </a:solidFill>
                <a:latin typeface="Times New Roman" panose="02020603050405020304" charset="0"/>
                <a:ea typeface="+mj-ea"/>
                <a:cs typeface="Times New Roman" panose="02020603050405020304" charset="0"/>
              </a:rPr>
              <a:t>	</a:t>
            </a:r>
          </a:p>
          <a:p>
            <a:pPr marL="0" indent="0" algn="just">
              <a:buNone/>
            </a:pPr>
            <a:r>
              <a:rPr lang="en-US" sz="2800"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Mở</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nước</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đưa</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tay</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vào</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nước</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thấm</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ướt</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tay</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tắt</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nước</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lấy</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xà</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bông</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xoa</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đều</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hai</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tay</a:t>
            </a:r>
            <a:r>
              <a:rPr lang="en-US" dirty="0">
                <a:solidFill>
                  <a:srgbClr val="002060"/>
                </a:solidFill>
                <a:latin typeface="Times New Roman" panose="02020603050405020304" charset="0"/>
                <a:ea typeface="+mj-ea"/>
                <a:cs typeface="Times New Roman" panose="02020603050405020304" charset="0"/>
              </a:rPr>
              <a:t> </a:t>
            </a:r>
            <a:r>
              <a:rPr lang="en-US" dirty="0">
                <a:solidFill>
                  <a:srgbClr val="002060"/>
                </a:solidFill>
                <a:latin typeface="Times New Roman" panose="02020603050405020304" charset="0"/>
                <a:ea typeface="+mj-ea"/>
                <a:cs typeface="Times New Roman" panose="02020603050405020304" charset="0"/>
                <a:sym typeface="Wingdings" panose="05000000000000000000" pitchFamily="2" charset="2"/>
              </a:rPr>
              <a:t></a:t>
            </a:r>
            <a:r>
              <a:rPr lang="en-US" dirty="0" err="1">
                <a:solidFill>
                  <a:srgbClr val="002060"/>
                </a:solidFill>
                <a:latin typeface="Times New Roman" panose="02020603050405020304" charset="0"/>
                <a:ea typeface="+mj-ea"/>
                <a:cs typeface="Times New Roman" panose="02020603050405020304" charset="0"/>
              </a:rPr>
              <a:t>Thực</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hiện</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thao</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tác</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theo</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các</a:t>
            </a:r>
            <a:r>
              <a:rPr lang="en-US" dirty="0">
                <a:solidFill>
                  <a:srgbClr val="002060"/>
                </a:solidFill>
                <a:latin typeface="Times New Roman" panose="02020603050405020304" charset="0"/>
                <a:ea typeface="+mj-ea"/>
                <a:cs typeface="Times New Roman" panose="02020603050405020304" charset="0"/>
              </a:rPr>
              <a:t> b</a:t>
            </a:r>
            <a:r>
              <a:rPr lang="vi-VN" dirty="0">
                <a:solidFill>
                  <a:srgbClr val="002060"/>
                </a:solidFill>
                <a:latin typeface="Times New Roman" panose="02020603050405020304" charset="0"/>
                <a:ea typeface="+mj-ea"/>
                <a:cs typeface="Times New Roman" panose="02020603050405020304" charset="0"/>
              </a:rPr>
              <a:t>ước đã hướng dẫn </a:t>
            </a:r>
            <a:r>
              <a:rPr lang="vi-VN" dirty="0">
                <a:solidFill>
                  <a:srgbClr val="002060"/>
                </a:solidFill>
                <a:latin typeface="Times New Roman" panose="02020603050405020304" charset="0"/>
                <a:ea typeface="+mj-ea"/>
                <a:cs typeface="Times New Roman" panose="02020603050405020304" charset="0"/>
                <a:sym typeface="Wingdings" panose="05000000000000000000" pitchFamily="2" charset="2"/>
              </a:rPr>
              <a:t> Mở nước rửa tay cho sạch xà bông.</a:t>
            </a:r>
            <a:endParaRPr lang="en-US" dirty="0">
              <a:solidFill>
                <a:srgbClr val="002060"/>
              </a:solidFill>
              <a:latin typeface="Times New Roman" panose="02020603050405020304" charset="0"/>
              <a:ea typeface="+mj-ea"/>
              <a:cs typeface="Times New Roman" panose="02020603050405020304" charset="0"/>
            </a:endParaRPr>
          </a:p>
          <a:p>
            <a:pPr marL="0" indent="0" algn="just">
              <a:buNone/>
            </a:pP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Dùng</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khăn</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giấy</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thấm</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khô</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tay</a:t>
            </a:r>
            <a:r>
              <a:rPr lang="en-US" dirty="0">
                <a:solidFill>
                  <a:srgbClr val="002060"/>
                </a:solidFill>
                <a:latin typeface="Times New Roman" panose="02020603050405020304" charset="0"/>
                <a:ea typeface="+mj-ea"/>
                <a:cs typeface="Times New Roman" panose="02020603050405020304" charset="0"/>
              </a:rPr>
              <a:t>. </a:t>
            </a:r>
          </a:p>
          <a:p>
            <a:pPr marL="0" indent="0" algn="just">
              <a:buNone/>
            </a:pP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Lưu</a:t>
            </a:r>
            <a:r>
              <a:rPr lang="en-US" dirty="0">
                <a:solidFill>
                  <a:srgbClr val="002060"/>
                </a:solidFill>
                <a:latin typeface="Times New Roman" panose="02020603050405020304" charset="0"/>
                <a:ea typeface="+mj-ea"/>
                <a:cs typeface="Times New Roman" panose="02020603050405020304" charset="0"/>
              </a:rPr>
              <a:t> ý: </a:t>
            </a:r>
            <a:r>
              <a:rPr lang="en-US" dirty="0" err="1">
                <a:solidFill>
                  <a:srgbClr val="002060"/>
                </a:solidFill>
                <a:latin typeface="Times New Roman" panose="02020603050405020304" charset="0"/>
                <a:ea typeface="+mj-ea"/>
                <a:cs typeface="Times New Roman" panose="02020603050405020304" charset="0"/>
              </a:rPr>
              <a:t>khi</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rửa</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trẻ</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cần</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dốc</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bàn</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tay</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xuôi</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xuống</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tránh</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nước</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dơ</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chảy</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xuống</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chỗ</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đã</a:t>
            </a:r>
            <a:r>
              <a:rPr lang="en-US" dirty="0">
                <a:solidFill>
                  <a:srgbClr val="002060"/>
                </a:solidFill>
                <a:latin typeface="Times New Roman" panose="02020603050405020304" charset="0"/>
                <a:ea typeface="+mj-ea"/>
                <a:cs typeface="Times New Roman" panose="02020603050405020304" charset="0"/>
              </a:rPr>
              <a:t> </a:t>
            </a:r>
            <a:r>
              <a:rPr lang="en-US" dirty="0" err="1">
                <a:solidFill>
                  <a:srgbClr val="002060"/>
                </a:solidFill>
                <a:latin typeface="Times New Roman" panose="02020603050405020304" charset="0"/>
                <a:ea typeface="+mj-ea"/>
                <a:cs typeface="Times New Roman" panose="02020603050405020304" charset="0"/>
              </a:rPr>
              <a:t>rửa</a:t>
            </a:r>
            <a:endParaRPr lang="en-US" dirty="0">
              <a:solidFill>
                <a:srgbClr val="002060"/>
              </a:solidFill>
              <a:latin typeface="Times New Roman" panose="02020603050405020304" charset="0"/>
              <a:ea typeface="+mj-ea"/>
              <a:cs typeface="Times New Roman" panose="02020603050405020304" charset="0"/>
            </a:endParaRPr>
          </a:p>
        </p:txBody>
      </p:sp>
    </p:spTree>
    <p:extLst>
      <p:ext uri="{BB962C8B-B14F-4D97-AF65-F5344CB8AC3E}">
        <p14:creationId xmlns:p14="http://schemas.microsoft.com/office/powerpoint/2010/main" val="3141264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in10pro\Downloads\67d982ee152af19923f12d50a8c456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8135"/>
            <a:ext cx="9220200" cy="70466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 xmlns:a16="http://schemas.microsoft.com/office/drawing/2014/main" id="{CBCD9CE0-0998-45BF-BE7E-150AC80AB49A}"/>
              </a:ext>
            </a:extLst>
          </p:cNvPr>
          <p:cNvSpPr>
            <a:spLocks noGrp="1"/>
          </p:cNvSpPr>
          <p:nvPr>
            <p:ph type="title"/>
          </p:nvPr>
        </p:nvSpPr>
        <p:spPr>
          <a:xfrm>
            <a:off x="609600" y="1143000"/>
            <a:ext cx="7696200" cy="2133600"/>
          </a:xfrm>
        </p:spPr>
        <p:txBody>
          <a:bodyPr>
            <a:noAutofit/>
          </a:bodyPr>
          <a:lstStyle/>
          <a:p>
            <a:pPr algn="ctr"/>
            <a:r>
              <a:rPr lang="en-US" sz="8800" b="1" dirty="0">
                <a:solidFill>
                  <a:srgbClr val="0D04C6"/>
                </a:solidFill>
                <a:latin typeface="Times New Roman" panose="02020603050405020304" charset="0"/>
                <a:cs typeface="Times New Roman" panose="02020603050405020304" charset="0"/>
              </a:rPr>
              <a:t>2/.Thao </a:t>
            </a:r>
            <a:r>
              <a:rPr lang="en-US" sz="8800" b="1" dirty="0" err="1">
                <a:solidFill>
                  <a:srgbClr val="0D04C6"/>
                </a:solidFill>
                <a:latin typeface="Times New Roman" panose="02020603050405020304" charset="0"/>
                <a:cs typeface="Times New Roman" panose="02020603050405020304" charset="0"/>
              </a:rPr>
              <a:t>tác</a:t>
            </a:r>
            <a:r>
              <a:rPr lang="en-US" sz="8800" b="1" dirty="0">
                <a:solidFill>
                  <a:srgbClr val="0D04C6"/>
                </a:solidFill>
                <a:latin typeface="Times New Roman" panose="02020603050405020304" charset="0"/>
                <a:cs typeface="Times New Roman" panose="02020603050405020304" charset="0"/>
              </a:rPr>
              <a:t> </a:t>
            </a:r>
            <a:r>
              <a:rPr lang="vi-VN" sz="8800" b="1" dirty="0">
                <a:solidFill>
                  <a:srgbClr val="0D04C6"/>
                </a:solidFill>
                <a:latin typeface="Times New Roman" panose="02020603050405020304" charset="0"/>
                <a:cs typeface="Times New Roman" panose="02020603050405020304" charset="0"/>
              </a:rPr>
              <a:t/>
            </a:r>
            <a:br>
              <a:rPr lang="vi-VN" sz="8800" b="1" dirty="0">
                <a:solidFill>
                  <a:srgbClr val="0D04C6"/>
                </a:solidFill>
                <a:latin typeface="Times New Roman" panose="02020603050405020304" charset="0"/>
                <a:cs typeface="Times New Roman" panose="02020603050405020304" charset="0"/>
              </a:rPr>
            </a:br>
            <a:r>
              <a:rPr lang="en-US" sz="8800" b="1" dirty="0" err="1">
                <a:solidFill>
                  <a:srgbClr val="0D04C6"/>
                </a:solidFill>
                <a:latin typeface="Times New Roman" panose="02020603050405020304" charset="0"/>
                <a:cs typeface="Times New Roman" panose="02020603050405020304" charset="0"/>
              </a:rPr>
              <a:t>lau</a:t>
            </a:r>
            <a:r>
              <a:rPr lang="en-US" sz="8800" b="1" dirty="0">
                <a:solidFill>
                  <a:srgbClr val="0D04C6"/>
                </a:solidFill>
                <a:latin typeface="Times New Roman" panose="02020603050405020304" charset="0"/>
                <a:cs typeface="Times New Roman" panose="02020603050405020304" charset="0"/>
              </a:rPr>
              <a:t> </a:t>
            </a:r>
            <a:r>
              <a:rPr lang="en-US" sz="8800" b="1" dirty="0" err="1">
                <a:solidFill>
                  <a:srgbClr val="0D04C6"/>
                </a:solidFill>
                <a:latin typeface="Times New Roman" panose="02020603050405020304" charset="0"/>
                <a:cs typeface="Times New Roman" panose="02020603050405020304" charset="0"/>
              </a:rPr>
              <a:t>mặt</a:t>
            </a:r>
            <a:endParaRPr lang="en-US" sz="8800" b="1" dirty="0">
              <a:solidFill>
                <a:srgbClr val="0D04C6"/>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41911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CB3224D-4882-4FFD-804D-95ED374B8BFE}"/>
              </a:ext>
            </a:extLst>
          </p:cNvPr>
          <p:cNvPicPr>
            <a:picLocks noChangeAspect="1"/>
          </p:cNvPicPr>
          <p:nvPr/>
        </p:nvPicPr>
        <p:blipFill>
          <a:blip r:embed="rId2"/>
          <a:stretch>
            <a:fillRect/>
          </a:stretch>
        </p:blipFill>
        <p:spPr>
          <a:xfrm>
            <a:off x="0" y="16412"/>
            <a:ext cx="9182556" cy="6841588"/>
          </a:xfrm>
          <a:prstGeom prst="rect">
            <a:avLst/>
          </a:prstGeom>
        </p:spPr>
      </p:pic>
      <p:sp>
        <p:nvSpPr>
          <p:cNvPr id="5" name="Content Placeholder 3">
            <a:extLst>
              <a:ext uri="{FF2B5EF4-FFF2-40B4-BE49-F238E27FC236}">
                <a16:creationId xmlns="" xmlns:a16="http://schemas.microsoft.com/office/drawing/2014/main" id="{2C499C60-2758-461C-B70D-65747DFDEB55}"/>
              </a:ext>
            </a:extLst>
          </p:cNvPr>
          <p:cNvSpPr>
            <a:spLocks noGrp="1"/>
          </p:cNvSpPr>
          <p:nvPr>
            <p:ph idx="1"/>
          </p:nvPr>
        </p:nvSpPr>
        <p:spPr>
          <a:xfrm>
            <a:off x="3517" y="685800"/>
            <a:ext cx="9182556" cy="6508604"/>
          </a:xfrm>
        </p:spPr>
        <p:txBody>
          <a:bodyPr>
            <a:noAutofit/>
          </a:bodyPr>
          <a:lstStyle/>
          <a:p>
            <a:pPr marL="0" indent="0" algn="just">
              <a:buNone/>
            </a:pPr>
            <a:r>
              <a:rPr lang="en-US" sz="4400" b="1" u="sng" dirty="0" err="1">
                <a:solidFill>
                  <a:srgbClr val="FF0000"/>
                </a:solidFill>
                <a:latin typeface="Times New Roman" panose="02020603050405020304" charset="0"/>
                <a:ea typeface="+mj-ea"/>
                <a:cs typeface="Times New Roman" panose="02020603050405020304" charset="0"/>
              </a:rPr>
              <a:t>YÊU</a:t>
            </a:r>
            <a:r>
              <a:rPr lang="en-US" sz="4400" b="1" u="sng" dirty="0">
                <a:solidFill>
                  <a:srgbClr val="FF0000"/>
                </a:solidFill>
                <a:latin typeface="Times New Roman" panose="02020603050405020304" charset="0"/>
                <a:ea typeface="+mj-ea"/>
                <a:cs typeface="Times New Roman" panose="02020603050405020304" charset="0"/>
              </a:rPr>
              <a:t> </a:t>
            </a:r>
            <a:r>
              <a:rPr lang="en-US" sz="4400" b="1" u="sng" dirty="0" err="1">
                <a:solidFill>
                  <a:srgbClr val="FF0000"/>
                </a:solidFill>
                <a:latin typeface="Times New Roman" panose="02020603050405020304" charset="0"/>
                <a:ea typeface="+mj-ea"/>
                <a:cs typeface="Times New Roman" panose="02020603050405020304" charset="0"/>
              </a:rPr>
              <a:t>CẦU</a:t>
            </a:r>
            <a:r>
              <a:rPr lang="en-US" sz="4400" b="1" dirty="0">
                <a:solidFill>
                  <a:srgbClr val="FF0000"/>
                </a:solidFill>
                <a:latin typeface="Times New Roman" panose="02020603050405020304" charset="0"/>
                <a:ea typeface="+mj-ea"/>
                <a:cs typeface="Times New Roman" panose="02020603050405020304" charset="0"/>
              </a:rPr>
              <a:t> :</a:t>
            </a:r>
          </a:p>
          <a:p>
            <a:pPr marL="0" indent="0" algn="just">
              <a:buNone/>
            </a:pP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Mỗi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trẻ</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có</a:t>
            </a:r>
            <a:r>
              <a:rPr lang="en-US" sz="4400" dirty="0">
                <a:solidFill>
                  <a:srgbClr val="002060"/>
                </a:solidFill>
                <a:latin typeface="Times New Roman" panose="02020603050405020304" charset="0"/>
                <a:ea typeface="+mj-ea"/>
                <a:cs typeface="Times New Roman" panose="02020603050405020304" charset="0"/>
              </a:rPr>
              <a:t> 1 </a:t>
            </a:r>
            <a:r>
              <a:rPr lang="en-US" sz="4400" dirty="0" err="1">
                <a:solidFill>
                  <a:srgbClr val="002060"/>
                </a:solidFill>
                <a:latin typeface="Times New Roman" panose="02020603050405020304" charset="0"/>
                <a:ea typeface="+mj-ea"/>
                <a:cs typeface="Times New Roman" panose="02020603050405020304" charset="0"/>
              </a:rPr>
              <a:t>khăn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lau</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mặt</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được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giặt</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sạch</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phơi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nắng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hàng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ngày</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và</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luộc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hoặc</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hấp</a:t>
            </a:r>
            <a:r>
              <a:rPr lang="en-US" sz="4400" dirty="0">
                <a:solidFill>
                  <a:srgbClr val="002060"/>
                </a:solidFill>
                <a:latin typeface="Times New Roman" panose="02020603050405020304" charset="0"/>
                <a:ea typeface="+mj-ea"/>
                <a:cs typeface="Times New Roman" panose="02020603050405020304" charset="0"/>
              </a:rPr>
              <a:t> tr</a:t>
            </a:r>
            <a:r>
              <a:rPr lang="vi-VN" sz="4400" dirty="0">
                <a:solidFill>
                  <a:srgbClr val="002060"/>
                </a:solidFill>
                <a:latin typeface="Times New Roman" panose="02020603050405020304" charset="0"/>
                <a:ea typeface="+mj-ea"/>
                <a:cs typeface="Times New Roman" panose="02020603050405020304" charset="0"/>
              </a:rPr>
              <a:t>ước khi sử dụng.</a:t>
            </a:r>
            <a:endParaRPr lang="en-US" sz="4400" dirty="0">
              <a:solidFill>
                <a:srgbClr val="002060"/>
              </a:solidFill>
              <a:latin typeface="Times New Roman" panose="02020603050405020304" charset="0"/>
              <a:ea typeface="+mj-ea"/>
              <a:cs typeface="Times New Roman" panose="02020603050405020304" charset="0"/>
            </a:endParaRPr>
          </a:p>
          <a:p>
            <a:pPr marL="0" indent="0" algn="just">
              <a:buNone/>
            </a:pPr>
            <a:r>
              <a:rPr lang="en-US" sz="4400" dirty="0">
                <a:solidFill>
                  <a:srgbClr val="002060"/>
                </a:solidFill>
                <a:latin typeface="Times New Roman" panose="02020603050405020304" charset="0"/>
                <a:ea typeface="+mj-ea"/>
                <a:cs typeface="Times New Roman" panose="02020603050405020304" charset="0"/>
              </a:rPr>
              <a:t>	Lau </a:t>
            </a:r>
            <a:r>
              <a:rPr lang="en-US" sz="4400" dirty="0" err="1">
                <a:solidFill>
                  <a:srgbClr val="002060"/>
                </a:solidFill>
                <a:latin typeface="Times New Roman" panose="02020603050405020304" charset="0"/>
                <a:ea typeface="+mj-ea"/>
                <a:cs typeface="Times New Roman" panose="02020603050405020304" charset="0"/>
              </a:rPr>
              <a:t>mặt</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theo</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trình</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tự</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mỗi</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vị</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trí</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lau</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xong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cần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xê</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dịch</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khăn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không</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lau</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tiếp</a:t>
            </a:r>
            <a:r>
              <a:rPr lang="en-US" sz="4400" dirty="0">
                <a:solidFill>
                  <a:srgbClr val="002060"/>
                </a:solidFill>
                <a:latin typeface="Times New Roman" panose="02020603050405020304" charset="0"/>
                <a:ea typeface="+mj-ea"/>
                <a:cs typeface="Times New Roman" panose="02020603050405020304" charset="0"/>
              </a:rPr>
              <a:t> ở </a:t>
            </a:r>
            <a:r>
              <a:rPr lang="en-US" sz="4400" dirty="0" err="1">
                <a:solidFill>
                  <a:srgbClr val="002060"/>
                </a:solidFill>
                <a:latin typeface="Times New Roman" panose="02020603050405020304" charset="0"/>
                <a:ea typeface="+mj-ea"/>
                <a:cs typeface="Times New Roman" panose="02020603050405020304" charset="0"/>
              </a:rPr>
              <a:t>phần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khăn</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đã</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bị</a:t>
            </a:r>
            <a:r>
              <a:rPr lang="en-US" sz="4400" dirty="0">
                <a:solidFill>
                  <a:srgbClr val="002060"/>
                </a:solidFill>
                <a:latin typeface="Times New Roman" panose="02020603050405020304" charset="0"/>
                <a:ea typeface="+mj-ea"/>
                <a:cs typeface="Times New Roman" panose="02020603050405020304" charset="0"/>
              </a:rPr>
              <a:t> </a:t>
            </a:r>
            <a:r>
              <a:rPr lang="en-US" sz="4400" dirty="0" err="1">
                <a:solidFill>
                  <a:srgbClr val="002060"/>
                </a:solidFill>
                <a:latin typeface="Times New Roman" panose="02020603050405020304" charset="0"/>
                <a:ea typeface="+mj-ea"/>
                <a:cs typeface="Times New Roman" panose="02020603050405020304" charset="0"/>
              </a:rPr>
              <a:t>bẩn</a:t>
            </a:r>
            <a:r>
              <a:rPr lang="en-US" sz="4400" dirty="0">
                <a:solidFill>
                  <a:srgbClr val="002060"/>
                </a:solidFill>
                <a:latin typeface="Times New Roman" panose="02020603050405020304" charset="0"/>
                <a:ea typeface="+mj-ea"/>
                <a:cs typeface="Times New Roman" panose="02020603050405020304" charset="0"/>
              </a:rPr>
              <a:t>.</a:t>
            </a:r>
          </a:p>
          <a:p>
            <a:pPr marL="0" indent="0" algn="just">
              <a:buNone/>
            </a:pPr>
            <a:r>
              <a:rPr lang="en-US" sz="4400" dirty="0">
                <a:solidFill>
                  <a:srgbClr val="002060"/>
                </a:solidFill>
                <a:latin typeface="Times New Roman" panose="02020603050405020304" charset="0"/>
                <a:ea typeface="+mj-ea"/>
                <a:cs typeface="Times New Roman" panose="02020603050405020304" charset="0"/>
              </a:rPr>
              <a:t>	</a:t>
            </a:r>
          </a:p>
        </p:txBody>
      </p:sp>
    </p:spTree>
    <p:extLst>
      <p:ext uri="{BB962C8B-B14F-4D97-AF65-F5344CB8AC3E}">
        <p14:creationId xmlns:p14="http://schemas.microsoft.com/office/powerpoint/2010/main" val="1429856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041133-FEB5-4918-9D43-ACC4A0CF8CB3}"/>
              </a:ext>
            </a:extLst>
          </p:cNvPr>
          <p:cNvSpPr>
            <a:spLocks noGrp="1"/>
          </p:cNvSpPr>
          <p:nvPr>
            <p:ph type="title"/>
          </p:nvPr>
        </p:nvSpPr>
        <p:spPr/>
        <p:txBody>
          <a:bodyPr/>
          <a:lstStyle/>
          <a:p>
            <a:endParaRPr lang="vi-VN"/>
          </a:p>
        </p:txBody>
      </p:sp>
      <p:pic>
        <p:nvPicPr>
          <p:cNvPr id="4" name="Content Placeholder 3">
            <a:extLst>
              <a:ext uri="{FF2B5EF4-FFF2-40B4-BE49-F238E27FC236}">
                <a16:creationId xmlns="" xmlns:a16="http://schemas.microsoft.com/office/drawing/2014/main" id="{34BC4AC4-8FE6-4B01-B23D-7F20CBB81159}"/>
              </a:ext>
            </a:extLst>
          </p:cNvPr>
          <p:cNvPicPr>
            <a:picLocks noGrp="1" noChangeAspect="1"/>
          </p:cNvPicPr>
          <p:nvPr>
            <p:ph idx="1"/>
          </p:nvPr>
        </p:nvPicPr>
        <p:blipFill>
          <a:blip r:embed="rId2"/>
          <a:stretch>
            <a:fillRect/>
          </a:stretch>
        </p:blipFill>
        <p:spPr>
          <a:xfrm>
            <a:off x="2345" y="1172"/>
            <a:ext cx="9141655" cy="6810716"/>
          </a:xfrm>
          <a:prstGeom prst="rect">
            <a:avLst/>
          </a:prstGeom>
        </p:spPr>
      </p:pic>
      <p:sp>
        <p:nvSpPr>
          <p:cNvPr id="5" name="Content Placeholder 3">
            <a:extLst>
              <a:ext uri="{FF2B5EF4-FFF2-40B4-BE49-F238E27FC236}">
                <a16:creationId xmlns="" xmlns:a16="http://schemas.microsoft.com/office/drawing/2014/main" id="{BBF6F445-5903-45C4-9C6E-1C9A52DE1E90}"/>
              </a:ext>
            </a:extLst>
          </p:cNvPr>
          <p:cNvSpPr txBox="1">
            <a:spLocks/>
          </p:cNvSpPr>
          <p:nvPr/>
        </p:nvSpPr>
        <p:spPr>
          <a:xfrm>
            <a:off x="-1" y="152400"/>
            <a:ext cx="9141655" cy="5943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3600" b="1" u="sng" dirty="0">
                <a:solidFill>
                  <a:srgbClr val="FF0000"/>
                </a:solidFill>
                <a:latin typeface="Times New Roman" panose="02020603050405020304" charset="0"/>
                <a:ea typeface="+mj-ea"/>
                <a:cs typeface="Times New Roman" panose="02020603050405020304" charset="0"/>
              </a:rPr>
              <a:t>LAU </a:t>
            </a:r>
            <a:r>
              <a:rPr lang="en-US" sz="3600" b="1" u="sng" dirty="0" err="1">
                <a:solidFill>
                  <a:srgbClr val="FF0000"/>
                </a:solidFill>
                <a:latin typeface="Times New Roman" panose="02020603050405020304" charset="0"/>
                <a:ea typeface="+mj-ea"/>
                <a:cs typeface="Times New Roman" panose="02020603050405020304" charset="0"/>
              </a:rPr>
              <a:t>MẶT</a:t>
            </a:r>
            <a:r>
              <a:rPr lang="en-US" sz="3600" b="1" u="sng" dirty="0">
                <a:solidFill>
                  <a:srgbClr val="FF0000"/>
                </a:solidFill>
                <a:latin typeface="Times New Roman" panose="02020603050405020304" charset="0"/>
                <a:ea typeface="+mj-ea"/>
                <a:cs typeface="Times New Roman" panose="02020603050405020304" charset="0"/>
              </a:rPr>
              <a:t> </a:t>
            </a:r>
            <a:r>
              <a:rPr lang="en-US" sz="3600" b="1" dirty="0">
                <a:solidFill>
                  <a:srgbClr val="FF0000"/>
                </a:solidFill>
                <a:latin typeface="Times New Roman" panose="02020603050405020304" charset="0"/>
                <a:ea typeface="+mj-ea"/>
                <a:cs typeface="Times New Roman" panose="02020603050405020304" charset="0"/>
              </a:rPr>
              <a:t>:</a:t>
            </a:r>
          </a:p>
          <a:p>
            <a:pPr marL="0" indent="0" algn="just">
              <a:buNone/>
            </a:pPr>
            <a:r>
              <a:rPr lang="en-US" sz="3600" dirty="0">
                <a:solidFill>
                  <a:srgbClr val="002060"/>
                </a:solidFill>
                <a:latin typeface="Times New Roman" panose="02020603050405020304" charset="0"/>
                <a:ea typeface="+mj-ea"/>
                <a:cs typeface="Times New Roman" panose="02020603050405020304" charset="0"/>
              </a:rPr>
              <a:t>        Thao </a:t>
            </a:r>
            <a:r>
              <a:rPr lang="en-US" sz="3600" dirty="0" err="1">
                <a:solidFill>
                  <a:srgbClr val="002060"/>
                </a:solidFill>
                <a:latin typeface="Times New Roman" panose="02020603050405020304" charset="0"/>
                <a:ea typeface="+mj-ea"/>
                <a:cs typeface="Times New Roman" panose="02020603050405020304" charset="0"/>
              </a:rPr>
              <a:t>tác</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lau</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mặt</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cũng</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cần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đi</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theo</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các</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bước</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đặt</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khăn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vào</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lòng</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bàn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tay</a:t>
            </a:r>
            <a:r>
              <a:rPr lang="en-US" sz="3600" dirty="0">
                <a:solidFill>
                  <a:srgbClr val="002060"/>
                </a:solidFill>
                <a:latin typeface="Times New Roman" panose="02020603050405020304" charset="0"/>
                <a:ea typeface="+mj-ea"/>
                <a:cs typeface="Times New Roman" panose="02020603050405020304" charset="0"/>
              </a:rPr>
              <a:t> </a:t>
            </a:r>
            <a:r>
              <a:rPr lang="en-US" sz="3600" dirty="0">
                <a:solidFill>
                  <a:srgbClr val="00206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002060"/>
                </a:solidFill>
                <a:latin typeface="Times New Roman" panose="02020603050405020304" charset="0"/>
                <a:ea typeface="+mj-ea"/>
                <a:cs typeface="Times New Roman" panose="02020603050405020304" charset="0"/>
              </a:rPr>
              <a:t>lau</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mắt</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từ</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ngoài</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vô</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trong</a:t>
            </a:r>
            <a:r>
              <a:rPr lang="en-US" sz="3600" dirty="0">
                <a:solidFill>
                  <a:srgbClr val="002060"/>
                </a:solidFill>
                <a:latin typeface="Times New Roman" panose="02020603050405020304" charset="0"/>
                <a:ea typeface="+mj-ea"/>
                <a:cs typeface="Times New Roman" panose="02020603050405020304" charset="0"/>
              </a:rPr>
              <a:t> </a:t>
            </a:r>
            <a:r>
              <a:rPr lang="en-US" sz="3600" dirty="0">
                <a:solidFill>
                  <a:srgbClr val="002060"/>
                </a:solidFill>
                <a:latin typeface="Times New Roman" panose="02020603050405020304" charset="0"/>
                <a:cs typeface="Times New Roman" panose="02020603050405020304" charset="0"/>
                <a:sym typeface="Wingdings" panose="05000000000000000000" pitchFamily="2" charset="2"/>
              </a:rPr>
              <a:t></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nhích</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khăn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lên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lau</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sống</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mũi</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kéo</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xuống</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hai</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lỗ</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mũi</a:t>
            </a:r>
            <a:r>
              <a:rPr lang="en-US" sz="3600" dirty="0">
                <a:solidFill>
                  <a:srgbClr val="002060"/>
                </a:solidFill>
                <a:latin typeface="Times New Roman" panose="02020603050405020304" charset="0"/>
                <a:ea typeface="+mj-ea"/>
                <a:cs typeface="Times New Roman" panose="02020603050405020304" charset="0"/>
              </a:rPr>
              <a:t> </a:t>
            </a:r>
            <a:r>
              <a:rPr lang="en-US" sz="3600" dirty="0">
                <a:solidFill>
                  <a:srgbClr val="002060"/>
                </a:solidFill>
                <a:latin typeface="Times New Roman" panose="02020603050405020304" charset="0"/>
                <a:cs typeface="Times New Roman" panose="02020603050405020304" charset="0"/>
                <a:sym typeface="Wingdings" panose="05000000000000000000" pitchFamily="2" charset="2"/>
              </a:rPr>
              <a:t></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nhích</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khăn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lên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lau</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vòng</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quanh</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miệng</a:t>
            </a:r>
            <a:r>
              <a:rPr lang="en-US" sz="3600" dirty="0">
                <a:solidFill>
                  <a:srgbClr val="002060"/>
                </a:solidFill>
                <a:latin typeface="Times New Roman" panose="02020603050405020304" charset="0"/>
                <a:ea typeface="+mj-ea"/>
                <a:cs typeface="Times New Roman" panose="02020603050405020304" charset="0"/>
              </a:rPr>
              <a:t> </a:t>
            </a:r>
            <a:r>
              <a:rPr lang="en-US" sz="3600" dirty="0">
                <a:solidFill>
                  <a:srgbClr val="002060"/>
                </a:solidFill>
                <a:latin typeface="Times New Roman" panose="02020603050405020304" charset="0"/>
                <a:cs typeface="Times New Roman" panose="02020603050405020304" charset="0"/>
                <a:sym typeface="Wingdings" panose="05000000000000000000" pitchFamily="2" charset="2"/>
              </a:rPr>
              <a:t></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nhích</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và</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gấp</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khăn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lên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lau</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trán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xuống</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má</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cằm</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cổ</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trái</a:t>
            </a:r>
            <a:r>
              <a:rPr lang="en-US" sz="3600" dirty="0">
                <a:solidFill>
                  <a:srgbClr val="002060"/>
                </a:solidFill>
                <a:latin typeface="Times New Roman" panose="02020603050405020304" charset="0"/>
                <a:ea typeface="+mj-ea"/>
                <a:cs typeface="Times New Roman" panose="02020603050405020304" charset="0"/>
              </a:rPr>
              <a:t> </a:t>
            </a:r>
            <a:r>
              <a:rPr lang="en-US" sz="3600" dirty="0">
                <a:solidFill>
                  <a:srgbClr val="002060"/>
                </a:solidFill>
                <a:latin typeface="Times New Roman" panose="02020603050405020304" charset="0"/>
                <a:cs typeface="Times New Roman" panose="02020603050405020304" charset="0"/>
                <a:sym typeface="Wingdings" panose="05000000000000000000" pitchFamily="2" charset="2"/>
              </a:rPr>
              <a:t></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nhích</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khăn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lên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lau</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trán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má</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cằm</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cổ</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bên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phải</a:t>
            </a:r>
            <a:r>
              <a:rPr lang="en-US" sz="3600" dirty="0">
                <a:solidFill>
                  <a:srgbClr val="002060"/>
                </a:solidFill>
                <a:latin typeface="Times New Roman" panose="02020603050405020304" charset="0"/>
                <a:ea typeface="+mj-ea"/>
                <a:cs typeface="Times New Roman" panose="02020603050405020304" charset="0"/>
              </a:rPr>
              <a:t>.</a:t>
            </a:r>
          </a:p>
          <a:p>
            <a:pPr marL="0" indent="0" algn="just">
              <a:buFont typeface="Arial" pitchFamily="34" charset="0"/>
              <a:buNone/>
            </a:pPr>
            <a:r>
              <a:rPr lang="en-US" sz="3600" dirty="0">
                <a:solidFill>
                  <a:srgbClr val="002060"/>
                </a:solidFill>
                <a:latin typeface="Times New Roman" panose="02020603050405020304" charset="0"/>
                <a:ea typeface="+mj-ea"/>
                <a:cs typeface="Times New Roman" panose="02020603050405020304" charset="0"/>
              </a:rPr>
              <a:t>(</a:t>
            </a:r>
            <a:r>
              <a:rPr lang="en-US" sz="3600" dirty="0" err="1">
                <a:solidFill>
                  <a:srgbClr val="002060"/>
                </a:solidFill>
                <a:latin typeface="Times New Roman" panose="02020603050405020304" charset="0"/>
                <a:ea typeface="+mj-ea"/>
                <a:cs typeface="Times New Roman" panose="02020603050405020304" charset="0"/>
              </a:rPr>
              <a:t>nếu</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trẻ</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chưa</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quen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với</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theo</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tác</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nhích</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khăn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thì</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có</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thể</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cho</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trẻ</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kéo</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khăn</a:t>
            </a:r>
            <a:r>
              <a:rPr lang="en-US" sz="3600" dirty="0">
                <a:solidFill>
                  <a:srgbClr val="002060"/>
                </a:solidFill>
                <a:latin typeface="Times New Roman" panose="02020603050405020304" charset="0"/>
                <a:ea typeface="+mj-ea"/>
                <a:cs typeface="Times New Roman" panose="02020603050405020304" charset="0"/>
              </a:rPr>
              <a:t> </a:t>
            </a:r>
            <a:r>
              <a:rPr lang="en-US" sz="3600" dirty="0" err="1">
                <a:solidFill>
                  <a:srgbClr val="002060"/>
                </a:solidFill>
                <a:latin typeface="Times New Roman" panose="02020603050405020304" charset="0"/>
                <a:ea typeface="+mj-ea"/>
                <a:cs typeface="Times New Roman" panose="02020603050405020304" charset="0"/>
              </a:rPr>
              <a:t>lên</a:t>
            </a:r>
            <a:r>
              <a:rPr lang="en-US" sz="3600" dirty="0">
                <a:solidFill>
                  <a:srgbClr val="002060"/>
                </a:solidFill>
                <a:latin typeface="Times New Roman" panose="02020603050405020304" charset="0"/>
                <a:ea typeface="+mj-ea"/>
                <a:cs typeface="Times New Roman" panose="02020603050405020304" charset="0"/>
              </a:rPr>
              <a:t>)</a:t>
            </a:r>
          </a:p>
        </p:txBody>
      </p:sp>
    </p:spTree>
    <p:extLst>
      <p:ext uri="{BB962C8B-B14F-4D97-AF65-F5344CB8AC3E}">
        <p14:creationId xmlns:p14="http://schemas.microsoft.com/office/powerpoint/2010/main" val="3620566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e5cf8c3c-73b3-4a78-9117-a255876423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2995</TotalTime>
  <Words>1649</Words>
  <Application>Microsoft Office PowerPoint</Application>
  <PresentationFormat>On-screen Show (4:3)</PresentationFormat>
  <Paragraphs>159</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2/.Thao tác  lau mặt</vt:lpstr>
      <vt:lpstr>PowerPoint Presentation</vt:lpstr>
      <vt:lpstr>PowerPoint Presentation</vt:lpstr>
      <vt:lpstr>PowerPoint Presentation</vt:lpstr>
      <vt:lpstr>PowerPoint Presentation</vt:lpstr>
      <vt:lpstr>PowerPoint Presentation</vt:lpstr>
      <vt:lpstr> 4/.Thao tác  lau nhà   </vt:lpstr>
      <vt:lpstr>PowerPoint Presentation</vt:lpstr>
      <vt:lpstr>PowerPoint Presentation</vt:lpstr>
      <vt:lpstr> 5/.Thao tác  lau nước tiểu   </vt:lpstr>
      <vt:lpstr>PowerPoint Presentation</vt:lpstr>
      <vt:lpstr>PowerPoint Presentation</vt:lpstr>
      <vt:lpstr>PowerPoint Presentation</vt:lpstr>
      <vt:lpstr>PowerPoint Presentation</vt:lpstr>
      <vt:lpstr>PowerPoint Presentation</vt:lpstr>
      <vt:lpstr> 7/.TỔ CHỨC  GIỜ NGỦ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CMS</cp:lastModifiedBy>
  <cp:revision>458</cp:revision>
  <dcterms:created xsi:type="dcterms:W3CDTF">2018-12-17T07:14:41Z</dcterms:created>
  <dcterms:modified xsi:type="dcterms:W3CDTF">2023-01-31T01:15:03Z</dcterms:modified>
</cp:coreProperties>
</file>