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5922DF-EEE8-4E48-98EB-E5B0CF56CC4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28AC5D-309F-40E3-8691-7EA996F14E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922DF-EEE8-4E48-98EB-E5B0CF56CC4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8AC5D-309F-40E3-8691-7EA996F14E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922DF-EEE8-4E48-98EB-E5B0CF56CC4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8AC5D-309F-40E3-8691-7EA996F14E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922DF-EEE8-4E48-98EB-E5B0CF56CC4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8AC5D-309F-40E3-8691-7EA996F14E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922DF-EEE8-4E48-98EB-E5B0CF56CC4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8AC5D-309F-40E3-8691-7EA996F14E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922DF-EEE8-4E48-98EB-E5B0CF56CC4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8AC5D-309F-40E3-8691-7EA996F14E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922DF-EEE8-4E48-98EB-E5B0CF56CC4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8AC5D-309F-40E3-8691-7EA996F14E1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922DF-EEE8-4E48-98EB-E5B0CF56CC4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8AC5D-309F-40E3-8691-7EA996F14E1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922DF-EEE8-4E48-98EB-E5B0CF56CC4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8AC5D-309F-40E3-8691-7EA996F14E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A5922DF-EEE8-4E48-98EB-E5B0CF56CC4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8AC5D-309F-40E3-8691-7EA996F14E1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5922DF-EEE8-4E48-98EB-E5B0CF56CC4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28AC5D-309F-40E3-8691-7EA996F14E1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5922DF-EEE8-4E48-98EB-E5B0CF56CC4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528AC5D-309F-40E3-8691-7EA996F14E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âu đố về hoa ban. Hoa gì cánh mỏng trắng ngần. Mùa xuân nở khắp núi rừng đẹp sa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54369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150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oa màu g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81801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204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oa nhà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734385" cy="40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122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oa ph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14484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647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oa 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848872" cy="412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154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oa thiên l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208912" cy="430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015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a cách bướ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81801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169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a cúc và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18204"/>
            <a:ext cx="8138206" cy="427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2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a đ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488832" cy="393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40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a đồng ti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59"/>
            <a:ext cx="7632848" cy="400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685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a giấ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704856" cy="40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91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oa hồ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7871543" cy="41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056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oa loa kè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052736"/>
            <a:ext cx="740653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02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oa m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524328" cy="395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4514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CMS</cp:lastModifiedBy>
  <cp:revision>3</cp:revision>
  <dcterms:created xsi:type="dcterms:W3CDTF">2022-11-22T14:32:17Z</dcterms:created>
  <dcterms:modified xsi:type="dcterms:W3CDTF">2023-03-29T02:14:15Z</dcterms:modified>
</cp:coreProperties>
</file>