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52339-7A9D-41B2-B189-6992D2C511F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417663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52339-7A9D-41B2-B189-6992D2C511F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144569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52339-7A9D-41B2-B189-6992D2C511F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337420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52339-7A9D-41B2-B189-6992D2C511F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3460718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52339-7A9D-41B2-B189-6992D2C511F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59677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52339-7A9D-41B2-B189-6992D2C511F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176298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52339-7A9D-41B2-B189-6992D2C511F6}" type="datetimeFigureOut">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148179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52339-7A9D-41B2-B189-6992D2C511F6}"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263748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52339-7A9D-41B2-B189-6992D2C511F6}" type="datetimeFigureOut">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1003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52339-7A9D-41B2-B189-6992D2C511F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663033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52339-7A9D-41B2-B189-6992D2C511F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1AB9D-EDFE-4F31-A1F6-3DC68CF98B9A}" type="slidenum">
              <a:rPr lang="en-US" smtClean="0"/>
              <a:t>‹#›</a:t>
            </a:fld>
            <a:endParaRPr lang="en-US"/>
          </a:p>
        </p:txBody>
      </p:sp>
    </p:spTree>
    <p:extLst>
      <p:ext uri="{BB962C8B-B14F-4D97-AF65-F5344CB8AC3E}">
        <p14:creationId xmlns:p14="http://schemas.microsoft.com/office/powerpoint/2010/main" val="2565944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4C52339-7A9D-41B2-B189-6992D2C511F6}" type="datetimeFigureOut">
              <a:rPr lang="en-US" smtClean="0"/>
              <a:t>3/23/2023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871AB9D-EDFE-4F31-A1F6-3DC68CF98B9A}" type="slidenum">
              <a:rPr lang="en-US" smtClean="0"/>
              <a:t>‹#›</a:t>
            </a:fld>
            <a:endParaRPr lang="en-US"/>
          </a:p>
        </p:txBody>
      </p:sp>
    </p:spTree>
    <p:extLst>
      <p:ext uri="{BB962C8B-B14F-4D97-AF65-F5344CB8AC3E}">
        <p14:creationId xmlns:p14="http://schemas.microsoft.com/office/powerpoint/2010/main" val="627408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59892" y="457200"/>
            <a:ext cx="5962680" cy="8297272"/>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dirty="0"/>
          </a:p>
        </p:txBody>
      </p:sp>
      <p:sp>
        <p:nvSpPr>
          <p:cNvPr id="5" name="Rectangle 4"/>
          <p:cNvSpPr/>
          <p:nvPr/>
        </p:nvSpPr>
        <p:spPr>
          <a:xfrm>
            <a:off x="730689" y="1905000"/>
            <a:ext cx="5334000" cy="3108543"/>
          </a:xfrm>
          <a:prstGeom prst="rect">
            <a:avLst/>
          </a:prstGeom>
        </p:spPr>
        <p:txBody>
          <a:bodyPr wrap="square">
            <a:spAutoFit/>
          </a:bodyPr>
          <a:lstStyle/>
          <a:p>
            <a:pPr algn="just"/>
            <a:r>
              <a:rPr lang="en-US" sz="2800" dirty="0" smtClean="0">
                <a:latin typeface="+mj-lt"/>
              </a:rPr>
              <a:t>	</a:t>
            </a:r>
            <a:r>
              <a:rPr lang="vi-VN" sz="2800" dirty="0" smtClean="0">
                <a:latin typeface="+mj-lt"/>
              </a:rPr>
              <a:t>Trò </a:t>
            </a:r>
            <a:r>
              <a:rPr lang="vi-VN" sz="2800" dirty="0">
                <a:latin typeface="+mj-lt"/>
              </a:rPr>
              <a:t>chơi “Cáo ơi ngủ à” là một trong những trò chơi rất thú vị, đặc biệt phù hợp với trẻ mầm non. Trò chơi này giúp cho các bé luyện vận động chạy, phản xạ nhanh; giáo dục lòng dũng cảm và biết thương yêu bạn bè. </a:t>
            </a:r>
            <a:endParaRPr lang="en-US" sz="2800" dirty="0">
              <a:latin typeface="+mj-lt"/>
            </a:endParaRPr>
          </a:p>
        </p:txBody>
      </p:sp>
      <p:sp>
        <p:nvSpPr>
          <p:cNvPr id="6" name="WordArt 6"/>
          <p:cNvSpPr>
            <a:spLocks noChangeArrowheads="1" noChangeShapeType="1" noTextEdit="1"/>
          </p:cNvSpPr>
          <p:nvPr/>
        </p:nvSpPr>
        <p:spPr bwMode="auto">
          <a:xfrm>
            <a:off x="1923091" y="685800"/>
            <a:ext cx="3036279" cy="785814"/>
          </a:xfrm>
          <a:prstGeom prst="rect">
            <a:avLst/>
          </a:prstGeom>
        </p:spPr>
        <p:txBody>
          <a:bodyPr wrap="none" fromWordArt="1">
            <a:prstTxWarp prst="textPlain">
              <a:avLst>
                <a:gd name="adj" fmla="val 50000"/>
              </a:avLst>
            </a:prstTxWarp>
          </a:bodyPr>
          <a:lstStyle/>
          <a:p>
            <a:pPr algn="ct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Trò</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chơi</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vận</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động</a:t>
            </a:r>
            <a:endParaRPr lang="en-US" sz="3600" kern="10" dirty="0" smtClean="0">
              <a:ln w="9525">
                <a:solidFill>
                  <a:srgbClr val="3333FF"/>
                </a:solidFill>
                <a:round/>
                <a:headEnd/>
                <a:tailEnd/>
              </a:ln>
              <a:solidFill>
                <a:srgbClr val="3333FF"/>
              </a:solidFill>
              <a:latin typeface="Times New Roman" pitchFamily="18" charset="0"/>
              <a:cs typeface="Times New Roman" pitchFamily="18" charset="0"/>
            </a:endParaRPr>
          </a:p>
          <a:p>
            <a:pPr algn="ct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CÁO ƠI! NGỦ À!</a:t>
            </a:r>
            <a:endParaRPr lang="en-US" sz="3600" kern="10" dirty="0" smtClean="0">
              <a:ln w="9525">
                <a:solidFill>
                  <a:srgbClr val="3333FF"/>
                </a:solidFill>
                <a:round/>
                <a:headEnd/>
                <a:tailEnd/>
              </a:ln>
              <a:solidFill>
                <a:srgbClr val="3333FF"/>
              </a:solidFill>
              <a:latin typeface="Times New Roman" pitchFamily="18" charset="0"/>
              <a:cs typeface="Times New Roman" pitchFamily="18" charset="0"/>
            </a:endParaRPr>
          </a:p>
        </p:txBody>
      </p:sp>
      <p:pic>
        <p:nvPicPr>
          <p:cNvPr id="7" name="Picture 6" descr="TCVĐ: Cáo ơi ngủ à! | MN Đồng Cương"/>
          <p:cNvPicPr/>
          <p:nvPr/>
        </p:nvPicPr>
        <p:blipFill>
          <a:blip r:embed="rId2">
            <a:extLst>
              <a:ext uri="{28A0092B-C50C-407E-A947-70E740481C1C}">
                <a14:useLocalDpi xmlns:a14="http://schemas.microsoft.com/office/drawing/2010/main" val="0"/>
              </a:ext>
            </a:extLst>
          </a:blip>
          <a:srcRect/>
          <a:stretch>
            <a:fillRect/>
          </a:stretch>
        </p:blipFill>
        <p:spPr bwMode="auto">
          <a:xfrm>
            <a:off x="964732" y="5105400"/>
            <a:ext cx="4953000" cy="3302000"/>
          </a:xfrm>
          <a:prstGeom prst="rect">
            <a:avLst/>
          </a:prstGeom>
          <a:noFill/>
          <a:ln>
            <a:noFill/>
          </a:ln>
        </p:spPr>
      </p:pic>
    </p:spTree>
    <p:extLst>
      <p:ext uri="{BB962C8B-B14F-4D97-AF65-F5344CB8AC3E}">
        <p14:creationId xmlns:p14="http://schemas.microsoft.com/office/powerpoint/2010/main" val="331830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59892" y="457200"/>
            <a:ext cx="5962680" cy="8297272"/>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dirty="0"/>
          </a:p>
        </p:txBody>
      </p:sp>
      <p:sp>
        <p:nvSpPr>
          <p:cNvPr id="6" name="Rectangle 5"/>
          <p:cNvSpPr/>
          <p:nvPr/>
        </p:nvSpPr>
        <p:spPr>
          <a:xfrm>
            <a:off x="578498" y="1066800"/>
            <a:ext cx="5867400" cy="1384995"/>
          </a:xfrm>
          <a:prstGeom prst="rect">
            <a:avLst/>
          </a:prstGeom>
        </p:spPr>
        <p:txBody>
          <a:bodyPr wrap="square">
            <a:spAutoFit/>
          </a:bodyPr>
          <a:lstStyle/>
          <a:p>
            <a:r>
              <a:rPr lang="en-GB" sz="2800" b="1" dirty="0" err="1">
                <a:latin typeface="Times New Roman" pitchFamily="18" charset="0"/>
                <a:cs typeface="Times New Roman" pitchFamily="18" charset="0"/>
              </a:rPr>
              <a:t>Mục</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đích</a:t>
            </a:r>
            <a:r>
              <a:rPr lang="en-GB" sz="2800" dirty="0">
                <a:latin typeface="Times New Roman" pitchFamily="18" charset="0"/>
                <a:cs typeface="Times New Roman" pitchFamily="18" charset="0"/>
              </a:rPr>
              <a:t/>
            </a:r>
            <a:br>
              <a:rPr lang="en-GB" sz="2800" dirty="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Phát</a:t>
            </a:r>
            <a:r>
              <a:rPr lang="en-GB" sz="2800" dirty="0" smtClean="0">
                <a:latin typeface="Times New Roman" pitchFamily="18" charset="0"/>
                <a:cs typeface="Times New Roman" pitchFamily="18" charset="0"/>
              </a:rPr>
              <a:t> </a:t>
            </a:r>
            <a:r>
              <a:rPr lang="en-GB" sz="2800" dirty="0" err="1">
                <a:latin typeface="Times New Roman" pitchFamily="18" charset="0"/>
                <a:cs typeface="Times New Roman" pitchFamily="18" charset="0"/>
              </a:rPr>
              <a:t>triển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cơ</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bắp</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rèn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phản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xạ</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nhanh</a:t>
            </a:r>
            <a:r>
              <a:rPr lang="en-GB"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7" name="Rectangle 6"/>
          <p:cNvSpPr/>
          <p:nvPr/>
        </p:nvSpPr>
        <p:spPr>
          <a:xfrm>
            <a:off x="659932" y="2819400"/>
            <a:ext cx="5562600" cy="4832092"/>
          </a:xfrm>
          <a:prstGeom prst="rect">
            <a:avLst/>
          </a:prstGeom>
        </p:spPr>
        <p:txBody>
          <a:bodyPr wrap="square">
            <a:spAutoFit/>
          </a:bodyPr>
          <a:lstStyle/>
          <a:p>
            <a:pPr algn="just"/>
            <a:r>
              <a:rPr lang="vi-VN" sz="2800" b="1" dirty="0">
                <a:latin typeface="Times New Roman" pitchFamily="18" charset="0"/>
                <a:cs typeface="Times New Roman" pitchFamily="18" charset="0"/>
              </a:rPr>
              <a:t>Cách </a:t>
            </a:r>
            <a:r>
              <a:rPr lang="vi-VN" sz="2800" b="1" dirty="0" smtClean="0">
                <a:latin typeface="Times New Roman" pitchFamily="18" charset="0"/>
                <a:cs typeface="Times New Roman" pitchFamily="18" charset="0"/>
              </a:rPr>
              <a:t>chơi</a:t>
            </a:r>
            <a:endParaRPr lang="vi-VN" sz="2800" b="1"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Người </a:t>
            </a:r>
            <a:r>
              <a:rPr lang="vi-VN" sz="2800" dirty="0">
                <a:latin typeface="Times New Roman" pitchFamily="18" charset="0"/>
                <a:cs typeface="Times New Roman" pitchFamily="18" charset="0"/>
              </a:rPr>
              <a:t>chơi cùng nhau oẳn tù tì để chọn ra một người chơi thua, đóng vai Cáo. Người chơi đóng vai Cáo nhận chiếc mũ cáo và đội lên đầu để phân biệt.</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Bắt </a:t>
            </a:r>
            <a:r>
              <a:rPr lang="vi-VN" sz="2800" dirty="0">
                <a:latin typeface="Times New Roman" pitchFamily="18" charset="0"/>
                <a:cs typeface="Times New Roman" pitchFamily="18" charset="0"/>
              </a:rPr>
              <a:t>đầu trò chơi, những người chơi còn lại nắm tay nhau thành vòng tròn, cáo ngồi giữa vòng tròn. Người chơi vừa đi xung quanh vừa nói “ Cáo ơi ngủ à!”.</a:t>
            </a:r>
          </a:p>
        </p:txBody>
      </p:sp>
    </p:spTree>
    <p:extLst>
      <p:ext uri="{BB962C8B-B14F-4D97-AF65-F5344CB8AC3E}">
        <p14:creationId xmlns:p14="http://schemas.microsoft.com/office/powerpoint/2010/main" val="3960567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59892" y="457200"/>
            <a:ext cx="5962680" cy="8297272"/>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dirty="0"/>
          </a:p>
        </p:txBody>
      </p:sp>
      <p:sp>
        <p:nvSpPr>
          <p:cNvPr id="6" name="Rectangle 5"/>
          <p:cNvSpPr/>
          <p:nvPr/>
        </p:nvSpPr>
        <p:spPr>
          <a:xfrm>
            <a:off x="736132" y="1112572"/>
            <a:ext cx="5410200" cy="6986528"/>
          </a:xfrm>
          <a:prstGeom prst="rect">
            <a:avLst/>
          </a:prstGeom>
        </p:spPr>
        <p:txBody>
          <a:bodyPr wrap="square">
            <a:spAutoFit/>
          </a:bodyPr>
          <a:lstStyle/>
          <a:p>
            <a:pPr algn="just"/>
            <a:r>
              <a:rPr lang="en-US" sz="2800" dirty="0" smtClean="0">
                <a:latin typeface="+mj-lt"/>
              </a:rPr>
              <a:t>	</a:t>
            </a:r>
            <a:r>
              <a:rPr lang="vi-VN" sz="2800" dirty="0" smtClean="0">
                <a:latin typeface="+mj-lt"/>
              </a:rPr>
              <a:t>Khi </a:t>
            </a:r>
            <a:r>
              <a:rPr lang="vi-VN" sz="2800" dirty="0">
                <a:latin typeface="+mj-lt"/>
              </a:rPr>
              <a:t>nghe các bạn hỏi một vài lần, Cáo sẽ kêu “ Hừm hừm” , vươn vai thể hiện là đã thức dậy. Tất cả người chơi nhảy lò cò và tản ra. Cáo cũng đứng dậy, nhảy lò cò đuổi bắt các bạn.</a:t>
            </a:r>
          </a:p>
          <a:p>
            <a:pPr algn="just"/>
            <a:r>
              <a:rPr lang="en-US" sz="2800" dirty="0" smtClean="0">
                <a:latin typeface="+mj-lt"/>
              </a:rPr>
              <a:t>	</a:t>
            </a:r>
            <a:r>
              <a:rPr lang="vi-VN" sz="2800" dirty="0" smtClean="0">
                <a:latin typeface="+mj-lt"/>
              </a:rPr>
              <a:t>Người </a:t>
            </a:r>
            <a:r>
              <a:rPr lang="vi-VN" sz="2800" dirty="0">
                <a:latin typeface="+mj-lt"/>
              </a:rPr>
              <a:t>chơi nào bị cáo “ bắt” sẽ bị nhốt vào “ chuồng” ( một khu vực nào đó trên sân chơi). Muốn cứu người chơi bị “bắt”, người chơi khác cần phải chạm vào người chơi đó.</a:t>
            </a:r>
          </a:p>
          <a:p>
            <a:pPr algn="just"/>
            <a:r>
              <a:rPr lang="en-US" sz="2800" dirty="0" smtClean="0">
                <a:latin typeface="+mj-lt"/>
              </a:rPr>
              <a:t>	</a:t>
            </a:r>
            <a:r>
              <a:rPr lang="vi-VN" sz="2800" dirty="0" smtClean="0">
                <a:latin typeface="+mj-lt"/>
              </a:rPr>
              <a:t>Sau </a:t>
            </a:r>
            <a:r>
              <a:rPr lang="vi-VN" sz="2800" dirty="0">
                <a:latin typeface="+mj-lt"/>
              </a:rPr>
              <a:t>một khoảng thời gian chơi, có thể đổi nhân vật cáo bằng 1 trong số những người bị “bắt” hoặc tiến hành oẳn tù tì và chơi lại từ đầu.</a:t>
            </a:r>
          </a:p>
        </p:txBody>
      </p:sp>
    </p:spTree>
    <p:extLst>
      <p:ext uri="{BB962C8B-B14F-4D97-AF65-F5344CB8AC3E}">
        <p14:creationId xmlns:p14="http://schemas.microsoft.com/office/powerpoint/2010/main" val="3045709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14</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CMS</dc:creator>
  <cp:lastModifiedBy>CMS</cp:lastModifiedBy>
  <cp:revision>3</cp:revision>
  <dcterms:created xsi:type="dcterms:W3CDTF">2023-03-23T03:59:20Z</dcterms:created>
  <dcterms:modified xsi:type="dcterms:W3CDTF">2023-03-23T04:22:10Z</dcterms:modified>
</cp:coreProperties>
</file>