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8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0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7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7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4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7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6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9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0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2F87-EA2E-4A04-80CF-41617BA1678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E7BF9-B1E9-4E3F-B8FB-C60B71D9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7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914400" y="685800"/>
            <a:ext cx="480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DÂN GIAN "CÁO VÀ THỎ"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6132" y="6477000"/>
            <a:ext cx="54599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léo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Trò chơi vận động\HÌNH\CÁO VÀ TH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84" y="1981200"/>
            <a:ext cx="528169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94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752460" y="685800"/>
            <a:ext cx="53775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hang 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nấp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5787" y="4225230"/>
            <a:ext cx="53542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Kẻo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1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665584" y="914400"/>
            <a:ext cx="550661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3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736132" y="685800"/>
            <a:ext cx="5410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gừm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gừm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ướng dẫn chơi trò chơi “Chó sói xấu tính”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4953000" cy="3590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1377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609600" y="5257800"/>
            <a:ext cx="5638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2: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cáchchơi1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                                                                                                    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ướng dẫn tổ chức Trò chơi Cáo và Thỏ cho các bé [DỄ DÀNG]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5105400" cy="40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84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176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2023-03-23T04:33:22Z</dcterms:created>
  <dcterms:modified xsi:type="dcterms:W3CDTF">2023-03-23T05:41:58Z</dcterms:modified>
</cp:coreProperties>
</file>