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9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0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0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7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6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0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7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3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AF205-879F-4868-8E6D-320D5CF59FAA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EB844-E5D0-4A01-8640-37D2C71A3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5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788700" y="514350"/>
            <a:ext cx="75992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tậ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09" y="1676399"/>
            <a:ext cx="7315200" cy="470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69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09" y="685800"/>
            <a:ext cx="7315200" cy="547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318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09" y="685800"/>
            <a:ext cx="7315200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587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09" y="706582"/>
            <a:ext cx="7315200" cy="5560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302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FAMILY</cp:lastModifiedBy>
  <cp:revision>1</cp:revision>
  <dcterms:created xsi:type="dcterms:W3CDTF">2023-03-25T04:28:09Z</dcterms:created>
  <dcterms:modified xsi:type="dcterms:W3CDTF">2023-03-25T04:36:36Z</dcterms:modified>
</cp:coreProperties>
</file>