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22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868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84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3754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10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397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506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419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26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16769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1601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6E4991-89E9-487F-9DCD-9FDA326D7219}" type="datetimeFigureOut">
              <a:rPr lang="en-US" smtClean="0"/>
              <a:t>3/24/2023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404F7-A932-4557-B3B7-F85BDFAE840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4399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613189" y="342900"/>
            <a:ext cx="7950240" cy="6222954"/>
          </a:xfrm>
          <a:prstGeom prst="rect">
            <a:avLst/>
          </a:prstGeom>
          <a:solidFill>
            <a:schemeClr val="bg1"/>
          </a:solidFill>
          <a:ln w="57150">
            <a:solidFill>
              <a:srgbClr val="007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sz="1800" dirty="0"/>
          </a:p>
        </p:txBody>
      </p:sp>
      <p:sp>
        <p:nvSpPr>
          <p:cNvPr id="5" name="Rectangle 4"/>
          <p:cNvSpPr/>
          <p:nvPr/>
        </p:nvSpPr>
        <p:spPr>
          <a:xfrm>
            <a:off x="535195" y="514350"/>
            <a:ext cx="810622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Vận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cơ</a:t>
            </a:r>
            <a:r>
              <a:rPr lang="en-GB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800" b="1" dirty="0" err="1" smtClean="0">
                <a:latin typeface="Times New Roman" pitchFamily="18" charset="0"/>
                <a:cs typeface="Times New Roman" pitchFamily="18" charset="0"/>
              </a:rPr>
              <a:t>bản</a:t>
            </a:r>
            <a:endParaRPr lang="en-GB" sz="2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GB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“CHẠY 18m TRONG KHOẢNG 10 </a:t>
            </a:r>
            <a:r>
              <a:rPr lang="en-GB" sz="28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giây"</a:t>
            </a:r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788700" y="4724400"/>
            <a:ext cx="7599218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18m 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khoảng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endParaRPr lang="en-GB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Cho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hướng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cúi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mắt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nhìn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theo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dõi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đếm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1-10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đương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thời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gian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giây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đồ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đích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phát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chạy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tới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lấy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nhẹ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nhàng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en-GB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CMS\Desktop\kho học liệu toán lá năm học 22-23\Phát triển thể chất\Vận động cơ bản\HÌNH\CHẠY 18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6609" y="1676400"/>
            <a:ext cx="4343400" cy="283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13913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18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CMS</dc:creator>
  <cp:lastModifiedBy>CMS</cp:lastModifiedBy>
  <cp:revision>2</cp:revision>
  <dcterms:created xsi:type="dcterms:W3CDTF">2023-03-23T23:53:09Z</dcterms:created>
  <dcterms:modified xsi:type="dcterms:W3CDTF">2023-03-24T00:05:37Z</dcterms:modified>
</cp:coreProperties>
</file>