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290F-97B9-4CD3-957E-37A8E5046D3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B09F-CFB5-4487-BD43-4A2F4BEC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961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88317" y="840928"/>
            <a:ext cx="4220852" cy="6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PHÒNG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GIÁO DỤC &amp; ĐÀO TẠO QUẬN 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MẦM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NON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TUỔI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THƠ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525046" y="7389350"/>
            <a:ext cx="3825008" cy="745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843209" y="1929442"/>
            <a:ext cx="3199354" cy="1508042"/>
          </a:xfrm>
          <a:prstGeom prst="rect">
            <a:avLst/>
          </a:prstGeom>
          <a:ln w="1905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ỌC LIỆU 22-23\THƯ VIỆN SỐ - KHO HỌC LIỆU\MỤC LỤC THƯ VIỆN SỐ\BÁC HỒ VỚI THIẾU NHI\HOẠT ĐỘNG CÔ VÀ TRẺ TRƯỜNG MNTT8 TẠI KHÔNG GIAN VHHCM\bát ch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1" y="3261049"/>
            <a:ext cx="4995863" cy="37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199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762000"/>
            <a:ext cx="5715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11      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5715000" cy="55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muỗng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hắng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giục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Ra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tin.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rớt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267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199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85800"/>
            <a:ext cx="5562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Theo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con,    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con……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Qua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…..; …..)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G:\bác tháng 11\webbát chè\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10000"/>
            <a:ext cx="2807811" cy="227647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6" descr="G:\bác tháng 11\webbát chè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5486400"/>
            <a:ext cx="2807811" cy="2451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3400" y="74676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(31/10/2022)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0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358</Words>
  <Application>Microsoft Office PowerPoint</Application>
  <PresentationFormat>On-screen Show (4:3)</PresentationFormat>
  <Paragraphs>61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CMS</cp:lastModifiedBy>
  <cp:revision>2</cp:revision>
  <dcterms:created xsi:type="dcterms:W3CDTF">2023-03-14T12:07:09Z</dcterms:created>
  <dcterms:modified xsi:type="dcterms:W3CDTF">2023-03-16T09:26:48Z</dcterms:modified>
</cp:coreProperties>
</file>