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292" y="-10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32F321-892B-406C-B057-5E11DB29EFD6}"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406AE-FAA8-4B9B-A557-81DF249D74BF}" type="slidenum">
              <a:rPr lang="en-US" smtClean="0"/>
              <a:t>‹#›</a:t>
            </a:fld>
            <a:endParaRPr lang="en-US"/>
          </a:p>
        </p:txBody>
      </p:sp>
    </p:spTree>
    <p:extLst>
      <p:ext uri="{BB962C8B-B14F-4D97-AF65-F5344CB8AC3E}">
        <p14:creationId xmlns:p14="http://schemas.microsoft.com/office/powerpoint/2010/main" val="2123679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32F321-892B-406C-B057-5E11DB29EFD6}"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406AE-FAA8-4B9B-A557-81DF249D74BF}" type="slidenum">
              <a:rPr lang="en-US" smtClean="0"/>
              <a:t>‹#›</a:t>
            </a:fld>
            <a:endParaRPr lang="en-US"/>
          </a:p>
        </p:txBody>
      </p:sp>
    </p:spTree>
    <p:extLst>
      <p:ext uri="{BB962C8B-B14F-4D97-AF65-F5344CB8AC3E}">
        <p14:creationId xmlns:p14="http://schemas.microsoft.com/office/powerpoint/2010/main" val="2905867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32F321-892B-406C-B057-5E11DB29EFD6}"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406AE-FAA8-4B9B-A557-81DF249D74BF}" type="slidenum">
              <a:rPr lang="en-US" smtClean="0"/>
              <a:t>‹#›</a:t>
            </a:fld>
            <a:endParaRPr lang="en-US"/>
          </a:p>
        </p:txBody>
      </p:sp>
    </p:spTree>
    <p:extLst>
      <p:ext uri="{BB962C8B-B14F-4D97-AF65-F5344CB8AC3E}">
        <p14:creationId xmlns:p14="http://schemas.microsoft.com/office/powerpoint/2010/main" val="3772183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32F321-892B-406C-B057-5E11DB29EFD6}"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406AE-FAA8-4B9B-A557-81DF249D74BF}" type="slidenum">
              <a:rPr lang="en-US" smtClean="0"/>
              <a:t>‹#›</a:t>
            </a:fld>
            <a:endParaRPr lang="en-US"/>
          </a:p>
        </p:txBody>
      </p:sp>
    </p:spTree>
    <p:extLst>
      <p:ext uri="{BB962C8B-B14F-4D97-AF65-F5344CB8AC3E}">
        <p14:creationId xmlns:p14="http://schemas.microsoft.com/office/powerpoint/2010/main" val="1765414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32F321-892B-406C-B057-5E11DB29EFD6}"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406AE-FAA8-4B9B-A557-81DF249D74BF}" type="slidenum">
              <a:rPr lang="en-US" smtClean="0"/>
              <a:t>‹#›</a:t>
            </a:fld>
            <a:endParaRPr lang="en-US"/>
          </a:p>
        </p:txBody>
      </p:sp>
    </p:spTree>
    <p:extLst>
      <p:ext uri="{BB962C8B-B14F-4D97-AF65-F5344CB8AC3E}">
        <p14:creationId xmlns:p14="http://schemas.microsoft.com/office/powerpoint/2010/main" val="3236380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32F321-892B-406C-B057-5E11DB29EFD6}" type="datetimeFigureOut">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9406AE-FAA8-4B9B-A557-81DF249D74BF}" type="slidenum">
              <a:rPr lang="en-US" smtClean="0"/>
              <a:t>‹#›</a:t>
            </a:fld>
            <a:endParaRPr lang="en-US"/>
          </a:p>
        </p:txBody>
      </p:sp>
    </p:spTree>
    <p:extLst>
      <p:ext uri="{BB962C8B-B14F-4D97-AF65-F5344CB8AC3E}">
        <p14:creationId xmlns:p14="http://schemas.microsoft.com/office/powerpoint/2010/main" val="1280799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32F321-892B-406C-B057-5E11DB29EFD6}" type="datetimeFigureOut">
              <a:rPr lang="en-US" smtClean="0"/>
              <a:t>3/23/2023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9406AE-FAA8-4B9B-A557-81DF249D74BF}" type="slidenum">
              <a:rPr lang="en-US" smtClean="0"/>
              <a:t>‹#›</a:t>
            </a:fld>
            <a:endParaRPr lang="en-US"/>
          </a:p>
        </p:txBody>
      </p:sp>
    </p:spTree>
    <p:extLst>
      <p:ext uri="{BB962C8B-B14F-4D97-AF65-F5344CB8AC3E}">
        <p14:creationId xmlns:p14="http://schemas.microsoft.com/office/powerpoint/2010/main" val="336758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32F321-892B-406C-B057-5E11DB29EFD6}" type="datetimeFigureOut">
              <a:rPr lang="en-US" smtClean="0"/>
              <a:t>3/23/2023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9406AE-FAA8-4B9B-A557-81DF249D74BF}" type="slidenum">
              <a:rPr lang="en-US" smtClean="0"/>
              <a:t>‹#›</a:t>
            </a:fld>
            <a:endParaRPr lang="en-US"/>
          </a:p>
        </p:txBody>
      </p:sp>
    </p:spTree>
    <p:extLst>
      <p:ext uri="{BB962C8B-B14F-4D97-AF65-F5344CB8AC3E}">
        <p14:creationId xmlns:p14="http://schemas.microsoft.com/office/powerpoint/2010/main" val="4055437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32F321-892B-406C-B057-5E11DB29EFD6}" type="datetimeFigureOut">
              <a:rPr lang="en-US" smtClean="0"/>
              <a:t>3/23/2023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9406AE-FAA8-4B9B-A557-81DF249D74BF}" type="slidenum">
              <a:rPr lang="en-US" smtClean="0"/>
              <a:t>‹#›</a:t>
            </a:fld>
            <a:endParaRPr lang="en-US"/>
          </a:p>
        </p:txBody>
      </p:sp>
    </p:spTree>
    <p:extLst>
      <p:ext uri="{BB962C8B-B14F-4D97-AF65-F5344CB8AC3E}">
        <p14:creationId xmlns:p14="http://schemas.microsoft.com/office/powerpoint/2010/main" val="1217128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32F321-892B-406C-B057-5E11DB29EFD6}" type="datetimeFigureOut">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9406AE-FAA8-4B9B-A557-81DF249D74BF}" type="slidenum">
              <a:rPr lang="en-US" smtClean="0"/>
              <a:t>‹#›</a:t>
            </a:fld>
            <a:endParaRPr lang="en-US"/>
          </a:p>
        </p:txBody>
      </p:sp>
    </p:spTree>
    <p:extLst>
      <p:ext uri="{BB962C8B-B14F-4D97-AF65-F5344CB8AC3E}">
        <p14:creationId xmlns:p14="http://schemas.microsoft.com/office/powerpoint/2010/main" val="1554538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32F321-892B-406C-B057-5E11DB29EFD6}" type="datetimeFigureOut">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9406AE-FAA8-4B9B-A557-81DF249D74BF}" type="slidenum">
              <a:rPr lang="en-US" smtClean="0"/>
              <a:t>‹#›</a:t>
            </a:fld>
            <a:endParaRPr lang="en-US"/>
          </a:p>
        </p:txBody>
      </p:sp>
    </p:spTree>
    <p:extLst>
      <p:ext uri="{BB962C8B-B14F-4D97-AF65-F5344CB8AC3E}">
        <p14:creationId xmlns:p14="http://schemas.microsoft.com/office/powerpoint/2010/main" val="2519890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F432F321-892B-406C-B057-5E11DB29EFD6}" type="datetimeFigureOut">
              <a:rPr lang="en-US" smtClean="0"/>
              <a:t>3/23/2023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89406AE-FAA8-4B9B-A557-81DF249D74BF}" type="slidenum">
              <a:rPr lang="en-US" smtClean="0"/>
              <a:t>‹#›</a:t>
            </a:fld>
            <a:endParaRPr lang="en-US"/>
          </a:p>
        </p:txBody>
      </p:sp>
    </p:spTree>
    <p:extLst>
      <p:ext uri="{BB962C8B-B14F-4D97-AF65-F5344CB8AC3E}">
        <p14:creationId xmlns:p14="http://schemas.microsoft.com/office/powerpoint/2010/main" val="705151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59892" y="457200"/>
            <a:ext cx="5962680" cy="8297272"/>
          </a:xfrm>
          <a:prstGeom prst="rect">
            <a:avLst/>
          </a:prstGeom>
          <a:solidFill>
            <a:schemeClr val="bg1"/>
          </a:solidFill>
          <a:ln w="57150">
            <a:solidFill>
              <a:srgbClr val="007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800" dirty="0"/>
          </a:p>
        </p:txBody>
      </p:sp>
      <p:sp>
        <p:nvSpPr>
          <p:cNvPr id="5" name="WordArt 6"/>
          <p:cNvSpPr>
            <a:spLocks noChangeArrowheads="1" noChangeShapeType="1" noTextEdit="1"/>
          </p:cNvSpPr>
          <p:nvPr/>
        </p:nvSpPr>
        <p:spPr bwMode="auto">
          <a:xfrm>
            <a:off x="1078900" y="685800"/>
            <a:ext cx="4701751" cy="633414"/>
          </a:xfrm>
          <a:prstGeom prst="rect">
            <a:avLst/>
          </a:prstGeom>
        </p:spPr>
        <p:txBody>
          <a:bodyPr wrap="none" fromWordArt="1">
            <a:prstTxWarp prst="textPlain">
              <a:avLst>
                <a:gd name="adj" fmla="val 50000"/>
              </a:avLst>
            </a:prstTxWarp>
          </a:bodyPr>
          <a:lstStyle/>
          <a:p>
            <a:pPr algn="ctr"/>
            <a:r>
              <a:rPr lang="en-US" sz="3600" kern="10" dirty="0" err="1" smtClean="0">
                <a:ln w="9525">
                  <a:solidFill>
                    <a:srgbClr val="3333FF"/>
                  </a:solidFill>
                  <a:round/>
                  <a:headEnd/>
                  <a:tailEnd/>
                </a:ln>
                <a:solidFill>
                  <a:srgbClr val="3333FF"/>
                </a:solidFill>
                <a:latin typeface="Times New Roman" pitchFamily="18" charset="0"/>
                <a:cs typeface="Times New Roman" pitchFamily="18" charset="0"/>
              </a:rPr>
              <a:t>Trò</a:t>
            </a:r>
            <a:r>
              <a:rPr lang="en-US" sz="3600" kern="10" dirty="0" smtClean="0">
                <a:ln w="9525">
                  <a:solidFill>
                    <a:srgbClr val="3333FF"/>
                  </a:solidFill>
                  <a:round/>
                  <a:headEnd/>
                  <a:tailEnd/>
                </a:ln>
                <a:solidFill>
                  <a:srgbClr val="3333FF"/>
                </a:solidFill>
                <a:latin typeface="Times New Roman" pitchFamily="18" charset="0"/>
                <a:cs typeface="Times New Roman" pitchFamily="18" charset="0"/>
              </a:rPr>
              <a:t> </a:t>
            </a:r>
            <a:r>
              <a:rPr lang="en-US" sz="3600" kern="10" dirty="0" err="1" smtClean="0">
                <a:ln w="9525">
                  <a:solidFill>
                    <a:srgbClr val="3333FF"/>
                  </a:solidFill>
                  <a:round/>
                  <a:headEnd/>
                  <a:tailEnd/>
                </a:ln>
                <a:solidFill>
                  <a:srgbClr val="3333FF"/>
                </a:solidFill>
                <a:latin typeface="Times New Roman" pitchFamily="18" charset="0"/>
                <a:cs typeface="Times New Roman" pitchFamily="18" charset="0"/>
              </a:rPr>
              <a:t>chơi</a:t>
            </a:r>
            <a:r>
              <a:rPr lang="en-US" sz="3600" kern="10" dirty="0" smtClean="0">
                <a:ln w="9525">
                  <a:solidFill>
                    <a:srgbClr val="3333FF"/>
                  </a:solidFill>
                  <a:round/>
                  <a:headEnd/>
                  <a:tailEnd/>
                </a:ln>
                <a:solidFill>
                  <a:srgbClr val="3333FF"/>
                </a:solidFill>
                <a:latin typeface="Times New Roman" pitchFamily="18" charset="0"/>
                <a:cs typeface="Times New Roman" pitchFamily="18" charset="0"/>
              </a:rPr>
              <a:t> </a:t>
            </a:r>
            <a:r>
              <a:rPr lang="en-US" sz="3600" kern="10" dirty="0" err="1" smtClean="0">
                <a:ln w="9525">
                  <a:solidFill>
                    <a:srgbClr val="3333FF"/>
                  </a:solidFill>
                  <a:round/>
                  <a:headEnd/>
                  <a:tailEnd/>
                </a:ln>
                <a:solidFill>
                  <a:srgbClr val="3333FF"/>
                </a:solidFill>
                <a:latin typeface="Times New Roman" pitchFamily="18" charset="0"/>
                <a:cs typeface="Times New Roman" pitchFamily="18" charset="0"/>
              </a:rPr>
              <a:t>vận</a:t>
            </a:r>
            <a:r>
              <a:rPr lang="en-US" sz="3600" kern="10" dirty="0" smtClean="0">
                <a:ln w="9525">
                  <a:solidFill>
                    <a:srgbClr val="3333FF"/>
                  </a:solidFill>
                  <a:round/>
                  <a:headEnd/>
                  <a:tailEnd/>
                </a:ln>
                <a:solidFill>
                  <a:srgbClr val="3333FF"/>
                </a:solidFill>
                <a:latin typeface="Times New Roman" pitchFamily="18" charset="0"/>
                <a:cs typeface="Times New Roman" pitchFamily="18" charset="0"/>
              </a:rPr>
              <a:t> </a:t>
            </a:r>
            <a:r>
              <a:rPr lang="en-US" sz="3600" kern="10" dirty="0" err="1" smtClean="0">
                <a:ln w="9525">
                  <a:solidFill>
                    <a:srgbClr val="3333FF"/>
                  </a:solidFill>
                  <a:round/>
                  <a:headEnd/>
                  <a:tailEnd/>
                </a:ln>
                <a:solidFill>
                  <a:srgbClr val="3333FF"/>
                </a:solidFill>
                <a:latin typeface="Times New Roman" pitchFamily="18" charset="0"/>
                <a:cs typeface="Times New Roman" pitchFamily="18" charset="0"/>
              </a:rPr>
              <a:t>động</a:t>
            </a:r>
            <a:r>
              <a:rPr lang="en-US" sz="3600" kern="10" dirty="0">
                <a:ln w="9525">
                  <a:solidFill>
                    <a:srgbClr val="3333FF"/>
                  </a:solidFill>
                  <a:round/>
                  <a:headEnd/>
                  <a:tailEnd/>
                </a:ln>
                <a:solidFill>
                  <a:srgbClr val="3333FF"/>
                </a:solidFill>
                <a:latin typeface="Times New Roman" pitchFamily="18" charset="0"/>
                <a:cs typeface="Times New Roman" pitchFamily="18" charset="0"/>
              </a:rPr>
              <a:t> </a:t>
            </a:r>
            <a:r>
              <a:rPr lang="en-US" sz="3600" kern="10" dirty="0" smtClean="0">
                <a:ln w="9525">
                  <a:solidFill>
                    <a:srgbClr val="3333FF"/>
                  </a:solidFill>
                  <a:round/>
                  <a:headEnd/>
                  <a:tailEnd/>
                </a:ln>
                <a:solidFill>
                  <a:srgbClr val="3333FF"/>
                </a:solidFill>
                <a:latin typeface="Times New Roman" pitchFamily="18" charset="0"/>
                <a:cs typeface="Times New Roman" pitchFamily="18" charset="0"/>
              </a:rPr>
              <a:t> CƯỚP CỜ!</a:t>
            </a:r>
            <a:endParaRPr lang="en-US" sz="3600" kern="10" dirty="0" smtClean="0">
              <a:ln w="9525">
                <a:solidFill>
                  <a:srgbClr val="3333FF"/>
                </a:solidFill>
                <a:round/>
                <a:headEnd/>
                <a:tailEnd/>
              </a:ln>
              <a:solidFill>
                <a:srgbClr val="3333FF"/>
              </a:solidFill>
              <a:latin typeface="Times New Roman" pitchFamily="18" charset="0"/>
              <a:cs typeface="Times New Roman" pitchFamily="18" charset="0"/>
            </a:endParaRPr>
          </a:p>
        </p:txBody>
      </p:sp>
      <p:pic>
        <p:nvPicPr>
          <p:cNvPr id="1026" name="Picture 2" descr="C:\Users\CMS\Desktop\kho học liệu toán lá năm học 22-23\Phát triển thể chất\Trò chơi vận động\HÌNH\CƯỚP CỜ.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2400" y="1334765"/>
            <a:ext cx="5134750" cy="2667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656255" y="4044289"/>
            <a:ext cx="5592146" cy="4832092"/>
          </a:xfrm>
          <a:prstGeom prst="rect">
            <a:avLst/>
          </a:prstGeom>
        </p:spPr>
        <p:txBody>
          <a:bodyPr wrap="square">
            <a:spAutoFit/>
          </a:bodyPr>
          <a:lstStyle/>
          <a:p>
            <a:pPr algn="just"/>
            <a:r>
              <a:rPr lang="vi-VN" sz="2800" b="1" dirty="0">
                <a:latin typeface="+mj-lt"/>
              </a:rPr>
              <a:t>*Luật chơi:</a:t>
            </a:r>
            <a:r>
              <a:rPr lang="vi-VN" sz="2800" dirty="0">
                <a:latin typeface="+mj-lt"/>
              </a:rPr>
              <a:t> Trẻ chỉ được chạy lên cướp cờ khi nghe hiệu lệnh của cô. Khi đã cướp được cờ và đang cầm cờ trên tay, nếu bị bạn (đối thủ) vỗ hay chạm vào người sẽ là thua cuộc. Người chơi tìm cách lừa đối phương để mang được cờ về cho đội của mình. Người chơi không được ôm, giữ nhau cho bạn cướp cờ . Khoảng cách cờ đến hai đội phải bằng nhau để công bằng nhất.</a:t>
            </a:r>
            <a:endParaRPr lang="vi-VN" sz="2800" dirty="0">
              <a:latin typeface="+mj-lt"/>
            </a:endParaRPr>
          </a:p>
        </p:txBody>
      </p:sp>
    </p:spTree>
    <p:extLst>
      <p:ext uri="{BB962C8B-B14F-4D97-AF65-F5344CB8AC3E}">
        <p14:creationId xmlns:p14="http://schemas.microsoft.com/office/powerpoint/2010/main" val="3064104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59892" y="457200"/>
            <a:ext cx="5962680" cy="8297272"/>
          </a:xfrm>
          <a:prstGeom prst="rect">
            <a:avLst/>
          </a:prstGeom>
          <a:solidFill>
            <a:schemeClr val="bg1"/>
          </a:solidFill>
          <a:ln w="57150">
            <a:solidFill>
              <a:srgbClr val="007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800" dirty="0"/>
          </a:p>
        </p:txBody>
      </p:sp>
      <p:sp>
        <p:nvSpPr>
          <p:cNvPr id="6" name="Rectangle 5"/>
          <p:cNvSpPr/>
          <p:nvPr/>
        </p:nvSpPr>
        <p:spPr>
          <a:xfrm>
            <a:off x="533400" y="685800"/>
            <a:ext cx="5791200" cy="4832092"/>
          </a:xfrm>
          <a:prstGeom prst="rect">
            <a:avLst/>
          </a:prstGeom>
        </p:spPr>
        <p:txBody>
          <a:bodyPr wrap="square">
            <a:spAutoFit/>
          </a:bodyPr>
          <a:lstStyle/>
          <a:p>
            <a:pPr algn="just"/>
            <a:r>
              <a:rPr lang="vi-VN" sz="2800" b="1" dirty="0">
                <a:latin typeface="+mj-lt"/>
              </a:rPr>
              <a:t>*Cách chơi</a:t>
            </a:r>
            <a:r>
              <a:rPr lang="vi-VN" sz="2800" dirty="0">
                <a:latin typeface="+mj-lt"/>
              </a:rPr>
              <a:t>: Cô là người quản trò. Cho trẻ chia làm 2 nhóm, mỗi nhóm gồm 5 bạn, đứng hàng ngang ở vạch xuất phát của đội mình. Cô cho trẻ đếm theo số thứ tự 1,2,3,4,5 và trẻ phải nhớ số thứ tự của mình. Khi cô gọi đến số nào thì trẻ  mang số đó của 2 đội phải chạy lên và cướp cờ chạy về cho đội mình. Nếu hết cờ mà đội nào cướp được nhiều cờ hơn thì đội đó chiến thắng</a:t>
            </a:r>
            <a:r>
              <a:rPr lang="vi-VN" sz="2800" dirty="0" smtClean="0">
                <a:latin typeface="+mj-lt"/>
              </a:rPr>
              <a:t>.</a:t>
            </a:r>
            <a:endParaRPr lang="vi-VN" sz="2800" dirty="0">
              <a:latin typeface="+mj-lt"/>
            </a:endParaRPr>
          </a:p>
        </p:txBody>
      </p:sp>
      <p:pic>
        <p:nvPicPr>
          <p:cNvPr id="2050" name="Picture 2" descr="C:\Users\CMS\Desktop\kho học liệu toán lá năm học 22-23\Phát triển thể chất\Trò chơi vận động\HÌNH\CƯỚP CỜ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611" y="5480570"/>
            <a:ext cx="5319241" cy="2970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540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72</Words>
  <Application>Microsoft Office PowerPoint</Application>
  <PresentationFormat>On-screen Show (4:3)</PresentationFormat>
  <Paragraphs>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CMS</dc:creator>
  <cp:lastModifiedBy>CMS</cp:lastModifiedBy>
  <cp:revision>3</cp:revision>
  <dcterms:created xsi:type="dcterms:W3CDTF">2023-03-23T04:10:47Z</dcterms:created>
  <dcterms:modified xsi:type="dcterms:W3CDTF">2023-03-23T04:34:23Z</dcterms:modified>
</cp:coreProperties>
</file>