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2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4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2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0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7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8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6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6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9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1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B14DB-BBA3-479C-9B1A-3127233ABA1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A689-EFF8-48F4-AC6E-B38DA947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3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788701" y="514350"/>
            <a:ext cx="75992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“ĐI BẰNG MÉP NGOÀI BÀN CHÂN-ĐI KHỤY GỐI"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8700" y="4572000"/>
            <a:ext cx="7599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dồn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luân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phiên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khuỵu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3m,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khuỵu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vung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thăn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 &gt;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ĐI ME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3352800" cy="252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MS\Desktop\kho học liệu toán lá năm học 22-23\Phát triển thể chất\Vận động cơ bản\HÌNH\ĐI KHỤYU GỐ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309" y="1659082"/>
            <a:ext cx="3653489" cy="255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009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2023-03-23T23:53:50Z</dcterms:created>
  <dcterms:modified xsi:type="dcterms:W3CDTF">2023-03-24T01:24:58Z</dcterms:modified>
</cp:coreProperties>
</file>