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4D013-7676-43A7-A6FC-DFAB9905A2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A4E2-A7F2-4318-BBB4-3E3A6A17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3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4D013-7676-43A7-A6FC-DFAB9905A2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A4E2-A7F2-4318-BBB4-3E3A6A17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19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4D013-7676-43A7-A6FC-DFAB9905A2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A4E2-A7F2-4318-BBB4-3E3A6A17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50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4D013-7676-43A7-A6FC-DFAB9905A2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A4E2-A7F2-4318-BBB4-3E3A6A17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5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4D013-7676-43A7-A6FC-DFAB9905A2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A4E2-A7F2-4318-BBB4-3E3A6A17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7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4D013-7676-43A7-A6FC-DFAB9905A2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A4E2-A7F2-4318-BBB4-3E3A6A17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1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4D013-7676-43A7-A6FC-DFAB9905A2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A4E2-A7F2-4318-BBB4-3E3A6A17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52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4D013-7676-43A7-A6FC-DFAB9905A2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A4E2-A7F2-4318-BBB4-3E3A6A17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03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4D013-7676-43A7-A6FC-DFAB9905A2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A4E2-A7F2-4318-BBB4-3E3A6A17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1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4D013-7676-43A7-A6FC-DFAB9905A2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A4E2-A7F2-4318-BBB4-3E3A6A17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4D013-7676-43A7-A6FC-DFAB9905A2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A4E2-A7F2-4318-BBB4-3E3A6A17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4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4D013-7676-43A7-A6FC-DFAB9905A2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BA4E2-A7F2-4318-BBB4-3E3A6A17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6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914400" y="506692"/>
            <a:ext cx="73054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“ĐI NỐI BÀN CHÂN TIẾN, LÙI"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88309" y="1495097"/>
            <a:ext cx="3657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lùi</a:t>
            </a:r>
            <a:endParaRPr lang="en-GB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hông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dang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gót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lùi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dọc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gót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lùi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lùi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CMS\Desktop\kho học liệu toán lá năm học 22-23\Phát triển thể chất\Vận động cơ bản\HÌNH\TIẾN LÙI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22"/>
          <a:stretch/>
        </p:blipFill>
        <p:spPr bwMode="auto">
          <a:xfrm>
            <a:off x="910771" y="1219200"/>
            <a:ext cx="340378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8782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4</cp:revision>
  <dcterms:created xsi:type="dcterms:W3CDTF">2023-03-23T23:54:00Z</dcterms:created>
  <dcterms:modified xsi:type="dcterms:W3CDTF">2023-03-24T01:27:01Z</dcterms:modified>
</cp:coreProperties>
</file>