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3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1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5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5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7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1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5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0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1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4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4D013-7676-43A7-A6FC-DFAB9905A2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A4E2-A7F2-4318-BBB4-3E3A6A175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6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506692"/>
            <a:ext cx="7305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“ĐI NỐI BÀN CHÂN TIẾN, LÙI"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8309" y="1495097"/>
            <a:ext cx="3657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lùi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dang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gót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gót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TIẾN LÙ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2"/>
          <a:stretch/>
        </p:blipFill>
        <p:spPr bwMode="auto">
          <a:xfrm>
            <a:off x="910771" y="1219200"/>
            <a:ext cx="340378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782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4</cp:revision>
  <dcterms:created xsi:type="dcterms:W3CDTF">2023-03-23T23:54:00Z</dcterms:created>
  <dcterms:modified xsi:type="dcterms:W3CDTF">2023-03-24T01:27:01Z</dcterms:modified>
</cp:coreProperties>
</file>