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2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8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9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2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7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9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8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3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7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1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783DE-0319-4F03-B6EE-04A036F78EED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6E24B-38F3-4A26-B072-9904E883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5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14350"/>
            <a:ext cx="74735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“ĐI TRÊN DÂY (DÂY ĐẶT TRÊN SÀN)"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4724400"/>
            <a:ext cx="7599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3-4 m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nilong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ở 1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ĐI DÂY TRÊN SÀ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745" y="1600200"/>
            <a:ext cx="7086600" cy="301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61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2023-03-24T01:29:25Z</dcterms:created>
  <dcterms:modified xsi:type="dcterms:W3CDTF">2023-03-24T01:43:25Z</dcterms:modified>
</cp:coreProperties>
</file>