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E940-F60A-4C23-95BC-94E9C5828A7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1B92-009E-46E1-8C82-AA9733C2B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2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E940-F60A-4C23-95BC-94E9C5828A7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1B92-009E-46E1-8C82-AA9733C2B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4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E940-F60A-4C23-95BC-94E9C5828A7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1B92-009E-46E1-8C82-AA9733C2B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9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E940-F60A-4C23-95BC-94E9C5828A7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1B92-009E-46E1-8C82-AA9733C2B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1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E940-F60A-4C23-95BC-94E9C5828A7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1B92-009E-46E1-8C82-AA9733C2B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2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E940-F60A-4C23-95BC-94E9C5828A7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1B92-009E-46E1-8C82-AA9733C2B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8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E940-F60A-4C23-95BC-94E9C5828A7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1B92-009E-46E1-8C82-AA9733C2B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2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E940-F60A-4C23-95BC-94E9C5828A7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1B92-009E-46E1-8C82-AA9733C2B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2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E940-F60A-4C23-95BC-94E9C5828A7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1B92-009E-46E1-8C82-AA9733C2B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E940-F60A-4C23-95BC-94E9C5828A7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1B92-009E-46E1-8C82-AA9733C2B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7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E940-F60A-4C23-95BC-94E9C5828A7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1B92-009E-46E1-8C82-AA9733C2B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2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E940-F60A-4C23-95BC-94E9C5828A7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1B92-009E-46E1-8C82-AA9733C2B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1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14400" y="514350"/>
            <a:ext cx="74735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“ĐI TRÊN VÁN KÊ DỐC"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8700" y="4724400"/>
            <a:ext cx="75992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ván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dốc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ván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2-2,5m,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30cm,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30cm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dang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ván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GV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GV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Vận động cơ bản\HÌNH\ĐI TRÊN VÁN KÊ DỐ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19200"/>
            <a:ext cx="4495800" cy="334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77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3</cp:revision>
  <dcterms:created xsi:type="dcterms:W3CDTF">2023-03-23T23:54:07Z</dcterms:created>
  <dcterms:modified xsi:type="dcterms:W3CDTF">2023-03-24T01:30:51Z</dcterms:modified>
</cp:coreProperties>
</file>