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8505-EF8F-4100-BFED-49E70A9690ED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A2B0B-4FF4-4330-92B0-4F066C82C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355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8505-EF8F-4100-BFED-49E70A9690ED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A2B0B-4FF4-4330-92B0-4F066C82C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83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8505-EF8F-4100-BFED-49E70A9690ED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A2B0B-4FF4-4330-92B0-4F066C82C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777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8505-EF8F-4100-BFED-49E70A9690ED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A2B0B-4FF4-4330-92B0-4F066C82C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373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8505-EF8F-4100-BFED-49E70A9690ED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A2B0B-4FF4-4330-92B0-4F066C82C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876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8505-EF8F-4100-BFED-49E70A9690ED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A2B0B-4FF4-4330-92B0-4F066C82C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107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8505-EF8F-4100-BFED-49E70A9690ED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A2B0B-4FF4-4330-92B0-4F066C82C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108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8505-EF8F-4100-BFED-49E70A9690ED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A2B0B-4FF4-4330-92B0-4F066C82C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261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8505-EF8F-4100-BFED-49E70A9690ED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A2B0B-4FF4-4330-92B0-4F066C82C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417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8505-EF8F-4100-BFED-49E70A9690ED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A2B0B-4FF4-4330-92B0-4F066C82C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442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8505-EF8F-4100-BFED-49E70A9690ED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A2B0B-4FF4-4330-92B0-4F066C82C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13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A8505-EF8F-4100-BFED-49E70A9690ED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A2B0B-4FF4-4330-92B0-4F066C82C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51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457200"/>
            <a:ext cx="8305800" cy="60198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0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5" name="Picture 2" descr="Dạy bài thơ con vỏi con voi | Mầm non Hoa Sen 1 - KV 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889000"/>
            <a:ext cx="7391400" cy="515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2752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CMS</dc:creator>
  <cp:lastModifiedBy>CMS</cp:lastModifiedBy>
  <cp:revision>1</cp:revision>
  <dcterms:created xsi:type="dcterms:W3CDTF">2023-03-21T08:44:25Z</dcterms:created>
  <dcterms:modified xsi:type="dcterms:W3CDTF">2023-03-21T08:47:36Z</dcterms:modified>
</cp:coreProperties>
</file>