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4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1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5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3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2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8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4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39F6-C0A4-4E96-8485-F07009463500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E11F5-8B91-4338-92E4-42A14F457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9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902554"/>
            <a:ext cx="6781800" cy="512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03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2023-03-21T08:46:58Z</dcterms:created>
  <dcterms:modified xsi:type="dcterms:W3CDTF">2023-03-21T08:48:47Z</dcterms:modified>
</cp:coreProperties>
</file>