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539F6-C0A4-4E96-8485-F07009463500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11F5-8B91-4338-92E4-42A14F457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82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539F6-C0A4-4E96-8485-F07009463500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11F5-8B91-4338-92E4-42A14F457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67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539F6-C0A4-4E96-8485-F07009463500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11F5-8B91-4338-92E4-42A14F457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840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539F6-C0A4-4E96-8485-F07009463500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11F5-8B91-4338-92E4-42A14F457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315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539F6-C0A4-4E96-8485-F07009463500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11F5-8B91-4338-92E4-42A14F457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6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539F6-C0A4-4E96-8485-F07009463500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11F5-8B91-4338-92E4-42A14F457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059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539F6-C0A4-4E96-8485-F07009463500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11F5-8B91-4338-92E4-42A14F457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32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539F6-C0A4-4E96-8485-F07009463500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11F5-8B91-4338-92E4-42A14F457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87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539F6-C0A4-4E96-8485-F07009463500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11F5-8B91-4338-92E4-42A14F457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025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539F6-C0A4-4E96-8485-F07009463500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11F5-8B91-4338-92E4-42A14F457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384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539F6-C0A4-4E96-8485-F07009463500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11F5-8B91-4338-92E4-42A14F457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47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539F6-C0A4-4E96-8485-F07009463500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E11F5-8B91-4338-92E4-42A14F457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91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457200"/>
            <a:ext cx="8305800" cy="60198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0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902554"/>
            <a:ext cx="6781800" cy="5129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03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CMS</dc:creator>
  <cp:lastModifiedBy>CMS</cp:lastModifiedBy>
  <cp:revision>1</cp:revision>
  <dcterms:created xsi:type="dcterms:W3CDTF">2023-03-21T08:46:58Z</dcterms:created>
  <dcterms:modified xsi:type="dcterms:W3CDTF">2023-03-21T08:48:47Z</dcterms:modified>
</cp:coreProperties>
</file>