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52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864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10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92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5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1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76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25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06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08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9C76-418F-4A7C-B4E3-993CB8BBEC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044D-E691-45AF-89C7-3CBEE1AE50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062466"/>
            <a:ext cx="6422618" cy="48092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04327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5" t="9199" r="18316" b="14993"/>
          <a:stretch/>
        </p:blipFill>
        <p:spPr bwMode="auto">
          <a:xfrm>
            <a:off x="1979712" y="2420888"/>
            <a:ext cx="4870795" cy="3172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8351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65" y="1260451"/>
            <a:ext cx="6790011" cy="10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590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457200"/>
            <a:ext cx="8305800" cy="6019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 t="11947" r="28141" b="6019"/>
          <a:stretch/>
        </p:blipFill>
        <p:spPr bwMode="auto">
          <a:xfrm>
            <a:off x="3707904" y="2290042"/>
            <a:ext cx="4608512" cy="2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1560" y="548680"/>
            <a:ext cx="7400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“dung”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xổm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9700" y="515719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63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90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CMS</cp:lastModifiedBy>
  <cp:revision>6</cp:revision>
  <dcterms:created xsi:type="dcterms:W3CDTF">2023-03-14T09:04:44Z</dcterms:created>
  <dcterms:modified xsi:type="dcterms:W3CDTF">2023-03-21T09:13:00Z</dcterms:modified>
</cp:coreProperties>
</file>