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1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4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4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2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3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0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4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0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2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278E4-B19D-47F0-BDB4-2748F6DE025D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4BA83-7E2E-4CAC-B1A6-4CF3C5A93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8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88700" y="514350"/>
            <a:ext cx="75992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18" y="1731818"/>
            <a:ext cx="7315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51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9" y="7620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61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FAMILY</cp:lastModifiedBy>
  <cp:revision>1</cp:revision>
  <dcterms:created xsi:type="dcterms:W3CDTF">2023-03-25T04:03:57Z</dcterms:created>
  <dcterms:modified xsi:type="dcterms:W3CDTF">2023-03-25T04:09:19Z</dcterms:modified>
</cp:coreProperties>
</file>