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BC7F-F56C-4FA3-83F4-8A77F38DF0F3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4FBE-3D00-4DD7-B0AC-D3DCCE3B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49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BC7F-F56C-4FA3-83F4-8A77F38DF0F3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4FBE-3D00-4DD7-B0AC-D3DCCE3B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3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BC7F-F56C-4FA3-83F4-8A77F38DF0F3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4FBE-3D00-4DD7-B0AC-D3DCCE3B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78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BC7F-F56C-4FA3-83F4-8A77F38DF0F3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4FBE-3D00-4DD7-B0AC-D3DCCE3B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5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BC7F-F56C-4FA3-83F4-8A77F38DF0F3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4FBE-3D00-4DD7-B0AC-D3DCCE3B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4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BC7F-F56C-4FA3-83F4-8A77F38DF0F3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4FBE-3D00-4DD7-B0AC-D3DCCE3B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57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BC7F-F56C-4FA3-83F4-8A77F38DF0F3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4FBE-3D00-4DD7-B0AC-D3DCCE3B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29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BC7F-F56C-4FA3-83F4-8A77F38DF0F3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4FBE-3D00-4DD7-B0AC-D3DCCE3B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8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BC7F-F56C-4FA3-83F4-8A77F38DF0F3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4FBE-3D00-4DD7-B0AC-D3DCCE3B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896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BC7F-F56C-4FA3-83F4-8A77F38DF0F3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4FBE-3D00-4DD7-B0AC-D3DCCE3B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71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BC7F-F56C-4FA3-83F4-8A77F38DF0F3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4FBE-3D00-4DD7-B0AC-D3DCCE3B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81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9BC7F-F56C-4FA3-83F4-8A77F38DF0F3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44FBE-3D00-4DD7-B0AC-D3DCCE3B6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55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914400" y="514350"/>
            <a:ext cx="74735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“NÉM TRÚNG ĐÍCH "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2555" y="4572000"/>
            <a:ext cx="75992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trúng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endParaRPr lang="en-GB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rổ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xô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,..)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40cm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1,4-1,6m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phái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nhắm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Cho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(2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pic>
        <p:nvPicPr>
          <p:cNvPr id="1026" name="Picture 2" descr="C:\Users\CMS\Desktop\kho học liệu toán lá năm học 22-23\Phát triển thể chất\Vận động cơ bản\HÌNH\NÉM DÍC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057" y="1143000"/>
            <a:ext cx="7440861" cy="3276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86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955964" y="685799"/>
            <a:ext cx="7239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trúng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1,5-2m so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1,5-2m.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40cm. TTCB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CMS\Desktop\kho học liệu toán lá năm học 22-23\Phát triển thể chất\Vận động cơ bản\HÌNH\NÉM ĐỨNG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435" y="2057400"/>
            <a:ext cx="6652057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4886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139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4</cp:revision>
  <dcterms:created xsi:type="dcterms:W3CDTF">2023-03-24T01:57:17Z</dcterms:created>
  <dcterms:modified xsi:type="dcterms:W3CDTF">2023-03-24T03:09:47Z</dcterms:modified>
</cp:coreProperties>
</file>