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4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7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5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2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9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1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8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BC7F-F56C-4FA3-83F4-8A77F38DF0F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4FBE-3D00-4DD7-B0AC-D3DCCE3B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514350"/>
            <a:ext cx="74735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“NÉM TRÚNG ĐÍCH 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555" y="4572000"/>
            <a:ext cx="7599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trúng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,..)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40cm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1,4-1,6m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nhắm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Cho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1026" name="Picture 2" descr="C:\Users\CMS\Desktop\kho học liệu toán lá năm học 22-23\Phát triển thể chất\Vận động cơ bản\HÌNH\NÉM DÍ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57" y="1143000"/>
            <a:ext cx="7440861" cy="327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86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55964" y="685799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trúng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1,5-2m so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1,5-2m.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40cm. TTCB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CMS\Desktop\kho học liệu toán lá năm học 22-23\Phát triển thể chất\Vận động cơ bản\HÌNH\NÉM ĐỨN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435" y="2057400"/>
            <a:ext cx="665205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88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4</cp:revision>
  <dcterms:created xsi:type="dcterms:W3CDTF">2023-03-24T01:57:17Z</dcterms:created>
  <dcterms:modified xsi:type="dcterms:W3CDTF">2023-03-24T03:09:47Z</dcterms:modified>
</cp:coreProperties>
</file>