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1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5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9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2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5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3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2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3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BE2C5-6A89-4E11-8606-9E6C1D4A65B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9395-521A-45B6-A29D-5C26A36C3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4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“NÉM XA BẰNG MỘT TAY (HAI TAY)"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46482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NÉM 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64" y="1503093"/>
            <a:ext cx="7315200" cy="289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454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2023-03-24T01:57:10Z</dcterms:created>
  <dcterms:modified xsi:type="dcterms:W3CDTF">2023-03-24T02:33:21Z</dcterms:modified>
</cp:coreProperties>
</file>