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E6F4-FEE7-48D6-A848-85DB8BBD23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A4-E0D1-4869-A393-9C2BD45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0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E6F4-FEE7-48D6-A848-85DB8BBD23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A4-E0D1-4869-A393-9C2BD45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4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E6F4-FEE7-48D6-A848-85DB8BBD23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A4-E0D1-4869-A393-9C2BD45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4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E6F4-FEE7-48D6-A848-85DB8BBD23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A4-E0D1-4869-A393-9C2BD45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3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E6F4-FEE7-48D6-A848-85DB8BBD23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A4-E0D1-4869-A393-9C2BD45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0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E6F4-FEE7-48D6-A848-85DB8BBD23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A4-E0D1-4869-A393-9C2BD45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1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E6F4-FEE7-48D6-A848-85DB8BBD23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A4-E0D1-4869-A393-9C2BD45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4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E6F4-FEE7-48D6-A848-85DB8BBD23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A4-E0D1-4869-A393-9C2BD45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01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E6F4-FEE7-48D6-A848-85DB8BBD23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A4-E0D1-4869-A393-9C2BD45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01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E6F4-FEE7-48D6-A848-85DB8BBD23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A4-E0D1-4869-A393-9C2BD45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92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E6F4-FEE7-48D6-A848-85DB8BBD23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7DA4-E0D1-4869-A393-9C2BD45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99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7E6F4-FEE7-48D6-A848-85DB8BBD23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E7DA4-E0D1-4869-A393-9C2BD45D60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7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647825" y="514350"/>
            <a:ext cx="800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“NHẢY LÒ CÒ 5m"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0991" y="4343400"/>
            <a:ext cx="759921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lò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5m: </a:t>
            </a:r>
          </a:p>
          <a:p>
            <a:pPr algn="just"/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gập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; 2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hông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dang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2-3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phái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chỡ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GV qui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dừng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lò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.. </a:t>
            </a:r>
          </a:p>
          <a:p>
            <a:pPr algn="just"/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co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nhảy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co),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dang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băng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CMS\Desktop\kho học liệu toán lá năm học 22-23\Phát triển thể chất\Vận động cơ bản\HÌNH\NHẢY LÒ CÒ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400" y="1295400"/>
            <a:ext cx="5486400" cy="279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554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2</cp:revision>
  <dcterms:created xsi:type="dcterms:W3CDTF">2023-03-24T03:29:52Z</dcterms:created>
  <dcterms:modified xsi:type="dcterms:W3CDTF">2023-03-24T03:51:11Z</dcterms:modified>
</cp:coreProperties>
</file>