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4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0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0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9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E6F4-FEE7-48D6-A848-85DB8BBD239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7DA4-E0D1-4869-A393-9C2BD45D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7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47825" y="51435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“NHẢY LÒ CÒ 5m"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0991" y="4343400"/>
            <a:ext cx="75992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5m: </a:t>
            </a: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gập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;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hông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chỡ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GV qui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algn="just"/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co),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dang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CMS\Desktop\kho học liệu toán lá năm học 22-23\Phát triển thể chất\Vận động cơ bản\HÌNH\NHẢY LÒ C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00" y="1295400"/>
            <a:ext cx="5486400" cy="279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554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2023-03-24T03:29:52Z</dcterms:created>
  <dcterms:modified xsi:type="dcterms:W3CDTF">2023-03-24T03:51:11Z</dcterms:modified>
</cp:coreProperties>
</file>