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821EE-DC02-4A6A-A430-3C4B3CA44D10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DB803-AC84-4E00-B3A9-77A706044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86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821EE-DC02-4A6A-A430-3C4B3CA44D10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DB803-AC84-4E00-B3A9-77A706044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605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821EE-DC02-4A6A-A430-3C4B3CA44D10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DB803-AC84-4E00-B3A9-77A706044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06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821EE-DC02-4A6A-A430-3C4B3CA44D10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DB803-AC84-4E00-B3A9-77A706044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13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821EE-DC02-4A6A-A430-3C4B3CA44D10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DB803-AC84-4E00-B3A9-77A706044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61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821EE-DC02-4A6A-A430-3C4B3CA44D10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DB803-AC84-4E00-B3A9-77A706044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885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821EE-DC02-4A6A-A430-3C4B3CA44D10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DB803-AC84-4E00-B3A9-77A706044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001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821EE-DC02-4A6A-A430-3C4B3CA44D10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DB803-AC84-4E00-B3A9-77A706044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049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821EE-DC02-4A6A-A430-3C4B3CA44D10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DB803-AC84-4E00-B3A9-77A706044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920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821EE-DC02-4A6A-A430-3C4B3CA44D10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DB803-AC84-4E00-B3A9-77A706044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229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821EE-DC02-4A6A-A430-3C4B3CA44D10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DB803-AC84-4E00-B3A9-77A706044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642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821EE-DC02-4A6A-A430-3C4B3CA44D10}" type="datetimeFigureOut">
              <a:rPr lang="en-US" smtClean="0"/>
              <a:t>3/21/2023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DB803-AC84-4E00-B3A9-77A706044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048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" y="457200"/>
            <a:ext cx="8305800" cy="601980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0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5" name="Picture 2" descr="Bài thơ &quot;Bạn mới&quot;, Bạn mới đến trườ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609600"/>
            <a:ext cx="4106001" cy="556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838200" y="991638"/>
            <a:ext cx="30243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BẠN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</a:p>
          <a:p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mới đến trường</a:t>
            </a: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Hãy còn nhút nhát</a:t>
            </a: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 dạy bạn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Rủ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Cô thấy cô cười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đoàn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Tác giả: 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Nguyệt Mai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7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31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CMS</dc:creator>
  <cp:lastModifiedBy>CMS</cp:lastModifiedBy>
  <cp:revision>1</cp:revision>
  <dcterms:created xsi:type="dcterms:W3CDTF">2023-03-21T08:40:22Z</dcterms:created>
  <dcterms:modified xsi:type="dcterms:W3CDTF">2023-03-21T08:41:43Z</dcterms:modified>
</cp:coreProperties>
</file>