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21EE-DC02-4A6A-A430-3C4B3CA44D1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B803-AC84-4E00-B3A9-77A706044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8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21EE-DC02-4A6A-A430-3C4B3CA44D1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B803-AC84-4E00-B3A9-77A706044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0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21EE-DC02-4A6A-A430-3C4B3CA44D1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B803-AC84-4E00-B3A9-77A706044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0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21EE-DC02-4A6A-A430-3C4B3CA44D1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B803-AC84-4E00-B3A9-77A706044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1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21EE-DC02-4A6A-A430-3C4B3CA44D1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B803-AC84-4E00-B3A9-77A706044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6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21EE-DC02-4A6A-A430-3C4B3CA44D1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B803-AC84-4E00-B3A9-77A706044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21EE-DC02-4A6A-A430-3C4B3CA44D1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B803-AC84-4E00-B3A9-77A706044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0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21EE-DC02-4A6A-A430-3C4B3CA44D1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B803-AC84-4E00-B3A9-77A706044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4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21EE-DC02-4A6A-A430-3C4B3CA44D1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B803-AC84-4E00-B3A9-77A706044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2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21EE-DC02-4A6A-A430-3C4B3CA44D1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B803-AC84-4E00-B3A9-77A706044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2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21EE-DC02-4A6A-A430-3C4B3CA44D1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DB803-AC84-4E00-B3A9-77A706044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4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821EE-DC02-4A6A-A430-3C4B3CA44D10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DB803-AC84-4E00-B3A9-77A706044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4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457200"/>
            <a:ext cx="8305800" cy="6019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5" name="Picture 2" descr="Bài thơ &quot;Bạn mới&quot;, Bạn mới đến trườ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09600"/>
            <a:ext cx="4106001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838200" y="991638"/>
            <a:ext cx="30243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BẠN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mới đến trường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Hãy còn nhút nhát</a:t>
            </a: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dạy bạn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 thấy cô cười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đoàn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Tác giả: </a:t>
            </a:r>
            <a:r>
              <a:rPr 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Nguyệt Mai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78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1</cp:revision>
  <dcterms:created xsi:type="dcterms:W3CDTF">2023-03-21T08:40:22Z</dcterms:created>
  <dcterms:modified xsi:type="dcterms:W3CDTF">2023-03-21T08:41:43Z</dcterms:modified>
</cp:coreProperties>
</file>