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8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4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9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7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3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4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3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4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0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DAB5-4DFD-4B30-9C3F-49CC28C5B662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95B33-BD72-4F63-BF9A-07A838971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329" y="1046820"/>
            <a:ext cx="6489542" cy="48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4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2023-03-21T08:47:05Z</dcterms:created>
  <dcterms:modified xsi:type="dcterms:W3CDTF">2023-03-21T08:49:16Z</dcterms:modified>
</cp:coreProperties>
</file>