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2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0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5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3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5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8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8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553B-D4FC-450D-B2AB-9204244E842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9A8EB-95C0-4312-9555-B2EDA0BAA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8" descr="Con tàu | Bài thơ Con tàu (Định Hải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78632"/>
            <a:ext cx="4461385" cy="477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1447800"/>
            <a:ext cx="30344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GB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 </a:t>
            </a:r>
            <a:r>
              <a:rPr lang="en-GB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</a:p>
          <a:p>
            <a:endParaRPr lang="en-GB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xịch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xình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xịch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U….u….u…u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</a:t>
            </a:r>
            <a:r>
              <a:rPr lang="en-GB" sz="2400" b="1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GB" sz="2400" b="1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endParaRPr lang="en-GB" sz="2400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2023-03-21T08:42:51Z</dcterms:created>
  <dcterms:modified xsi:type="dcterms:W3CDTF">2023-03-21T08:44:43Z</dcterms:modified>
</cp:coreProperties>
</file>