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522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400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03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1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5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09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531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554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88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081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8553B-D4FC-450D-B2AB-9204244E8421}" type="datetimeFigureOut">
              <a:rPr lang="en-US" smtClean="0"/>
              <a:t>3/21/2023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9A8EB-95C0-4312-9555-B2EDA0BAA3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5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57200" y="457200"/>
            <a:ext cx="8305800" cy="6019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000" b="1" dirty="0"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pic>
        <p:nvPicPr>
          <p:cNvPr id="5" name="Picture 8" descr="Con tàu | Bài thơ Con tàu (Định Hải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078632"/>
            <a:ext cx="4461385" cy="4776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09600" y="1447800"/>
            <a:ext cx="303443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GB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CON </a:t>
            </a:r>
            <a:r>
              <a:rPr lang="en-GB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</a:p>
          <a:p>
            <a:endParaRPr lang="en-GB" sz="2800" dirty="0">
              <a:solidFill>
                <a:srgbClr val="3333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xịch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xịch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reo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U….u….u…u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GB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</a:t>
            </a:r>
            <a:r>
              <a:rPr lang="en-GB" sz="2400" b="1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GB" sz="2400" b="1" i="1" dirty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1" dirty="0" err="1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endParaRPr lang="en-GB" sz="2400" b="1" i="0" dirty="0">
              <a:solidFill>
                <a:srgbClr val="33333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28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1</cp:revision>
  <dcterms:created xsi:type="dcterms:W3CDTF">2023-03-21T08:42:51Z</dcterms:created>
  <dcterms:modified xsi:type="dcterms:W3CDTF">2023-03-21T08:44:43Z</dcterms:modified>
</cp:coreProperties>
</file>