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54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9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0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5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1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0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5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1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8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6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3AC1A-7A2A-4B05-AE80-DA044DCB42AB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4E9D-B5D7-456B-B7E7-6B5AB9493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756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2" descr="Bài Thơ Hoa Nở Nhà Trẻ ❤️ Nội Dung, Hình Ảnh, Giáo Á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447800"/>
            <a:ext cx="6930608" cy="4635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43808" y="720491"/>
            <a:ext cx="3528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HOA NỞ</a:t>
            </a:r>
            <a:endParaRPr lang="en-GB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4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2023-03-21T08:44:18Z</dcterms:created>
  <dcterms:modified xsi:type="dcterms:W3CDTF">2023-03-21T08:46:09Z</dcterms:modified>
</cp:coreProperties>
</file>