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AC1A-7A2A-4B05-AE80-DA044DCB42A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4E9D-B5D7-456B-B7E7-6B5AB9493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546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AC1A-7A2A-4B05-AE80-DA044DCB42A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4E9D-B5D7-456B-B7E7-6B5AB9493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997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AC1A-7A2A-4B05-AE80-DA044DCB42A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4E9D-B5D7-456B-B7E7-6B5AB9493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04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AC1A-7A2A-4B05-AE80-DA044DCB42A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4E9D-B5D7-456B-B7E7-6B5AB9493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79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AC1A-7A2A-4B05-AE80-DA044DCB42A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4E9D-B5D7-456B-B7E7-6B5AB9493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5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AC1A-7A2A-4B05-AE80-DA044DCB42A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4E9D-B5D7-456B-B7E7-6B5AB9493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01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AC1A-7A2A-4B05-AE80-DA044DCB42A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4E9D-B5D7-456B-B7E7-6B5AB9493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603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AC1A-7A2A-4B05-AE80-DA044DCB42A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4E9D-B5D7-456B-B7E7-6B5AB9493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151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AC1A-7A2A-4B05-AE80-DA044DCB42A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4E9D-B5D7-456B-B7E7-6B5AB9493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516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AC1A-7A2A-4B05-AE80-DA044DCB42A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4E9D-B5D7-456B-B7E7-6B5AB9493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83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AC1A-7A2A-4B05-AE80-DA044DCB42A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4E9D-B5D7-456B-B7E7-6B5AB9493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622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3AC1A-7A2A-4B05-AE80-DA044DCB42A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14E9D-B5D7-456B-B7E7-6B5AB9493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56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457200"/>
            <a:ext cx="8305800" cy="60198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0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5" name="Picture 2" descr="Bài Thơ Hoa Nở Nhà Trẻ ❤️ Nội Dung, Hình Ảnh, Giáo Á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47800"/>
            <a:ext cx="6930608" cy="4635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43808" y="720491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HOA NỞ</a:t>
            </a:r>
            <a:endParaRPr lang="en-GB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489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CMS</dc:creator>
  <cp:lastModifiedBy>CMS</cp:lastModifiedBy>
  <cp:revision>1</cp:revision>
  <dcterms:created xsi:type="dcterms:W3CDTF">2023-03-21T08:44:18Z</dcterms:created>
  <dcterms:modified xsi:type="dcterms:W3CDTF">2023-03-21T08:46:09Z</dcterms:modified>
</cp:coreProperties>
</file>