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5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4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1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7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1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6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8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0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1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7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05262-B5CA-485B-B03F-A28BFA3EB7A6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941C8-CC2F-49A5-A310-3D6A28289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457200"/>
            <a:ext cx="8305800" cy="60198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" name="Picture 4" descr="Bài thơ: Yêu mẹ | Mầm non Bàu Cát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17"/>
          <a:stretch/>
        </p:blipFill>
        <p:spPr bwMode="auto">
          <a:xfrm>
            <a:off x="914400" y="685800"/>
            <a:ext cx="7543800" cy="560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283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1</cp:revision>
  <dcterms:created xsi:type="dcterms:W3CDTF">2023-03-21T08:33:38Z</dcterms:created>
  <dcterms:modified xsi:type="dcterms:W3CDTF">2023-03-21T08:41:59Z</dcterms:modified>
</cp:coreProperties>
</file>