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6451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7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031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081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89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356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156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022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331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55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6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4133D-2E50-4804-B525-EFA45025ADEB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788EA0-884D-4CA3-8E59-303FAE751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102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520680" y="2286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914400" y="514350"/>
            <a:ext cx="747351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r>
              <a:rPr lang="en-GB" sz="28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GB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“TRÈO LÊN, XUỐNG BẢY GIÓNG THANG"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61163" y="1993374"/>
            <a:ext cx="379960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bảy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GB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b="1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endParaRPr lang="en-GB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nhiên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trước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vạch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2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trái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đặt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bám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thang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liên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nọ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Cho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7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gióng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dừn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trèo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xuống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nọ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tay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000" dirty="0" err="1" smtClean="0">
                <a:latin typeface="Times New Roman" pitchFamily="18" charset="0"/>
                <a:cs typeface="Times New Roman" pitchFamily="18" charset="0"/>
              </a:rPr>
              <a:t>kia</a:t>
            </a:r>
            <a:r>
              <a:rPr lang="en-GB" sz="2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GB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TRÈO LÊN GIÓNG THA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545" y="1600200"/>
            <a:ext cx="3276600" cy="4572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86948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20</Words>
  <Application>Microsoft Office PowerPoint</Application>
  <PresentationFormat>On-screen Show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3</cp:revision>
  <dcterms:created xsi:type="dcterms:W3CDTF">2023-03-24T01:30:03Z</dcterms:created>
  <dcterms:modified xsi:type="dcterms:W3CDTF">2023-03-24T02:30:55Z</dcterms:modified>
</cp:coreProperties>
</file>